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0"/>
    <p:restoredTop sz="96281"/>
  </p:normalViewPr>
  <p:slideViewPr>
    <p:cSldViewPr snapToGrid="0" snapToObjects="1">
      <p:cViewPr varScale="1">
        <p:scale>
          <a:sx n="116" d="100"/>
          <a:sy n="116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Liming" userId="655cf570-2bff-4e88-9b10-712072ac38d1" providerId="ADAL" clId="{8D493378-277C-8448-9C2D-37414E74021F}"/>
    <pc:docChg chg="undo custSel addSld delSld modSld">
      <pc:chgData name="YangLiming" userId="655cf570-2bff-4e88-9b10-712072ac38d1" providerId="ADAL" clId="{8D493378-277C-8448-9C2D-37414E74021F}" dt="2021-06-15T11:21:38.408" v="2272" actId="20577"/>
      <pc:docMkLst>
        <pc:docMk/>
      </pc:docMkLst>
      <pc:sldChg chg="modSp mod">
        <pc:chgData name="YangLiming" userId="655cf570-2bff-4e88-9b10-712072ac38d1" providerId="ADAL" clId="{8D493378-277C-8448-9C2D-37414E74021F}" dt="2021-06-15T07:50:51.978" v="3" actId="403"/>
        <pc:sldMkLst>
          <pc:docMk/>
          <pc:sldMk cId="2790682127" sldId="256"/>
        </pc:sldMkLst>
        <pc:spChg chg="mod">
          <ac:chgData name="YangLiming" userId="655cf570-2bff-4e88-9b10-712072ac38d1" providerId="ADAL" clId="{8D493378-277C-8448-9C2D-37414E74021F}" dt="2021-06-15T07:50:51.978" v="3" actId="403"/>
          <ac:spMkLst>
            <pc:docMk/>
            <pc:sldMk cId="2790682127" sldId="256"/>
            <ac:spMk id="3" creationId="{BF5C4AA0-38D0-2D42-B4EA-5AE2AFFAF1C2}"/>
          </ac:spMkLst>
        </pc:spChg>
      </pc:sldChg>
      <pc:sldChg chg="addSp delSp modSp new mod">
        <pc:chgData name="YangLiming" userId="655cf570-2bff-4e88-9b10-712072ac38d1" providerId="ADAL" clId="{8D493378-277C-8448-9C2D-37414E74021F}" dt="2021-06-15T08:18:53.887" v="680" actId="1076"/>
        <pc:sldMkLst>
          <pc:docMk/>
          <pc:sldMk cId="345918196" sldId="257"/>
        </pc:sldMkLst>
        <pc:spChg chg="mod">
          <ac:chgData name="YangLiming" userId="655cf570-2bff-4e88-9b10-712072ac38d1" providerId="ADAL" clId="{8D493378-277C-8448-9C2D-37414E74021F}" dt="2021-06-15T08:08:16.351" v="140" actId="1076"/>
          <ac:spMkLst>
            <pc:docMk/>
            <pc:sldMk cId="345918196" sldId="257"/>
            <ac:spMk id="2" creationId="{AC163737-2FC7-F140-8A5C-31FE7AA8117C}"/>
          </ac:spMkLst>
        </pc:spChg>
        <pc:spChg chg="del">
          <ac:chgData name="YangLiming" userId="655cf570-2bff-4e88-9b10-712072ac38d1" providerId="ADAL" clId="{8D493378-277C-8448-9C2D-37414E74021F}" dt="2021-06-15T07:55:16.708" v="93"/>
          <ac:spMkLst>
            <pc:docMk/>
            <pc:sldMk cId="345918196" sldId="257"/>
            <ac:spMk id="3" creationId="{3CA533C5-E795-0341-AF79-931D344749FC}"/>
          </ac:spMkLst>
        </pc:spChg>
        <pc:spChg chg="add del mod">
          <ac:chgData name="YangLiming" userId="655cf570-2bff-4e88-9b10-712072ac38d1" providerId="ADAL" clId="{8D493378-277C-8448-9C2D-37414E74021F}" dt="2021-06-15T08:10:37.023" v="144" actId="478"/>
          <ac:spMkLst>
            <pc:docMk/>
            <pc:sldMk cId="345918196" sldId="257"/>
            <ac:spMk id="4" creationId="{6AD29370-0DC6-4846-AE2C-D0119B49A2BE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5" creationId="{6635A1C4-B2E1-A545-BE85-C4E66A98DE7A}"/>
          </ac:spMkLst>
        </pc:spChg>
        <pc:spChg chg="del mod">
          <ac:chgData name="YangLiming" userId="655cf570-2bff-4e88-9b10-712072ac38d1" providerId="ADAL" clId="{8D493378-277C-8448-9C2D-37414E74021F}" dt="2021-06-15T07:55:08.447" v="92" actId="478"/>
          <ac:spMkLst>
            <pc:docMk/>
            <pc:sldMk cId="345918196" sldId="257"/>
            <ac:spMk id="6" creationId="{993930D9-5CF0-9446-A5AC-B385BC0A72F1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7" creationId="{2E13749C-B4E1-2C42-BF50-47895CA0E02A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8" creationId="{2B36380A-7A02-E644-B4FF-B64D042EBC6C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9" creationId="{90D04CBE-14D1-AD4A-B3D1-2B700DE0A3A5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0" creationId="{2F64B0B0-0B55-514F-B290-75FD4AA4BC2B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1" creationId="{D67BDF72-8891-0A43-8A2E-B5A1599579B0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2" creationId="{688FBEA1-9919-B844-A4B8-E28F3C0415F1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3" creationId="{5FE9D276-1BC0-5B4E-805D-1DD3FE8AE07A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4" creationId="{738611C4-D038-9740-A316-1349FCE2C7BE}"/>
          </ac:spMkLst>
        </pc:spChg>
        <pc:spChg chg="add mod">
          <ac:chgData name="YangLiming" userId="655cf570-2bff-4e88-9b10-712072ac38d1" providerId="ADAL" clId="{8D493378-277C-8448-9C2D-37414E74021F}" dt="2021-06-15T08:11:06.629" v="151" actId="20577"/>
          <ac:spMkLst>
            <pc:docMk/>
            <pc:sldMk cId="345918196" sldId="257"/>
            <ac:spMk id="30" creationId="{EC6A49DF-1C9F-1E4D-A8D2-1B48D26A7369}"/>
          </ac:spMkLst>
        </pc:spChg>
        <pc:spChg chg="del mod">
          <ac:chgData name="YangLiming" userId="655cf570-2bff-4e88-9b10-712072ac38d1" providerId="ADAL" clId="{8D493378-277C-8448-9C2D-37414E74021F}" dt="2021-06-15T07:54:11.645" v="76" actId="478"/>
          <ac:spMkLst>
            <pc:docMk/>
            <pc:sldMk cId="345918196" sldId="257"/>
            <ac:spMk id="32" creationId="{86F339F3-EBCC-4D41-B611-C85010A80E21}"/>
          </ac:spMkLst>
        </pc:spChg>
        <pc:spChg chg="add mod">
          <ac:chgData name="YangLiming" userId="655cf570-2bff-4e88-9b10-712072ac38d1" providerId="ADAL" clId="{8D493378-277C-8448-9C2D-37414E74021F}" dt="2021-06-15T08:18:53.887" v="680" actId="1076"/>
          <ac:spMkLst>
            <pc:docMk/>
            <pc:sldMk cId="345918196" sldId="257"/>
            <ac:spMk id="32" creationId="{8C853F43-313A-284C-9684-B2E3C9E65FDC}"/>
          </ac:spMkLst>
        </pc:spChg>
        <pc:spChg chg="del mod">
          <ac:chgData name="YangLiming" userId="655cf570-2bff-4e88-9b10-712072ac38d1" providerId="ADAL" clId="{8D493378-277C-8448-9C2D-37414E74021F}" dt="2021-06-15T07:53:59.393" v="68" actId="478"/>
          <ac:spMkLst>
            <pc:docMk/>
            <pc:sldMk cId="345918196" sldId="257"/>
            <ac:spMk id="33" creationId="{40946883-8FBC-A043-89BB-C668024C6D9A}"/>
          </ac:spMkLst>
        </pc:spChg>
        <pc:spChg chg="del mod">
          <ac:chgData name="YangLiming" userId="655cf570-2bff-4e88-9b10-712072ac38d1" providerId="ADAL" clId="{8D493378-277C-8448-9C2D-37414E74021F}" dt="2021-06-15T07:53:55.497" v="67" actId="478"/>
          <ac:spMkLst>
            <pc:docMk/>
            <pc:sldMk cId="345918196" sldId="257"/>
            <ac:spMk id="34" creationId="{59175DB3-F1F4-8547-B98C-9B2DAF7AA115}"/>
          </ac:spMkLst>
        </pc:spChg>
        <pc:spChg chg="del mod">
          <ac:chgData name="YangLiming" userId="655cf570-2bff-4e88-9b10-712072ac38d1" providerId="ADAL" clId="{8D493378-277C-8448-9C2D-37414E74021F}" dt="2021-06-15T07:54:07.249" v="74" actId="478"/>
          <ac:spMkLst>
            <pc:docMk/>
            <pc:sldMk cId="345918196" sldId="257"/>
            <ac:spMk id="35" creationId="{60CB638C-59AA-5F4A-99A0-254374D129E7}"/>
          </ac:spMkLst>
        </pc:spChg>
        <pc:spChg chg="del mod">
          <ac:chgData name="YangLiming" userId="655cf570-2bff-4e88-9b10-712072ac38d1" providerId="ADAL" clId="{8D493378-277C-8448-9C2D-37414E74021F}" dt="2021-06-15T07:54:05.412" v="73" actId="478"/>
          <ac:spMkLst>
            <pc:docMk/>
            <pc:sldMk cId="345918196" sldId="257"/>
            <ac:spMk id="36" creationId="{1E6E8BCD-6E4E-2B44-B998-687A7A1B7FB8}"/>
          </ac:spMkLst>
        </pc:spChg>
        <pc:spChg chg="del mod">
          <ac:chgData name="YangLiming" userId="655cf570-2bff-4e88-9b10-712072ac38d1" providerId="ADAL" clId="{8D493378-277C-8448-9C2D-37414E74021F}" dt="2021-06-15T07:54:09.209" v="75" actId="478"/>
          <ac:spMkLst>
            <pc:docMk/>
            <pc:sldMk cId="345918196" sldId="257"/>
            <ac:spMk id="37" creationId="{42DF0015-2597-EB41-9EBA-00130533494D}"/>
          </ac:spMkLst>
        </pc:spChg>
        <pc:spChg chg="add del mod">
          <ac:chgData name="YangLiming" userId="655cf570-2bff-4e88-9b10-712072ac38d1" providerId="ADAL" clId="{8D493378-277C-8448-9C2D-37414E74021F}" dt="2021-06-15T07:54:02.767" v="72" actId="478"/>
          <ac:spMkLst>
            <pc:docMk/>
            <pc:sldMk cId="345918196" sldId="257"/>
            <ac:spMk id="38" creationId="{6A6C956D-D3E9-1348-89E2-2352291849CD}"/>
          </ac:spMkLst>
        </pc:spChg>
        <pc:spChg chg="del mod">
          <ac:chgData name="YangLiming" userId="655cf570-2bff-4e88-9b10-712072ac38d1" providerId="ADAL" clId="{8D493378-277C-8448-9C2D-37414E74021F}" dt="2021-06-15T07:54:15.910" v="78" actId="478"/>
          <ac:spMkLst>
            <pc:docMk/>
            <pc:sldMk cId="345918196" sldId="257"/>
            <ac:spMk id="39" creationId="{67604D1A-C5B3-DF43-ACE9-AFA1F810E54C}"/>
          </ac:spMkLst>
        </pc:spChg>
        <pc:spChg chg="del mod">
          <ac:chgData name="YangLiming" userId="655cf570-2bff-4e88-9b10-712072ac38d1" providerId="ADAL" clId="{8D493378-277C-8448-9C2D-37414E74021F}" dt="2021-06-15T07:54:18.767" v="79" actId="478"/>
          <ac:spMkLst>
            <pc:docMk/>
            <pc:sldMk cId="345918196" sldId="257"/>
            <ac:spMk id="40" creationId="{97737E1A-160E-EB48-8342-E90AA124F12F}"/>
          </ac:spMkLst>
        </pc:spChg>
        <pc:spChg chg="del mod">
          <ac:chgData name="YangLiming" userId="655cf570-2bff-4e88-9b10-712072ac38d1" providerId="ADAL" clId="{8D493378-277C-8448-9C2D-37414E74021F}" dt="2021-06-15T07:54:13.690" v="77" actId="478"/>
          <ac:spMkLst>
            <pc:docMk/>
            <pc:sldMk cId="345918196" sldId="257"/>
            <ac:spMk id="41" creationId="{3ECA405A-C679-BD49-B2E2-F25153FFC9EB}"/>
          </ac:spMkLst>
        </pc:spChg>
        <pc:spChg chg="add del mod">
          <ac:chgData name="YangLiming" userId="655cf570-2bff-4e88-9b10-712072ac38d1" providerId="ADAL" clId="{8D493378-277C-8448-9C2D-37414E74021F}" dt="2021-06-15T08:10:30.746" v="143" actId="478"/>
          <ac:spMkLst>
            <pc:docMk/>
            <pc:sldMk cId="345918196" sldId="257"/>
            <ac:spMk id="100" creationId="{EEAC2A7B-554F-BD44-A8AD-AD41F418A0FA}"/>
          </ac:spMkLst>
        </pc:spChg>
        <pc:grpChg chg="add del mod">
          <ac:chgData name="YangLiming" userId="655cf570-2bff-4e88-9b10-712072ac38d1" providerId="ADAL" clId="{8D493378-277C-8448-9C2D-37414E74021F}" dt="2021-06-15T07:58:42.856" v="122" actId="165"/>
          <ac:grpSpMkLst>
            <pc:docMk/>
            <pc:sldMk cId="345918196" sldId="257"/>
            <ac:grpSpMk id="4" creationId="{563353B0-20B4-E446-9CD1-FE7A1F002C36}"/>
          </ac:grpSpMkLst>
        </pc:grpChg>
        <pc:grpChg chg="add mod">
          <ac:chgData name="YangLiming" userId="655cf570-2bff-4e88-9b10-712072ac38d1" providerId="ADAL" clId="{8D493378-277C-8448-9C2D-37414E74021F}" dt="2021-06-15T08:13:31.686" v="392" actId="1076"/>
          <ac:grpSpMkLst>
            <pc:docMk/>
            <pc:sldMk cId="345918196" sldId="257"/>
            <ac:grpSpMk id="6" creationId="{8E4F8799-02A3-F14D-89D0-0211695B4A33}"/>
          </ac:grpSpMkLst>
        </pc:grpChg>
        <pc:grpChg chg="add del mod">
          <ac:chgData name="YangLiming" userId="655cf570-2bff-4e88-9b10-712072ac38d1" providerId="ADAL" clId="{8D493378-277C-8448-9C2D-37414E74021F}" dt="2021-06-15T07:59:12.258" v="125" actId="165"/>
          <ac:grpSpMkLst>
            <pc:docMk/>
            <pc:sldMk cId="345918196" sldId="257"/>
            <ac:grpSpMk id="114" creationId="{A792AEBE-DCAE-3D4A-95D9-A88CF3147F67}"/>
          </ac:grpSpMkLst>
        </pc:grpChg>
        <pc:grpChg chg="add del mod">
          <ac:chgData name="YangLiming" userId="655cf570-2bff-4e88-9b10-712072ac38d1" providerId="ADAL" clId="{8D493378-277C-8448-9C2D-37414E74021F}" dt="2021-06-15T08:01:08.943" v="133" actId="165"/>
          <ac:grpSpMkLst>
            <pc:docMk/>
            <pc:sldMk cId="345918196" sldId="257"/>
            <ac:grpSpMk id="115" creationId="{DAE3E84A-B64C-0844-A11A-DB8B1E75814A}"/>
          </ac:grpSpMkLst>
        </pc:grpChg>
        <pc:grpChg chg="add del">
          <ac:chgData name="YangLiming" userId="655cf570-2bff-4e88-9b10-712072ac38d1" providerId="ADAL" clId="{8D493378-277C-8448-9C2D-37414E74021F}" dt="2021-06-15T08:01:26.939" v="135" actId="338"/>
          <ac:grpSpMkLst>
            <pc:docMk/>
            <pc:sldMk cId="345918196" sldId="257"/>
            <ac:grpSpMk id="116" creationId="{0800D985-5C58-B343-8849-82326AE6175E}"/>
          </ac:grpSpMkLst>
        </pc:grpChg>
        <pc:grpChg chg="add del">
          <ac:chgData name="YangLiming" userId="655cf570-2bff-4e88-9b10-712072ac38d1" providerId="ADAL" clId="{8D493378-277C-8448-9C2D-37414E74021F}" dt="2021-06-15T08:01:43.336" v="137" actId="165"/>
          <ac:grpSpMkLst>
            <pc:docMk/>
            <pc:sldMk cId="345918196" sldId="257"/>
            <ac:grpSpMk id="117" creationId="{71A7E702-6B23-8347-AF84-D8474F848EB1}"/>
          </ac:grpSpMkLst>
        </pc:grpChg>
        <pc:grpChg chg="add del">
          <ac:chgData name="YangLiming" userId="655cf570-2bff-4e88-9b10-712072ac38d1" providerId="ADAL" clId="{8D493378-277C-8448-9C2D-37414E74021F}" dt="2021-06-15T08:10:45.169" v="145" actId="165"/>
          <ac:grpSpMkLst>
            <pc:docMk/>
            <pc:sldMk cId="345918196" sldId="257"/>
            <ac:grpSpMk id="118" creationId="{610483A7-A09A-7B49-BC72-8D79BFACDB4C}"/>
          </ac:grpSpMkLst>
        </pc:grp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5" creationId="{3B84C503-BFE8-DA42-B5D0-7A2645E07760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6" creationId="{0774FC81-9C42-9545-8E66-FAD57074387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7" creationId="{44D6419E-369C-A946-8C91-09AD7486BF2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8" creationId="{B02642CB-AC81-524F-A1DA-5045BF0C2511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9" creationId="{386EBEC9-72B2-D749-8A93-705C8EF97A7B}"/>
          </ac:cxnSpMkLst>
        </pc:cxnChg>
        <pc:cxnChg chg="del mod">
          <ac:chgData name="YangLiming" userId="655cf570-2bff-4e88-9b10-712072ac38d1" providerId="ADAL" clId="{8D493378-277C-8448-9C2D-37414E74021F}" dt="2021-06-15T07:53:31.718" v="58" actId="478"/>
          <ac:cxnSpMkLst>
            <pc:docMk/>
            <pc:sldMk cId="345918196" sldId="257"/>
            <ac:cxnSpMk id="20" creationId="{C08817EB-F659-8A46-AD6F-FA07E98BE6DA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1" creationId="{335938B7-108C-4949-98EE-9F8E8ABBC189}"/>
          </ac:cxnSpMkLst>
        </pc:cxnChg>
        <pc:cxnChg chg="del mod">
          <ac:chgData name="YangLiming" userId="655cf570-2bff-4e88-9b10-712072ac38d1" providerId="ADAL" clId="{8D493378-277C-8448-9C2D-37414E74021F}" dt="2021-06-15T07:54:46.406" v="89" actId="478"/>
          <ac:cxnSpMkLst>
            <pc:docMk/>
            <pc:sldMk cId="345918196" sldId="257"/>
            <ac:cxnSpMk id="22" creationId="{A09B0D88-09D8-E040-8AA8-DA77EE44D56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3" creationId="{176DDECD-F9E7-1D4C-90E4-4270D25C0665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4" creationId="{1AAAA32C-D935-3E41-9514-E1980ED6DF89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5" creationId="{2138BD94-25F8-A149-A34E-372811BCC4FC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6" creationId="{0406A66C-E626-B74A-ABC1-05CE014BACD3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7" creationId="{7BCC515F-B3DB-D349-80E4-9187833822E5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8" creationId="{FBAB4633-35FC-C64D-B80A-93F2967143D7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9" creationId="{B1708F06-1216-E243-8009-033AC0C50023}"/>
          </ac:cxnSpMkLst>
        </pc:cxnChg>
        <pc:cxnChg chg="del mod">
          <ac:chgData name="YangLiming" userId="655cf570-2bff-4e88-9b10-712072ac38d1" providerId="ADAL" clId="{8D493378-277C-8448-9C2D-37414E74021F}" dt="2021-06-15T07:53:48.102" v="64" actId="478"/>
          <ac:cxnSpMkLst>
            <pc:docMk/>
            <pc:sldMk cId="345918196" sldId="257"/>
            <ac:cxnSpMk id="30" creationId="{77B729D0-BE23-C34D-9709-4C7B2FB06D98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31" creationId="{6FF18880-064B-F643-9441-5DE99FA0463C}"/>
          </ac:cxnSpMkLst>
        </pc:cxnChg>
      </pc:sldChg>
      <pc:sldChg chg="new del">
        <pc:chgData name="YangLiming" userId="655cf570-2bff-4e88-9b10-712072ac38d1" providerId="ADAL" clId="{8D493378-277C-8448-9C2D-37414E74021F}" dt="2021-06-15T07:51:49.149" v="48" actId="2696"/>
        <pc:sldMkLst>
          <pc:docMk/>
          <pc:sldMk cId="703362059" sldId="258"/>
        </pc:sldMkLst>
      </pc:sldChg>
      <pc:sldChg chg="new del">
        <pc:chgData name="YangLiming" userId="655cf570-2bff-4e88-9b10-712072ac38d1" providerId="ADAL" clId="{8D493378-277C-8448-9C2D-37414E74021F}" dt="2021-06-15T07:51:49.018" v="47" actId="2696"/>
        <pc:sldMkLst>
          <pc:docMk/>
          <pc:sldMk cId="1623051321" sldId="259"/>
        </pc:sldMkLst>
      </pc:sldChg>
      <pc:sldChg chg="new del">
        <pc:chgData name="YangLiming" userId="655cf570-2bff-4e88-9b10-712072ac38d1" providerId="ADAL" clId="{8D493378-277C-8448-9C2D-37414E74021F}" dt="2021-06-15T07:51:48.140" v="46" actId="2696"/>
        <pc:sldMkLst>
          <pc:docMk/>
          <pc:sldMk cId="2192565379" sldId="260"/>
        </pc:sldMkLst>
      </pc:sldChg>
      <pc:sldChg chg="new del">
        <pc:chgData name="YangLiming" userId="655cf570-2bff-4e88-9b10-712072ac38d1" providerId="ADAL" clId="{8D493378-277C-8448-9C2D-37414E74021F}" dt="2021-06-15T07:51:47.990" v="45" actId="2696"/>
        <pc:sldMkLst>
          <pc:docMk/>
          <pc:sldMk cId="1621617263" sldId="261"/>
        </pc:sldMkLst>
      </pc:sldChg>
      <pc:sldChg chg="new del">
        <pc:chgData name="YangLiming" userId="655cf570-2bff-4e88-9b10-712072ac38d1" providerId="ADAL" clId="{8D493378-277C-8448-9C2D-37414E74021F}" dt="2021-06-15T07:51:47.844" v="44" actId="2696"/>
        <pc:sldMkLst>
          <pc:docMk/>
          <pc:sldMk cId="292222965" sldId="262"/>
        </pc:sldMkLst>
      </pc:sldChg>
      <pc:sldChg chg="new del">
        <pc:chgData name="YangLiming" userId="655cf570-2bff-4e88-9b10-712072ac38d1" providerId="ADAL" clId="{8D493378-277C-8448-9C2D-37414E74021F}" dt="2021-06-15T07:51:47.715" v="43" actId="2696"/>
        <pc:sldMkLst>
          <pc:docMk/>
          <pc:sldMk cId="1579604767" sldId="263"/>
        </pc:sldMkLst>
      </pc:sldChg>
      <pc:sldChg chg="new del">
        <pc:chgData name="YangLiming" userId="655cf570-2bff-4e88-9b10-712072ac38d1" providerId="ADAL" clId="{8D493378-277C-8448-9C2D-37414E74021F}" dt="2021-06-15T07:51:47.575" v="42" actId="2696"/>
        <pc:sldMkLst>
          <pc:docMk/>
          <pc:sldMk cId="3913647252" sldId="264"/>
        </pc:sldMkLst>
      </pc:sldChg>
      <pc:sldChg chg="new del">
        <pc:chgData name="YangLiming" userId="655cf570-2bff-4e88-9b10-712072ac38d1" providerId="ADAL" clId="{8D493378-277C-8448-9C2D-37414E74021F}" dt="2021-06-15T07:51:47.422" v="41" actId="2696"/>
        <pc:sldMkLst>
          <pc:docMk/>
          <pc:sldMk cId="3758374456" sldId="265"/>
        </pc:sldMkLst>
      </pc:sldChg>
      <pc:sldChg chg="new del">
        <pc:chgData name="YangLiming" userId="655cf570-2bff-4e88-9b10-712072ac38d1" providerId="ADAL" clId="{8D493378-277C-8448-9C2D-37414E74021F}" dt="2021-06-15T07:51:47.309" v="40" actId="2696"/>
        <pc:sldMkLst>
          <pc:docMk/>
          <pc:sldMk cId="2637984497" sldId="266"/>
        </pc:sldMkLst>
      </pc:sldChg>
      <pc:sldChg chg="new del">
        <pc:chgData name="YangLiming" userId="655cf570-2bff-4e88-9b10-712072ac38d1" providerId="ADAL" clId="{8D493378-277C-8448-9C2D-37414E74021F}" dt="2021-06-15T07:51:47.181" v="39" actId="2696"/>
        <pc:sldMkLst>
          <pc:docMk/>
          <pc:sldMk cId="1956294073" sldId="267"/>
        </pc:sldMkLst>
      </pc:sldChg>
      <pc:sldChg chg="addSp modSp add mod">
        <pc:chgData name="YangLiming" userId="655cf570-2bff-4e88-9b10-712072ac38d1" providerId="ADAL" clId="{8D493378-277C-8448-9C2D-37414E74021F}" dt="2021-06-15T08:38:10.868" v="1389" actId="27636"/>
        <pc:sldMkLst>
          <pc:docMk/>
          <pc:sldMk cId="2848428123" sldId="268"/>
        </pc:sldMkLst>
        <pc:spChg chg="mod">
          <ac:chgData name="YangLiming" userId="655cf570-2bff-4e88-9b10-712072ac38d1" providerId="ADAL" clId="{8D493378-277C-8448-9C2D-37414E74021F}" dt="2021-06-15T08:27:24.671" v="683" actId="1076"/>
          <ac:spMkLst>
            <pc:docMk/>
            <pc:sldMk cId="2848428123" sldId="268"/>
            <ac:spMk id="2" creationId="{AC163737-2FC7-F140-8A5C-31FE7AA8117C}"/>
          </ac:spMkLst>
        </pc:spChg>
        <pc:spChg chg="mod">
          <ac:chgData name="YangLiming" userId="655cf570-2bff-4e88-9b10-712072ac38d1" providerId="ADAL" clId="{8D493378-277C-8448-9C2D-37414E74021F}" dt="2021-06-15T08:38:10.868" v="1389" actId="27636"/>
          <ac:spMkLst>
            <pc:docMk/>
            <pc:sldMk cId="2848428123" sldId="268"/>
            <ac:spMk id="3" creationId="{3CA533C5-E795-0341-AF79-931D344749FC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5" creationId="{E7E3310B-DB22-8140-A87F-A5F25E11D9D5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6" creationId="{A2782082-6180-684A-9EA1-7860CAF7D117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7" creationId="{F64FC48D-D1C4-ED4F-B402-1363DB00858A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8" creationId="{29DC2A56-622A-1149-AB76-0C183C04D508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9" creationId="{0D818021-C11E-E344-B04F-17514F4482D0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0" creationId="{61A3B88E-81B3-2D4B-AB94-E79C17DF8A29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1" creationId="{80134800-2258-9B4C-88F0-37EFB6A9D3AA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2" creationId="{F3891227-6ABF-D04E-869E-BFD5D7EE8C68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3" creationId="{0327F573-953F-044A-9752-15A04B62CEE9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28" creationId="{924DE7A7-5B23-2D42-99A3-B75C592A8C37}"/>
          </ac:spMkLst>
        </pc:spChg>
        <pc:grpChg chg="add mod">
          <ac:chgData name="YangLiming" userId="655cf570-2bff-4e88-9b10-712072ac38d1" providerId="ADAL" clId="{8D493378-277C-8448-9C2D-37414E74021F}" dt="2021-06-15T08:27:21.797" v="681"/>
          <ac:grpSpMkLst>
            <pc:docMk/>
            <pc:sldMk cId="2848428123" sldId="268"/>
            <ac:grpSpMk id="4" creationId="{012211A8-3786-6F45-A566-39676BA415FA}"/>
          </ac:grpSpMkLst>
        </pc:grp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4" creationId="{808E58C2-EB3A-9248-AF3C-ED339D4A2CAE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5" creationId="{3F9873CC-6D9C-6F4C-A1E3-3F7552B56427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6" creationId="{FDE63CD0-BF81-7241-9394-5124C7EE5D3A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7" creationId="{CBD877A5-E956-6743-A66A-8306794EB15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8" creationId="{33826744-308C-3242-8EE3-305B59C6E28A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9" creationId="{811EE772-005B-CF48-82E4-480452848C1F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0" creationId="{31D4BD04-2C76-8A44-94AE-99C193640C74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1" creationId="{DAD2C1BE-D1D2-D742-9A91-843FC415439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2" creationId="{4E1140A9-31E2-3343-8E61-6B82ED908DA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3" creationId="{AE3A9BFD-9BCA-AB4C-996B-782E010E43F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4" creationId="{825B91F0-DAF5-434B-BB95-D1EED5804E2C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5" creationId="{D7BE958A-DC02-5641-A443-59904D9D69B0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6" creationId="{AA77EA9D-4229-AB46-A141-A00090CD8308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7" creationId="{6F824B25-326E-694D-86C3-C439514910C5}"/>
          </ac:cxnSpMkLst>
        </pc:cxnChg>
      </pc:sldChg>
      <pc:sldChg chg="addSp modSp add mod">
        <pc:chgData name="YangLiming" userId="655cf570-2bff-4e88-9b10-712072ac38d1" providerId="ADAL" clId="{8D493378-277C-8448-9C2D-37414E74021F}" dt="2021-06-15T11:18:28.620" v="1908" actId="14100"/>
        <pc:sldMkLst>
          <pc:docMk/>
          <pc:sldMk cId="3627857751" sldId="269"/>
        </pc:sldMkLst>
        <pc:spChg chg="mod">
          <ac:chgData name="YangLiming" userId="655cf570-2bff-4e88-9b10-712072ac38d1" providerId="ADAL" clId="{8D493378-277C-8448-9C2D-37414E74021F}" dt="2021-06-15T11:00:09.760" v="1776" actId="58"/>
          <ac:spMkLst>
            <pc:docMk/>
            <pc:sldMk cId="3627857751" sldId="269"/>
            <ac:spMk id="3" creationId="{3CA533C5-E795-0341-AF79-931D344749FC}"/>
          </ac:spMkLst>
        </pc:spChg>
        <pc:picChg chg="add mod">
          <ac:chgData name="YangLiming" userId="655cf570-2bff-4e88-9b10-712072ac38d1" providerId="ADAL" clId="{8D493378-277C-8448-9C2D-37414E74021F}" dt="2021-06-15T11:18:28.620" v="1908" actId="14100"/>
          <ac:picMkLst>
            <pc:docMk/>
            <pc:sldMk cId="3627857751" sldId="269"/>
            <ac:picMk id="5" creationId="{B3E75C88-14AB-A447-BF85-9E24618FFE73}"/>
          </ac:picMkLst>
        </pc:picChg>
      </pc:sldChg>
      <pc:sldChg chg="addSp modSp add mod">
        <pc:chgData name="YangLiming" userId="655cf570-2bff-4e88-9b10-712072ac38d1" providerId="ADAL" clId="{8D493378-277C-8448-9C2D-37414E74021F}" dt="2021-06-15T11:21:38.408" v="2272" actId="20577"/>
        <pc:sldMkLst>
          <pc:docMk/>
          <pc:sldMk cId="3783727169" sldId="270"/>
        </pc:sldMkLst>
        <pc:spChg chg="mod">
          <ac:chgData name="YangLiming" userId="655cf570-2bff-4e88-9b10-712072ac38d1" providerId="ADAL" clId="{8D493378-277C-8448-9C2D-37414E74021F}" dt="2021-06-15T11:21:38.408" v="2272" actId="20577"/>
          <ac:spMkLst>
            <pc:docMk/>
            <pc:sldMk cId="3783727169" sldId="270"/>
            <ac:spMk id="3" creationId="{3CA533C5-E795-0341-AF79-931D344749FC}"/>
          </ac:spMkLst>
        </pc:spChg>
        <pc:picChg chg="add mod">
          <ac:chgData name="YangLiming" userId="655cf570-2bff-4e88-9b10-712072ac38d1" providerId="ADAL" clId="{8D493378-277C-8448-9C2D-37414E74021F}" dt="2021-06-15T11:19:52.920" v="2010" actId="1076"/>
          <ac:picMkLst>
            <pc:docMk/>
            <pc:sldMk cId="3783727169" sldId="270"/>
            <ac:picMk id="4" creationId="{3302CA39-1995-674C-96FA-E0BB2FEF84A8}"/>
          </ac:picMkLst>
        </pc:picChg>
      </pc:sldChg>
      <pc:sldChg chg="add">
        <pc:chgData name="YangLiming" userId="655cf570-2bff-4e88-9b10-712072ac38d1" providerId="ADAL" clId="{8D493378-277C-8448-9C2D-37414E74021F}" dt="2021-06-15T07:51:43.566" v="37"/>
        <pc:sldMkLst>
          <pc:docMk/>
          <pc:sldMk cId="2264488817" sldId="271"/>
        </pc:sldMkLst>
      </pc:sldChg>
      <pc:sldChg chg="add">
        <pc:chgData name="YangLiming" userId="655cf570-2bff-4e88-9b10-712072ac38d1" providerId="ADAL" clId="{8D493378-277C-8448-9C2D-37414E74021F}" dt="2021-06-15T07:51:43.664" v="38"/>
        <pc:sldMkLst>
          <pc:docMk/>
          <pc:sldMk cId="411841984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737C-3E0B-0F41-94FA-FBECB7507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内卷问题建模与分析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C4AA0-38D0-2D42-B4EA-5AE2AFFA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27074"/>
            <a:ext cx="8637072" cy="977621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基于资源网络的内卷模型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2A7C0-D655-D340-9583-A0AE307AB314}"/>
              </a:ext>
            </a:extLst>
          </p:cNvPr>
          <p:cNvSpPr txBox="1"/>
          <p:nvPr/>
        </p:nvSpPr>
        <p:spPr>
          <a:xfrm>
            <a:off x="7390686" y="573253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杨礼铭、王赞辰令、林汇平、奚佳琪、徐丁涵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8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4F8799-02A3-F14D-89D0-0211695B4A33}"/>
              </a:ext>
            </a:extLst>
          </p:cNvPr>
          <p:cNvGrpSpPr/>
          <p:nvPr/>
        </p:nvGrpSpPr>
        <p:grpSpPr>
          <a:xfrm>
            <a:off x="6096000" y="1911735"/>
            <a:ext cx="6027639" cy="3092512"/>
            <a:chOff x="5397198" y="1919847"/>
            <a:chExt cx="6027639" cy="30925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635A1C4-B2E1-A545-BE85-C4E66A98DE7A}"/>
                </a:ext>
              </a:extLst>
            </p:cNvPr>
            <p:cNvSpPr/>
            <p:nvPr/>
          </p:nvSpPr>
          <p:spPr bwMode="auto">
            <a:xfrm>
              <a:off x="6934097" y="1949033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E13749C-B4E1-2C42-BF50-47895CA0E02A}"/>
                </a:ext>
              </a:extLst>
            </p:cNvPr>
            <p:cNvSpPr/>
            <p:nvPr/>
          </p:nvSpPr>
          <p:spPr bwMode="auto">
            <a:xfrm>
              <a:off x="8138536" y="3383020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B36380A-7A02-E644-B4FF-B64D042EBC6C}"/>
                </a:ext>
              </a:extLst>
            </p:cNvPr>
            <p:cNvSpPr/>
            <p:nvPr/>
          </p:nvSpPr>
          <p:spPr bwMode="auto">
            <a:xfrm>
              <a:off x="6491323" y="4478959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0D04CBE-14D1-AD4A-B3D1-2B700DE0A3A5}"/>
                </a:ext>
              </a:extLst>
            </p:cNvPr>
            <p:cNvSpPr/>
            <p:nvPr/>
          </p:nvSpPr>
          <p:spPr bwMode="auto">
            <a:xfrm>
              <a:off x="5397198" y="2641638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F64B0B0-0B55-514F-B290-75FD4AA4BC2B}"/>
                </a:ext>
              </a:extLst>
            </p:cNvPr>
            <p:cNvSpPr/>
            <p:nvPr/>
          </p:nvSpPr>
          <p:spPr bwMode="auto">
            <a:xfrm>
              <a:off x="8503046" y="221573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67BDF72-8891-0A43-8A2E-B5A1599579B0}"/>
                </a:ext>
              </a:extLst>
            </p:cNvPr>
            <p:cNvSpPr/>
            <p:nvPr/>
          </p:nvSpPr>
          <p:spPr bwMode="auto">
            <a:xfrm>
              <a:off x="9484046" y="2653766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7</a:t>
              </a:r>
              <a:endParaRPr lang="zh-CN" altLang="en-US" sz="16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88FBEA1-9919-B844-A4B8-E28F3C0415F1}"/>
                </a:ext>
              </a:extLst>
            </p:cNvPr>
            <p:cNvSpPr/>
            <p:nvPr/>
          </p:nvSpPr>
          <p:spPr bwMode="auto">
            <a:xfrm>
              <a:off x="10891437" y="1919847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9</a:t>
              </a:r>
              <a:endParaRPr lang="zh-CN" altLang="en-US" sz="16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FE9D276-1BC0-5B4E-805D-1DD3FE8AE07A}"/>
                </a:ext>
              </a:extLst>
            </p:cNvPr>
            <p:cNvSpPr/>
            <p:nvPr/>
          </p:nvSpPr>
          <p:spPr bwMode="auto">
            <a:xfrm>
              <a:off x="10758313" y="4036947"/>
              <a:ext cx="560387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10</a:t>
              </a:r>
              <a:endParaRPr lang="zh-CN" altLang="en-US" sz="16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38611C4-D038-9740-A316-1349FCE2C7BE}"/>
                </a:ext>
              </a:extLst>
            </p:cNvPr>
            <p:cNvSpPr/>
            <p:nvPr/>
          </p:nvSpPr>
          <p:spPr bwMode="auto">
            <a:xfrm>
              <a:off x="8891518" y="4290374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8</a:t>
              </a:r>
              <a:endParaRPr lang="zh-CN" altLang="en-US" sz="1600" dirty="0"/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B84C503-BFE8-DA42-B5D0-7A2645E07760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7467498" y="2215734"/>
              <a:ext cx="1113664" cy="781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774FC81-9C42-9545-8E66-FAD570743872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7083398" y="3414211"/>
              <a:ext cx="1133253" cy="46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44D6419E-369C-A946-8C91-09AD7486BF22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 bwMode="auto">
            <a:xfrm flipV="1">
              <a:off x="5663898" y="2215733"/>
              <a:ext cx="1270199" cy="4259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B02642CB-AC81-524F-A1DA-5045BF0C2511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flipV="1">
              <a:off x="6758023" y="3680911"/>
              <a:ext cx="58675" cy="798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86EBEC9-72B2-D749-8A93-705C8EF97A7B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 bwMode="auto">
            <a:xfrm flipH="1" flipV="1">
              <a:off x="9939331" y="3109051"/>
              <a:ext cx="901050" cy="100601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35938B7-108C-4949-98EE-9F8E8ABBC189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 flipH="1">
              <a:off x="6816698" y="2404318"/>
              <a:ext cx="195514" cy="74319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76DDECD-F9E7-1D4C-90E4-4270D25C0665}"/>
                </a:ext>
              </a:extLst>
            </p:cNvPr>
            <p:cNvCxnSpPr>
              <a:stCxn id="9" idx="4"/>
              <a:endCxn id="8" idx="1"/>
            </p:cNvCxnSpPr>
            <p:nvPr/>
          </p:nvCxnSpPr>
          <p:spPr bwMode="auto">
            <a:xfrm>
              <a:off x="5663898" y="3175038"/>
              <a:ext cx="905540" cy="1382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AAAA32C-D935-3E41-9514-E1980ED6DF89}"/>
                </a:ext>
              </a:extLst>
            </p:cNvPr>
            <p:cNvCxnSpPr>
              <a:cxnSpLocks/>
              <a:stCxn id="8" idx="6"/>
              <a:endCxn id="7" idx="3"/>
            </p:cNvCxnSpPr>
            <p:nvPr/>
          </p:nvCxnSpPr>
          <p:spPr bwMode="auto">
            <a:xfrm flipV="1">
              <a:off x="7024723" y="3838305"/>
              <a:ext cx="1191928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138BD94-25F8-A149-A34E-372811BCC4FC}"/>
                </a:ext>
              </a:extLst>
            </p:cNvPr>
            <p:cNvCxnSpPr>
              <a:cxnSpLocks/>
              <a:stCxn id="7" idx="0"/>
              <a:endCxn id="10" idx="3"/>
            </p:cNvCxnSpPr>
            <p:nvPr/>
          </p:nvCxnSpPr>
          <p:spPr bwMode="auto">
            <a:xfrm flipV="1">
              <a:off x="8405236" y="2671018"/>
              <a:ext cx="175925" cy="7120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0406A66C-E626-B74A-ABC1-05CE014BACD3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9036447" y="2482433"/>
              <a:ext cx="447599" cy="4380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7BCC515F-B3DB-D349-80E4-9187833822E5}"/>
                </a:ext>
              </a:extLst>
            </p:cNvPr>
            <p:cNvCxnSpPr>
              <a:stCxn id="7" idx="6"/>
              <a:endCxn id="14" idx="2"/>
            </p:cNvCxnSpPr>
            <p:nvPr/>
          </p:nvCxnSpPr>
          <p:spPr bwMode="auto">
            <a:xfrm>
              <a:off x="8671936" y="3649720"/>
              <a:ext cx="219582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FBAB4633-35FC-C64D-B80A-93F2967143D7}"/>
                </a:ext>
              </a:extLst>
            </p:cNvPr>
            <p:cNvCxnSpPr>
              <a:cxnSpLocks/>
              <a:stCxn id="11" idx="7"/>
              <a:endCxn id="12" idx="3"/>
            </p:cNvCxnSpPr>
            <p:nvPr/>
          </p:nvCxnSpPr>
          <p:spPr bwMode="auto">
            <a:xfrm flipV="1">
              <a:off x="9939331" y="2375132"/>
              <a:ext cx="1030221" cy="356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708F06-1216-E243-8009-033AC0C50023}"/>
                </a:ext>
              </a:extLst>
            </p:cNvPr>
            <p:cNvCxnSpPr>
              <a:cxnSpLocks/>
              <a:stCxn id="11" idx="4"/>
            </p:cNvCxnSpPr>
            <p:nvPr/>
          </p:nvCxnSpPr>
          <p:spPr bwMode="auto">
            <a:xfrm flipH="1">
              <a:off x="9248994" y="3187166"/>
              <a:ext cx="501752" cy="11180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6FF18880-064B-F643-9441-5DE99FA0463C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 bwMode="auto">
            <a:xfrm flipV="1">
              <a:off x="9424918" y="4303647"/>
              <a:ext cx="1333395" cy="2534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C6A49DF-1C9F-1E4D-A8D2-1B48D26A7369}"/>
                </a:ext>
              </a:extLst>
            </p:cNvPr>
            <p:cNvSpPr/>
            <p:nvPr/>
          </p:nvSpPr>
          <p:spPr bwMode="auto">
            <a:xfrm>
              <a:off x="6569438" y="3147511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C853F43-313A-284C-9684-B2E3C9E6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973" y="2012760"/>
            <a:ext cx="9603275" cy="3450613"/>
          </a:xfrm>
        </p:spPr>
        <p:txBody>
          <a:bodyPr/>
          <a:lstStyle/>
          <a:p>
            <a:r>
              <a:rPr kumimoji="1" lang="zh-CN" altLang="en-US" sz="2400" dirty="0"/>
              <a:t>一个无向图 </a:t>
            </a:r>
            <a:r>
              <a:rPr kumimoji="1" lang="en-US" altLang="zh-CN" sz="2400" dirty="0"/>
              <a:t>G = &lt; V , E &gt;</a:t>
            </a:r>
          </a:p>
          <a:p>
            <a:r>
              <a:rPr kumimoji="1" lang="zh-CN" altLang="en-US" sz="2400" dirty="0"/>
              <a:t>一个节点是一个“资源池”</a:t>
            </a:r>
            <a:endParaRPr kumimoji="1" lang="en-US" altLang="zh-CN" sz="2400" dirty="0"/>
          </a:p>
          <a:p>
            <a:r>
              <a:rPr kumimoji="1" lang="zh-CN" altLang="en-US" sz="2400" dirty="0"/>
              <a:t>每个节点都有一个“目前被开发”值</a:t>
            </a:r>
            <a:endParaRPr kumimoji="1" lang="en-US" altLang="zh-CN" sz="2400" dirty="0"/>
          </a:p>
          <a:p>
            <a:r>
              <a:rPr kumimoji="1" lang="zh-CN" altLang="en-US" sz="2400" dirty="0"/>
              <a:t>每条边是资源的“可达关系”</a:t>
            </a:r>
            <a:endParaRPr kumimoji="1" lang="en-US" altLang="zh-CN" sz="2400" dirty="0"/>
          </a:p>
          <a:p>
            <a:r>
              <a:rPr kumimoji="1" lang="zh-CN" altLang="en-US" sz="2400" dirty="0"/>
              <a:t>网络演化是离散的，</a:t>
            </a:r>
            <a:r>
              <a:rPr kumimoji="1" lang="en-US" altLang="zh-CN" sz="2400" dirty="0"/>
              <a:t>t = 1,2,3…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1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一个时间点，一个人只能在一个节点上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耕耘</a:t>
            </a:r>
            <a:r>
              <a:rPr kumimoji="1" lang="en-US" altLang="zh-CN" dirty="0"/>
              <a:t>”</a:t>
            </a:r>
          </a:p>
          <a:p>
            <a:r>
              <a:rPr kumimoji="1" lang="zh-CN" altLang="en-US" dirty="0"/>
              <a:t>下一个时间点开始前，每个人遍历当前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位置相邻的资源点，转移至下个时刻预期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产出最多的节点，若不转移收益更高则不转移。</a:t>
            </a:r>
            <a:endParaRPr kumimoji="1" lang="en-US" altLang="zh-CN" dirty="0"/>
          </a:p>
          <a:p>
            <a:r>
              <a:rPr kumimoji="1" lang="zh-CN" altLang="en-US" dirty="0"/>
              <a:t>每个人的初始所在资源节点是随机分配的。</a:t>
            </a:r>
            <a:endParaRPr kumimoji="1" lang="en-US" altLang="zh-CN" dirty="0"/>
          </a:p>
          <a:p>
            <a:r>
              <a:rPr kumimoji="1" lang="zh-CN" altLang="en-US" dirty="0"/>
              <a:t>每个人有一个“资源获取能力”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，为带有阈值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限制的</a:t>
            </a:r>
            <a:r>
              <a:rPr kumimoji="1" lang="en-US" altLang="zh-CN" dirty="0"/>
              <a:t>[0,1]</a:t>
            </a:r>
            <a:r>
              <a:rPr kumimoji="1" lang="zh-CN" altLang="en-US" dirty="0"/>
              <a:t>均匀分布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2211A8-3786-6F45-A566-39676BA415FA}"/>
              </a:ext>
            </a:extLst>
          </p:cNvPr>
          <p:cNvGrpSpPr/>
          <p:nvPr/>
        </p:nvGrpSpPr>
        <p:grpSpPr>
          <a:xfrm>
            <a:off x="6096000" y="1911735"/>
            <a:ext cx="6027639" cy="3092512"/>
            <a:chOff x="5397198" y="1919847"/>
            <a:chExt cx="6027639" cy="30925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7E3310B-DB22-8140-A87F-A5F25E11D9D5}"/>
                </a:ext>
              </a:extLst>
            </p:cNvPr>
            <p:cNvSpPr/>
            <p:nvPr/>
          </p:nvSpPr>
          <p:spPr bwMode="auto">
            <a:xfrm>
              <a:off x="6934097" y="1949033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782082-6180-684A-9EA1-7860CAF7D117}"/>
                </a:ext>
              </a:extLst>
            </p:cNvPr>
            <p:cNvSpPr/>
            <p:nvPr/>
          </p:nvSpPr>
          <p:spPr bwMode="auto">
            <a:xfrm>
              <a:off x="8138536" y="3383020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4FC48D-D1C4-ED4F-B402-1363DB00858A}"/>
                </a:ext>
              </a:extLst>
            </p:cNvPr>
            <p:cNvSpPr/>
            <p:nvPr/>
          </p:nvSpPr>
          <p:spPr bwMode="auto">
            <a:xfrm>
              <a:off x="6491323" y="4478959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9DC2A56-622A-1149-AB76-0C183C04D508}"/>
                </a:ext>
              </a:extLst>
            </p:cNvPr>
            <p:cNvSpPr/>
            <p:nvPr/>
          </p:nvSpPr>
          <p:spPr bwMode="auto">
            <a:xfrm>
              <a:off x="5397198" y="2641638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818021-C11E-E344-B04F-17514F4482D0}"/>
                </a:ext>
              </a:extLst>
            </p:cNvPr>
            <p:cNvSpPr/>
            <p:nvPr/>
          </p:nvSpPr>
          <p:spPr bwMode="auto">
            <a:xfrm>
              <a:off x="8503046" y="221573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1A3B88E-81B3-2D4B-AB94-E79C17DF8A29}"/>
                </a:ext>
              </a:extLst>
            </p:cNvPr>
            <p:cNvSpPr/>
            <p:nvPr/>
          </p:nvSpPr>
          <p:spPr bwMode="auto">
            <a:xfrm>
              <a:off x="9484046" y="2653766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7</a:t>
              </a:r>
              <a:endParaRPr lang="zh-CN" altLang="en-US" sz="16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0134800-2258-9B4C-88F0-37EFB6A9D3AA}"/>
                </a:ext>
              </a:extLst>
            </p:cNvPr>
            <p:cNvSpPr/>
            <p:nvPr/>
          </p:nvSpPr>
          <p:spPr bwMode="auto">
            <a:xfrm>
              <a:off x="10891437" y="1919847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9</a:t>
              </a:r>
              <a:endParaRPr lang="zh-CN" altLang="en-US" sz="16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3891227-6ABF-D04E-869E-BFD5D7EE8C68}"/>
                </a:ext>
              </a:extLst>
            </p:cNvPr>
            <p:cNvSpPr/>
            <p:nvPr/>
          </p:nvSpPr>
          <p:spPr bwMode="auto">
            <a:xfrm>
              <a:off x="10758313" y="4036947"/>
              <a:ext cx="560387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10</a:t>
              </a:r>
              <a:endParaRPr lang="zh-CN" altLang="en-US" sz="16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327F573-953F-044A-9752-15A04B62CEE9}"/>
                </a:ext>
              </a:extLst>
            </p:cNvPr>
            <p:cNvSpPr/>
            <p:nvPr/>
          </p:nvSpPr>
          <p:spPr bwMode="auto">
            <a:xfrm>
              <a:off x="8891518" y="4290374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8</a:t>
              </a:r>
              <a:endParaRPr lang="zh-CN" altLang="en-US" sz="1600" dirty="0"/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08E58C2-EB3A-9248-AF3C-ED339D4A2CAE}"/>
                </a:ext>
              </a:extLst>
            </p:cNvPr>
            <p:cNvCxnSpPr>
              <a:stCxn id="5" idx="6"/>
              <a:endCxn id="9" idx="1"/>
            </p:cNvCxnSpPr>
            <p:nvPr/>
          </p:nvCxnSpPr>
          <p:spPr bwMode="auto">
            <a:xfrm>
              <a:off x="7467498" y="2215734"/>
              <a:ext cx="1113664" cy="781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F9873CC-6D9C-6F4C-A1E3-3F7552B56427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>
              <a:off x="7083398" y="3414211"/>
              <a:ext cx="1133253" cy="46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FDE63CD0-BF81-7241-9394-5124C7EE5D3A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 bwMode="auto">
            <a:xfrm flipV="1">
              <a:off x="5663898" y="2215733"/>
              <a:ext cx="1270199" cy="4259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CBD877A5-E956-6743-A66A-8306794EB15B}"/>
                </a:ext>
              </a:extLst>
            </p:cNvPr>
            <p:cNvCxnSpPr>
              <a:cxnSpLocks/>
              <a:stCxn id="7" idx="0"/>
            </p:cNvCxnSpPr>
            <p:nvPr/>
          </p:nvCxnSpPr>
          <p:spPr bwMode="auto">
            <a:xfrm flipV="1">
              <a:off x="6758023" y="3680911"/>
              <a:ext cx="58675" cy="798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33826744-308C-3242-8EE3-305B59C6E28A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 bwMode="auto">
            <a:xfrm flipH="1" flipV="1">
              <a:off x="9939331" y="3109051"/>
              <a:ext cx="901050" cy="100601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811EE772-005B-CF48-82E4-480452848C1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 flipH="1">
              <a:off x="6816698" y="2404318"/>
              <a:ext cx="195514" cy="74319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31D4BD04-2C76-8A44-94AE-99C193640C74}"/>
                </a:ext>
              </a:extLst>
            </p:cNvPr>
            <p:cNvCxnSpPr>
              <a:stCxn id="8" idx="4"/>
              <a:endCxn id="7" idx="1"/>
            </p:cNvCxnSpPr>
            <p:nvPr/>
          </p:nvCxnSpPr>
          <p:spPr bwMode="auto">
            <a:xfrm>
              <a:off x="5663898" y="3175038"/>
              <a:ext cx="905540" cy="1382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DAD2C1BE-D1D2-D742-9A91-843FC415439B}"/>
                </a:ext>
              </a:extLst>
            </p:cNvPr>
            <p:cNvCxnSpPr>
              <a:cxnSpLocks/>
              <a:stCxn id="7" idx="6"/>
              <a:endCxn id="6" idx="3"/>
            </p:cNvCxnSpPr>
            <p:nvPr/>
          </p:nvCxnSpPr>
          <p:spPr bwMode="auto">
            <a:xfrm flipV="1">
              <a:off x="7024723" y="3838305"/>
              <a:ext cx="1191928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4E1140A9-31E2-3343-8E61-6B82ED908DAB}"/>
                </a:ext>
              </a:extLst>
            </p:cNvPr>
            <p:cNvCxnSpPr>
              <a:cxnSpLocks/>
              <a:stCxn id="6" idx="0"/>
              <a:endCxn id="9" idx="3"/>
            </p:cNvCxnSpPr>
            <p:nvPr/>
          </p:nvCxnSpPr>
          <p:spPr bwMode="auto">
            <a:xfrm flipV="1">
              <a:off x="8405236" y="2671018"/>
              <a:ext cx="175925" cy="7120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AE3A9BFD-9BCA-AB4C-996B-782E010E43FB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 bwMode="auto">
            <a:xfrm>
              <a:off x="9036447" y="2482433"/>
              <a:ext cx="447599" cy="4380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25B91F0-DAF5-434B-BB95-D1EED5804E2C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 bwMode="auto">
            <a:xfrm>
              <a:off x="8671936" y="3649720"/>
              <a:ext cx="219582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D7BE958A-DC02-5641-A443-59904D9D69B0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 bwMode="auto">
            <a:xfrm flipV="1">
              <a:off x="9939331" y="2375132"/>
              <a:ext cx="1030221" cy="356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A77EA9D-4229-AB46-A141-A00090CD8308}"/>
                </a:ext>
              </a:extLst>
            </p:cNvPr>
            <p:cNvCxnSpPr>
              <a:cxnSpLocks/>
              <a:stCxn id="10" idx="4"/>
            </p:cNvCxnSpPr>
            <p:nvPr/>
          </p:nvCxnSpPr>
          <p:spPr bwMode="auto">
            <a:xfrm flipH="1">
              <a:off x="9248994" y="3187166"/>
              <a:ext cx="501752" cy="11180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F824B25-326E-694D-86C3-C439514910C5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 bwMode="auto">
            <a:xfrm flipV="1">
              <a:off x="9424918" y="4303647"/>
              <a:ext cx="1333395" cy="2534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24DE7A7-5B23-2D42-99A3-B75C592A8C37}"/>
                </a:ext>
              </a:extLst>
            </p:cNvPr>
            <p:cNvSpPr/>
            <p:nvPr/>
          </p:nvSpPr>
          <p:spPr bwMode="auto">
            <a:xfrm>
              <a:off x="6569438" y="3147511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4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68526"/>
          </a:xfrm>
        </p:spPr>
        <p:txBody>
          <a:bodyPr>
            <a:normAutofit/>
          </a:bodyPr>
          <a:lstStyle/>
          <a:p>
            <a:r>
              <a:rPr lang="zh-CN" altLang="en-US" dirty="0"/>
              <a:t>不考虑其他人时</a:t>
            </a:r>
            <a:r>
              <a:rPr lang="en-US" altLang="zh-CN" dirty="0"/>
              <a:t>, </a:t>
            </a:r>
            <a:r>
              <a:rPr lang="zh-CN" altLang="en-US" dirty="0"/>
              <a:t>每个人在每个资源点上能获取的资源</a:t>
            </a:r>
            <a:r>
              <a:rPr lang="en-US" altLang="zh-CN" dirty="0"/>
              <a:t>, </a:t>
            </a:r>
            <a:r>
              <a:rPr lang="zh-CN" altLang="en-US" dirty="0"/>
              <a:t>随着时间的推进将先增高后降低。将每个人在该资源点上不考虑其他人时的收益记为</a:t>
            </a:r>
            <a:r>
              <a:rPr lang="en-US" altLang="zh-CN" dirty="0"/>
              <a:t>“</a:t>
            </a:r>
            <a:r>
              <a:rPr lang="zh-CN" altLang="en-US" dirty="0"/>
              <a:t>个人水平值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每个资源点产出资源的能力</a:t>
            </a:r>
            <a:r>
              <a:rPr lang="en-US" altLang="zh-CN" dirty="0"/>
              <a:t>, </a:t>
            </a:r>
            <a:r>
              <a:rPr lang="zh-CN" altLang="en-US" dirty="0"/>
              <a:t>随着该资源点已产出资源的总量呈现边际递减效应。我们将每个人在资源点上考虑其他人时的收益记为</a:t>
            </a:r>
            <a:r>
              <a:rPr lang="en-US" altLang="zh-CN" dirty="0"/>
              <a:t>“</a:t>
            </a:r>
            <a:r>
              <a:rPr lang="zh-CN" altLang="en-US" dirty="0"/>
              <a:t>真实收益值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对于某个人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与某个资源点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 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zh-CN" altLang="en-US" dirty="0"/>
              <a:t>在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上的个人水平值可以被定义为</a:t>
            </a:r>
            <a:r>
              <a:rPr lang="en-US" altLang="zh-CN" dirty="0"/>
              <a:t>: 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i,j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上投入的总时长，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为此人的资源获取能力。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en-US" altLang="zh-CN" baseline="-25000" dirty="0"/>
              <a:t>j</a:t>
            </a:r>
            <a:r>
              <a:rPr lang="en-US" altLang="zh-CN" dirty="0"/>
              <a:t>(t)</a:t>
            </a:r>
            <a:r>
              <a:rPr lang="zh-CN" altLang="en-US" dirty="0"/>
              <a:t>是个人水平值增长函数，随</a:t>
            </a:r>
            <a:r>
              <a:rPr lang="en-US" altLang="zh-CN" dirty="0"/>
              <a:t>t</a:t>
            </a:r>
            <a:r>
              <a:rPr lang="zh-CN" altLang="en-US" dirty="0"/>
              <a:t>先增后减，恒为正且一致收敛。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E75C88-14AB-A447-BF85-9E24618FFE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3326" y="3991896"/>
            <a:ext cx="2923048" cy="9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对于某个人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与某个资源点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en-US" altLang="zh-CN" dirty="0"/>
              <a:t>, t</a:t>
            </a:r>
            <a:r>
              <a:rPr kumimoji="1" lang="zh-CN" altLang="en-US" dirty="0"/>
              <a:t>时刻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zh-CN" altLang="en-US" dirty="0"/>
              <a:t>上的真实收益值</a:t>
            </a:r>
            <a:r>
              <a:rPr kumimoji="1" lang="en-US" altLang="zh-CN" dirty="0" err="1"/>
              <a:t>w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(t)</a:t>
            </a:r>
            <a:r>
              <a:rPr kumimoji="1" lang="zh-CN" altLang="en-US" dirty="0"/>
              <a:t>为：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/>
              <a:t>S</a:t>
            </a:r>
            <a:r>
              <a:rPr kumimoji="1" lang="zh-CN" altLang="en-US" dirty="0"/>
              <a:t>为所有人的集合。该式子的含义为：真实收益值是当前的个人水平值乘以缩小因子，此缩小因子为当前节点上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的水平值占整个社会群体的个人水平值之和的比例。</a:t>
            </a:r>
            <a:endParaRPr kumimoji="1" lang="zh-CN" altLang="en-US" baseline="-25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2CA39-1995-674C-96FA-E0BB2FEF84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0087" y="2441063"/>
            <a:ext cx="4457765" cy="9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2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每个人在某个资源点上的水平函数</a:t>
            </a:r>
            <a:r>
              <a:rPr kumimoji="1" lang="en-US" altLang="zh-CN" dirty="0"/>
              <a:t>f</a:t>
            </a:r>
            <a:r>
              <a:rPr kumimoji="1" lang="zh-CN" altLang="en-US" dirty="0"/>
              <a:t>定义为：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0BFCEA-1966-794B-A8FC-6CA3CE7F1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14"/>
          <a:stretch/>
        </p:blipFill>
        <p:spPr>
          <a:xfrm>
            <a:off x="6775661" y="1969874"/>
            <a:ext cx="4195379" cy="966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C688CC-0CB7-F34A-9041-40D571B4EE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700" y="3052815"/>
            <a:ext cx="10388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42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准备阶段</a:t>
            </a:r>
            <a:r>
              <a:rPr lang="en-US" altLang="zh-CN" sz="2400" dirty="0"/>
              <a:t>: </a:t>
            </a:r>
            <a:r>
              <a:rPr lang="zh-CN" altLang="en-US" sz="2400" dirty="0"/>
              <a:t>对图</a:t>
            </a:r>
            <a:r>
              <a:rPr kumimoji="1" lang="en-US" altLang="zh-CN" sz="2400" dirty="0"/>
              <a:t>G = &lt; V , E &gt;</a:t>
            </a:r>
            <a:r>
              <a:rPr lang="zh-CN" altLang="en-US" sz="2400" dirty="0"/>
              <a:t>进行随机的初始化操作</a:t>
            </a:r>
            <a:r>
              <a:rPr lang="en-US" altLang="zh-CN" sz="2400" dirty="0"/>
              <a:t>, </a:t>
            </a:r>
            <a:r>
              <a:rPr lang="zh-CN" altLang="en-US" sz="2400" dirty="0"/>
              <a:t>随机选择一定数量的节点对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,V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连边</a:t>
            </a:r>
            <a:r>
              <a:rPr lang="en-US" altLang="zh-CN" sz="2400" dirty="0"/>
              <a:t>; </a:t>
            </a:r>
            <a:r>
              <a:rPr lang="zh-CN" altLang="en-US" sz="2400" dirty="0"/>
              <a:t>给每个人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zh-CN" altLang="en-US" sz="2400" dirty="0"/>
              <a:t>中选择一个初始资源点</a:t>
            </a:r>
            <a:r>
              <a:rPr lang="en-US" altLang="zh-CN" sz="2400" dirty="0"/>
              <a:t>,</a:t>
            </a:r>
            <a:r>
              <a:rPr lang="zh-CN" altLang="en-US" sz="2400" dirty="0"/>
              <a:t>以</a:t>
            </a:r>
            <a:r>
              <a:rPr lang="en-US" altLang="zh-CN" sz="2400" dirty="0"/>
              <a:t>[0,1]</a:t>
            </a:r>
            <a:r>
              <a:rPr lang="zh-CN" altLang="en-US" sz="2400" dirty="0"/>
              <a:t>上的均匀分布对每个人的资源获取能力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进行独立赋值。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轮</a:t>
            </a:r>
            <a:r>
              <a:rPr lang="en-US" altLang="zh-CN" sz="2400" dirty="0"/>
              <a:t>: </a:t>
            </a:r>
            <a:r>
              <a:rPr lang="zh-CN" altLang="en-US" sz="2400" dirty="0"/>
              <a:t>每个人在当前选择的节点上进行工作</a:t>
            </a:r>
            <a:r>
              <a:rPr lang="en-US" altLang="zh-CN" sz="2400" dirty="0"/>
              <a:t>. </a:t>
            </a:r>
            <a:r>
              <a:rPr lang="zh-CN" altLang="en-US" sz="2400" dirty="0"/>
              <a:t>显然</a:t>
            </a:r>
            <a:r>
              <a:rPr lang="en-US" altLang="zh-CN" sz="2400" dirty="0"/>
              <a:t>, </a:t>
            </a:r>
            <a:r>
              <a:rPr lang="zh-CN" altLang="en-US" sz="2400" dirty="0"/>
              <a:t>对任一人而言</a:t>
            </a:r>
            <a:r>
              <a:rPr lang="en-US" altLang="zh-CN" sz="2400" dirty="0"/>
              <a:t>, </a:t>
            </a:r>
            <a:r>
              <a:rPr lang="zh-CN" altLang="en-US" sz="2400" dirty="0"/>
              <a:t>这一次其真实收益值与个人水平值是相等的</a:t>
            </a:r>
            <a:r>
              <a:rPr lang="en-US" altLang="zh-CN" sz="2400" dirty="0"/>
              <a:t>, </a:t>
            </a:r>
            <a:r>
              <a:rPr lang="zh-CN" altLang="en-US" sz="2400" dirty="0"/>
              <a:t>都为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f</a:t>
            </a:r>
            <a:r>
              <a:rPr lang="en-US" altLang="zh-CN" sz="2400" dirty="0"/>
              <a:t>(1)</a:t>
            </a:r>
            <a:r>
              <a:rPr lang="zh-CN" altLang="en-US" sz="2400" dirty="0"/>
              <a:t>​。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第</a:t>
            </a:r>
            <a:r>
              <a:rPr lang="en-US" altLang="zh-CN" sz="2400" dirty="0"/>
              <a:t>T</a:t>
            </a:r>
            <a:r>
              <a:rPr lang="zh-CN" altLang="en-US" sz="2400" dirty="0"/>
              <a:t>轮</a:t>
            </a:r>
            <a:r>
              <a:rPr lang="en-US" altLang="zh-CN" sz="2400" dirty="0"/>
              <a:t>:</a:t>
            </a:r>
            <a:r>
              <a:rPr lang="zh-CN" altLang="en-US" sz="2400" dirty="0"/>
              <a:t>每个人在第</a:t>
            </a:r>
            <a:r>
              <a:rPr lang="en-US" altLang="zh-CN" sz="2400" dirty="0"/>
              <a:t>T-1</a:t>
            </a:r>
            <a:r>
              <a:rPr lang="zh-CN" altLang="en-US" sz="2400" dirty="0"/>
              <a:t>轮的基础上进行短视贪心搜索</a:t>
            </a:r>
            <a:r>
              <a:rPr lang="en-US" altLang="zh-CN" sz="2400" dirty="0"/>
              <a:t>, </a:t>
            </a:r>
            <a:r>
              <a:rPr lang="zh-CN" altLang="en-US" sz="2400" dirty="0"/>
              <a:t>在其所有可达节点中选择一个预估收益最大的节点</a:t>
            </a:r>
            <a:r>
              <a:rPr lang="en-US" altLang="zh-CN" sz="2400" dirty="0"/>
              <a:t>, </a:t>
            </a:r>
            <a:r>
              <a:rPr lang="zh-CN" altLang="en-US" sz="2400" dirty="0"/>
              <a:t>并转移到该节点上进行工作</a:t>
            </a:r>
            <a:r>
              <a:rPr lang="en-US" altLang="zh-CN" sz="2400" dirty="0"/>
              <a:t>. </a:t>
            </a:r>
            <a:r>
              <a:rPr lang="zh-CN" altLang="en-US" sz="2400" dirty="0"/>
              <a:t>但注意</a:t>
            </a:r>
            <a:r>
              <a:rPr lang="en-US" altLang="zh-CN" sz="2400" dirty="0"/>
              <a:t>: </a:t>
            </a:r>
            <a:r>
              <a:rPr lang="zh-CN" altLang="en-US" sz="2400" dirty="0"/>
              <a:t>转移之后真实的收益和预估收益可能不同。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841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每一轮计算每个人的回报变化，其值为该人员在当前点的收益增加值，减去该人员之前在其他点由于他人进入占比降低导致的收益减少值。</a:t>
            </a:r>
            <a:endParaRPr kumimoji="1" lang="en-US" altLang="zh-CN" dirty="0"/>
          </a:p>
          <a:p>
            <a:r>
              <a:rPr kumimoji="1" lang="zh-CN" altLang="en-US" dirty="0"/>
              <a:t>若在一定的时间后，大部分人的收益都会随着时间增加而不变甚至减少，就认为形成了“内卷”。</a:t>
            </a:r>
            <a:endParaRPr kumimoji="1" lang="en-US" altLang="zh-CN" dirty="0"/>
          </a:p>
          <a:p>
            <a:r>
              <a:rPr kumimoji="1" lang="zh-CN" altLang="en-US" dirty="0"/>
              <a:t>考虑网络的每个资源结点以概率</a:t>
            </a:r>
            <a:r>
              <a:rPr kumimoji="1" lang="en-US" altLang="zh-CN" dirty="0"/>
              <a:t>p</a:t>
            </a:r>
            <a:r>
              <a:rPr kumimoji="1" lang="zh-CN" altLang="en-US" dirty="0"/>
              <a:t>在某一时刻增加一个新的资源点，探究在概率</a:t>
            </a:r>
            <a:r>
              <a:rPr kumimoji="1" lang="en-US" altLang="zh-CN" dirty="0"/>
              <a:t>p</a:t>
            </a:r>
            <a:r>
              <a:rPr kumimoji="1" lang="zh-CN" altLang="en-US" dirty="0"/>
              <a:t>为多少时，网络中任何时刻都不会再出现“内卷”现象。</a:t>
            </a:r>
          </a:p>
        </p:txBody>
      </p:sp>
    </p:spTree>
    <p:extLst>
      <p:ext uri="{BB962C8B-B14F-4D97-AF65-F5344CB8AC3E}">
        <p14:creationId xmlns:p14="http://schemas.microsoft.com/office/powerpoint/2010/main" val="323233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64A3ED-0B45-4843-88CA-E967F472B3E0}"/>
              </a:ext>
            </a:extLst>
          </p:cNvPr>
          <p:cNvSpPr/>
          <p:nvPr/>
        </p:nvSpPr>
        <p:spPr>
          <a:xfrm>
            <a:off x="3746637" y="2321004"/>
            <a:ext cx="46987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谢谢大家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1B44BD-3E63-BB4B-99F8-94FA7B4CC301}"/>
              </a:ext>
            </a:extLst>
          </p:cNvPr>
          <p:cNvSpPr txBox="1"/>
          <p:nvPr/>
        </p:nvSpPr>
        <p:spPr>
          <a:xfrm>
            <a:off x="7390686" y="573253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杨礼铭、王赞辰令、林汇平、奚佳琪、徐丁涵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41518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312</TotalTime>
  <Words>780</Words>
  <Application>Microsoft Macintosh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画廊</vt:lpstr>
      <vt:lpstr>内卷问题建模与分析</vt:lpstr>
      <vt:lpstr>模型设定</vt:lpstr>
      <vt:lpstr>模型设定</vt:lpstr>
      <vt:lpstr>模型设定</vt:lpstr>
      <vt:lpstr>模型设定</vt:lpstr>
      <vt:lpstr>模型设定</vt:lpstr>
      <vt:lpstr>演化规则</vt:lpstr>
      <vt:lpstr>演化规则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内卷问题建模与分析</dc:title>
  <dc:creator>YangLiming</dc:creator>
  <cp:lastModifiedBy>YangLiming</cp:lastModifiedBy>
  <cp:revision>25</cp:revision>
  <dcterms:created xsi:type="dcterms:W3CDTF">2021-06-15T07:43:43Z</dcterms:created>
  <dcterms:modified xsi:type="dcterms:W3CDTF">2021-06-16T06:37:26Z</dcterms:modified>
</cp:coreProperties>
</file>