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b76c6111c2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b76c6111c2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76c6111c2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b76c6111c2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76c6111c2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76c6111c2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b76c6111c2_2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b76c6111c2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76c6111c2_2_5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b76c6111c2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76c6111c2_2_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b76c6111c2_2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" name="Google Shape;18;p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" name="Google Shape;21;p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Google Shape;24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" name="Google Shape;25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" name="Google Shape;26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4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Google Shape;32;p5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" name="Google Shape;33;p5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" name="Google Shape;34;p5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6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" name="Google Shape;38;p6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" name="Google Shape;39;p6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Google Shape;47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8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" name="Google Shape;49;p8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9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" name="Google Shape;53;p9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-38825" y="484350"/>
            <a:ext cx="67002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ru"/>
              <a:t>Проект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ru"/>
              <a:t>MineGame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Илья Кострюков • 23.01.2021</a:t>
            </a:r>
            <a:endParaRPr/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3375" y="484350"/>
            <a:ext cx="5734050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ru"/>
              <a:t>Структура</a:t>
            </a:r>
            <a:endParaRPr/>
          </a:p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Структура</a:t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2100">
                <a:solidFill>
                  <a:schemeClr val="dk1"/>
                </a:solidFill>
              </a:rPr>
              <a:t>Классы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600"/>
              <a:t>Программа состоит из четырех классов, каждый из которых служит для создания: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ru" sz="1600"/>
              <a:t>Игрового поля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" sz="1600"/>
              <a:t>Главного меню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" sz="1600"/>
              <a:t>Ячеек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" sz="1600"/>
              <a:t>Цветовой палитры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b="1" lang="ru" sz="2100">
                <a:solidFill>
                  <a:schemeClr val="dk1"/>
                </a:solidFill>
              </a:rPr>
              <a:t>В проекте использовалась библиотека PyGame</a:t>
            </a:r>
            <a:endParaRPr sz="2400"/>
          </a:p>
        </p:txBody>
      </p:sp>
      <p:sp>
        <p:nvSpPr>
          <p:cNvPr id="153" name="Google Shape;153;p2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"/>
              <a:t>Заключение</a:t>
            </a:r>
            <a:endParaRPr/>
          </a:p>
        </p:txBody>
      </p:sp>
      <p:sp>
        <p:nvSpPr>
          <p:cNvPr id="159" name="Google Shape;159;p24"/>
          <p:cNvSpPr txBox="1"/>
          <p:nvPr>
            <p:ph idx="2" type="body"/>
          </p:nvPr>
        </p:nvSpPr>
        <p:spPr>
          <a:xfrm>
            <a:off x="4939500" y="54732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Во время работы мы приобрели много новых знаний и умений по созданию PyGame игр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Научились взаимодействовать с изображениями и звуком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AutoNum type="arabicPeriod"/>
            </a:pPr>
            <a:r>
              <a:rPr lang="ru"/>
              <a:t>В будущем планируется развивать приложение: добавить таблицу лидеров и улучшить анимации</a:t>
            </a:r>
            <a:endParaRPr/>
          </a:p>
        </p:txBody>
      </p:sp>
      <p:sp>
        <p:nvSpPr>
          <p:cNvPr id="160" name="Google Shape;160;p2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"/>
              <a:t>Описание</a:t>
            </a:r>
            <a:endParaRPr/>
          </a:p>
        </p:txBody>
      </p:sp>
      <p:sp>
        <p:nvSpPr>
          <p:cNvPr id="80" name="Google Shape;80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ru"/>
              <a:t>Проект представляет собой отличную классическую головоломку «Сапёр», цель которой обнаружить бомбы и не подорваться на них. Количество мин зависит от уровня сложности. Создан для развития мыслительных способностей, логики и внимательности.</a:t>
            </a:r>
            <a:endParaRPr sz="1500"/>
          </a:p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0" y="1305225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Главное меню</a:t>
            </a:r>
            <a:endParaRPr/>
          </a:p>
        </p:txBody>
      </p:sp>
      <p:sp>
        <p:nvSpPr>
          <p:cNvPr id="87" name="Google Shape;87;p15"/>
          <p:cNvSpPr txBox="1"/>
          <p:nvPr>
            <p:ph idx="1" type="subTitle"/>
          </p:nvPr>
        </p:nvSpPr>
        <p:spPr>
          <a:xfrm>
            <a:off x="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главном меню представлены 3 кнопки: новая игра, настройки и выход из игры</a:t>
            </a:r>
            <a:endParaRPr/>
          </a:p>
        </p:txBody>
      </p:sp>
      <p:sp>
        <p:nvSpPr>
          <p:cNvPr id="88" name="Google Shape;88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90" name="Google Shape;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9213" y="1155037"/>
            <a:ext cx="4597575" cy="2833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Экран настроек</a:t>
            </a:r>
            <a:endParaRPr/>
          </a:p>
        </p:txBody>
      </p:sp>
      <p:sp>
        <p:nvSpPr>
          <p:cNvPr id="96" name="Google Shape;96;p16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Здесь можно настроить сложность и включить режим отладки</a:t>
            </a:r>
            <a:endParaRPr/>
          </a:p>
        </p:txBody>
      </p:sp>
      <p:sp>
        <p:nvSpPr>
          <p:cNvPr id="97" name="Google Shape;97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99" name="Google Shape;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62935"/>
            <a:ext cx="4572000" cy="2817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Игровое поле</a:t>
            </a:r>
            <a:endParaRPr/>
          </a:p>
        </p:txBody>
      </p:sp>
      <p:sp>
        <p:nvSpPr>
          <p:cNvPr id="105" name="Google Shape;105;p17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Главная часть игры.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Игровой процесс без режима отладки (сверху) и с ним (снизу)</a:t>
            </a:r>
            <a:endParaRPr/>
          </a:p>
        </p:txBody>
      </p:sp>
      <p:sp>
        <p:nvSpPr>
          <p:cNvPr id="106" name="Google Shape;106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08" name="Google Shape;1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0"/>
            <a:ext cx="4474701" cy="2757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7675" y="2355857"/>
            <a:ext cx="4523350" cy="2787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Финал</a:t>
            </a:r>
            <a:endParaRPr/>
          </a:p>
        </p:txBody>
      </p:sp>
      <p:sp>
        <p:nvSpPr>
          <p:cNvPr id="115" name="Google Shape;115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 сообщения с результатом игры и счётом, а также с кнопками</a:t>
            </a:r>
            <a:endParaRPr/>
          </a:p>
        </p:txBody>
      </p:sp>
      <p:sp>
        <p:nvSpPr>
          <p:cNvPr id="117" name="Google Shape;117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74775"/>
            <a:ext cx="4533551" cy="2793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Особенности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2400250" y="1305525"/>
            <a:ext cx="3119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ru" sz="2100">
                <a:solidFill>
                  <a:schemeClr val="dk1"/>
                </a:solidFill>
              </a:rPr>
              <a:t>Широкий спектр уровней сложности и режим отладки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Игроку предоставляется возможность играть с бомбами в количестве от 50 до 250 штук</a:t>
            </a:r>
            <a:r>
              <a:rPr lang="ru" sz="1600"/>
              <a:t>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Наличие режима отладки для проверки работоспособности игры</a:t>
            </a:r>
            <a:endParaRPr sz="1600"/>
          </a:p>
        </p:txBody>
      </p:sp>
      <p:sp>
        <p:nvSpPr>
          <p:cNvPr id="125" name="Google Shape;125;p19"/>
          <p:cNvSpPr txBox="1"/>
          <p:nvPr>
            <p:ph idx="2" type="body"/>
          </p:nvPr>
        </p:nvSpPr>
        <p:spPr>
          <a:xfrm>
            <a:off x="5657650" y="1305525"/>
            <a:ext cx="3119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lang="ru" sz="2100">
                <a:solidFill>
                  <a:schemeClr val="dk1"/>
                </a:solidFill>
              </a:rPr>
              <a:t>Анимации и звуки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В конце игры бомбы взрываются с характерным звуком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ru" sz="1600"/>
              <a:t>Предусмотрены аплодисменты в случае выигрыша</a:t>
            </a:r>
            <a:endParaRPr sz="1600"/>
          </a:p>
        </p:txBody>
      </p:sp>
      <p:sp>
        <p:nvSpPr>
          <p:cNvPr id="126" name="Google Shape;126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Правила игры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2400262" y="1211351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b="1" lang="ru" sz="2000">
                <a:solidFill>
                  <a:schemeClr val="dk1"/>
                </a:solidFill>
              </a:rPr>
              <a:t>Создается поле, в ячейках которого могут находиться бомбы. Затем игрок может ставить или убирать флажки, чтобы отметить возможную бомбу. Если он ошибется и щелкнет на ячейку с миной, то игра завершится, а если же он отметит все бомбы, то появится окно, сообщающее о победе (в случае поражения, соответственно, о поражении). Присутствует секундомер, отсчитывающий время продолжительности игры.</a:t>
            </a:r>
            <a:endParaRPr sz="2000"/>
          </a:p>
        </p:txBody>
      </p:sp>
      <p:sp>
        <p:nvSpPr>
          <p:cNvPr id="133" name="Google Shape;133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Реализация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2400262" y="1211351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b="1" lang="ru" sz="2000">
                <a:solidFill>
                  <a:schemeClr val="dk1"/>
                </a:solidFill>
              </a:rPr>
              <a:t>Проект реализован с помощью библиотеки PyGame. Присутствуют классы для рисования игрового поля, отдельные классы для создания ячеек, цветов и меню. Ресурсы хранятся в выделенной для них папке data.</a:t>
            </a:r>
            <a:endParaRPr sz="2000"/>
          </a:p>
        </p:txBody>
      </p:sp>
      <p:sp>
        <p:nvSpPr>
          <p:cNvPr id="140" name="Google Shape;140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