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12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4D62-4EA3-4611-A0A5-5A1037836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99422-7722-43E2-BF4C-CE0057A12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E7454-5B1C-427D-91D3-BA41A58DB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C7-A5F3-4024-8EEC-422C7136AEB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77DE4-8E98-47C6-813F-59EB7584C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29871-9B54-4A11-A6A6-A36D2081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2A82-3EB8-497B-B909-61D57C694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1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5F17-CB13-4ADE-AED2-15117AE0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77B4A-7477-4D22-95E3-7581E9C87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F5EF3-02C7-44FC-BC5B-A8DE3AD7C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C7-A5F3-4024-8EEC-422C7136AEB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AF2F9-C0E6-4866-AADE-A217B71E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D707D-1C96-4C25-AF68-6C35D367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2A82-3EB8-497B-B909-61D57C694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0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593A76-AACF-41DE-B83D-D45675C93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C83E2-E952-4989-885E-79AC3E518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A3F55-23B1-4CD7-8727-8DA8043C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C7-A5F3-4024-8EEC-422C7136AEB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9EED0-0347-43BA-A05A-1EA2B198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0E3AC-42BE-4FB9-8644-892794D8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2A82-3EB8-497B-B909-61D57C694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3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BEDF-72A5-474B-AF76-7DC530E3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651E4-3BE9-4D20-9229-2B0BB6DEB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CE5B3-5750-480E-83C7-41BAD543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C7-A5F3-4024-8EEC-422C7136AEB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F8607-DBC3-4395-968F-5905D5A1D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0D1A6-78D5-4B0C-A9AA-D1EA4D33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2A82-3EB8-497B-B909-61D57C694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4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A5FE-BFB4-4EBA-ABEF-E4E75E04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0FD3E-EDF0-4504-98D6-91AAADC52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C50C7-E3E5-4CBD-8932-458777DBD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C7-A5F3-4024-8EEC-422C7136AEB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F13F3-DC36-4867-9273-38C3CAF7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709F7-0734-47A5-9EBD-7013947E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2A82-3EB8-497B-B909-61D57C694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1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D2DF-CC58-4219-87AF-06E19A70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0DAF2-156B-4789-9DDE-A95FF3615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4363B-BF06-462B-8EE8-2E02F55F4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9A51F-84EE-4339-B95D-F55522B1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C7-A5F3-4024-8EEC-422C7136AEB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88CF8-5337-44B2-9C09-12A81AC4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F3534-AEFF-47D0-AD0B-3DB1378B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2A82-3EB8-497B-B909-61D57C694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2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0A19-1564-4D97-BF5D-064BAC08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C4219-18C5-4915-BFAA-43C94AAF9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2ABB7-D8BA-4BDC-9A85-0D291071C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2304D-B79F-4A6A-8E67-4EE93FC23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A9E11D-2603-451F-ABA2-054CD1A6E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A48365-A412-4971-8F5B-57A54898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C7-A5F3-4024-8EEC-422C7136AEB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372264-ED7D-4DB9-8B00-45A209234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C9FF87-F52B-4F3C-8DF6-AEA0F92C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2A82-3EB8-497B-B909-61D57C694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93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705D-6809-41A3-B335-6C229C70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24B3F-A488-4C54-8A32-A5E76962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C7-A5F3-4024-8EEC-422C7136AEB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2E3CE-5684-48EF-B0B7-3182969D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065A5-B79F-4E30-B962-E19B577D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2A82-3EB8-497B-B909-61D57C694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3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E5CBEF-8541-430D-8211-EA87D807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C7-A5F3-4024-8EEC-422C7136AEB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B27C0-AFFA-4981-9EA8-58DCF2F43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44E84-8D6C-4A88-987C-D9FE0C86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2A82-3EB8-497B-B909-61D57C694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0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09CE-44D8-4EF1-9DBD-58CC0052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4E5D4-7236-4D57-A3C0-7EB6DE400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D8D4D-AB07-476D-ABB2-D643317C3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23ECC-E560-4288-8C7C-DCA838F7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C7-A5F3-4024-8EEC-422C7136AEB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E8E74-C151-46AE-9A7A-908911D6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EC31B-9E7E-4E24-8839-26AF3002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2A82-3EB8-497B-B909-61D57C694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43CF-6D28-4E57-8F8D-5C8FD21C0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C29FC-59D8-402D-8382-F725FC51F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7B0B1-79FA-47D3-AC8B-59B2CB16C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19CF7-518A-4DFD-B368-BB9C457B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C7-A5F3-4024-8EEC-422C7136AEB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2D525-30E8-4D0D-A6D1-CC4B93CA6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58D46-04FE-485F-B626-63762CE4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2A82-3EB8-497B-B909-61D57C694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0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0CBEE5-1905-4B5F-87B0-6C3AF043A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19C49-6889-47F4-A6C4-E7787390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A3633-7493-4407-9B37-09D02C799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7EFC7-A5F3-4024-8EEC-422C7136AEB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F75DF-FB25-4875-BC89-8E75C733D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4635A-0982-4B28-8AC2-72F7CE528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D2A82-3EB8-497B-B909-61D57C694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7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955A-6BEC-42EC-B9B1-A4C2A9F92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187" y="505913"/>
            <a:ext cx="7955622" cy="819453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latin typeface="Algerian" panose="04020705040A02060702" pitchFamily="82" charset="0"/>
              </a:rPr>
              <a:t>All about </a:t>
            </a:r>
            <a:r>
              <a:rPr lang="en-US" b="1" i="1" dirty="0">
                <a:solidFill>
                  <a:srgbClr val="FF0000"/>
                </a:solidFill>
                <a:latin typeface="Algerian" panose="04020705040A02060702" pitchFamily="82" charset="0"/>
              </a:rPr>
              <a:t>delays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AE00BD-E181-4B1E-BA8A-F857FA512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2635"/>
            <a:ext cx="12133780" cy="568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8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438D4D-27D7-4250-88E0-ADA172649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011" y="318499"/>
            <a:ext cx="9308386" cy="6575460"/>
          </a:xfrm>
        </p:spPr>
      </p:pic>
    </p:spTree>
    <p:extLst>
      <p:ext uri="{BB962C8B-B14F-4D97-AF65-F5344CB8AC3E}">
        <p14:creationId xmlns:p14="http://schemas.microsoft.com/office/powerpoint/2010/main" val="419480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E08725-C02E-4AE8-A831-03EE3D8F4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32" y="114043"/>
            <a:ext cx="8429946" cy="6743957"/>
          </a:xfrm>
        </p:spPr>
      </p:pic>
    </p:spTree>
    <p:extLst>
      <p:ext uri="{BB962C8B-B14F-4D97-AF65-F5344CB8AC3E}">
        <p14:creationId xmlns:p14="http://schemas.microsoft.com/office/powerpoint/2010/main" val="16740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D97918-FB2D-47FE-B5B7-BD3CA9510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27" y="143690"/>
            <a:ext cx="8840911" cy="6517926"/>
          </a:xfrm>
        </p:spPr>
      </p:pic>
    </p:spTree>
    <p:extLst>
      <p:ext uri="{BB962C8B-B14F-4D97-AF65-F5344CB8AC3E}">
        <p14:creationId xmlns:p14="http://schemas.microsoft.com/office/powerpoint/2010/main" val="300290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A81A23F-D2DE-4403-B409-76C878D68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711" y="98117"/>
            <a:ext cx="8794680" cy="6661765"/>
          </a:xfrm>
        </p:spPr>
      </p:pic>
    </p:spTree>
    <p:extLst>
      <p:ext uri="{BB962C8B-B14F-4D97-AF65-F5344CB8AC3E}">
        <p14:creationId xmlns:p14="http://schemas.microsoft.com/office/powerpoint/2010/main" val="201693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Algerian</vt:lpstr>
      <vt:lpstr>Arial</vt:lpstr>
      <vt:lpstr>Calibri</vt:lpstr>
      <vt:lpstr>Calibri Light</vt:lpstr>
      <vt:lpstr>Office Theme</vt:lpstr>
      <vt:lpstr>All about delays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about delays</dc:title>
  <dc:creator>Rajasegar Padmanabhan</dc:creator>
  <cp:lastModifiedBy>Rajasegar Padmanabhan</cp:lastModifiedBy>
  <cp:revision>3</cp:revision>
  <dcterms:created xsi:type="dcterms:W3CDTF">2017-12-09T02:44:13Z</dcterms:created>
  <dcterms:modified xsi:type="dcterms:W3CDTF">2017-12-09T03:14:31Z</dcterms:modified>
</cp:coreProperties>
</file>