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2BAEA-A9C2-F698-20CF-9BE61FE9D9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A15626-1F15-AA87-34F2-C4753D1232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74A8D-9B38-AFBD-3D20-BEEE1C288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B3BD-652C-8243-BA83-5427490F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D75F6-5839-CF5A-4BDE-77055119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92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5BC73-7328-6E1D-7C2B-88B08C48F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B047E-7412-42D8-1A5F-F1C481894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1C394-519F-B0DC-F128-0E60BE4B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120D0-EB73-E2DC-98F4-BD465E504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8EE2B-1A4E-4387-0D13-8227AEB1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61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992F03-5718-B2FF-08CB-24A902F54B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B4180-8927-F74C-03F7-ED9595BEF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2DB49-1F21-BB8F-FB5D-33AC96FDD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A9C4A-3B53-BB61-4465-942630EB8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1DA1-5901-403E-D873-D589F9EC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926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B6CA9-757B-2CC0-3C47-40C9AFDDE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1A9E-3C00-99D0-E55A-348D2300FF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25ABC-B3A8-1C57-6DE7-8AC2E69CB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A0242-5EE0-EC72-882E-36B57DB4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01D08-A8C2-AD9D-246D-214E142BA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38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8C1E-B606-7D63-783D-46673DD17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97749-F802-4019-0052-03CD846D6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E3FB3-4894-1F52-E070-BCCDDBEE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592F1-18AB-71EB-1B67-9510BFCDA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D4540-6FA5-581F-A09E-2B9F468B9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7392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8A0C-7D00-4BF0-569F-18226460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26D2C-8132-FCD5-31C0-571695C523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EF21F9-B04E-C1A6-D3C6-C4AAFAC53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46AD-4572-A15D-330B-AFCA47507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9638B-0982-FEBA-3BF5-810C170F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E4904-6B97-200D-30B9-32780C17F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62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8D050-6402-E54C-95D7-65736B418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0A5B2-8816-505A-4584-27CDC7045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DD86B-9237-01E0-069F-D47EADA9C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5B831-AB00-2002-02A7-31CF9BCDE7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0BD63-ECB8-A12B-3015-21D7C28DB6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EF70E1-5C49-FF26-570A-A392FD74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D545F-82BD-F0D6-A256-404CDD2F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E841E-A140-B724-5F6F-AE9531F51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8914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4C92-66FF-BF5D-51AF-67999E9F6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198086-C045-DC4D-7C66-467BCA36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B5E34-D86F-37DB-B48F-55AAFD5C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44CF-4C34-F45C-34C1-393F2B89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7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F81E2-9A2E-AFBF-8472-2D408D753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E84A8-A535-D504-13B4-640FBF95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C1214-1A24-5B80-87CF-B7FA3364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7190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71D87-D45B-0356-6A93-4873DB73E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BE229-1654-31F4-8CC6-6F09DDBC1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19AF3A-BD99-F56D-2A08-8185FE113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DDE45-4FB2-F912-E63F-83BBB86C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6AEDA-3829-AF46-A4D5-8683E3E4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04AB4-364D-6C30-EB57-6B6F8769D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051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56A76-FF53-8F85-420E-FB9E47E75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896D2-585B-6A8D-ADB4-90C6BD72B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82FB9-5905-157D-5F6C-81A117C9C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5ABE4-E489-145E-0869-6EF9B03B3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BFA74A-3387-1CE9-64A0-19D532A9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58C47-2601-FD37-0BAC-7B728414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91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3347D-90F3-1366-6960-1F10FC076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5461-AA66-F494-0DEE-6EF7A0E6A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09E3A-80C2-79C6-8FEF-E57BE10B15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8031D-3128-4FDF-96AD-D3F4DBF69F10}" type="datetimeFigureOut">
              <a:rPr lang="en-IN" smtClean="0"/>
              <a:t>09-09-2023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14B4E-595F-E654-D16F-C2DF53D8E5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1CEC9-B6B2-528D-7AB9-173748022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B2DA3-ADA9-4F06-8BBE-0DD8560F7E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68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BA1B-6C64-3B72-1780-99D91DE3B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7347" y="413091"/>
            <a:ext cx="8161176" cy="477837"/>
          </a:xfrm>
        </p:spPr>
        <p:txBody>
          <a:bodyPr>
            <a:normAutofit/>
          </a:bodyPr>
          <a:lstStyle/>
          <a:p>
            <a:r>
              <a:rPr lang="en-IN" sz="2000" dirty="0"/>
              <a:t>Find Your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E673A-DD2F-2740-9733-4215C278A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60717"/>
            <a:ext cx="9144000" cy="1655762"/>
          </a:xfrm>
        </p:spPr>
        <p:txBody>
          <a:bodyPr>
            <a:normAutofit/>
          </a:bodyPr>
          <a:lstStyle/>
          <a:p>
            <a:r>
              <a:rPr lang="en-US" sz="1600" b="0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When people find their fit, they experience a state of happiness and creativity called flow. </a:t>
            </a:r>
          </a:p>
          <a:p>
            <a:endParaRPr lang="en-IN" sz="2000" dirty="0"/>
          </a:p>
        </p:txBody>
      </p:sp>
      <p:pic>
        <p:nvPicPr>
          <p:cNvPr id="1026" name="Picture 2" descr="graph">
            <a:extLst>
              <a:ext uri="{FF2B5EF4-FFF2-40B4-BE49-F238E27FC236}">
                <a16:creationId xmlns:a16="http://schemas.microsoft.com/office/drawing/2014/main" id="{6B893153-E6D4-0467-6948-B2A67D879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66" y="1666251"/>
            <a:ext cx="5125616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02FE498-9028-9752-CD4D-AEF4B001DBBA}"/>
              </a:ext>
            </a:extLst>
          </p:cNvPr>
          <p:cNvSpPr txBox="1"/>
          <p:nvPr/>
        </p:nvSpPr>
        <p:spPr>
          <a:xfrm>
            <a:off x="5712542" y="2627174"/>
            <a:ext cx="62926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Be honest about your strengths and weaknesses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Don’t let yourself get too comfortable</a:t>
            </a:r>
            <a:endParaRPr lang="en-US" b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333333"/>
                </a:solidFill>
                <a:effectLst/>
                <a:latin typeface="Georgia" panose="02040502050405020303" pitchFamily="18" charset="0"/>
              </a:rPr>
              <a:t>Learn to take risks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922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076BF-33B1-7A6B-019E-28F520768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9107"/>
          </a:xfrm>
        </p:spPr>
        <p:txBody>
          <a:bodyPr>
            <a:normAutofit/>
          </a:bodyPr>
          <a:lstStyle/>
          <a:p>
            <a:r>
              <a:rPr lang="en-IN" sz="3200" b="1" i="0" dirty="0">
                <a:solidFill>
                  <a:srgbClr val="374151"/>
                </a:solidFill>
                <a:effectLst/>
                <a:latin typeface="Söhne"/>
              </a:rPr>
              <a:t>Entrepreneurial styles</a:t>
            </a:r>
            <a:endParaRPr lang="en-IN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E451-BDDB-B366-43B6-584214000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6863"/>
            <a:ext cx="10515600" cy="4351338"/>
          </a:xfrm>
        </p:spPr>
        <p:txBody>
          <a:bodyPr>
            <a:normAutofit fontScale="92500"/>
          </a:bodyPr>
          <a:lstStyle/>
          <a:p>
            <a:r>
              <a:rPr lang="en-IN" sz="2000" b="1" dirty="0"/>
              <a:t>1.Visionary Entrepreneur:</a:t>
            </a:r>
          </a:p>
          <a:p>
            <a:r>
              <a:rPr lang="en-US" sz="2000" b="1" dirty="0"/>
              <a:t>Example:</a:t>
            </a:r>
            <a:r>
              <a:rPr lang="en-US" sz="2000" dirty="0"/>
              <a:t> Elon Musk, the founder of SpaceX and Tesla, is known for his visionary approach to space exploration and sustainable energy. </a:t>
            </a:r>
          </a:p>
          <a:p>
            <a:r>
              <a:rPr lang="en-US" sz="2000" b="1" dirty="0">
                <a:solidFill>
                  <a:srgbClr val="333333"/>
                </a:solidFill>
                <a:latin typeface="Georgia" panose="02040502050405020303" pitchFamily="18" charset="0"/>
              </a:rPr>
              <a:t>2.</a:t>
            </a:r>
            <a:r>
              <a:rPr lang="en-IN" b="1" dirty="0"/>
              <a:t> </a:t>
            </a:r>
            <a:r>
              <a:rPr lang="en-IN" sz="2000" b="1" dirty="0"/>
              <a:t>Serial Entrepreneur:</a:t>
            </a:r>
          </a:p>
          <a:p>
            <a:r>
              <a:rPr lang="en-US" sz="2000" b="1" dirty="0"/>
              <a:t>Example:</a:t>
            </a:r>
            <a:r>
              <a:rPr lang="en-US" sz="2000" dirty="0"/>
              <a:t> Richard Branson, the founder of the Virgin Group, has started numerous businesses in various industries, including music, airlines, telecommunications</a:t>
            </a:r>
          </a:p>
          <a:p>
            <a:r>
              <a:rPr lang="en-US" sz="2000" b="1" dirty="0">
                <a:solidFill>
                  <a:srgbClr val="333333"/>
                </a:solidFill>
                <a:latin typeface="Georgia" panose="02040502050405020303" pitchFamily="18" charset="0"/>
              </a:rPr>
              <a:t>3.</a:t>
            </a:r>
            <a:r>
              <a:rPr lang="en-IN" sz="2000" b="1" dirty="0"/>
              <a:t> Lifestyle Entrepreneur:</a:t>
            </a:r>
            <a:endParaRPr lang="en-IN" sz="2000" b="1" dirty="0">
              <a:solidFill>
                <a:srgbClr val="333333"/>
              </a:solidFill>
              <a:latin typeface="Georgia" panose="02040502050405020303" pitchFamily="18" charset="0"/>
            </a:endParaRPr>
          </a:p>
          <a:p>
            <a:r>
              <a:rPr lang="en-US" sz="2000" b="1" dirty="0"/>
              <a:t>Example:</a:t>
            </a:r>
            <a:r>
              <a:rPr lang="en-US" sz="2000" dirty="0"/>
              <a:t> Tim Ferriss, known for his book "The 4-Hour Workweek," promotes a lifestyle that combines entrepreneurship with personal freedom and travel.</a:t>
            </a:r>
          </a:p>
          <a:p>
            <a:r>
              <a:rPr lang="en-US" sz="2000" dirty="0"/>
              <a:t>4.</a:t>
            </a:r>
            <a:r>
              <a:rPr lang="en-IN" b="1" dirty="0"/>
              <a:t> </a:t>
            </a:r>
            <a:r>
              <a:rPr lang="en-IN" sz="2200" b="1" dirty="0"/>
              <a:t>Social Entrepreneur:</a:t>
            </a:r>
          </a:p>
          <a:p>
            <a:r>
              <a:rPr lang="en-US" sz="2200" b="1" dirty="0"/>
              <a:t>Example:</a:t>
            </a:r>
            <a:r>
              <a:rPr lang="en-US" sz="2200" dirty="0"/>
              <a:t> Blake Mycoskie, the founder of TOMS Shoes, built a business model around the concept of "One for One," where for every pair of shoes sold, a pair is donated to a child in need.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100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75E6-9661-F13F-A2FC-080A65AB8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4076"/>
            <a:ext cx="10515600" cy="543058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5</a:t>
            </a:r>
            <a:r>
              <a:rPr lang="en-IN" b="1" i="0" dirty="0">
                <a:solidFill>
                  <a:srgbClr val="374151"/>
                </a:solidFill>
                <a:effectLst/>
                <a:latin typeface="Söhne"/>
              </a:rPr>
              <a:t>.</a:t>
            </a: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Opportunistic Entrepreneur: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Nick </a:t>
            </a:r>
            <a:r>
              <a:rPr lang="en-IN" sz="2000" b="0" i="0" dirty="0" err="1">
                <a:solidFill>
                  <a:srgbClr val="374151"/>
                </a:solidFill>
                <a:effectLst/>
                <a:latin typeface="Söhne"/>
              </a:rPr>
              <a:t>D'Aloisio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created Summly, a news summarization app, when he was just 15 years old after recognizing the need for concise news summaries on mobile devices. Yahoo later acquired his company.</a:t>
            </a:r>
          </a:p>
          <a:p>
            <a:pPr marL="0" indent="0" algn="l">
              <a:buNone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6.Innovator/Inventor: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Steve Jobs, co-founder of Apple Inc., was known for his innovative products such as the iPhone, iPad, and Macintosh computer.</a:t>
            </a:r>
          </a:p>
          <a:p>
            <a:pPr marL="0" indent="0" algn="l">
              <a:buNone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7.Franchise Entrepreneur: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Ray Kroc, who turned McDonald's into a global fast-food franchise, is a classic example of a franchise entrepreneur.</a:t>
            </a:r>
          </a:p>
          <a:p>
            <a:pPr marL="0" indent="0" algn="l">
              <a:buNone/>
            </a:pPr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8.Solo Entrepreneur/Solopreneur:</a:t>
            </a:r>
            <a:endParaRPr lang="en-IN" sz="20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IN" sz="2000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IN" sz="2000" b="0" i="0" dirty="0">
                <a:solidFill>
                  <a:srgbClr val="374151"/>
                </a:solidFill>
                <a:effectLst/>
                <a:latin typeface="Söhne"/>
              </a:rPr>
              <a:t> Pat Flynn, the creator of Smart Passive Income, runs a successful online business independently, focusing on passive income strategies.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0870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D27E7-DA4C-4B5B-CF8D-148E80005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709" y="842400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9.Growth-Oriented Entrepreneur: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Jeff Bezos, the founder of Amazon, is a growth-oriented entrepreneur who aggressively expanded his company from an online bookstore into a global e-commerce and technology giant.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10.Niche Specialist: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Brian Dean, founder of </a:t>
            </a:r>
            <a:r>
              <a:rPr lang="en-US" b="0" i="0" dirty="0" err="1">
                <a:solidFill>
                  <a:srgbClr val="374151"/>
                </a:solidFill>
                <a:effectLst/>
                <a:latin typeface="Söhne"/>
              </a:rPr>
              <a:t>Backlinko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, specializes in search engine optimization (SEO) and provides in-depth content and resources to a niche audience within the digital marketing space.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11.Tech Entrepreneur: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Mark Zuckerberg, co-founder of Facebook (now Meta Platforms, Inc.), started a social media platform that has transformed the way people connect and share information online.</a:t>
            </a: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374151"/>
                </a:solidFill>
                <a:effectLst/>
                <a:latin typeface="Söhne"/>
              </a:rPr>
              <a:t>12.Collaborative Entrepreneur:</a:t>
            </a:r>
            <a:endParaRPr lang="en-US" sz="2400" b="0" i="0" dirty="0">
              <a:solidFill>
                <a:srgbClr val="374151"/>
              </a:solidFill>
              <a:effectLst/>
              <a:latin typeface="Söhne"/>
            </a:endParaRPr>
          </a:p>
          <a:p>
            <a:pPr lvl="1"/>
            <a:r>
              <a:rPr lang="en-US" b="1" i="0" dirty="0">
                <a:solidFill>
                  <a:srgbClr val="374151"/>
                </a:solidFill>
                <a:effectLst/>
                <a:latin typeface="Söhne"/>
              </a:rPr>
              <a:t>Example:</a:t>
            </a:r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 Larry Page and Sergey Brin co-founded Google, which has formed numerous partnerships and collaborations with other technology companies and organizations over the years.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830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</TotalTime>
  <Words>456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Georgia</vt:lpstr>
      <vt:lpstr>Söhne</vt:lpstr>
      <vt:lpstr>Office Theme</vt:lpstr>
      <vt:lpstr>Find Your Flow</vt:lpstr>
      <vt:lpstr>Entrepreneurial styles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Your Flow</dc:title>
  <dc:creator>vishal bhagat</dc:creator>
  <cp:lastModifiedBy>vishal bhagat</cp:lastModifiedBy>
  <cp:revision>4</cp:revision>
  <dcterms:created xsi:type="dcterms:W3CDTF">2023-09-09T17:15:37Z</dcterms:created>
  <dcterms:modified xsi:type="dcterms:W3CDTF">2023-09-10T13:50:25Z</dcterms:modified>
</cp:coreProperties>
</file>