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6076950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6" d="100"/>
          <a:sy n="136" d="100"/>
        </p:scale>
        <p:origin x="33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3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Custom</PresentationFormat>
  <Paragraphs>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CHETAN PHOGAT</cp:lastModifiedBy>
  <cp:revision>4</cp:revision>
  <dcterms:created xsi:type="dcterms:W3CDTF">2013-01-27T09:14:16Z</dcterms:created>
  <dcterms:modified xsi:type="dcterms:W3CDTF">2023-10-08T09:42:40Z</dcterms:modified>
  <cp:category/>
</cp:coreProperties>
</file>