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4" r:id="rId2"/>
    <p:sldId id="333" r:id="rId3"/>
    <p:sldId id="353" r:id="rId4"/>
    <p:sldId id="349" r:id="rId5"/>
    <p:sldId id="354" r:id="rId6"/>
    <p:sldId id="356" r:id="rId7"/>
    <p:sldId id="350" r:id="rId8"/>
    <p:sldId id="351" r:id="rId9"/>
    <p:sldId id="357" r:id="rId10"/>
    <p:sldId id="355" r:id="rId11"/>
    <p:sldId id="3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1100C-3D09-F5E6-F7B4-61B9A2F6EF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13B251-BB2F-0B74-F1C8-B889E0A0D5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23FD81-C7A4-95AE-6891-A94577FE4F4E}"/>
              </a:ext>
            </a:extLst>
          </p:cNvPr>
          <p:cNvSpPr>
            <a:spLocks noGrp="1"/>
          </p:cNvSpPr>
          <p:nvPr>
            <p:ph type="dt" sz="half" idx="10"/>
          </p:nvPr>
        </p:nvSpPr>
        <p:spPr/>
        <p:txBody>
          <a:bodyPr/>
          <a:lstStyle/>
          <a:p>
            <a:fld id="{C7AEE633-6F20-4B92-83A5-43EA55C5F8CF}" type="datetimeFigureOut">
              <a:rPr lang="en-IN" smtClean="0"/>
              <a:t>08-10-2023</a:t>
            </a:fld>
            <a:endParaRPr lang="en-IN"/>
          </a:p>
        </p:txBody>
      </p:sp>
      <p:sp>
        <p:nvSpPr>
          <p:cNvPr id="5" name="Footer Placeholder 4">
            <a:extLst>
              <a:ext uri="{FF2B5EF4-FFF2-40B4-BE49-F238E27FC236}">
                <a16:creationId xmlns:a16="http://schemas.microsoft.com/office/drawing/2014/main" id="{862101D4-6FA1-9AC4-0F0C-6EC4BA187F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EEAC56-0919-9E8E-E7E9-D770C58B3BBD}"/>
              </a:ext>
            </a:extLst>
          </p:cNvPr>
          <p:cNvSpPr>
            <a:spLocks noGrp="1"/>
          </p:cNvSpPr>
          <p:nvPr>
            <p:ph type="sldNum" sz="quarter" idx="12"/>
          </p:nvPr>
        </p:nvSpPr>
        <p:spPr/>
        <p:txBody>
          <a:bodyPr/>
          <a:lstStyle/>
          <a:p>
            <a:fld id="{21B58CB3-6A80-4E57-862B-7AE1823C520F}" type="slidenum">
              <a:rPr lang="en-IN" smtClean="0"/>
              <a:t>‹#›</a:t>
            </a:fld>
            <a:endParaRPr lang="en-IN"/>
          </a:p>
        </p:txBody>
      </p:sp>
    </p:spTree>
    <p:extLst>
      <p:ext uri="{BB962C8B-B14F-4D97-AF65-F5344CB8AC3E}">
        <p14:creationId xmlns:p14="http://schemas.microsoft.com/office/powerpoint/2010/main" val="1349216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62F69-40A7-86E0-43CE-8AC97E77488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2FEA4A-757E-C2AC-62FB-AE6C8029FE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BBC31E-243A-58E0-F533-99649C71D96C}"/>
              </a:ext>
            </a:extLst>
          </p:cNvPr>
          <p:cNvSpPr>
            <a:spLocks noGrp="1"/>
          </p:cNvSpPr>
          <p:nvPr>
            <p:ph type="dt" sz="half" idx="10"/>
          </p:nvPr>
        </p:nvSpPr>
        <p:spPr/>
        <p:txBody>
          <a:bodyPr/>
          <a:lstStyle/>
          <a:p>
            <a:fld id="{C7AEE633-6F20-4B92-83A5-43EA55C5F8CF}" type="datetimeFigureOut">
              <a:rPr lang="en-IN" smtClean="0"/>
              <a:t>08-10-2023</a:t>
            </a:fld>
            <a:endParaRPr lang="en-IN"/>
          </a:p>
        </p:txBody>
      </p:sp>
      <p:sp>
        <p:nvSpPr>
          <p:cNvPr id="5" name="Footer Placeholder 4">
            <a:extLst>
              <a:ext uri="{FF2B5EF4-FFF2-40B4-BE49-F238E27FC236}">
                <a16:creationId xmlns:a16="http://schemas.microsoft.com/office/drawing/2014/main" id="{E5A5ED53-B64C-A685-6F09-8C76422B32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F962A4-E6DA-9E78-ADFC-2C5CD766F311}"/>
              </a:ext>
            </a:extLst>
          </p:cNvPr>
          <p:cNvSpPr>
            <a:spLocks noGrp="1"/>
          </p:cNvSpPr>
          <p:nvPr>
            <p:ph type="sldNum" sz="quarter" idx="12"/>
          </p:nvPr>
        </p:nvSpPr>
        <p:spPr/>
        <p:txBody>
          <a:bodyPr/>
          <a:lstStyle/>
          <a:p>
            <a:fld id="{21B58CB3-6A80-4E57-862B-7AE1823C520F}" type="slidenum">
              <a:rPr lang="en-IN" smtClean="0"/>
              <a:t>‹#›</a:t>
            </a:fld>
            <a:endParaRPr lang="en-IN"/>
          </a:p>
        </p:txBody>
      </p:sp>
    </p:spTree>
    <p:extLst>
      <p:ext uri="{BB962C8B-B14F-4D97-AF65-F5344CB8AC3E}">
        <p14:creationId xmlns:p14="http://schemas.microsoft.com/office/powerpoint/2010/main" val="747393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BD9C7A-D927-2F1B-D831-8A18AF227D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3D9984-764D-C8F9-122B-EC495C1155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A77E52-3212-8E68-BD58-F6ABFD001353}"/>
              </a:ext>
            </a:extLst>
          </p:cNvPr>
          <p:cNvSpPr>
            <a:spLocks noGrp="1"/>
          </p:cNvSpPr>
          <p:nvPr>
            <p:ph type="dt" sz="half" idx="10"/>
          </p:nvPr>
        </p:nvSpPr>
        <p:spPr/>
        <p:txBody>
          <a:bodyPr/>
          <a:lstStyle/>
          <a:p>
            <a:fld id="{C7AEE633-6F20-4B92-83A5-43EA55C5F8CF}" type="datetimeFigureOut">
              <a:rPr lang="en-IN" smtClean="0"/>
              <a:t>08-10-2023</a:t>
            </a:fld>
            <a:endParaRPr lang="en-IN"/>
          </a:p>
        </p:txBody>
      </p:sp>
      <p:sp>
        <p:nvSpPr>
          <p:cNvPr id="5" name="Footer Placeholder 4">
            <a:extLst>
              <a:ext uri="{FF2B5EF4-FFF2-40B4-BE49-F238E27FC236}">
                <a16:creationId xmlns:a16="http://schemas.microsoft.com/office/drawing/2014/main" id="{E4EF8118-A168-6D76-01B4-34EFF11CDC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C7879B-6571-D085-A4D3-26A78D07A13C}"/>
              </a:ext>
            </a:extLst>
          </p:cNvPr>
          <p:cNvSpPr>
            <a:spLocks noGrp="1"/>
          </p:cNvSpPr>
          <p:nvPr>
            <p:ph type="sldNum" sz="quarter" idx="12"/>
          </p:nvPr>
        </p:nvSpPr>
        <p:spPr/>
        <p:txBody>
          <a:bodyPr/>
          <a:lstStyle/>
          <a:p>
            <a:fld id="{21B58CB3-6A80-4E57-862B-7AE1823C520F}" type="slidenum">
              <a:rPr lang="en-IN" smtClean="0"/>
              <a:t>‹#›</a:t>
            </a:fld>
            <a:endParaRPr lang="en-IN"/>
          </a:p>
        </p:txBody>
      </p:sp>
    </p:spTree>
    <p:extLst>
      <p:ext uri="{BB962C8B-B14F-4D97-AF65-F5344CB8AC3E}">
        <p14:creationId xmlns:p14="http://schemas.microsoft.com/office/powerpoint/2010/main" val="2404578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129E8-E9C7-E8EE-C5D6-1D0A2B827D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36D5A2-D126-7994-6ACA-A668B3B8CA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2D6E93-164F-0100-8B93-F90BD7688819}"/>
              </a:ext>
            </a:extLst>
          </p:cNvPr>
          <p:cNvSpPr>
            <a:spLocks noGrp="1"/>
          </p:cNvSpPr>
          <p:nvPr>
            <p:ph type="dt" sz="half" idx="10"/>
          </p:nvPr>
        </p:nvSpPr>
        <p:spPr/>
        <p:txBody>
          <a:bodyPr/>
          <a:lstStyle/>
          <a:p>
            <a:fld id="{C7AEE633-6F20-4B92-83A5-43EA55C5F8CF}" type="datetimeFigureOut">
              <a:rPr lang="en-IN" smtClean="0"/>
              <a:t>08-10-2023</a:t>
            </a:fld>
            <a:endParaRPr lang="en-IN"/>
          </a:p>
        </p:txBody>
      </p:sp>
      <p:sp>
        <p:nvSpPr>
          <p:cNvPr id="5" name="Footer Placeholder 4">
            <a:extLst>
              <a:ext uri="{FF2B5EF4-FFF2-40B4-BE49-F238E27FC236}">
                <a16:creationId xmlns:a16="http://schemas.microsoft.com/office/drawing/2014/main" id="{87F18D0F-056E-7031-C36F-315B98B477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DCB68E-657E-C5A2-5822-6BB709F26BD4}"/>
              </a:ext>
            </a:extLst>
          </p:cNvPr>
          <p:cNvSpPr>
            <a:spLocks noGrp="1"/>
          </p:cNvSpPr>
          <p:nvPr>
            <p:ph type="sldNum" sz="quarter" idx="12"/>
          </p:nvPr>
        </p:nvSpPr>
        <p:spPr/>
        <p:txBody>
          <a:bodyPr/>
          <a:lstStyle/>
          <a:p>
            <a:fld id="{21B58CB3-6A80-4E57-862B-7AE1823C520F}" type="slidenum">
              <a:rPr lang="en-IN" smtClean="0"/>
              <a:t>‹#›</a:t>
            </a:fld>
            <a:endParaRPr lang="en-IN"/>
          </a:p>
        </p:txBody>
      </p:sp>
    </p:spTree>
    <p:extLst>
      <p:ext uri="{BB962C8B-B14F-4D97-AF65-F5344CB8AC3E}">
        <p14:creationId xmlns:p14="http://schemas.microsoft.com/office/powerpoint/2010/main" val="1863136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E60B-1B1D-CA2C-7021-1A04534C8C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2D05B61-375A-8FEC-329E-A9C139BD4C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8F2DA7-A082-745D-AE78-B45B5C8678C7}"/>
              </a:ext>
            </a:extLst>
          </p:cNvPr>
          <p:cNvSpPr>
            <a:spLocks noGrp="1"/>
          </p:cNvSpPr>
          <p:nvPr>
            <p:ph type="dt" sz="half" idx="10"/>
          </p:nvPr>
        </p:nvSpPr>
        <p:spPr/>
        <p:txBody>
          <a:bodyPr/>
          <a:lstStyle/>
          <a:p>
            <a:fld id="{C7AEE633-6F20-4B92-83A5-43EA55C5F8CF}" type="datetimeFigureOut">
              <a:rPr lang="en-IN" smtClean="0"/>
              <a:t>08-10-2023</a:t>
            </a:fld>
            <a:endParaRPr lang="en-IN"/>
          </a:p>
        </p:txBody>
      </p:sp>
      <p:sp>
        <p:nvSpPr>
          <p:cNvPr id="5" name="Footer Placeholder 4">
            <a:extLst>
              <a:ext uri="{FF2B5EF4-FFF2-40B4-BE49-F238E27FC236}">
                <a16:creationId xmlns:a16="http://schemas.microsoft.com/office/drawing/2014/main" id="{51C7F54A-C283-0DA9-828B-8AC81F424C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2A8D8A-57C5-ABCB-48ED-E159A62C9DEE}"/>
              </a:ext>
            </a:extLst>
          </p:cNvPr>
          <p:cNvSpPr>
            <a:spLocks noGrp="1"/>
          </p:cNvSpPr>
          <p:nvPr>
            <p:ph type="sldNum" sz="quarter" idx="12"/>
          </p:nvPr>
        </p:nvSpPr>
        <p:spPr/>
        <p:txBody>
          <a:bodyPr/>
          <a:lstStyle/>
          <a:p>
            <a:fld id="{21B58CB3-6A80-4E57-862B-7AE1823C520F}" type="slidenum">
              <a:rPr lang="en-IN" smtClean="0"/>
              <a:t>‹#›</a:t>
            </a:fld>
            <a:endParaRPr lang="en-IN"/>
          </a:p>
        </p:txBody>
      </p:sp>
    </p:spTree>
    <p:extLst>
      <p:ext uri="{BB962C8B-B14F-4D97-AF65-F5344CB8AC3E}">
        <p14:creationId xmlns:p14="http://schemas.microsoft.com/office/powerpoint/2010/main" val="281071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A31C2-5118-1C02-A610-7934B84A66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EC05F8-E6DA-BEF5-DD20-2A4CDE07C3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AE2B979-9FED-6BC2-0ED0-C1A06A743D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45A99D-403D-BD13-58BF-1158470DE6A6}"/>
              </a:ext>
            </a:extLst>
          </p:cNvPr>
          <p:cNvSpPr>
            <a:spLocks noGrp="1"/>
          </p:cNvSpPr>
          <p:nvPr>
            <p:ph type="dt" sz="half" idx="10"/>
          </p:nvPr>
        </p:nvSpPr>
        <p:spPr/>
        <p:txBody>
          <a:bodyPr/>
          <a:lstStyle/>
          <a:p>
            <a:fld id="{C7AEE633-6F20-4B92-83A5-43EA55C5F8CF}" type="datetimeFigureOut">
              <a:rPr lang="en-IN" smtClean="0"/>
              <a:t>08-10-2023</a:t>
            </a:fld>
            <a:endParaRPr lang="en-IN"/>
          </a:p>
        </p:txBody>
      </p:sp>
      <p:sp>
        <p:nvSpPr>
          <p:cNvPr id="6" name="Footer Placeholder 5">
            <a:extLst>
              <a:ext uri="{FF2B5EF4-FFF2-40B4-BE49-F238E27FC236}">
                <a16:creationId xmlns:a16="http://schemas.microsoft.com/office/drawing/2014/main" id="{A174B62C-29EF-7957-EB5D-0DFE8B46DA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478845-29CD-4A02-F2D3-C5E21E815A84}"/>
              </a:ext>
            </a:extLst>
          </p:cNvPr>
          <p:cNvSpPr>
            <a:spLocks noGrp="1"/>
          </p:cNvSpPr>
          <p:nvPr>
            <p:ph type="sldNum" sz="quarter" idx="12"/>
          </p:nvPr>
        </p:nvSpPr>
        <p:spPr/>
        <p:txBody>
          <a:bodyPr/>
          <a:lstStyle/>
          <a:p>
            <a:fld id="{21B58CB3-6A80-4E57-862B-7AE1823C520F}" type="slidenum">
              <a:rPr lang="en-IN" smtClean="0"/>
              <a:t>‹#›</a:t>
            </a:fld>
            <a:endParaRPr lang="en-IN"/>
          </a:p>
        </p:txBody>
      </p:sp>
    </p:spTree>
    <p:extLst>
      <p:ext uri="{BB962C8B-B14F-4D97-AF65-F5344CB8AC3E}">
        <p14:creationId xmlns:p14="http://schemas.microsoft.com/office/powerpoint/2010/main" val="1586208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816EE-ED69-B022-284E-8E3DAB15BB7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AF3FBD-7B22-9442-1D1F-9AD3729839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5CEBD9-D25C-04D6-3554-8488BCA349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D61197-2B18-589B-E6CE-46E610C1E8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6CE6BA-CA8B-9AE4-29DE-FC50EEDD88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BC8586-FCC9-5128-AFAB-A27F683D15FD}"/>
              </a:ext>
            </a:extLst>
          </p:cNvPr>
          <p:cNvSpPr>
            <a:spLocks noGrp="1"/>
          </p:cNvSpPr>
          <p:nvPr>
            <p:ph type="dt" sz="half" idx="10"/>
          </p:nvPr>
        </p:nvSpPr>
        <p:spPr/>
        <p:txBody>
          <a:bodyPr/>
          <a:lstStyle/>
          <a:p>
            <a:fld id="{C7AEE633-6F20-4B92-83A5-43EA55C5F8CF}" type="datetimeFigureOut">
              <a:rPr lang="en-IN" smtClean="0"/>
              <a:t>08-10-2023</a:t>
            </a:fld>
            <a:endParaRPr lang="en-IN"/>
          </a:p>
        </p:txBody>
      </p:sp>
      <p:sp>
        <p:nvSpPr>
          <p:cNvPr id="8" name="Footer Placeholder 7">
            <a:extLst>
              <a:ext uri="{FF2B5EF4-FFF2-40B4-BE49-F238E27FC236}">
                <a16:creationId xmlns:a16="http://schemas.microsoft.com/office/drawing/2014/main" id="{12825FEF-84EE-FE64-3D53-36FC215D7C1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A911E89-C1D5-1FEE-70F4-4DAC14C3425A}"/>
              </a:ext>
            </a:extLst>
          </p:cNvPr>
          <p:cNvSpPr>
            <a:spLocks noGrp="1"/>
          </p:cNvSpPr>
          <p:nvPr>
            <p:ph type="sldNum" sz="quarter" idx="12"/>
          </p:nvPr>
        </p:nvSpPr>
        <p:spPr/>
        <p:txBody>
          <a:bodyPr/>
          <a:lstStyle/>
          <a:p>
            <a:fld id="{21B58CB3-6A80-4E57-862B-7AE1823C520F}" type="slidenum">
              <a:rPr lang="en-IN" smtClean="0"/>
              <a:t>‹#›</a:t>
            </a:fld>
            <a:endParaRPr lang="en-IN"/>
          </a:p>
        </p:txBody>
      </p:sp>
    </p:spTree>
    <p:extLst>
      <p:ext uri="{BB962C8B-B14F-4D97-AF65-F5344CB8AC3E}">
        <p14:creationId xmlns:p14="http://schemas.microsoft.com/office/powerpoint/2010/main" val="626233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08489-D813-6A74-1964-588BEAA13A6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1C0B773-245A-9798-FE42-767E509A7CA2}"/>
              </a:ext>
            </a:extLst>
          </p:cNvPr>
          <p:cNvSpPr>
            <a:spLocks noGrp="1"/>
          </p:cNvSpPr>
          <p:nvPr>
            <p:ph type="dt" sz="half" idx="10"/>
          </p:nvPr>
        </p:nvSpPr>
        <p:spPr/>
        <p:txBody>
          <a:bodyPr/>
          <a:lstStyle/>
          <a:p>
            <a:fld id="{C7AEE633-6F20-4B92-83A5-43EA55C5F8CF}" type="datetimeFigureOut">
              <a:rPr lang="en-IN" smtClean="0"/>
              <a:t>08-10-2023</a:t>
            </a:fld>
            <a:endParaRPr lang="en-IN"/>
          </a:p>
        </p:txBody>
      </p:sp>
      <p:sp>
        <p:nvSpPr>
          <p:cNvPr id="4" name="Footer Placeholder 3">
            <a:extLst>
              <a:ext uri="{FF2B5EF4-FFF2-40B4-BE49-F238E27FC236}">
                <a16:creationId xmlns:a16="http://schemas.microsoft.com/office/drawing/2014/main" id="{A71F7176-1E22-2460-FB24-FC9B6E3F28E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5869D-646F-FD4B-EE23-D93AFED9AB14}"/>
              </a:ext>
            </a:extLst>
          </p:cNvPr>
          <p:cNvSpPr>
            <a:spLocks noGrp="1"/>
          </p:cNvSpPr>
          <p:nvPr>
            <p:ph type="sldNum" sz="quarter" idx="12"/>
          </p:nvPr>
        </p:nvSpPr>
        <p:spPr/>
        <p:txBody>
          <a:bodyPr/>
          <a:lstStyle/>
          <a:p>
            <a:fld id="{21B58CB3-6A80-4E57-862B-7AE1823C520F}" type="slidenum">
              <a:rPr lang="en-IN" smtClean="0"/>
              <a:t>‹#›</a:t>
            </a:fld>
            <a:endParaRPr lang="en-IN"/>
          </a:p>
        </p:txBody>
      </p:sp>
    </p:spTree>
    <p:extLst>
      <p:ext uri="{BB962C8B-B14F-4D97-AF65-F5344CB8AC3E}">
        <p14:creationId xmlns:p14="http://schemas.microsoft.com/office/powerpoint/2010/main" val="3195408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97D28D-8874-CD6D-B2DA-75C8FEB8DBE6}"/>
              </a:ext>
            </a:extLst>
          </p:cNvPr>
          <p:cNvSpPr>
            <a:spLocks noGrp="1"/>
          </p:cNvSpPr>
          <p:nvPr>
            <p:ph type="dt" sz="half" idx="10"/>
          </p:nvPr>
        </p:nvSpPr>
        <p:spPr/>
        <p:txBody>
          <a:bodyPr/>
          <a:lstStyle/>
          <a:p>
            <a:fld id="{C7AEE633-6F20-4B92-83A5-43EA55C5F8CF}" type="datetimeFigureOut">
              <a:rPr lang="en-IN" smtClean="0"/>
              <a:t>08-10-2023</a:t>
            </a:fld>
            <a:endParaRPr lang="en-IN"/>
          </a:p>
        </p:txBody>
      </p:sp>
      <p:sp>
        <p:nvSpPr>
          <p:cNvPr id="3" name="Footer Placeholder 2">
            <a:extLst>
              <a:ext uri="{FF2B5EF4-FFF2-40B4-BE49-F238E27FC236}">
                <a16:creationId xmlns:a16="http://schemas.microsoft.com/office/drawing/2014/main" id="{DEB22913-BE42-6B15-D068-13A014F77BE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2086033-6AAA-747B-113F-9B7E551144A7}"/>
              </a:ext>
            </a:extLst>
          </p:cNvPr>
          <p:cNvSpPr>
            <a:spLocks noGrp="1"/>
          </p:cNvSpPr>
          <p:nvPr>
            <p:ph type="sldNum" sz="quarter" idx="12"/>
          </p:nvPr>
        </p:nvSpPr>
        <p:spPr/>
        <p:txBody>
          <a:bodyPr/>
          <a:lstStyle/>
          <a:p>
            <a:fld id="{21B58CB3-6A80-4E57-862B-7AE1823C520F}" type="slidenum">
              <a:rPr lang="en-IN" smtClean="0"/>
              <a:t>‹#›</a:t>
            </a:fld>
            <a:endParaRPr lang="en-IN"/>
          </a:p>
        </p:txBody>
      </p:sp>
    </p:spTree>
    <p:extLst>
      <p:ext uri="{BB962C8B-B14F-4D97-AF65-F5344CB8AC3E}">
        <p14:creationId xmlns:p14="http://schemas.microsoft.com/office/powerpoint/2010/main" val="2078247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324BC-D227-C928-4EBD-3C79EB2D6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22EA64-8AE2-3B01-6207-03E11B18E9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22FE020-180C-D385-0687-DD0A2DA248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10E8C9-30DD-86F7-FCF4-42837CC5A955}"/>
              </a:ext>
            </a:extLst>
          </p:cNvPr>
          <p:cNvSpPr>
            <a:spLocks noGrp="1"/>
          </p:cNvSpPr>
          <p:nvPr>
            <p:ph type="dt" sz="half" idx="10"/>
          </p:nvPr>
        </p:nvSpPr>
        <p:spPr/>
        <p:txBody>
          <a:bodyPr/>
          <a:lstStyle/>
          <a:p>
            <a:fld id="{C7AEE633-6F20-4B92-83A5-43EA55C5F8CF}" type="datetimeFigureOut">
              <a:rPr lang="en-IN" smtClean="0"/>
              <a:t>08-10-2023</a:t>
            </a:fld>
            <a:endParaRPr lang="en-IN"/>
          </a:p>
        </p:txBody>
      </p:sp>
      <p:sp>
        <p:nvSpPr>
          <p:cNvPr id="6" name="Footer Placeholder 5">
            <a:extLst>
              <a:ext uri="{FF2B5EF4-FFF2-40B4-BE49-F238E27FC236}">
                <a16:creationId xmlns:a16="http://schemas.microsoft.com/office/drawing/2014/main" id="{C96B5AD3-24F7-ACED-83C5-D5AEEB1C4E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0525E0-63E8-1943-EACD-9ADCCCBEBB3E}"/>
              </a:ext>
            </a:extLst>
          </p:cNvPr>
          <p:cNvSpPr>
            <a:spLocks noGrp="1"/>
          </p:cNvSpPr>
          <p:nvPr>
            <p:ph type="sldNum" sz="quarter" idx="12"/>
          </p:nvPr>
        </p:nvSpPr>
        <p:spPr/>
        <p:txBody>
          <a:bodyPr/>
          <a:lstStyle/>
          <a:p>
            <a:fld id="{21B58CB3-6A80-4E57-862B-7AE1823C520F}" type="slidenum">
              <a:rPr lang="en-IN" smtClean="0"/>
              <a:t>‹#›</a:t>
            </a:fld>
            <a:endParaRPr lang="en-IN"/>
          </a:p>
        </p:txBody>
      </p:sp>
    </p:spTree>
    <p:extLst>
      <p:ext uri="{BB962C8B-B14F-4D97-AF65-F5344CB8AC3E}">
        <p14:creationId xmlns:p14="http://schemas.microsoft.com/office/powerpoint/2010/main" val="2370203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2675C-50DF-07BC-6D6C-BCA4D51463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154D714-B53D-C827-5419-27325AD651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AAB908F-2543-E130-D6AB-B387C223E7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6206F6-ED9C-FDFA-5897-3AC104B4C59F}"/>
              </a:ext>
            </a:extLst>
          </p:cNvPr>
          <p:cNvSpPr>
            <a:spLocks noGrp="1"/>
          </p:cNvSpPr>
          <p:nvPr>
            <p:ph type="dt" sz="half" idx="10"/>
          </p:nvPr>
        </p:nvSpPr>
        <p:spPr/>
        <p:txBody>
          <a:bodyPr/>
          <a:lstStyle/>
          <a:p>
            <a:fld id="{C7AEE633-6F20-4B92-83A5-43EA55C5F8CF}" type="datetimeFigureOut">
              <a:rPr lang="en-IN" smtClean="0"/>
              <a:t>08-10-2023</a:t>
            </a:fld>
            <a:endParaRPr lang="en-IN"/>
          </a:p>
        </p:txBody>
      </p:sp>
      <p:sp>
        <p:nvSpPr>
          <p:cNvPr id="6" name="Footer Placeholder 5">
            <a:extLst>
              <a:ext uri="{FF2B5EF4-FFF2-40B4-BE49-F238E27FC236}">
                <a16:creationId xmlns:a16="http://schemas.microsoft.com/office/drawing/2014/main" id="{7D60AFBC-07BD-AEBE-ACAD-E79B40E3B7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790440-F17F-E4E0-7839-D86C26CD16A1}"/>
              </a:ext>
            </a:extLst>
          </p:cNvPr>
          <p:cNvSpPr>
            <a:spLocks noGrp="1"/>
          </p:cNvSpPr>
          <p:nvPr>
            <p:ph type="sldNum" sz="quarter" idx="12"/>
          </p:nvPr>
        </p:nvSpPr>
        <p:spPr/>
        <p:txBody>
          <a:bodyPr/>
          <a:lstStyle/>
          <a:p>
            <a:fld id="{21B58CB3-6A80-4E57-862B-7AE1823C520F}" type="slidenum">
              <a:rPr lang="en-IN" smtClean="0"/>
              <a:t>‹#›</a:t>
            </a:fld>
            <a:endParaRPr lang="en-IN"/>
          </a:p>
        </p:txBody>
      </p:sp>
    </p:spTree>
    <p:extLst>
      <p:ext uri="{BB962C8B-B14F-4D97-AF65-F5344CB8AC3E}">
        <p14:creationId xmlns:p14="http://schemas.microsoft.com/office/powerpoint/2010/main" val="1223425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4C1C20-D0ED-B504-7FBD-E7EC7686A7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E89AC1-A610-DE26-CC75-F8ED302950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F40DF8-3DFF-717F-63BA-23EADAA835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AEE633-6F20-4B92-83A5-43EA55C5F8CF}" type="datetimeFigureOut">
              <a:rPr lang="en-IN" smtClean="0"/>
              <a:t>08-10-2023</a:t>
            </a:fld>
            <a:endParaRPr lang="en-IN"/>
          </a:p>
        </p:txBody>
      </p:sp>
      <p:sp>
        <p:nvSpPr>
          <p:cNvPr id="5" name="Footer Placeholder 4">
            <a:extLst>
              <a:ext uri="{FF2B5EF4-FFF2-40B4-BE49-F238E27FC236}">
                <a16:creationId xmlns:a16="http://schemas.microsoft.com/office/drawing/2014/main" id="{E105F687-DB95-9ADB-19DD-4FAFF2433B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D4431B-1C69-6A55-BF5D-8024762B66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B58CB3-6A80-4E57-862B-7AE1823C520F}" type="slidenum">
              <a:rPr lang="en-IN" smtClean="0"/>
              <a:t>‹#›</a:t>
            </a:fld>
            <a:endParaRPr lang="en-IN"/>
          </a:p>
        </p:txBody>
      </p:sp>
    </p:spTree>
    <p:extLst>
      <p:ext uri="{BB962C8B-B14F-4D97-AF65-F5344CB8AC3E}">
        <p14:creationId xmlns:p14="http://schemas.microsoft.com/office/powerpoint/2010/main" val="1104898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Customer Segmentation Model?</a:t>
            </a:r>
            <a:endParaRPr lang="en-IN" dirty="0"/>
          </a:p>
        </p:txBody>
      </p:sp>
      <p:sp>
        <p:nvSpPr>
          <p:cNvPr id="3" name="Content Placeholder 2"/>
          <p:cNvSpPr>
            <a:spLocks noGrp="1"/>
          </p:cNvSpPr>
          <p:nvPr>
            <p:ph idx="1"/>
          </p:nvPr>
        </p:nvSpPr>
        <p:spPr/>
        <p:txBody>
          <a:bodyPr>
            <a:normAutofit fontScale="92500"/>
          </a:bodyPr>
          <a:lstStyle/>
          <a:p>
            <a:r>
              <a:rPr lang="en-US" dirty="0"/>
              <a:t>A customer segmentation model is a way of dividing a wide group of people into smaller groups based on their commonalities. How you divide your larger customer base into those smaller subgroups will vary based on what your brand does and who your customers generally are.</a:t>
            </a:r>
          </a:p>
          <a:p>
            <a:r>
              <a:rPr lang="en-US" dirty="0"/>
              <a:t>If you’re a business-to-business brand providing accounting services to small and medium-sized businesses, one of your segmentation models may focus on the different industries in which your customers’ businesses operate.</a:t>
            </a:r>
          </a:p>
          <a:p>
            <a:r>
              <a:rPr lang="en-US" dirty="0"/>
              <a:t>For a business-to-consumer brand, your customer segmentation models may focus on shared demographics like age, gender, and income level. </a:t>
            </a:r>
            <a:endParaRPr lang="en-IN" dirty="0"/>
          </a:p>
        </p:txBody>
      </p:sp>
    </p:spTree>
    <p:extLst>
      <p:ext uri="{BB962C8B-B14F-4D97-AF65-F5344CB8AC3E}">
        <p14:creationId xmlns:p14="http://schemas.microsoft.com/office/powerpoint/2010/main" val="64874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IMG_259"/>
          <p:cNvPicPr>
            <a:picLocks noGrp="1"/>
          </p:cNvPicPr>
          <p:nvPr>
            <p:ph idx="1"/>
          </p:nvPr>
        </p:nvPicPr>
        <p:blipFill>
          <a:blip r:embed="rId2"/>
          <a:stretch>
            <a:fillRect/>
          </a:stretch>
        </p:blipFill>
        <p:spPr>
          <a:xfrm>
            <a:off x="0" y="-102476"/>
            <a:ext cx="12533586" cy="7078717"/>
          </a:xfrm>
          <a:prstGeom prst="rect">
            <a:avLst/>
          </a:prstGeom>
          <a:noFill/>
          <a:ln w="9525">
            <a:noFill/>
          </a:ln>
        </p:spPr>
      </p:pic>
    </p:spTree>
    <p:extLst>
      <p:ext uri="{BB962C8B-B14F-4D97-AF65-F5344CB8AC3E}">
        <p14:creationId xmlns:p14="http://schemas.microsoft.com/office/powerpoint/2010/main" val="495156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0" y="142875"/>
            <a:ext cx="12192000" cy="6572250"/>
          </a:xfrm>
          <a:prstGeom prst="rect">
            <a:avLst/>
          </a:prstGeom>
        </p:spPr>
      </p:pic>
    </p:spTree>
    <p:extLst>
      <p:ext uri="{BB962C8B-B14F-4D97-AF65-F5344CB8AC3E}">
        <p14:creationId xmlns:p14="http://schemas.microsoft.com/office/powerpoint/2010/main" val="3935588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Customer Segmentation Models: Types, Benefits &amp; Uses</a:t>
            </a:r>
            <a:endParaRPr lang="en-IN" b="1" dirty="0"/>
          </a:p>
        </p:txBody>
      </p:sp>
      <p:sp>
        <p:nvSpPr>
          <p:cNvPr id="3" name="Content Placeholder 2"/>
          <p:cNvSpPr>
            <a:spLocks noGrp="1"/>
          </p:cNvSpPr>
          <p:nvPr>
            <p:ph idx="1"/>
          </p:nvPr>
        </p:nvSpPr>
        <p:spPr/>
        <p:txBody>
          <a:bodyPr/>
          <a:lstStyle/>
          <a:p>
            <a:r>
              <a:rPr lang="en-US" dirty="0"/>
              <a:t>No two customers are exactly alike.</a:t>
            </a:r>
          </a:p>
          <a:p>
            <a:r>
              <a:rPr lang="en-US" dirty="0"/>
              <a:t>your brand can not serve a wide variety of people </a:t>
            </a:r>
          </a:p>
          <a:p>
            <a:r>
              <a:rPr lang="en-US" dirty="0"/>
              <a:t>take a scattershot approach, throwing everything at the wall and hoping something sticks</a:t>
            </a:r>
          </a:p>
          <a:p>
            <a:r>
              <a:rPr lang="en-US" dirty="0"/>
              <a:t>you could create a laser-focused strategy - one that tailors your marketing efforts to the needs and interests of specific groups of customers</a:t>
            </a:r>
          </a:p>
          <a:p>
            <a:r>
              <a:rPr lang="en-US" dirty="0"/>
              <a:t>Understanding your customers is key to the success of your business </a:t>
            </a:r>
            <a:endParaRPr lang="en-IN" dirty="0"/>
          </a:p>
        </p:txBody>
      </p:sp>
    </p:spTree>
    <p:extLst>
      <p:ext uri="{BB962C8B-B14F-4D97-AF65-F5344CB8AC3E}">
        <p14:creationId xmlns:p14="http://schemas.microsoft.com/office/powerpoint/2010/main" val="3597823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the Benefits of a Customer Segmentation Model?</a:t>
            </a:r>
            <a:br>
              <a:rPr lang="en-IN" b="1" dirty="0"/>
            </a:br>
            <a:endParaRPr lang="en-IN" dirty="0"/>
          </a:p>
        </p:txBody>
      </p:sp>
      <p:sp>
        <p:nvSpPr>
          <p:cNvPr id="3" name="Content Placeholder 2"/>
          <p:cNvSpPr>
            <a:spLocks noGrp="1"/>
          </p:cNvSpPr>
          <p:nvPr>
            <p:ph idx="1"/>
          </p:nvPr>
        </p:nvSpPr>
        <p:spPr/>
        <p:txBody>
          <a:bodyPr/>
          <a:lstStyle/>
          <a:p>
            <a:r>
              <a:rPr lang="en-US" dirty="0"/>
              <a:t>Customer segmentation models allow you to create increasingly specific marketing messages tailored to the right person at the right leg of their customer </a:t>
            </a:r>
            <a:r>
              <a:rPr lang="en-US" dirty="0" err="1"/>
              <a:t>journey.Why</a:t>
            </a:r>
            <a:r>
              <a:rPr lang="en-US" dirty="0"/>
              <a:t> waste time on guesswork when a segmentation strategy based on the right-for-you model lets you target exactly who needs what and when?</a:t>
            </a:r>
          </a:p>
          <a:p>
            <a:pPr marL="0" indent="0">
              <a:buNone/>
            </a:pPr>
            <a:r>
              <a:rPr lang="en-US" b="1" dirty="0"/>
              <a:t>Benefits of finding the right customer segmentation model include:</a:t>
            </a:r>
            <a:endParaRPr lang="en-US" dirty="0"/>
          </a:p>
          <a:p>
            <a:r>
              <a:rPr lang="en-US" dirty="0"/>
              <a:t>Increase consumer engagement. </a:t>
            </a:r>
          </a:p>
          <a:p>
            <a:r>
              <a:rPr lang="en-US" dirty="0"/>
              <a:t>Increase consumer satisfaction and loyalty</a:t>
            </a:r>
          </a:p>
          <a:p>
            <a:r>
              <a:rPr lang="en-US" dirty="0"/>
              <a:t>Improve ROI</a:t>
            </a:r>
            <a:endParaRPr lang="en-IN" dirty="0"/>
          </a:p>
          <a:p>
            <a:pPr marL="0" indent="0">
              <a:buNone/>
            </a:pPr>
            <a:endParaRPr lang="en-IN" dirty="0"/>
          </a:p>
        </p:txBody>
      </p:sp>
    </p:spTree>
    <p:extLst>
      <p:ext uri="{BB962C8B-B14F-4D97-AF65-F5344CB8AC3E}">
        <p14:creationId xmlns:p14="http://schemas.microsoft.com/office/powerpoint/2010/main" val="786031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Customer Segmentation Models</a:t>
            </a:r>
            <a:endParaRPr lang="en-IN" dirty="0"/>
          </a:p>
        </p:txBody>
      </p:sp>
      <p:pic>
        <p:nvPicPr>
          <p:cNvPr id="4" name="Content Placeholder 3" descr="IMG_257"/>
          <p:cNvPicPr>
            <a:picLocks noGrp="1"/>
          </p:cNvPicPr>
          <p:nvPr>
            <p:ph idx="1"/>
          </p:nvPr>
        </p:nvPicPr>
        <p:blipFill>
          <a:blip r:embed="rId2"/>
          <a:stretch>
            <a:fillRect/>
          </a:stretch>
        </p:blipFill>
        <p:spPr>
          <a:xfrm>
            <a:off x="838200" y="2260556"/>
            <a:ext cx="10515600" cy="3481476"/>
          </a:xfrm>
          <a:prstGeom prst="rect">
            <a:avLst/>
          </a:prstGeom>
          <a:noFill/>
          <a:ln w="9525">
            <a:noFill/>
          </a:ln>
        </p:spPr>
      </p:pic>
    </p:spTree>
    <p:extLst>
      <p:ext uri="{BB962C8B-B14F-4D97-AF65-F5344CB8AC3E}">
        <p14:creationId xmlns:p14="http://schemas.microsoft.com/office/powerpoint/2010/main" val="636053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lgerian" panose="04020705040A02060702" pitchFamily="82" charset="0"/>
              </a:rPr>
              <a:t>MARKET</a:t>
            </a:r>
          </a:p>
        </p:txBody>
      </p:sp>
      <p:pic>
        <p:nvPicPr>
          <p:cNvPr id="3074" name="Picture 2" descr="Market Types &amp; Determining Your Venture Market Type Week 2 Entrepreneurship  II 26 January ppt downloa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4111" y="1991163"/>
            <a:ext cx="834262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3573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102" name="Picture 6" descr="Market Structure - Overview, Definition, Features, and Typ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212799"/>
            <a:ext cx="10515600" cy="3576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524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Segmentation Models </a:t>
            </a:r>
            <a:endParaRPr lang="en-IN" b="1" dirty="0"/>
          </a:p>
        </p:txBody>
      </p:sp>
      <p:pic>
        <p:nvPicPr>
          <p:cNvPr id="2050" name="Picture 2" descr="What is Market Structure? Definition, Types, Features and Fluctuations |  Simplilear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1433" y="1825625"/>
            <a:ext cx="11351173" cy="4922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705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descr="Target Market - Definition, Types, Examples, How to Choos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3097" y="307427"/>
            <a:ext cx="10752081" cy="6038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393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146" name="Picture 2" descr="Target Market: Definition, Purpose, Examples, Market Segmen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8145" y="365125"/>
            <a:ext cx="11201399" cy="581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708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275</Words>
  <Application>Microsoft Office PowerPoint</Application>
  <PresentationFormat>Widescreen</PresentationFormat>
  <Paragraphs>19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Algerian</vt:lpstr>
      <vt:lpstr>Arial</vt:lpstr>
      <vt:lpstr>Calibri</vt:lpstr>
      <vt:lpstr>Calibri Light</vt:lpstr>
      <vt:lpstr>Office Theme</vt:lpstr>
      <vt:lpstr>What is a Customer Segmentation Model?</vt:lpstr>
      <vt:lpstr>Customer Segmentation Models: Types, Benefits &amp; Uses</vt:lpstr>
      <vt:lpstr>What Are the Benefits of a Customer Segmentation Model? </vt:lpstr>
      <vt:lpstr>Types of Customer Segmentation Models</vt:lpstr>
      <vt:lpstr>MARKET</vt:lpstr>
      <vt:lpstr>PowerPoint Presentation</vt:lpstr>
      <vt:lpstr>Customer Segmentation Models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Models: Types, Benefits &amp; Uses</dc:title>
  <dc:creator>CHETAN PHOGAT</dc:creator>
  <cp:lastModifiedBy>CHETAN PHOGAT</cp:lastModifiedBy>
  <cp:revision>2</cp:revision>
  <dcterms:created xsi:type="dcterms:W3CDTF">2023-10-08T11:27:00Z</dcterms:created>
  <dcterms:modified xsi:type="dcterms:W3CDTF">2023-10-08T11:40:27Z</dcterms:modified>
</cp:coreProperties>
</file>