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7815-77B3-B9B4-A559-A6512BAB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35E1F-6BE6-17C4-4722-073ACFDC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5CF4-3A5D-B6FC-2C17-5A7A55E4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700E-FDFB-D49A-C0B0-ED6C1D60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2C71-F12A-8B9D-113E-28158A38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3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D3FA-3D1B-18E3-3CE0-B866B556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FB214-C003-FABA-04C4-533E12B9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DE7E2-0A27-07B2-4897-EB35B09A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59EB-D480-9678-686E-D708FAA3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D8B5-DBE4-7099-456E-EA0BBF5C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D6752-3A43-2E0A-B4F3-1AF9FA4D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C87E7-39FB-6711-0A0E-AF25724BB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B859-492E-EC6C-4E88-5EA7D3A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9CE65-F914-57D6-F3AF-836ACDF3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CAF68-DEEF-6D71-578D-15D48C33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9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BBCD-7B10-E633-94DD-DB8BEEF1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551C-27BC-F9FC-9F4C-62859E8F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F4C9-38AF-7A39-EC7A-6987010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E5B4-4397-9126-8D1E-DA1F9F49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13B5-8844-0824-50B5-5E442DF3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0E17-E1C3-7583-B2C6-20C5996F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544E-FDCF-70A7-632B-B16E5E95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17E0-70D6-73E8-66A4-6368A9C1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FBDC-ECD0-FBEC-EBCC-5AE0DFD5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621F-7F9E-C084-3220-97DBB71C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7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3AA-E077-60D1-8D63-0FA3CA54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4CEE-89F3-2B96-12FD-B5322CC5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20549-83F5-D09C-7836-4147E4A4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94CB5-D182-3204-6E82-46DB09C1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8430E-DA2B-8049-C306-7E8D3367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2F30-BB6B-FB7E-E688-A9A26A0B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3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8B1F-672E-D502-F637-42B0D14C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638D-081E-E3F1-76D8-29836F79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33D6-8F3B-627C-8DD6-52C5C6C7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BAF72-5E4D-B030-5250-3F38A488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5D1B8-2C53-07DC-C44F-DAF40DA1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1DD67-3990-2C2D-C157-F1D08268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2E63D-FC4F-CB58-B715-30F1542F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A1A0F-94B5-D598-5B1D-D2E951B5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19EF-607E-DA64-5B1D-3A21A777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273D0-BF9A-FEDD-F633-C18CEC3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D389D-7039-A73E-7EAB-21925B2D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4BBFF-CE73-B534-B745-880FE2F6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0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62C00-FDED-FD1D-742D-B853AEBF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14435-A730-AB82-9220-F2745D12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4DA48-C91A-46BE-1BE3-7879381B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59AB-6933-8D04-37B7-C94EBE88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685-2501-71A7-2139-94F5E4FF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AF1DB-09A1-4DB7-5A24-BFD33812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A8380-61A0-7C4D-4311-0B049DC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76118-027C-0919-E2BC-0E972FDA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9E24-2CFE-FB47-329D-03907BA9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F98A-5C69-63E8-9AFB-D8DE04C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10F58-0644-7700-1BB3-CCD090E17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C156D-CA8A-6322-62D6-C96E5A4C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9B4A-0518-DB5F-E60E-795076E1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0C1F-3C86-59C1-5A17-3F99F4AD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00BB0-5B30-026E-07E3-58D381C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C792-9675-03F8-9903-9CCBC9F4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DB48-59AE-63EC-2098-78224A05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ED23-3947-B756-E8BF-EF1D8D5B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7662-4881-4A42-91DD-D0D6BCE2DD5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7937-B943-B7AE-8511-9D57C8074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1C19-C2D8-CD16-2129-BEBF2FDF3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8AE4-B7C5-44D5-AAB5-76A27E26D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4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F33A-D917-A88B-5C62-980541F7D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27BE-B648-9E67-6AE0-98BB86A3B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Gyan</a:t>
            </a:r>
          </a:p>
        </p:txBody>
      </p:sp>
    </p:spTree>
    <p:extLst>
      <p:ext uri="{BB962C8B-B14F-4D97-AF65-F5344CB8AC3E}">
        <p14:creationId xmlns:p14="http://schemas.microsoft.com/office/powerpoint/2010/main" val="72191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9">
            <a:extLst>
              <a:ext uri="{FF2B5EF4-FFF2-40B4-BE49-F238E27FC236}">
                <a16:creationId xmlns:a16="http://schemas.microsoft.com/office/drawing/2014/main" id="{470A5A68-C8EB-7447-6F84-16CF1B5818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6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10">
            <a:extLst>
              <a:ext uri="{FF2B5EF4-FFF2-40B4-BE49-F238E27FC236}">
                <a16:creationId xmlns:a16="http://schemas.microsoft.com/office/drawing/2014/main" id="{8842C9C7-44F0-F975-68CF-D63A27E3D2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7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11">
            <a:extLst>
              <a:ext uri="{FF2B5EF4-FFF2-40B4-BE49-F238E27FC236}">
                <a16:creationId xmlns:a16="http://schemas.microsoft.com/office/drawing/2014/main" id="{05E48DE5-F18D-71FE-0808-223B676C68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0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1">
            <a:extLst>
              <a:ext uri="{FF2B5EF4-FFF2-40B4-BE49-F238E27FC236}">
                <a16:creationId xmlns:a16="http://schemas.microsoft.com/office/drawing/2014/main" id="{D6E7C8B2-DB98-A307-F856-71BEAEA261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2">
            <a:extLst>
              <a:ext uri="{FF2B5EF4-FFF2-40B4-BE49-F238E27FC236}">
                <a16:creationId xmlns:a16="http://schemas.microsoft.com/office/drawing/2014/main" id="{84E17DD5-B11C-0D5D-F69D-24E4D10AFC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3">
            <a:extLst>
              <a:ext uri="{FF2B5EF4-FFF2-40B4-BE49-F238E27FC236}">
                <a16:creationId xmlns:a16="http://schemas.microsoft.com/office/drawing/2014/main" id="{CEC31BE2-BCB0-0F0F-A786-534AE83895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4">
            <a:extLst>
              <a:ext uri="{FF2B5EF4-FFF2-40B4-BE49-F238E27FC236}">
                <a16:creationId xmlns:a16="http://schemas.microsoft.com/office/drawing/2014/main" id="{DA89BB2D-39B7-2D45-06D4-3EB654369B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5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5">
            <a:extLst>
              <a:ext uri="{FF2B5EF4-FFF2-40B4-BE49-F238E27FC236}">
                <a16:creationId xmlns:a16="http://schemas.microsoft.com/office/drawing/2014/main" id="{C548DABB-734D-21BF-EDDA-FD6D582D4C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6">
            <a:extLst>
              <a:ext uri="{FF2B5EF4-FFF2-40B4-BE49-F238E27FC236}">
                <a16:creationId xmlns:a16="http://schemas.microsoft.com/office/drawing/2014/main" id="{C553F032-E62A-AF78-B2BC-5EA22BEE44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3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7">
            <a:extLst>
              <a:ext uri="{FF2B5EF4-FFF2-40B4-BE49-F238E27FC236}">
                <a16:creationId xmlns:a16="http://schemas.microsoft.com/office/drawing/2014/main" id="{78460919-DC4B-F3CB-AC6B-EBE2A6765D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8">
            <a:extLst>
              <a:ext uri="{FF2B5EF4-FFF2-40B4-BE49-F238E27FC236}">
                <a16:creationId xmlns:a16="http://schemas.microsoft.com/office/drawing/2014/main" id="{445EA811-06A1-ECE6-58F4-7B7ACCB06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Gyan</dc:creator>
  <cp:lastModifiedBy>Gyan</cp:lastModifiedBy>
  <cp:revision>1</cp:revision>
  <dcterms:created xsi:type="dcterms:W3CDTF">2022-11-22T09:18:53Z</dcterms:created>
  <dcterms:modified xsi:type="dcterms:W3CDTF">2022-11-22T09:18:59Z</dcterms:modified>
</cp:coreProperties>
</file>