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A60D-3355-47D7-A5E3-E3257ABC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A0EBA-221A-43A5-BC31-845B7D395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9898-DF8E-4C14-B3B1-E3121CBE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550A-4445-41E5-B330-524025C9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09702-E11E-4530-8B24-CAF5F457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F4C0-1B6B-4DD5-A495-8BE4EF8F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C9213-CFDC-42C7-80FF-5C89A3FAF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0EA5-DB9B-4390-8126-DBC9F518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AF30-107E-47E7-AD75-CAD0821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826B-8EE6-4554-8EF4-7561F163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BFA7C-82FB-4450-B3A0-E3AC44125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CCDBA-DE40-4ED5-B00F-E2617EB4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14E2A-7ED3-4617-A7A9-FCBC031A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61F1-D25C-41B7-899A-9E692296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4612-3915-4316-B3D4-5BA4974A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F787-9A20-4966-B21C-5F234D3F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7879-472E-4C7F-BAE6-A9B8F17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DF7B-1FA5-470E-8AB7-6F150095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FB9D-661E-4FAC-802F-809F4C42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F93C-4DF7-42A4-86F6-C48D111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2E85-C853-4600-965D-CD14BDDD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28A1-4398-477D-99A7-94572036C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F971B-8471-43D6-9EB1-AEB4912A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FD05-B90C-4FBC-92A0-78758FA3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66AA-F34A-4AF0-B22A-F5F4A81B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6E88-E031-4D57-A2ED-0F611CB0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D909-1D42-4EE6-90D5-27D631FB2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16F09-0D65-4D47-B452-AEB759B85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EE48C-3F43-476D-846A-57AD5C21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87AF-ECD1-4080-A12E-2E21278D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4A669-8FE1-4AD2-808D-3C0C51B2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5615-9ED9-492A-897D-B3F72661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2FDAF-0AE3-4434-993A-8086F168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947F-690E-4FE0-BDA4-48C876DB7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1B88A-1491-41BE-9C92-EB3E21F5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922F3-6C1A-4418-A2A7-C1E996B21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2DD90-FABC-4E6A-8918-2D4115D4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4D34A-CC2A-412E-A7D8-12EAF694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F3868-F8B0-4A5E-A9D3-348B912B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D5F6-4725-4CDE-8D82-D87B88FA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441D0-CB38-403A-9C69-30A5B887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39E97-13E2-4716-A081-FA1FBFF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567EC-3B58-4994-AE30-BD9E8E51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97B1F-37FC-40E2-8F77-18ACAEF1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660A2-2FFF-45B8-9505-0C46EB86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21E3B-116E-40F9-BB7C-377473D4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81ED-A6BE-4580-9939-9F26611D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7D0A-AA48-4896-BDEF-494F057C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3D593-5CC3-4D6E-9703-344070639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80AB-80A0-4356-9784-700CDFDB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28AE8-051F-4D21-BCEF-88FB027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C556-1C8A-4B02-B23D-79AFF11E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6FF7-3B7D-4335-8A8E-FD0E0693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FFC20-23E1-46AC-9E1B-26B0F5613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48D68-AF3B-49E7-9B40-48224C3B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C2DEC-91D3-4964-8DCC-79BAFFE5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EE31E-81D0-4677-94CB-85FF751B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77E28-796F-4014-90A3-A4CD8A0C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53937-FA78-4B9D-A855-BF33A1B5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67C4-3F55-436D-8B66-4B009465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360D-47B0-45C3-9992-B5B95CB73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6EC2-39FF-45B9-A2C7-90B4176A0A5E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B2DA-650C-4B69-B41B-8E9E1650C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FBCB-5AFA-453F-BF11-81BF67EA9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E4F3-C462-4147-A1D4-44FB07841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0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296F-6171-4575-AFCB-D8B01D29C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Brawlhalla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8002C-115C-435D-97EC-F05DC61C0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資工二 </a:t>
            </a:r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106590047</a:t>
            </a:r>
            <a:r>
              <a:rPr lang="zh-TW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葉凱毅</a:t>
            </a:r>
            <a:endParaRPr lang="en-US" altLang="zh-TW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zh-TW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資工二 </a:t>
            </a:r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106590048</a:t>
            </a:r>
            <a:r>
              <a:rPr lang="zh-TW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陳風平</a:t>
            </a:r>
            <a:endParaRPr lang="en-US" altLang="zh-TW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19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8EE3-8A25-47C2-AE8D-D543B12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Brawlhalla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89A0-7CE4-4FFB-8FF6-2ADD3529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Fullpage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Manual navigation bar</a:t>
            </a:r>
          </a:p>
          <a:p>
            <a:pPr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Animation on mouse movement</a:t>
            </a:r>
          </a:p>
          <a:p>
            <a:pPr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GSAP</a:t>
            </a:r>
          </a:p>
        </p:txBody>
      </p:sp>
    </p:spTree>
    <p:extLst>
      <p:ext uri="{BB962C8B-B14F-4D97-AF65-F5344CB8AC3E}">
        <p14:creationId xmlns:p14="http://schemas.microsoft.com/office/powerpoint/2010/main" val="219749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8EE3-8A25-47C2-AE8D-D543B12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Brawlhalla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89A0-7CE4-4FFB-8FF6-2ADD3529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ScrollMagic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Bootstrap</a:t>
            </a:r>
          </a:p>
          <a:p>
            <a:pPr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Firebase</a:t>
            </a:r>
          </a:p>
          <a:p>
            <a:pPr>
              <a:lnSpc>
                <a:spcPct val="150000"/>
              </a:lnSpc>
              <a:buBlip>
                <a:blip r:embed="rId2">
                  <a:extLst/>
                </a:blip>
              </a:buBlip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jQuery Serialize Object</a:t>
            </a:r>
          </a:p>
        </p:txBody>
      </p:sp>
    </p:spTree>
    <p:extLst>
      <p:ext uri="{BB962C8B-B14F-4D97-AF65-F5344CB8AC3E}">
        <p14:creationId xmlns:p14="http://schemas.microsoft.com/office/powerpoint/2010/main" val="196345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Yu Gothic</vt:lpstr>
      <vt:lpstr>Arial</vt:lpstr>
      <vt:lpstr>Calibri</vt:lpstr>
      <vt:lpstr>Calibri Light</vt:lpstr>
      <vt:lpstr>Office Theme</vt:lpstr>
      <vt:lpstr>Brawlhalla Website</vt:lpstr>
      <vt:lpstr>Brawlhalla Website</vt:lpstr>
      <vt:lpstr>Brawlhalla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Brawlhalla Website</dc:title>
  <dc:creator>BINH TRAN</dc:creator>
  <cp:lastModifiedBy>BINH TRAN</cp:lastModifiedBy>
  <cp:revision>6</cp:revision>
  <dcterms:created xsi:type="dcterms:W3CDTF">2019-06-20T04:55:02Z</dcterms:created>
  <dcterms:modified xsi:type="dcterms:W3CDTF">2019-06-20T05:09:58Z</dcterms:modified>
</cp:coreProperties>
</file>