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8" r:id="rId2"/>
    <p:sldId id="279" r:id="rId3"/>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2748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this course, we're going to use an IDE called </a:t>
            </a:r>
            <a:r>
              <a:rPr lang="en-US" sz="6400" b="1" dirty="0">
                <a:latin typeface="Open Sans" panose="020B0606030504020204" pitchFamily="34" charset="0"/>
                <a:ea typeface="Open Sans" panose="020B0606030504020204" pitchFamily="34" charset="0"/>
                <a:cs typeface="Open Sans" panose="020B0606030504020204" pitchFamily="34" charset="0"/>
              </a:rPr>
              <a:t>IntelliJ IDEA</a:t>
            </a:r>
            <a:r>
              <a:rPr lang="en-US" sz="6400" dirty="0">
                <a:latin typeface="Open Sans" panose="020B0606030504020204" pitchFamily="34" charset="0"/>
                <a:ea typeface="Open Sans" panose="020B0606030504020204" pitchFamily="34" charset="0"/>
                <a:cs typeface="Open Sans" panose="020B0606030504020204" pitchFamily="34" charset="0"/>
              </a:rPr>
              <a:t>. An </a:t>
            </a:r>
            <a:r>
              <a:rPr lang="en-US" sz="6400" b="1" dirty="0">
                <a:latin typeface="Open Sans" panose="020B0606030504020204" pitchFamily="34" charset="0"/>
                <a:ea typeface="Open Sans" panose="020B0606030504020204" pitchFamily="34" charset="0"/>
                <a:cs typeface="Open Sans" panose="020B0606030504020204" pitchFamily="34" charset="0"/>
              </a:rPr>
              <a:t>IDE</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Integrated Development Environment</a:t>
            </a:r>
            <a:r>
              <a:rPr lang="en-US" sz="6400" dirty="0">
                <a:latin typeface="Open Sans" panose="020B0606030504020204" pitchFamily="34" charset="0"/>
                <a:ea typeface="Open Sans" panose="020B0606030504020204" pitchFamily="34" charset="0"/>
                <a:cs typeface="Open Sans" panose="020B0606030504020204" pitchFamily="34" charset="0"/>
              </a:rPr>
              <a:t>, is the tool that we use to write programs.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main feature is a text editor, that we type our code into. But an IDE also compiles and runs our programs for us. And as you'll see, it also warns us about errors in our code, before we run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IDE we're going to use is called IntelliJ IDEA, created by a company called </a:t>
            </a:r>
            <a:r>
              <a:rPr lang="en-US" sz="6400" b="1" dirty="0">
                <a:latin typeface="Open Sans" panose="020B0606030504020204" pitchFamily="34" charset="0"/>
                <a:ea typeface="Open Sans" panose="020B0606030504020204" pitchFamily="34" charset="0"/>
                <a:cs typeface="Open Sans" panose="020B0606030504020204" pitchFamily="34" charset="0"/>
              </a:rPr>
              <a:t>JetBrains</a:t>
            </a:r>
            <a:r>
              <a:rPr lang="en-US" sz="6400" dirty="0">
                <a:latin typeface="Open Sans" panose="020B0606030504020204" pitchFamily="34" charset="0"/>
                <a:ea typeface="Open Sans" panose="020B0606030504020204" pitchFamily="34" charset="0"/>
                <a:cs typeface="Open Sans" panose="020B0606030504020204" pitchFamily="34" charset="0"/>
              </a:rPr>
              <a:t>. There are other IDEs available, and you can use any that you want for this course.</a:t>
            </a:r>
          </a:p>
        </p:txBody>
      </p:sp>
      <p:sp>
        <p:nvSpPr>
          <p:cNvPr id="4" name="Shape 126">
            <a:extLst>
              <a:ext uri="{FF2B5EF4-FFF2-40B4-BE49-F238E27FC236}">
                <a16:creationId xmlns:a16="http://schemas.microsoft.com/office/drawing/2014/main" id="{EC8E9BDF-EB8F-B356-8911-F3103BFFA8F9}"/>
              </a:ext>
            </a:extLst>
          </p:cNvPr>
          <p:cNvSpPr/>
          <p:nvPr/>
        </p:nvSpPr>
        <p:spPr>
          <a:xfrm>
            <a:off x="952498" y="459786"/>
            <a:ext cx="1891062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Installing </a:t>
            </a:r>
            <a:r>
              <a:rPr lang="en-US" sz="10800" dirty="0" err="1">
                <a:latin typeface="Open Sans" panose="020B0606030504020204" pitchFamily="34" charset="0"/>
                <a:ea typeface="Open Sans" panose="020B0606030504020204" pitchFamily="34" charset="0"/>
                <a:cs typeface="Open Sans" panose="020B0606030504020204" pitchFamily="34" charset="0"/>
              </a:rPr>
              <a:t>Intellij</a:t>
            </a:r>
            <a:r>
              <a:rPr lang="en-US" sz="10800" dirty="0">
                <a:latin typeface="Open Sans" panose="020B0606030504020204" pitchFamily="34" charset="0"/>
                <a:ea typeface="Open Sans" panose="020B0606030504020204" pitchFamily="34" charset="0"/>
                <a:cs typeface="Open Sans" panose="020B0606030504020204" pitchFamily="34" charset="0"/>
              </a:rPr>
              <a:t> IDEA for Mac</a:t>
            </a:r>
          </a:p>
        </p:txBody>
      </p:sp>
      <p:sp>
        <p:nvSpPr>
          <p:cNvPr id="5" name="Shape 131">
            <a:extLst>
              <a:ext uri="{FF2B5EF4-FFF2-40B4-BE49-F238E27FC236}">
                <a16:creationId xmlns:a16="http://schemas.microsoft.com/office/drawing/2014/main" id="{25E02B2B-183D-9A00-ED24-D9D049663517}"/>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Installing </a:t>
            </a:r>
            <a:r>
              <a:rPr lang="en-US" sz="4500" dirty="0" err="1">
                <a:latin typeface="Open Sans" panose="020B0606030504020204" pitchFamily="34" charset="0"/>
                <a:ea typeface="Open Sans" panose="020B0606030504020204" pitchFamily="34" charset="0"/>
                <a:cs typeface="Open Sans" panose="020B0606030504020204" pitchFamily="34" charset="0"/>
              </a:rPr>
              <a:t>Intellij</a:t>
            </a:r>
            <a:r>
              <a:rPr lang="en-US" sz="4500" dirty="0">
                <a:latin typeface="Open Sans" panose="020B0606030504020204" pitchFamily="34" charset="0"/>
                <a:ea typeface="Open Sans" panose="020B0606030504020204" pitchFamily="34" charset="0"/>
                <a:cs typeface="Open Sans" panose="020B0606030504020204" pitchFamily="34" charset="0"/>
              </a:rPr>
              <a:t> IDEA for Mac</a:t>
            </a:r>
          </a:p>
        </p:txBody>
      </p:sp>
    </p:spTree>
    <p:extLst>
      <p:ext uri="{BB962C8B-B14F-4D97-AF65-F5344CB8AC3E}">
        <p14:creationId xmlns:p14="http://schemas.microsoft.com/office/powerpoint/2010/main" val="344499801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you've already got an IDE that you like, and you're comfortable using, then it's fine to continue using it. Most modern IDEs provide the same, or very similar, features.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haven't used an IDE before, I suggest you use IntelliJ IDEA. That way your environment will work the same way as you'll see in the videos.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reminder that this video is for the Mac, check out the other videos in this section, if you are on Windows or running Linux.</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time to download and install IntelliJ IDEA, which we need to write Java programs.</a:t>
            </a:r>
          </a:p>
        </p:txBody>
      </p:sp>
      <p:sp>
        <p:nvSpPr>
          <p:cNvPr id="4" name="Shape 126">
            <a:extLst>
              <a:ext uri="{FF2B5EF4-FFF2-40B4-BE49-F238E27FC236}">
                <a16:creationId xmlns:a16="http://schemas.microsoft.com/office/drawing/2014/main" id="{6A3EA304-513F-5120-485D-B5226A0EBF3C}"/>
              </a:ext>
            </a:extLst>
          </p:cNvPr>
          <p:cNvSpPr/>
          <p:nvPr/>
        </p:nvSpPr>
        <p:spPr>
          <a:xfrm>
            <a:off x="952498" y="459786"/>
            <a:ext cx="1891062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Installing </a:t>
            </a:r>
            <a:r>
              <a:rPr lang="en-US" sz="10800" dirty="0" err="1">
                <a:latin typeface="Open Sans" panose="020B0606030504020204" pitchFamily="34" charset="0"/>
                <a:ea typeface="Open Sans" panose="020B0606030504020204" pitchFamily="34" charset="0"/>
                <a:cs typeface="Open Sans" panose="020B0606030504020204" pitchFamily="34" charset="0"/>
              </a:rPr>
              <a:t>Intellij</a:t>
            </a:r>
            <a:r>
              <a:rPr lang="en-US" sz="10800" dirty="0">
                <a:latin typeface="Open Sans" panose="020B0606030504020204" pitchFamily="34" charset="0"/>
                <a:ea typeface="Open Sans" panose="020B0606030504020204" pitchFamily="34" charset="0"/>
                <a:cs typeface="Open Sans" panose="020B0606030504020204" pitchFamily="34" charset="0"/>
              </a:rPr>
              <a:t> IDEA for Mac</a:t>
            </a:r>
          </a:p>
        </p:txBody>
      </p:sp>
      <p:sp>
        <p:nvSpPr>
          <p:cNvPr id="5" name="Shape 131">
            <a:extLst>
              <a:ext uri="{FF2B5EF4-FFF2-40B4-BE49-F238E27FC236}">
                <a16:creationId xmlns:a16="http://schemas.microsoft.com/office/drawing/2014/main" id="{DDF36BE2-E2AB-A6C6-78B1-FF229974A95D}"/>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Installing </a:t>
            </a:r>
            <a:r>
              <a:rPr lang="en-US" sz="4500" dirty="0" err="1">
                <a:latin typeface="Open Sans" panose="020B0606030504020204" pitchFamily="34" charset="0"/>
                <a:ea typeface="Open Sans" panose="020B0606030504020204" pitchFamily="34" charset="0"/>
                <a:cs typeface="Open Sans" panose="020B0606030504020204" pitchFamily="34" charset="0"/>
              </a:rPr>
              <a:t>Intellij</a:t>
            </a:r>
            <a:r>
              <a:rPr lang="en-US" sz="4500" dirty="0">
                <a:latin typeface="Open Sans" panose="020B0606030504020204" pitchFamily="34" charset="0"/>
                <a:ea typeface="Open Sans" panose="020B0606030504020204" pitchFamily="34" charset="0"/>
                <a:cs typeface="Open Sans" panose="020B0606030504020204" pitchFamily="34" charset="0"/>
              </a:rPr>
              <a:t> IDEA for Mac</a:t>
            </a:r>
          </a:p>
        </p:txBody>
      </p:sp>
    </p:spTree>
    <p:extLst>
      <p:ext uri="{BB962C8B-B14F-4D97-AF65-F5344CB8AC3E}">
        <p14:creationId xmlns:p14="http://schemas.microsoft.com/office/powerpoint/2010/main" val="1331029326"/>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612</TotalTime>
  <Words>253</Words>
  <Application>Microsoft Office PowerPoint</Application>
  <PresentationFormat>Custom</PresentationFormat>
  <Paragraphs>13</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Helvetica</vt:lpstr>
      <vt:lpstr>Helvetica Light</vt:lpstr>
      <vt:lpstr>Helvetica Neue</vt:lpstr>
      <vt:lpstr>Open Sans</vt:lpstr>
      <vt:lpstr>White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165</cp:revision>
  <dcterms:modified xsi:type="dcterms:W3CDTF">2022-10-12T01:30:13Z</dcterms:modified>
</cp:coreProperties>
</file>