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7" r:id="rId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2048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Configuring IntelliJ IDEA - WINDOWS, MAC and LINUX</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772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Configuring IntelliJ IDEA - WINDOWS, MAC and LINUX</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 want to configure IntelliJ Idea, so that we can actually start some java coding. This video is applicable whether you're running on Windows, Mac, or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firstly, we need to link the JDK we installed, Oracle's JDK 17, with IntelliJ IDEA so that they work together. Basically, that means telling IntelliJ, where the JDK is installed, on the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JDK</a:t>
            </a:r>
            <a:r>
              <a:rPr lang="en-US" sz="6400" dirty="0">
                <a:latin typeface="Open Sans" panose="020B0606030504020204" pitchFamily="34" charset="0"/>
                <a:ea typeface="Open Sans" panose="020B0606030504020204" pitchFamily="34" charset="0"/>
                <a:cs typeface="Open Sans" panose="020B0606030504020204" pitchFamily="34" charset="0"/>
              </a:rPr>
              <a:t> is effectively a </a:t>
            </a:r>
            <a:r>
              <a:rPr lang="en-US" sz="6400" b="1" dirty="0">
                <a:latin typeface="Open Sans" panose="020B0606030504020204" pitchFamily="34" charset="0"/>
                <a:ea typeface="Open Sans" panose="020B0606030504020204" pitchFamily="34" charset="0"/>
                <a:cs typeface="Open Sans" panose="020B0606030504020204" pitchFamily="34" charset="0"/>
              </a:rPr>
              <a:t>Software Development Kit</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SDK</a:t>
            </a:r>
            <a:r>
              <a:rPr lang="en-US" sz="6400" dirty="0">
                <a:latin typeface="Open Sans" panose="020B0606030504020204" pitchFamily="34" charset="0"/>
                <a:ea typeface="Open Sans" panose="020B0606030504020204" pitchFamily="34" charset="0"/>
                <a:cs typeface="Open Sans" panose="020B0606030504020204" pitchFamily="34" charset="0"/>
              </a:rPr>
              <a:t>. Whatever you call it, it contains the tools you need, to write programs. The </a:t>
            </a:r>
            <a:r>
              <a:rPr lang="en-US" sz="6400" b="1" dirty="0">
                <a:latin typeface="Open Sans" panose="020B0606030504020204" pitchFamily="34" charset="0"/>
                <a:ea typeface="Open Sans" panose="020B0606030504020204" pitchFamily="34" charset="0"/>
                <a:cs typeface="Open Sans" panose="020B0606030504020204" pitchFamily="34" charset="0"/>
              </a:rPr>
              <a:t>Java Development Kit</a:t>
            </a:r>
            <a:r>
              <a:rPr lang="en-US" sz="6400" dirty="0">
                <a:latin typeface="Open Sans" panose="020B0606030504020204" pitchFamily="34" charset="0"/>
                <a:ea typeface="Open Sans" panose="020B0606030504020204" pitchFamily="34" charset="0"/>
                <a:cs typeface="Open Sans" panose="020B0606030504020204" pitchFamily="34" charset="0"/>
              </a:rPr>
              <a:t> ,includes the tools that enables the computer to understand your java code, and to execute it. It also has a debugger, and we'll be seeing what that is and how to use it, when we've written a program to debug.</a:t>
            </a:r>
          </a:p>
        </p:txBody>
      </p:sp>
    </p:spTree>
    <p:extLst>
      <p:ext uri="{BB962C8B-B14F-4D97-AF65-F5344CB8AC3E}">
        <p14:creationId xmlns:p14="http://schemas.microsoft.com/office/powerpoint/2010/main" val="25680374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613</TotalTime>
  <Words>177</Words>
  <Application>Microsoft Office PowerPoint</Application>
  <PresentationFormat>Custom</PresentationFormat>
  <Paragraphs>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vt:lpstr>
      <vt:lpstr>Helvetica Light</vt:lpstr>
      <vt:lpstr>Helvetica Neue</vt:lpstr>
      <vt:lpstr>Open Sans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2022-09-30T14:00:05Z</dcterms:modified>
</cp:coreProperties>
</file>