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20574000"/>
  <p:notesSz cx="6858000" cy="9144000"/>
  <p:embeddedFontLst>
    <p:embeddedFont>
      <p:font typeface="Helvetica Neue" pitchFamily="50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UeESyTYCyM0u9tP3OhmkvM2r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B4E0C-D4CA-410E-888D-E7CD80C3646B}">
  <a:tblStyle styleId="{A7DB4E0C-D4CA-410E-888D-E7CD80C3646B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357903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A6-EABE-A777-26D3-A5C7C2799C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up until now, we've used the interactive shell included with Java,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JShell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write all of our Java code.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we'll start using IntelliJ, the Integrated Development Environment you just installed in the previous videos, to take another look at our first program, "Hello World".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haven't installed IntelliJ IDEA yet, please go back to the video for your operating system, and do that now, then come back and continue on with this lecture.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357903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Naming Items in Java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/>
          </a:p>
        </p:txBody>
      </p:sp>
      <p:graphicFrame>
        <p:nvGraphicFramePr>
          <p:cNvPr id="71" name="Google Shape;71;p2"/>
          <p:cNvGraphicFramePr/>
          <p:nvPr>
            <p:extLst>
              <p:ext uri="{D42A27DB-BD31-4B8C-83A1-F6EECF244321}">
                <p14:modId xmlns:p14="http://schemas.microsoft.com/office/powerpoint/2010/main" val="184856534"/>
              </p:ext>
            </p:extLst>
          </p:nvPr>
        </p:nvGraphicFramePr>
        <p:xfrm>
          <a:off x="6186194" y="6578214"/>
          <a:ext cx="24203600" cy="7641975"/>
        </p:xfrm>
        <a:graphic>
          <a:graphicData uri="http://schemas.openxmlformats.org/drawingml/2006/table">
            <a:tbl>
              <a:tblPr firstRow="1" bandRow="1">
                <a:noFill/>
                <a:tableStyleId>{A7DB4E0C-D4CA-410E-888D-E7CD80C3646B}</a:tableStyleId>
              </a:tblPr>
              <a:tblGrid>
                <a:gridCol w="6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Identifier</a:t>
                      </a:r>
                      <a:endParaRPr sz="48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Usage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Recommended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Example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Name</a:t>
                      </a:r>
                      <a:endParaRPr/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IntelliJ Field</a:t>
                      </a:r>
                      <a:endParaRPr/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Upper Camel Case</a:t>
                      </a:r>
                      <a:endParaRPr/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FirstJavaProject</a:t>
                      </a:r>
                      <a:endParaRPr sz="48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 Name</a:t>
                      </a:r>
                      <a:endParaRPr sz="48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 element</a:t>
                      </a:r>
                      <a:endParaRPr sz="48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Upper Camel Case</a:t>
                      </a:r>
                      <a:endParaRPr/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b="0" i="0" u="none" strike="noStrike" cap="non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NewClass</a:t>
                      </a:r>
                      <a:endParaRPr sz="4800" b="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 Name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 element</a:t>
                      </a:r>
                      <a:endParaRPr sz="48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Lower </a:t>
                      </a: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Camel Case</a:t>
                      </a:r>
                      <a:endParaRPr/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b="0" i="0" u="none" strike="noStrike" cap="non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getData</a:t>
                      </a:r>
                      <a:endParaRPr sz="4800" b="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 Name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"/>
                        <a:buNone/>
                      </a:pP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 element</a:t>
                      </a:r>
                      <a:endParaRPr sz="48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Lower </a:t>
                      </a:r>
                      <a:r>
                        <a:rPr lang="en-US" sz="48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Camel Case</a:t>
                      </a:r>
                      <a:endParaRPr/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b="0" i="0" u="none" strike="noStrike" cap="none" dirty="0" err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firstVariable</a:t>
                      </a:r>
                      <a:endParaRPr sz="48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45E8EF1-5CC4-3E68-F634-6E2240E89B5E}"/>
              </a:ext>
            </a:extLst>
          </p:cNvPr>
          <p:cNvSpPr/>
          <p:nvPr/>
        </p:nvSpPr>
        <p:spPr>
          <a:xfrm>
            <a:off x="952501" y="3322264"/>
            <a:ext cx="34782670" cy="41378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is the practice of capitalizing the first letter of every word in a name for readability, removing spaces or characters such as underscores between the words.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39B-91ED-66F2-B77E-FA55F7BEDF22}"/>
              </a:ext>
            </a:extLst>
          </p:cNvPr>
          <p:cNvSpPr/>
          <p:nvPr/>
        </p:nvSpPr>
        <p:spPr>
          <a:xfrm>
            <a:off x="952498" y="15678046"/>
            <a:ext cx="34782670" cy="21937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 are shown in this table.  Note that project name is not a Java element, it's part of IntelliJ's configuration.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this in a future video.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Custom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Open Sans</vt:lpstr>
      <vt:lpstr>Arial</vt:lpstr>
      <vt:lpstr>Helvetica Neue</vt:lpstr>
      <vt:lpstr>Helvetica Neue Light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5</cp:revision>
  <dcterms:modified xsi:type="dcterms:W3CDTF">2024-04-23T02:03:58Z</dcterms:modified>
</cp:coreProperties>
</file>