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0574000"/>
  <p:notesSz cx="6858000" cy="9144000"/>
  <p:embeddedFontLst>
    <p:embeddedFont>
      <p:font typeface="Helvetica Neue" pitchFamily="50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BF5epSC9Q67bWhghfUXI911fR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Welcome to Section 5, and congratulations on making it so far.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Buchalka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 again.  This next section is dealing with methods.  They are a way to group code together, similar to code blocks, but with a lot more flexibility and power.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take the knowledge you have learned about expressions, statements and code blocks to the next level, combining them with the power of methods.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Let's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 a start.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</vt:lpstr>
      <vt:lpstr>Helvetica Neue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3</cp:revision>
  <dcterms:modified xsi:type="dcterms:W3CDTF">2024-04-26T08:55:33Z</dcterms:modified>
</cp:coreProperties>
</file>