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60476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Seconds And Minutes Challenge Bonus: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Bonus Challenge Solution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part of the challenge, we'll add validation to the methods as a bonus:</a:t>
            </a:r>
          </a:p>
          <a:p>
            <a:pPr marL="193680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the first method,</a:t>
            </a:r>
          </a:p>
          <a:p>
            <a:pPr marL="301680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seconds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parameter should be &gt;= 0.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the second method,</a:t>
            </a:r>
          </a:p>
          <a:p>
            <a:pPr marL="1936800" lvl="1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minutes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parameter should be &gt;= 0.</a:t>
            </a:r>
          </a:p>
          <a:p>
            <a:pPr marL="3016800" lvl="1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the 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seconds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parameter should be &gt;= 0 and &lt;= 59.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either method is passed an invalid value, print out some type of meaningful message to the user.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87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162</cp:revision>
  <dcterms:modified xsi:type="dcterms:W3CDTF">2022-08-02T21:07:03Z</dcterms:modified>
</cp:coreProperties>
</file>