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0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section six of the course.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Buchalka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here again, and in this section, we're dealing with control flow statements.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essential for programming to determine the flow of your program.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what should be executed and under what conditions.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also, how often a code segment should be executed.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you'll be learning about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switch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which like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if then else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allows you to execute different code blocks based on different conditions.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also be looking at three additional statements.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for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while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and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do while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which are used to repeat code segments based on conditions you set.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three statements, in addition to the if then else statement, are what you need to understand to get the most out of Java, so let's get started.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7628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173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2024-05-13T02:13:54Z</dcterms:modified>
</cp:coreProperties>
</file>