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1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5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6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3672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couple of videos, we looked at the switch statement, and how we can use it in a similar way, to an "if"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talked about the traditional version, which you'll see in older applications.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also looked at the enhanced version, which I would recommend if you're using JDK 14 or greater, and if you also have the luxury of not having to be compatible with older versions.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we'll give you a chance to work out a challenge, using the traditional switch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the slide we saw in the last video, which describes the syntax of both: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781958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Statement vs. Enhanced Switch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Challenge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A1CED0-B428-636E-E2C6-1C6CE6E0B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83149"/>
              </p:ext>
            </p:extLst>
          </p:nvPr>
        </p:nvGraphicFramePr>
        <p:xfrm>
          <a:off x="951786" y="3097763"/>
          <a:ext cx="34782670" cy="13876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53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0913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67543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Switch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Switch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3341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9E6B61A-3741-702C-5371-2F027966C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302" y="5127753"/>
            <a:ext cx="16753737" cy="829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D1375-355F-AC75-1D66-B144F94FD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4963" y="5127753"/>
            <a:ext cx="16772219" cy="4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5891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0575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9" y="277434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we'll be using the NATO alphabet to replace a character or letter, with NATO's standardized word for that letter.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radio transmissions, the word car, "C", "A", "R", would be read, "Charlie Able Roger", for clarity.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take a single character, and return the matching word from the NATO phonetic alphabet,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just do this for the letters A, through 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FA759B-8A9E-D2A0-A8B1-B719C222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03342"/>
              </p:ext>
            </p:extLst>
          </p:nvPr>
        </p:nvGraphicFramePr>
        <p:xfrm>
          <a:off x="8145656" y="11921137"/>
          <a:ext cx="20284688" cy="5849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68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584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NATO phonetic alphabet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= Able, B = Baker, C = Charlie, D = Dog, E = Easy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 = Fox, G = George, H = How, I = Item, J = Jig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 = King, L = Love, M = Mike, N = Nan, O = Oboe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 = Peter, Q = Queen, R = Roger, S = Sugar, T = Tare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 = Uncle, V = Victor, W = William, X = X-ray, Y = Yoke, Z = Zebra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0103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0575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8675D-5ADE-F002-DA49-3CCEDCCBE469}"/>
              </a:ext>
            </a:extLst>
          </p:cNvPr>
          <p:cNvSpPr/>
          <p:nvPr/>
        </p:nvSpPr>
        <p:spPr>
          <a:xfrm>
            <a:off x="952501" y="277434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 this:</a:t>
            </a:r>
          </a:p>
          <a:p>
            <a:pPr marL="22248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char variable.</a:t>
            </a:r>
          </a:p>
          <a:p>
            <a:pPr marL="22248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traditional switch statement (with a colon in case labels) that tests the value in the variable from Step 1. </a:t>
            </a:r>
          </a:p>
          <a:p>
            <a:pPr marL="36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cases for the characters,  A, B, C, D, and 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14F71-E145-4C3A-1E48-CE042A72B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72962"/>
              </p:ext>
            </p:extLst>
          </p:nvPr>
        </p:nvGraphicFramePr>
        <p:xfrm>
          <a:off x="8145656" y="11921137"/>
          <a:ext cx="20284688" cy="5849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68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584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NATO phonetic alphabet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= Able, B = Baker, C = Charlie, D = Dog, E = Easy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 = Fox, G = George, H = How, I = Item, J = Jig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 = King, L = Love, M = Mike, N = Nan, O = Oboe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 = Peter, Q = Queen, R = Roger, S = Sugar, T = Tare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 = Uncle, V = Victor, W = William, X = X-ray, Y = Yoke, Z = Zebra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162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0575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8675D-5ADE-F002-DA49-3CCEDCCBE469}"/>
              </a:ext>
            </a:extLst>
          </p:cNvPr>
          <p:cNvSpPr/>
          <p:nvPr/>
        </p:nvSpPr>
        <p:spPr>
          <a:xfrm>
            <a:off x="952501" y="277434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 this:</a:t>
            </a:r>
          </a:p>
          <a:p>
            <a:pPr marL="36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a message in each case block, with the letter and the NATO word, then break.</a:t>
            </a:r>
          </a:p>
          <a:p>
            <a:pPr marL="36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default block, which displays the letter with a message saying not found.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14F71-E145-4C3A-1E48-CE042A72B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87575"/>
              </p:ext>
            </p:extLst>
          </p:nvPr>
        </p:nvGraphicFramePr>
        <p:xfrm>
          <a:off x="8145656" y="11921137"/>
          <a:ext cx="20284688" cy="5849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68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584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NATO phonetic alphabet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= Able, B = Baker, C = Charlie, D = Dog, E = Easy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 = Fox, G = George, H = How, I = Item, J = Jig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 = King, L = Love, M = Mike, N = Nan, O = Oboe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 = Peter, Q = Queen, R = Roger, S = Sugar, T = Tare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 = Uncle, V = Victor, W = William, X = X-ray, Y = Yoke, Z = Zebra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20095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660</Words>
  <Application>Microsoft Office PowerPoint</Application>
  <PresentationFormat>Custom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2022-09-05T05:38:07Z</dcterms:modified>
</cp:coreProperties>
</file>