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5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3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Switch Expression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Switch Expression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in the last challenge, we used a traditional switch statement, to translate a letter into NATO's keyword, that represented that letter.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next challenge, we're going to use the enhanced switch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look at these statements side by side again, but this time, we're going to make the enhanced switch an expression, by assigning it to a variable.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71752"/>
            <a:ext cx="35097750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Traditional Switch Statement vs. Enhanced Switch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Switch Expression Challenge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2033F3-776F-BD17-ACF5-307650853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8550"/>
              </p:ext>
            </p:extLst>
          </p:nvPr>
        </p:nvGraphicFramePr>
        <p:xfrm>
          <a:off x="3041780" y="3097763"/>
          <a:ext cx="30492441" cy="14364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972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830272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205551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Traditional Switch Statement used in a method, returning values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Enhanced Switch Expression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83341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152D917-72AB-AF4F-1454-56AAF0A32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043" y="5373238"/>
            <a:ext cx="5941312" cy="11795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928B73-8DF3-8790-DEA7-0280A3C71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8386" y="5373238"/>
            <a:ext cx="17132870" cy="60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5117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4150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 of the Week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Switch Expression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method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printDayOfWeek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takes an int parameter called day, but doesn't return any values.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enhanced switch statement, to return the name of the day, based on the parameter passed to the switch statement, so that 0 will return "Sunday", 1 will return "Monday", and so on.  Any number not between 0 and 6, should return "Invalid Day".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enhanced switch statement as an expression, returning the result to a String named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dayOfTheWeek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both the day variable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dayOfTheWeek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172067300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4150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 of the Week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Switch Expression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1143000" indent="-1143000" algn="l">
              <a:spcAft>
                <a:spcPts val="5022"/>
              </a:spcAft>
              <a:buFont typeface="+mj-lt"/>
              <a:buAutoNum type="arabicPeriod" startAt="2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main method, call this method for the values 0 through 7.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 startAt="2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Bonus: Create a second method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printWeekDay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uses an if then else statement, instead of a switch, to produce the same output.</a:t>
            </a:r>
          </a:p>
        </p:txBody>
      </p:sp>
    </p:spTree>
    <p:extLst>
      <p:ext uri="{BB962C8B-B14F-4D97-AF65-F5344CB8AC3E}">
        <p14:creationId xmlns:p14="http://schemas.microsoft.com/office/powerpoint/2010/main" val="285017656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282</Words>
  <Application>Microsoft Office PowerPoint</Application>
  <PresentationFormat>Custom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2022-08-25T02:06:53Z</dcterms:modified>
</cp:coreProperties>
</file>