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20574000"/>
  <p:notesSz cx="6858000" cy="9144000"/>
  <p:embeddedFontLst>
    <p:embeddedFont>
      <p:font typeface="Helvetica Neue" pitchFamily="50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zxANQTx+mHGq8PJWyVPoRTHd/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1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2419412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Challenge Exercise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Challenge Exercise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the previous video, we talked about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statement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in this video, I want to give you another challenge to work out on your own first, then we'll get back together and work through the solution.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challenge will use prime numbers, so if you need a refresher, let's quickly look at a web site, called </a:t>
            </a:r>
            <a:r>
              <a:rPr lang="en-US" sz="6400" b="0" i="0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math is fun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link to this page will be in the resources section of this video.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534073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Loop Challenge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Challenge Exercise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prime number counter variable, that will keep count of how many prime numbers were found.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for statement, using any range of numbers, where the maximum number is &lt;= 1000.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each number in the range:</a:t>
            </a:r>
            <a:endParaRPr dirty="0"/>
          </a:p>
          <a:p>
            <a:pPr marL="857250" marR="0" lvl="0" indent="-85725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Check to see if it's a prime number using the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isPrime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method.</a:t>
            </a:r>
            <a:endParaRPr dirty="0"/>
          </a:p>
          <a:p>
            <a:pPr marL="857250" marR="0" lvl="0" indent="-85725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 number is prime, print it out and increment the prime number counter variable.</a:t>
            </a:r>
            <a:endParaRPr dirty="0"/>
          </a:p>
          <a:p>
            <a:pPr marL="857250" marR="0" lvl="0" indent="-85725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Once the prime number counter equals three, exit the loop (Hint, use the break statement to exit).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 Neue Light</vt:lpstr>
      <vt:lpstr>Helvetica Neue</vt:lpstr>
      <vt:lpstr>Arial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2</cp:revision>
  <dcterms:modified xsi:type="dcterms:W3CDTF">2022-08-29T08:00:02Z</dcterms:modified>
</cp:coreProperties>
</file>