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jetbrains.com/help/idea/debugging-co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99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 3 and 5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 3 and 5 Challenge And Using IntelliJ's Debugger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 using a range of numbers from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to 1000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inclusive.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all the numbers that can be divided by both 3 and 5.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out the numbers that have met the above conditions.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out of the loop once you have found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numbers that met the conditions above.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breaking out of the loop,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numbers that met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conditions above.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type all code in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method.</a:t>
            </a:r>
          </a:p>
        </p:txBody>
      </p:sp>
    </p:spTree>
    <p:extLst>
      <p:ext uri="{BB962C8B-B14F-4D97-AF65-F5344CB8AC3E}">
        <p14:creationId xmlns:p14="http://schemas.microsoft.com/office/powerpoint/2010/main" val="13970747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99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IntelliJ's Java Debugger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 3 and 5 Challenge And Using IntelliJ's Debugger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IntelliJ IDEA provides a debugger for Java code, which lets you see what's happening under the hood: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information: </a:t>
            </a: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https://www.jetbrains.com/help/idea/debugging-code.html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7255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155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2022-09-09T01:40:51Z</dcterms:modified>
</cp:coreProperties>
</file>