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8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2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0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6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7631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ways to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you want to loop until some condition is met, that's not associated with a known range of values?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316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two types of while loops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C585F6-DD0D-C324-4267-87D495440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72132"/>
              </p:ext>
            </p:extLst>
          </p:nvPr>
        </p:nvGraphicFramePr>
        <p:xfrm>
          <a:off x="952498" y="4857750"/>
          <a:ext cx="34782670" cy="605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5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912909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73442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While Loops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Explanation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7824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while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executing code block until the loop expression becomes false.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923813"/>
                  </a:ext>
                </a:extLst>
              </a:tr>
              <a:tr h="244639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 while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 the code block once, then continue executing until the loop condition becomes false.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5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801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7479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 and the while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C585F6-DD0D-C324-4267-87D495440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2206"/>
              </p:ext>
            </p:extLst>
          </p:nvPr>
        </p:nvGraphicFramePr>
        <p:xfrm>
          <a:off x="952500" y="8592042"/>
          <a:ext cx="34782668" cy="640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60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2506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7089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for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while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69303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DDC7E6-6CD2-B4F7-DD1A-A5F7566A149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we've also stated several times, that the for loop has three declaration parts in the parentheses, separated by semicolons.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looking at the while loop in comparison: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F8668-6FB0-A4E7-2AC5-45E3C04C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2293" y="10661539"/>
            <a:ext cx="13885171" cy="3258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B8329-DD0D-3BC7-E074-D641CB54A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764" y="10661543"/>
            <a:ext cx="18479825" cy="327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68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7479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 and the while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2A7173-13D6-C51E-1CE7-DDBBABDC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06365"/>
              </p:ext>
            </p:extLst>
          </p:nvPr>
        </p:nvGraphicFramePr>
        <p:xfrm>
          <a:off x="952500" y="4857750"/>
          <a:ext cx="29651908" cy="640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97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096930">
                  <a:extLst>
                    <a:ext uri="{9D8B030D-6E8A-4147-A177-3AD203B41FA5}">
                      <a16:colId xmlns:a16="http://schemas.microsoft.com/office/drawing/2014/main" val="2296967507"/>
                    </a:ext>
                  </a:extLst>
                </a:gridCol>
              </a:tblGrid>
              <a:tr h="17089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while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do while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69303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7FF9027-BD25-DB5C-FC46-54AAD90E5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08" y="6937227"/>
            <a:ext cx="13885171" cy="32587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716A90-17DD-E9EF-B563-327F2D688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730" y="6948937"/>
            <a:ext cx="13783966" cy="3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39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8156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continue statement, in its simplest form, will stop executing  the current iteration of a block of code in a loop, and start a new iteration.</a:t>
            </a:r>
          </a:p>
        </p:txBody>
      </p:sp>
    </p:spTree>
    <p:extLst>
      <p:ext uri="{BB962C8B-B14F-4D97-AF65-F5344CB8AC3E}">
        <p14:creationId xmlns:p14="http://schemas.microsoft.com/office/powerpoint/2010/main" val="13535758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201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2022-09-02T03:23:36Z</dcterms:modified>
</cp:coreProperties>
</file>