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2769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loop challenge - Step 1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Loop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Step 1 is to create a method called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isEvenNumber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a parameter of type 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purpose is to determine if the argument passed to the method is  an even number or not.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true from the method, if it's an even number, otherwise return false.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use a while loop to test a range of numbers, from 5, up to and including 20, but printing out only the even numbers, determined by the call to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isEvenNumber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236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loop challenge - Step 2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Loop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Step 2 is to modify the while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it also record the total number of even numbers it has found.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out of the loop, once 5 even numbers are found.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display the total number of odd and even numbers found.</a:t>
            </a:r>
          </a:p>
        </p:txBody>
      </p:sp>
    </p:spTree>
    <p:extLst>
      <p:ext uri="{BB962C8B-B14F-4D97-AF65-F5344CB8AC3E}">
        <p14:creationId xmlns:p14="http://schemas.microsoft.com/office/powerpoint/2010/main" val="294108884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174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2022-09-02T03:25:07Z</dcterms:modified>
</cp:coreProperties>
</file>