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8" r:id="rId3"/>
    <p:sldId id="279" r:id="rId4"/>
    <p:sldId id="280" r:id="rId5"/>
    <p:sldId id="281" r:id="rId6"/>
    <p:sldId id="282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0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80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9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85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0885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 Sum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 Variables and Datatypes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844214"/>
            <a:ext cx="34782670" cy="1382796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your task is to write a method, with the name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sumDigits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has a single parameter named number, of type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it should return an 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 should only take a number that is a positive number.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negative number is passed, it should return -1, meaning an invalid value was passed.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 should parse out each digit from the number, and sum the digits up.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if 125 is the value passed to the method, the code should sum each digit, in this case, 1 + 2 + 5, and return 8, as a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another example, if the value is 1000, the code should sum each digit, 1 + 0 + 0 + 0, and return 1 as a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number is a single digit number, simply return the number itself as the result.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1649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 Sum Challenge Process, Step 1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 Variables and Datatypes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EC3280-4F0A-E311-E075-E8CE116FC43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start of the process: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number = 1234, and our variable, sum = 0.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use the remainder operator, getting the remainder of the number divided by 10, this will give us the most right digit in the number: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1234 % 10 = 4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4 is the last digit, or most right digit. </a:t>
            </a:r>
          </a:p>
        </p:txBody>
      </p:sp>
    </p:spTree>
    <p:extLst>
      <p:ext uri="{BB962C8B-B14F-4D97-AF65-F5344CB8AC3E}">
        <p14:creationId xmlns:p14="http://schemas.microsoft.com/office/powerpoint/2010/main" val="428855052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1649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 Sum Challenge Process, Step 1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 Variables and Datatypes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EC3280-4F0A-E311-E075-E8CE116FC43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Since we'll be working through the digits, from right to left, we'll add this to sum: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sum = 4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we want to drop the most right digit, 4, and just have the other 3 digits to process.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do this by dividing by 10: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1234 / 10 = 123</a:t>
            </a:r>
          </a:p>
        </p:txBody>
      </p:sp>
    </p:spTree>
    <p:extLst>
      <p:ext uri="{BB962C8B-B14F-4D97-AF65-F5344CB8AC3E}">
        <p14:creationId xmlns:p14="http://schemas.microsoft.com/office/powerpoint/2010/main" val="158340593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14364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 Sum Challenge Process, Step 2 and 3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 Variables and Datatypes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EC3280-4F0A-E311-E075-E8CE116FC43F}"/>
              </a:ext>
            </a:extLst>
          </p:cNvPr>
          <p:cNvSpPr/>
          <p:nvPr/>
        </p:nvSpPr>
        <p:spPr>
          <a:xfrm>
            <a:off x="952501" y="4285903"/>
            <a:ext cx="34782670" cy="136454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in the second iteration of the loop: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number = 123, and sum = 4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again we use the remainder operator, getting the remainder of the number divided by 10, which gives us the right most digit: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123 % 10 = 3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we'll add 3 to sum, which was 4: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sum = 7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now we divide 123 by 10: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123 / 10 = 12</a:t>
            </a:r>
          </a:p>
        </p:txBody>
      </p:sp>
    </p:spTree>
    <p:extLst>
      <p:ext uri="{BB962C8B-B14F-4D97-AF65-F5344CB8AC3E}">
        <p14:creationId xmlns:p14="http://schemas.microsoft.com/office/powerpoint/2010/main" val="7771811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14364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 Sum Challenge Process, Step 2 and 3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 Variables and Datatypes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EC3280-4F0A-E311-E075-E8CE116FC43F}"/>
              </a:ext>
            </a:extLst>
          </p:cNvPr>
          <p:cNvSpPr/>
          <p:nvPr/>
        </p:nvSpPr>
        <p:spPr>
          <a:xfrm>
            <a:off x="952501" y="4285903"/>
            <a:ext cx="34782670" cy="1364540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in the third iteration of the loop: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number = 12, and sum = 7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 again take number mod 10: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12 % 10 = 2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2 gets added to sum: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sum = 9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 again divide now by 10: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12 / 10 = 1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our number is a single digit, (number &lt; 10), and here we'll break out of the loop.</a:t>
            </a:r>
          </a:p>
        </p:txBody>
      </p:sp>
    </p:spTree>
    <p:extLst>
      <p:ext uri="{BB962C8B-B14F-4D97-AF65-F5344CB8AC3E}">
        <p14:creationId xmlns:p14="http://schemas.microsoft.com/office/powerpoint/2010/main" val="83691971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76987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 Sum Challenge Process, Final Step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 Variables and Datatypes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EC3280-4F0A-E311-E075-E8CE116FC43F}"/>
              </a:ext>
            </a:extLst>
          </p:cNvPr>
          <p:cNvSpPr/>
          <p:nvPr/>
        </p:nvSpPr>
        <p:spPr>
          <a:xfrm>
            <a:off x="952501" y="4285903"/>
            <a:ext cx="34782670" cy="136454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in this final step, after we've broken out of the loop: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number = 1, and sum = 9.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we can just add this last single digit to sum, and we'll have a final sum of 10.</a:t>
            </a:r>
          </a:p>
        </p:txBody>
      </p:sp>
    </p:spTree>
    <p:extLst>
      <p:ext uri="{BB962C8B-B14F-4D97-AF65-F5344CB8AC3E}">
        <p14:creationId xmlns:p14="http://schemas.microsoft.com/office/powerpoint/2010/main" val="421880689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588</Words>
  <Application>Microsoft Office PowerPoint</Application>
  <PresentationFormat>Custom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162</cp:revision>
  <dcterms:modified xsi:type="dcterms:W3CDTF">2022-09-01T13:34:57Z</dcterms:modified>
</cp:coreProperties>
</file>