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2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5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0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2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4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0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2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3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4EDE5-AFEE-86A5-78D8-065D8F843A2F}"/>
              </a:ext>
            </a:extLst>
          </p:cNvPr>
          <p:cNvSpPr/>
          <p:nvPr/>
        </p:nvSpPr>
        <p:spPr>
          <a:xfrm>
            <a:off x="952498" y="2850504"/>
            <a:ext cx="34782668" cy="14462447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6AAC8D-4491-31E2-9D27-1716AB6F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402" y="7927642"/>
            <a:ext cx="14654397" cy="4718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234143-40EB-3DDB-F0FD-E18E34B539B2}"/>
              </a:ext>
            </a:extLst>
          </p:cNvPr>
          <p:cNvSpPr/>
          <p:nvPr/>
        </p:nvSpPr>
        <p:spPr>
          <a:xfrm>
            <a:off x="1773046" y="11112449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5D45E-8DE6-A5E9-DEF8-B186E9266118}"/>
              </a:ext>
            </a:extLst>
          </p:cNvPr>
          <p:cNvSpPr/>
          <p:nvPr/>
        </p:nvSpPr>
        <p:spPr>
          <a:xfrm>
            <a:off x="15413102" y="7962100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2D445C-53C1-D0E5-B8B7-473D01CC8B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87387" y="11968036"/>
            <a:ext cx="13239287" cy="2581648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1231751-AE5B-1B0D-01B5-CBCE87DA1DDA}"/>
              </a:ext>
            </a:extLst>
          </p:cNvPr>
          <p:cNvSpPr/>
          <p:nvPr/>
        </p:nvSpPr>
        <p:spPr>
          <a:xfrm>
            <a:off x="16026674" y="13482725"/>
            <a:ext cx="13211938" cy="2133918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Curly braces to define loop code block (body)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F56FC0-F113-1755-B345-A1CA67C30F6E}"/>
              </a:ext>
            </a:extLst>
          </p:cNvPr>
          <p:cNvCxnSpPr>
            <a:cxnSpLocks/>
          </p:cNvCxnSpPr>
          <p:nvPr/>
        </p:nvCxnSpPr>
        <p:spPr>
          <a:xfrm flipH="1" flipV="1">
            <a:off x="15882950" y="9626699"/>
            <a:ext cx="1733246" cy="3856026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570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and Break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EA73-3D51-40C6-7A53-511416A2ADF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continue and break statements both interrupt normal loop processing.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continue statement starts a new iteration, but continues to iterate through the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break statement exits the loop, at the point it's executed, and no longer completes any code in the loop, and won't continue iterating any longer.</a:t>
            </a:r>
          </a:p>
        </p:txBody>
      </p:sp>
    </p:spTree>
    <p:extLst>
      <p:ext uri="{BB962C8B-B14F-4D97-AF65-F5344CB8AC3E}">
        <p14:creationId xmlns:p14="http://schemas.microsoft.com/office/powerpoint/2010/main" val="271672515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4EDE5-AFEE-86A5-78D8-065D8F843A2F}"/>
              </a:ext>
            </a:extLst>
          </p:cNvPr>
          <p:cNvSpPr/>
          <p:nvPr/>
        </p:nvSpPr>
        <p:spPr>
          <a:xfrm>
            <a:off x="952498" y="2850504"/>
            <a:ext cx="34782668" cy="14462447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D352A1-0CA4-4316-76B4-CF0ACEF49A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487" y="7909168"/>
            <a:ext cx="15172007" cy="48327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234143-40EB-3DDB-F0FD-E18E34B539B2}"/>
              </a:ext>
            </a:extLst>
          </p:cNvPr>
          <p:cNvSpPr/>
          <p:nvPr/>
        </p:nvSpPr>
        <p:spPr>
          <a:xfrm>
            <a:off x="1773046" y="11112449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5D45E-8DE6-A5E9-DEF8-B186E9266118}"/>
              </a:ext>
            </a:extLst>
          </p:cNvPr>
          <p:cNvSpPr/>
          <p:nvPr/>
        </p:nvSpPr>
        <p:spPr>
          <a:xfrm>
            <a:off x="4067078" y="7909168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31751-AE5B-1B0D-01B5-CBCE87DA1DDA}"/>
              </a:ext>
            </a:extLst>
          </p:cNvPr>
          <p:cNvSpPr/>
          <p:nvPr/>
        </p:nvSpPr>
        <p:spPr>
          <a:xfrm>
            <a:off x="16026674" y="13482725"/>
            <a:ext cx="13211938" cy="2133918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Curly braces to define loop code block (body)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5A0C43-9777-B703-8B83-928026AB54E8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2212788" y="12788052"/>
            <a:ext cx="13813886" cy="1761632"/>
          </a:xfrm>
          <a:prstGeom prst="bentConnector3">
            <a:avLst>
              <a:gd name="adj1" fmla="val 99983"/>
            </a:avLst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05940D2-A152-E6C1-AD43-E6F6290BC686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V="1">
            <a:off x="11442695" y="2292777"/>
            <a:ext cx="4754028" cy="17625868"/>
          </a:xfrm>
          <a:prstGeom prst="bentConnector2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F53B24-8AD2-CDED-B718-A19B8F772484}"/>
              </a:ext>
            </a:extLst>
          </p:cNvPr>
          <p:cNvSpPr/>
          <p:nvPr/>
        </p:nvSpPr>
        <p:spPr>
          <a:xfrm>
            <a:off x="16293290" y="11145034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E305AA-4833-EC00-D4D5-DA4E0BB7DD95}"/>
              </a:ext>
            </a:extLst>
          </p:cNvPr>
          <p:cNvCxnSpPr>
            <a:cxnSpLocks/>
          </p:cNvCxnSpPr>
          <p:nvPr/>
        </p:nvCxnSpPr>
        <p:spPr>
          <a:xfrm flipH="1">
            <a:off x="17232987" y="11964563"/>
            <a:ext cx="8820090" cy="0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9965DBA-6F78-78FA-56A4-E07560264EFD}"/>
              </a:ext>
            </a:extLst>
          </p:cNvPr>
          <p:cNvSpPr/>
          <p:nvPr/>
        </p:nvSpPr>
        <p:spPr>
          <a:xfrm>
            <a:off x="26053077" y="10947043"/>
            <a:ext cx="6906799" cy="2072362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Semicolon is </a:t>
            </a: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required!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9F63F-D3AE-561D-C075-BF613FAF23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2357" r="10863" b="65190"/>
          <a:stretch/>
        </p:blipFill>
        <p:spPr>
          <a:xfrm>
            <a:off x="7924319" y="11108339"/>
            <a:ext cx="8320865" cy="16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077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A3384C-4761-92B8-1B0F-71C21B997DB6}"/>
              </a:ext>
            </a:extLst>
          </p:cNvPr>
          <p:cNvSpPr/>
          <p:nvPr/>
        </p:nvSpPr>
        <p:spPr>
          <a:xfrm>
            <a:off x="952494" y="13156163"/>
            <a:ext cx="34597139" cy="4775143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4EDE5-AFEE-86A5-78D8-065D8F843A2F}"/>
              </a:ext>
            </a:extLst>
          </p:cNvPr>
          <p:cNvSpPr/>
          <p:nvPr/>
        </p:nvSpPr>
        <p:spPr>
          <a:xfrm>
            <a:off x="952494" y="2850505"/>
            <a:ext cx="34782668" cy="6532043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78726B-1FCA-EEEC-265D-8D984FEBE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339" y="3265037"/>
            <a:ext cx="24692551" cy="5957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1AE80A-3135-7A02-8234-2BBFFD487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340" y="13569958"/>
            <a:ext cx="24692551" cy="365405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664C55-15B4-CD99-08FA-FAC3D925633B}"/>
              </a:ext>
            </a:extLst>
          </p:cNvPr>
          <p:cNvSpPr/>
          <p:nvPr/>
        </p:nvSpPr>
        <p:spPr>
          <a:xfrm flipH="1">
            <a:off x="1506338" y="3126850"/>
            <a:ext cx="8175543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DBB4A2-FCDF-B67B-E947-3522E69FCD11}"/>
              </a:ext>
            </a:extLst>
          </p:cNvPr>
          <p:cNvSpPr/>
          <p:nvPr/>
        </p:nvSpPr>
        <p:spPr>
          <a:xfrm flipV="1">
            <a:off x="5432611" y="4491318"/>
            <a:ext cx="6024283" cy="995082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9E3612-B7DF-0EE3-AF2F-D10CF5E73A6A}"/>
              </a:ext>
            </a:extLst>
          </p:cNvPr>
          <p:cNvSpPr/>
          <p:nvPr/>
        </p:nvSpPr>
        <p:spPr>
          <a:xfrm flipV="1">
            <a:off x="3657598" y="6875666"/>
            <a:ext cx="4894731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47334C-6105-EEA2-486A-1C2E77317DEC}"/>
              </a:ext>
            </a:extLst>
          </p:cNvPr>
          <p:cNvSpPr/>
          <p:nvPr/>
        </p:nvSpPr>
        <p:spPr>
          <a:xfrm flipV="1">
            <a:off x="4320986" y="13658492"/>
            <a:ext cx="5360895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F7441-D7A0-F6B0-2615-42AA579D8D67}"/>
              </a:ext>
            </a:extLst>
          </p:cNvPr>
          <p:cNvSpPr/>
          <p:nvPr/>
        </p:nvSpPr>
        <p:spPr>
          <a:xfrm flipV="1">
            <a:off x="15114496" y="13658492"/>
            <a:ext cx="2124633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CB51BB-2EF4-3BE5-782D-4F35CDB5B2E0}"/>
              </a:ext>
            </a:extLst>
          </p:cNvPr>
          <p:cNvSpPr/>
          <p:nvPr/>
        </p:nvSpPr>
        <p:spPr>
          <a:xfrm>
            <a:off x="15328393" y="3232378"/>
            <a:ext cx="3395981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init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D215C6-B41C-4158-96F4-7BDB1F6C841A}"/>
              </a:ext>
            </a:extLst>
          </p:cNvPr>
          <p:cNvSpPr/>
          <p:nvPr/>
        </p:nvSpPr>
        <p:spPr>
          <a:xfrm>
            <a:off x="19745274" y="4479605"/>
            <a:ext cx="6906799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condition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676F11-0CE8-CFAA-D160-4E46DC0560A9}"/>
              </a:ext>
            </a:extLst>
          </p:cNvPr>
          <p:cNvSpPr/>
          <p:nvPr/>
        </p:nvSpPr>
        <p:spPr>
          <a:xfrm>
            <a:off x="15297869" y="6951134"/>
            <a:ext cx="6906799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increment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56B97-D498-7BC7-D2CD-2D35FFBA44A4}"/>
              </a:ext>
            </a:extLst>
          </p:cNvPr>
          <p:cNvSpPr/>
          <p:nvPr/>
        </p:nvSpPr>
        <p:spPr>
          <a:xfrm>
            <a:off x="8994550" y="10381796"/>
            <a:ext cx="6906799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condition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1AE2CB-B519-A41C-E214-BD8D2C3B0A22}"/>
              </a:ext>
            </a:extLst>
          </p:cNvPr>
          <p:cNvSpPr/>
          <p:nvPr/>
        </p:nvSpPr>
        <p:spPr>
          <a:xfrm>
            <a:off x="16961188" y="10381796"/>
            <a:ext cx="6906799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increment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C2EBD7-EB1B-9820-92AC-F21E83BDE2A4}"/>
              </a:ext>
            </a:extLst>
          </p:cNvPr>
          <p:cNvSpPr/>
          <p:nvPr/>
        </p:nvSpPr>
        <p:spPr>
          <a:xfrm>
            <a:off x="4406972" y="10381796"/>
            <a:ext cx="3395981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init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A12621-AF2F-58F2-D7F4-3C28CE953E5F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681881" y="3761857"/>
            <a:ext cx="5646512" cy="14260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CBA566-3313-CE39-CF61-95F4B3790DCB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1538203" y="5023344"/>
            <a:ext cx="8207071" cy="6245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67A25E-C342-E513-1A70-5FCAC5456CA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552329" y="7494873"/>
            <a:ext cx="6745540" cy="26893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6295F87-18FA-5C9C-EEF1-CE7C23CF23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50" r="76332" b="66627"/>
          <a:stretch/>
        </p:blipFill>
        <p:spPr>
          <a:xfrm>
            <a:off x="10783103" y="13576195"/>
            <a:ext cx="597159" cy="1219479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C52CB8-3561-5435-F899-73673D501BF8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373906" y="11469273"/>
            <a:ext cx="627528" cy="2189219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4BF836-0AF6-E42A-6DF3-36798F7B2108}"/>
              </a:ext>
            </a:extLst>
          </p:cNvPr>
          <p:cNvCxnSpPr>
            <a:cxnSpLocks/>
          </p:cNvCxnSpPr>
          <p:nvPr/>
        </p:nvCxnSpPr>
        <p:spPr>
          <a:xfrm>
            <a:off x="12084424" y="11493520"/>
            <a:ext cx="627528" cy="2189219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A34E16-62C3-48F3-0C56-B2FCF558F674}"/>
              </a:ext>
            </a:extLst>
          </p:cNvPr>
          <p:cNvCxnSpPr>
            <a:cxnSpLocks/>
          </p:cNvCxnSpPr>
          <p:nvPr/>
        </p:nvCxnSpPr>
        <p:spPr>
          <a:xfrm flipH="1">
            <a:off x="16378518" y="11493520"/>
            <a:ext cx="1433232" cy="2189219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29969-194A-3455-E0E4-44244008313D}"/>
              </a:ext>
            </a:extLst>
          </p:cNvPr>
          <p:cNvSpPr/>
          <p:nvPr/>
        </p:nvSpPr>
        <p:spPr>
          <a:xfrm flipV="1">
            <a:off x="10434918" y="13658492"/>
            <a:ext cx="3926541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89561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FD8777F-7B26-0CD5-7A04-74A26D531E08}"/>
              </a:ext>
            </a:extLst>
          </p:cNvPr>
          <p:cNvSpPr/>
          <p:nvPr/>
        </p:nvSpPr>
        <p:spPr>
          <a:xfrm>
            <a:off x="952497" y="2850504"/>
            <a:ext cx="23691775" cy="15080802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7C5F0-7AFE-F94A-0375-DCABB6A6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04" y="3474038"/>
            <a:ext cx="22740684" cy="13500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99527-6074-874A-3B87-C68244A153D8}"/>
              </a:ext>
            </a:extLst>
          </p:cNvPr>
          <p:cNvSpPr/>
          <p:nvPr/>
        </p:nvSpPr>
        <p:spPr>
          <a:xfrm flipV="1">
            <a:off x="1410232" y="3371087"/>
            <a:ext cx="6203548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A8224-71EE-0E8B-61EF-A2BFA58B840E}"/>
              </a:ext>
            </a:extLst>
          </p:cNvPr>
          <p:cNvSpPr/>
          <p:nvPr/>
        </p:nvSpPr>
        <p:spPr>
          <a:xfrm>
            <a:off x="4329404" y="4329403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8E74DE-4489-9CB3-2B4A-1F44072F2656}"/>
              </a:ext>
            </a:extLst>
          </p:cNvPr>
          <p:cNvSpPr/>
          <p:nvPr/>
        </p:nvSpPr>
        <p:spPr>
          <a:xfrm>
            <a:off x="3079102" y="5236613"/>
            <a:ext cx="3769567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F6830-8389-41DF-32C3-46B824B2FB35}"/>
              </a:ext>
            </a:extLst>
          </p:cNvPr>
          <p:cNvCxnSpPr>
            <a:cxnSpLocks/>
          </p:cNvCxnSpPr>
          <p:nvPr/>
        </p:nvCxnSpPr>
        <p:spPr>
          <a:xfrm flipH="1">
            <a:off x="7654628" y="3819947"/>
            <a:ext cx="18191168" cy="0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1838A3-372F-414C-9E29-B35A1BAB6725}"/>
              </a:ext>
            </a:extLst>
          </p:cNvPr>
          <p:cNvSpPr/>
          <p:nvPr/>
        </p:nvSpPr>
        <p:spPr>
          <a:xfrm>
            <a:off x="26748740" y="3851431"/>
            <a:ext cx="3064263" cy="123721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>
              <a:lnSpc>
                <a:spcPct val="150000"/>
              </a:lnSpc>
            </a:pPr>
            <a:r>
              <a:rPr lang="en-US" sz="44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init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833D0B-CE3A-C3B0-7553-3565E1A9C958}"/>
              </a:ext>
            </a:extLst>
          </p:cNvPr>
          <p:cNvSpPr/>
          <p:nvPr/>
        </p:nvSpPr>
        <p:spPr>
          <a:xfrm>
            <a:off x="25845796" y="3271743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1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E0D5B2-CBDA-1E3F-35AE-EC3A07CA53E1}"/>
              </a:ext>
            </a:extLst>
          </p:cNvPr>
          <p:cNvSpPr/>
          <p:nvPr/>
        </p:nvSpPr>
        <p:spPr>
          <a:xfrm>
            <a:off x="26748740" y="6469448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0 &lt; 15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A5A055-0A97-5E5A-99F0-78FD6DFBD3EE}"/>
              </a:ext>
            </a:extLst>
          </p:cNvPr>
          <p:cNvSpPr/>
          <p:nvPr/>
        </p:nvSpPr>
        <p:spPr>
          <a:xfrm>
            <a:off x="25845796" y="6077046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2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9082DB-F34E-5461-01CB-4FA0BAF971C9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>
            <a:off x="8956844" y="4733408"/>
            <a:ext cx="16888952" cy="1891842"/>
          </a:xfrm>
          <a:prstGeom prst="bentConnector3">
            <a:avLst>
              <a:gd name="adj1" fmla="val 47127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33FDBF5-A84B-F04B-8FFC-A97A4E05EEC8}"/>
              </a:ext>
            </a:extLst>
          </p:cNvPr>
          <p:cNvSpPr/>
          <p:nvPr/>
        </p:nvSpPr>
        <p:spPr>
          <a:xfrm>
            <a:off x="26748740" y="9256920"/>
            <a:ext cx="5759113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1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12D312-8A7C-73A0-2B2E-0A4B5F584D85}"/>
              </a:ext>
            </a:extLst>
          </p:cNvPr>
          <p:cNvSpPr/>
          <p:nvPr/>
        </p:nvSpPr>
        <p:spPr>
          <a:xfrm>
            <a:off x="25845796" y="8489947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3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854B49-55E7-2D7D-FD15-46874CB0EB5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6848670" y="5648073"/>
            <a:ext cx="18997127" cy="3390078"/>
          </a:xfrm>
          <a:prstGeom prst="bentConnector3">
            <a:avLst>
              <a:gd name="adj1" fmla="val 49705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3509086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5CE50D-D72D-8569-2D4A-2CD001BEE17F}"/>
              </a:ext>
            </a:extLst>
          </p:cNvPr>
          <p:cNvSpPr/>
          <p:nvPr/>
        </p:nvSpPr>
        <p:spPr>
          <a:xfrm>
            <a:off x="952497" y="2850504"/>
            <a:ext cx="23691775" cy="15080802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7C5F0-7AFE-F94A-0375-DCABB6A6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04" y="3474038"/>
            <a:ext cx="22740684" cy="13500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99527-6074-874A-3B87-C68244A153D8}"/>
              </a:ext>
            </a:extLst>
          </p:cNvPr>
          <p:cNvSpPr/>
          <p:nvPr/>
        </p:nvSpPr>
        <p:spPr>
          <a:xfrm flipV="1">
            <a:off x="4713269" y="8509955"/>
            <a:ext cx="3769567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A8224-71EE-0E8B-61EF-A2BFA58B840E}"/>
              </a:ext>
            </a:extLst>
          </p:cNvPr>
          <p:cNvSpPr/>
          <p:nvPr/>
        </p:nvSpPr>
        <p:spPr>
          <a:xfrm>
            <a:off x="4329404" y="4329403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8E74DE-4489-9CB3-2B4A-1F44072F2656}"/>
              </a:ext>
            </a:extLst>
          </p:cNvPr>
          <p:cNvSpPr/>
          <p:nvPr/>
        </p:nvSpPr>
        <p:spPr>
          <a:xfrm>
            <a:off x="4731930" y="6845454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F6830-8389-41DF-32C3-46B824B2FB3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8920065" y="3359250"/>
            <a:ext cx="16925731" cy="1381613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E0D5B2-CBDA-1E3F-35AE-EC3A07CA53E1}"/>
              </a:ext>
            </a:extLst>
          </p:cNvPr>
          <p:cNvSpPr/>
          <p:nvPr/>
        </p:nvSpPr>
        <p:spPr>
          <a:xfrm>
            <a:off x="26748740" y="8391267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1 &lt;= 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A5A055-0A97-5E5A-99F0-78FD6DFBD3EE}"/>
              </a:ext>
            </a:extLst>
          </p:cNvPr>
          <p:cNvSpPr/>
          <p:nvPr/>
        </p:nvSpPr>
        <p:spPr>
          <a:xfrm>
            <a:off x="25845796" y="7998865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1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9082DB-F34E-5461-01CB-4FA0BAF971C9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17546285" y="-912793"/>
            <a:ext cx="687967" cy="17135349"/>
          </a:xfrm>
          <a:prstGeom prst="bentConnector2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33FDBF5-A84B-F04B-8FFC-A97A4E05EEC8}"/>
              </a:ext>
            </a:extLst>
          </p:cNvPr>
          <p:cNvSpPr/>
          <p:nvPr/>
        </p:nvSpPr>
        <p:spPr>
          <a:xfrm>
            <a:off x="26748740" y="13757143"/>
            <a:ext cx="6546649" cy="3110071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Continue with a loop (bypass all other code in the block/body)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12D312-8A7C-73A0-2B2E-0A4B5F584D85}"/>
              </a:ext>
            </a:extLst>
          </p:cNvPr>
          <p:cNvSpPr/>
          <p:nvPr/>
        </p:nvSpPr>
        <p:spPr>
          <a:xfrm>
            <a:off x="25845796" y="13470116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3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9AD4F-74C3-F7D1-A60C-63762D98E5C0}"/>
              </a:ext>
            </a:extLst>
          </p:cNvPr>
          <p:cNvSpPr/>
          <p:nvPr/>
        </p:nvSpPr>
        <p:spPr>
          <a:xfrm>
            <a:off x="26748740" y="3203448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1 &lt; 15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D6FBA6-6A30-778F-D9B3-2621C3D31B96}"/>
              </a:ext>
            </a:extLst>
          </p:cNvPr>
          <p:cNvSpPr/>
          <p:nvPr/>
        </p:nvSpPr>
        <p:spPr>
          <a:xfrm>
            <a:off x="25845796" y="2811046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4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A49E03-BBE7-4236-7CB8-BDA50B6F46C4}"/>
              </a:ext>
            </a:extLst>
          </p:cNvPr>
          <p:cNvSpPr/>
          <p:nvPr/>
        </p:nvSpPr>
        <p:spPr>
          <a:xfrm>
            <a:off x="26748740" y="10766731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execute code block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DD9454-1E39-C2AA-534E-A587E50C6E00}"/>
              </a:ext>
            </a:extLst>
          </p:cNvPr>
          <p:cNvSpPr/>
          <p:nvPr/>
        </p:nvSpPr>
        <p:spPr>
          <a:xfrm>
            <a:off x="25845796" y="10374327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2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2576ACD-BAD4-CCE3-C09B-10183A6E1931}"/>
              </a:ext>
            </a:extLst>
          </p:cNvPr>
          <p:cNvCxnSpPr>
            <a:cxnSpLocks/>
            <a:stCxn id="28" idx="2"/>
            <a:endCxn id="41" idx="3"/>
          </p:cNvCxnSpPr>
          <p:nvPr/>
        </p:nvCxnSpPr>
        <p:spPr>
          <a:xfrm rot="10800000">
            <a:off x="24285388" y="8561063"/>
            <a:ext cx="1560408" cy="2361469"/>
          </a:xfrm>
          <a:prstGeom prst="bentConnector3">
            <a:avLst>
              <a:gd name="adj1" fmla="val 50000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4B563-CE19-46F0-4944-6F7BD74B4FDB}"/>
              </a:ext>
            </a:extLst>
          </p:cNvPr>
          <p:cNvSpPr/>
          <p:nvPr/>
        </p:nvSpPr>
        <p:spPr>
          <a:xfrm>
            <a:off x="4713269" y="7728497"/>
            <a:ext cx="19572119" cy="1665129"/>
          </a:xfrm>
          <a:prstGeom prst="rect">
            <a:avLst/>
          </a:prstGeom>
          <a:solidFill>
            <a:srgbClr val="FFFF00">
              <a:alpha val="2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854B49-55E7-2D7D-FD15-46874CB0EB5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8482836" y="8981254"/>
            <a:ext cx="17362960" cy="5037067"/>
          </a:xfrm>
          <a:prstGeom prst="bentConnector3">
            <a:avLst>
              <a:gd name="adj1" fmla="val 13028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9C0713A-8605-76EC-66B8-93749C74B26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922106" y="5152323"/>
            <a:ext cx="4702629" cy="1246755"/>
          </a:xfrm>
          <a:prstGeom prst="bentConnector2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8B1B65-B02F-472B-645D-4D094BEF8BC7}"/>
              </a:ext>
            </a:extLst>
          </p:cNvPr>
          <p:cNvCxnSpPr>
            <a:cxnSpLocks/>
          </p:cNvCxnSpPr>
          <p:nvPr/>
        </p:nvCxnSpPr>
        <p:spPr>
          <a:xfrm>
            <a:off x="1959428" y="6380417"/>
            <a:ext cx="0" cy="2600837"/>
          </a:xfrm>
          <a:prstGeom prst="line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1898ED-14B0-1C9A-BC6F-64F81DEA21FA}"/>
              </a:ext>
            </a:extLst>
          </p:cNvPr>
          <p:cNvCxnSpPr>
            <a:cxnSpLocks/>
          </p:cNvCxnSpPr>
          <p:nvPr/>
        </p:nvCxnSpPr>
        <p:spPr>
          <a:xfrm flipH="1">
            <a:off x="1922106" y="8925271"/>
            <a:ext cx="2791163" cy="18661"/>
          </a:xfrm>
          <a:prstGeom prst="line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106794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0C7CA3A-4C82-45DD-24B1-B4A5AB84DFD6}"/>
              </a:ext>
            </a:extLst>
          </p:cNvPr>
          <p:cNvSpPr/>
          <p:nvPr/>
        </p:nvSpPr>
        <p:spPr>
          <a:xfrm>
            <a:off x="952497" y="2850504"/>
            <a:ext cx="23691775" cy="15080802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7C5F0-7AFE-F94A-0375-DCABB6A6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04" y="3474038"/>
            <a:ext cx="22740684" cy="13500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99527-6074-874A-3B87-C68244A153D8}"/>
              </a:ext>
            </a:extLst>
          </p:cNvPr>
          <p:cNvSpPr/>
          <p:nvPr/>
        </p:nvSpPr>
        <p:spPr>
          <a:xfrm flipV="1">
            <a:off x="4731930" y="12741988"/>
            <a:ext cx="5065213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A8224-71EE-0E8B-61EF-A2BFA58B840E}"/>
              </a:ext>
            </a:extLst>
          </p:cNvPr>
          <p:cNvSpPr/>
          <p:nvPr/>
        </p:nvSpPr>
        <p:spPr>
          <a:xfrm>
            <a:off x="4329404" y="4329403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8E74DE-4489-9CB3-2B4A-1F44072F2656}"/>
              </a:ext>
            </a:extLst>
          </p:cNvPr>
          <p:cNvSpPr/>
          <p:nvPr/>
        </p:nvSpPr>
        <p:spPr>
          <a:xfrm>
            <a:off x="4731930" y="6845454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F6830-8389-41DF-32C3-46B824B2FB3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8920065" y="4727637"/>
            <a:ext cx="16925731" cy="13226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E0D5B2-CBDA-1E3F-35AE-EC3A07CA53E1}"/>
              </a:ext>
            </a:extLst>
          </p:cNvPr>
          <p:cNvSpPr/>
          <p:nvPr/>
        </p:nvSpPr>
        <p:spPr>
          <a:xfrm>
            <a:off x="26748740" y="9137441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6 &lt;= 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false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A5A055-0A97-5E5A-99F0-78FD6DFBD3EE}"/>
              </a:ext>
            </a:extLst>
          </p:cNvPr>
          <p:cNvSpPr/>
          <p:nvPr/>
        </p:nvSpPr>
        <p:spPr>
          <a:xfrm>
            <a:off x="25845796" y="8745039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3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9AD4F-74C3-F7D1-A60C-63762D98E5C0}"/>
              </a:ext>
            </a:extLst>
          </p:cNvPr>
          <p:cNvSpPr/>
          <p:nvPr/>
        </p:nvSpPr>
        <p:spPr>
          <a:xfrm>
            <a:off x="26748740" y="4571835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5 &lt; 15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D6FBA6-6A30-778F-D9B3-2621C3D31B96}"/>
              </a:ext>
            </a:extLst>
          </p:cNvPr>
          <p:cNvSpPr/>
          <p:nvPr/>
        </p:nvSpPr>
        <p:spPr>
          <a:xfrm>
            <a:off x="25845796" y="4179433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1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A49E03-BBE7-4236-7CB8-BDA50B6F46C4}"/>
              </a:ext>
            </a:extLst>
          </p:cNvPr>
          <p:cNvSpPr/>
          <p:nvPr/>
        </p:nvSpPr>
        <p:spPr>
          <a:xfrm>
            <a:off x="26748740" y="11752761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execute code block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DD9454-1E39-C2AA-534E-A587E50C6E00}"/>
              </a:ext>
            </a:extLst>
          </p:cNvPr>
          <p:cNvSpPr/>
          <p:nvPr/>
        </p:nvSpPr>
        <p:spPr>
          <a:xfrm>
            <a:off x="25845796" y="11360357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4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2576ACD-BAD4-CCE3-C09B-10183A6E1931}"/>
              </a:ext>
            </a:extLst>
          </p:cNvPr>
          <p:cNvCxnSpPr>
            <a:cxnSpLocks/>
            <a:stCxn id="28" idx="2"/>
            <a:endCxn id="41" idx="3"/>
          </p:cNvCxnSpPr>
          <p:nvPr/>
        </p:nvCxnSpPr>
        <p:spPr>
          <a:xfrm rot="10800000">
            <a:off x="19948850" y="11532457"/>
            <a:ext cx="5896947" cy="376104"/>
          </a:xfrm>
          <a:prstGeom prst="bentConnector3">
            <a:avLst>
              <a:gd name="adj1" fmla="val 50000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4B563-CE19-46F0-4944-6F7BD74B4FDB}"/>
              </a:ext>
            </a:extLst>
          </p:cNvPr>
          <p:cNvSpPr/>
          <p:nvPr/>
        </p:nvSpPr>
        <p:spPr>
          <a:xfrm>
            <a:off x="3079102" y="11004475"/>
            <a:ext cx="16869747" cy="1055964"/>
          </a:xfrm>
          <a:prstGeom prst="rect">
            <a:avLst/>
          </a:prstGeom>
          <a:solidFill>
            <a:srgbClr val="FFFF00">
              <a:alpha val="2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854B49-55E7-2D7D-FD15-46874CB0EB50}"/>
              </a:ext>
            </a:extLst>
          </p:cNvPr>
          <p:cNvCxnSpPr>
            <a:cxnSpLocks/>
            <a:stCxn id="46" idx="2"/>
            <a:endCxn id="8" idx="3"/>
          </p:cNvCxnSpPr>
          <p:nvPr/>
        </p:nvCxnSpPr>
        <p:spPr>
          <a:xfrm rot="10800000">
            <a:off x="9797143" y="13183825"/>
            <a:ext cx="16071422" cy="1265391"/>
          </a:xfrm>
          <a:prstGeom prst="bentConnector3">
            <a:avLst>
              <a:gd name="adj1" fmla="val 17372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9496D1-01FB-EF38-BEFD-5CF2EEA49300}"/>
              </a:ext>
            </a:extLst>
          </p:cNvPr>
          <p:cNvSpPr/>
          <p:nvPr/>
        </p:nvSpPr>
        <p:spPr>
          <a:xfrm>
            <a:off x="3079102" y="5236613"/>
            <a:ext cx="3769567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0C484D-21D4-2F7A-1036-992EF459568A}"/>
              </a:ext>
            </a:extLst>
          </p:cNvPr>
          <p:cNvSpPr/>
          <p:nvPr/>
        </p:nvSpPr>
        <p:spPr>
          <a:xfrm>
            <a:off x="26457943" y="2901744"/>
            <a:ext cx="6348490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5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6B0AD0-37C7-271D-110D-7F8A7297BE5F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6848669" y="5639166"/>
            <a:ext cx="18997127" cy="1455988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8E0029-F6C7-CD8D-B9D5-056F3B16F22A}"/>
              </a:ext>
            </a:extLst>
          </p:cNvPr>
          <p:cNvSpPr/>
          <p:nvPr/>
        </p:nvSpPr>
        <p:spPr>
          <a:xfrm>
            <a:off x="26748740" y="7115462"/>
            <a:ext cx="6348490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6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32A8F3-BDF2-B703-EAB1-BF297FF3CD0E}"/>
              </a:ext>
            </a:extLst>
          </p:cNvPr>
          <p:cNvSpPr/>
          <p:nvPr/>
        </p:nvSpPr>
        <p:spPr>
          <a:xfrm>
            <a:off x="25845796" y="6546950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2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9082DB-F34E-5461-01CB-4FA0BAF971C9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>
            <a:off x="9322596" y="7256919"/>
            <a:ext cx="16523201" cy="2036325"/>
          </a:xfrm>
          <a:prstGeom prst="bentConnector3">
            <a:avLst>
              <a:gd name="adj1" fmla="val 80832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1B0567-58CC-F500-7154-D280E653735E}"/>
              </a:ext>
            </a:extLst>
          </p:cNvPr>
          <p:cNvSpPr/>
          <p:nvPr/>
        </p:nvSpPr>
        <p:spPr>
          <a:xfrm>
            <a:off x="26748740" y="14390376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6 &gt;= 10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false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12D312-8A7C-73A0-2B2E-0A4B5F584D85}"/>
              </a:ext>
            </a:extLst>
          </p:cNvPr>
          <p:cNvSpPr/>
          <p:nvPr/>
        </p:nvSpPr>
        <p:spPr>
          <a:xfrm>
            <a:off x="25868565" y="13901011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5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65694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C0E2E-26EB-29D0-67B4-92BFE0F1BF67}"/>
              </a:ext>
            </a:extLst>
          </p:cNvPr>
          <p:cNvSpPr/>
          <p:nvPr/>
        </p:nvSpPr>
        <p:spPr>
          <a:xfrm>
            <a:off x="952497" y="2850504"/>
            <a:ext cx="23691775" cy="15080802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7C5F0-7AFE-F94A-0375-DCABB6A6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04" y="3474038"/>
            <a:ext cx="22740684" cy="13500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99527-6074-874A-3B87-C68244A153D8}"/>
              </a:ext>
            </a:extLst>
          </p:cNvPr>
          <p:cNvSpPr/>
          <p:nvPr/>
        </p:nvSpPr>
        <p:spPr>
          <a:xfrm flipV="1">
            <a:off x="4731930" y="12741988"/>
            <a:ext cx="5065213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A8224-71EE-0E8B-61EF-A2BFA58B840E}"/>
              </a:ext>
            </a:extLst>
          </p:cNvPr>
          <p:cNvSpPr/>
          <p:nvPr/>
        </p:nvSpPr>
        <p:spPr>
          <a:xfrm>
            <a:off x="4329404" y="4329403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8E74DE-4489-9CB3-2B4A-1F44072F2656}"/>
              </a:ext>
            </a:extLst>
          </p:cNvPr>
          <p:cNvSpPr/>
          <p:nvPr/>
        </p:nvSpPr>
        <p:spPr>
          <a:xfrm>
            <a:off x="4731930" y="6845454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F6830-8389-41DF-32C3-46B824B2FB3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8920065" y="4407252"/>
            <a:ext cx="16925731" cy="333611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E0D5B2-CBDA-1E3F-35AE-EC3A07CA53E1}"/>
              </a:ext>
            </a:extLst>
          </p:cNvPr>
          <p:cNvSpPr/>
          <p:nvPr/>
        </p:nvSpPr>
        <p:spPr>
          <a:xfrm>
            <a:off x="26748740" y="8443850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10 &lt;= 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false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A5A055-0A97-5E5A-99F0-78FD6DFBD3EE}"/>
              </a:ext>
            </a:extLst>
          </p:cNvPr>
          <p:cNvSpPr/>
          <p:nvPr/>
        </p:nvSpPr>
        <p:spPr>
          <a:xfrm>
            <a:off x="25845796" y="8051448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3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9AD4F-74C3-F7D1-A60C-63762D98E5C0}"/>
              </a:ext>
            </a:extLst>
          </p:cNvPr>
          <p:cNvSpPr/>
          <p:nvPr/>
        </p:nvSpPr>
        <p:spPr>
          <a:xfrm>
            <a:off x="26748740" y="4251450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9 &lt; 15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D6FBA6-6A30-778F-D9B3-2621C3D31B96}"/>
              </a:ext>
            </a:extLst>
          </p:cNvPr>
          <p:cNvSpPr/>
          <p:nvPr/>
        </p:nvSpPr>
        <p:spPr>
          <a:xfrm>
            <a:off x="25845796" y="3859048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1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A49E03-BBE7-4236-7CB8-BDA50B6F46C4}"/>
              </a:ext>
            </a:extLst>
          </p:cNvPr>
          <p:cNvSpPr/>
          <p:nvPr/>
        </p:nvSpPr>
        <p:spPr>
          <a:xfrm>
            <a:off x="26748740" y="10676599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execute code block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DD9454-1E39-C2AA-534E-A587E50C6E00}"/>
              </a:ext>
            </a:extLst>
          </p:cNvPr>
          <p:cNvSpPr/>
          <p:nvPr/>
        </p:nvSpPr>
        <p:spPr>
          <a:xfrm>
            <a:off x="25845796" y="10284195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4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4B563-CE19-46F0-4944-6F7BD74B4FDB}"/>
              </a:ext>
            </a:extLst>
          </p:cNvPr>
          <p:cNvSpPr/>
          <p:nvPr/>
        </p:nvSpPr>
        <p:spPr>
          <a:xfrm>
            <a:off x="3079102" y="11004475"/>
            <a:ext cx="16869747" cy="1055964"/>
          </a:xfrm>
          <a:prstGeom prst="rect">
            <a:avLst/>
          </a:prstGeom>
          <a:solidFill>
            <a:srgbClr val="FFFF00">
              <a:alpha val="2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9496D1-01FB-EF38-BEFD-5CF2EEA49300}"/>
              </a:ext>
            </a:extLst>
          </p:cNvPr>
          <p:cNvSpPr/>
          <p:nvPr/>
        </p:nvSpPr>
        <p:spPr>
          <a:xfrm>
            <a:off x="3079102" y="5236613"/>
            <a:ext cx="3769567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0C484D-21D4-2F7A-1036-992EF459568A}"/>
              </a:ext>
            </a:extLst>
          </p:cNvPr>
          <p:cNvSpPr/>
          <p:nvPr/>
        </p:nvSpPr>
        <p:spPr>
          <a:xfrm>
            <a:off x="26457943" y="2581359"/>
            <a:ext cx="6348490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9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6B0AD0-37C7-271D-110D-7F8A7297BE5F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6848669" y="5318781"/>
            <a:ext cx="18997127" cy="1455988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8E0029-F6C7-CD8D-B9D5-056F3B16F22A}"/>
              </a:ext>
            </a:extLst>
          </p:cNvPr>
          <p:cNvSpPr/>
          <p:nvPr/>
        </p:nvSpPr>
        <p:spPr>
          <a:xfrm>
            <a:off x="26748740" y="6795077"/>
            <a:ext cx="6348490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10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32A8F3-BDF2-B703-EAB1-BF297FF3CD0E}"/>
              </a:ext>
            </a:extLst>
          </p:cNvPr>
          <p:cNvSpPr/>
          <p:nvPr/>
        </p:nvSpPr>
        <p:spPr>
          <a:xfrm>
            <a:off x="25845796" y="6226565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2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9082DB-F34E-5461-01CB-4FA0BAF971C9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>
            <a:off x="9322592" y="7305014"/>
            <a:ext cx="16523205" cy="1294638"/>
          </a:xfrm>
          <a:prstGeom prst="bentConnector3">
            <a:avLst>
              <a:gd name="adj1" fmla="val 80945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1B0567-58CC-F500-7154-D280E653735E}"/>
              </a:ext>
            </a:extLst>
          </p:cNvPr>
          <p:cNvSpPr/>
          <p:nvPr/>
        </p:nvSpPr>
        <p:spPr>
          <a:xfrm>
            <a:off x="26748740" y="12923491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10 &gt;= 10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12D312-8A7C-73A0-2B2E-0A4B5F584D85}"/>
              </a:ext>
            </a:extLst>
          </p:cNvPr>
          <p:cNvSpPr/>
          <p:nvPr/>
        </p:nvSpPr>
        <p:spPr>
          <a:xfrm>
            <a:off x="25868565" y="12434126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5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FC0DF-0C6A-521E-577D-A7334F0BAFD3}"/>
              </a:ext>
            </a:extLst>
          </p:cNvPr>
          <p:cNvSpPr/>
          <p:nvPr/>
        </p:nvSpPr>
        <p:spPr>
          <a:xfrm>
            <a:off x="4731929" y="13599571"/>
            <a:ext cx="17997441" cy="1796969"/>
          </a:xfrm>
          <a:prstGeom prst="rect">
            <a:avLst/>
          </a:prstGeom>
          <a:solidFill>
            <a:srgbClr val="FFFF00">
              <a:alpha val="2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B72B0-4A29-0518-EBE5-132755E74979}"/>
              </a:ext>
            </a:extLst>
          </p:cNvPr>
          <p:cNvCxnSpPr>
            <a:cxnSpLocks/>
            <a:stCxn id="28" idx="2"/>
            <a:endCxn id="41" idx="3"/>
          </p:cNvCxnSpPr>
          <p:nvPr/>
        </p:nvCxnSpPr>
        <p:spPr>
          <a:xfrm flipH="1">
            <a:off x="19948849" y="10832399"/>
            <a:ext cx="5896947" cy="700058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D9BD8-37B6-FB63-CB60-785ED620F12F}"/>
              </a:ext>
            </a:extLst>
          </p:cNvPr>
          <p:cNvCxnSpPr>
            <a:cxnSpLocks/>
            <a:stCxn id="46" idx="2"/>
            <a:endCxn id="8" idx="3"/>
          </p:cNvCxnSpPr>
          <p:nvPr/>
        </p:nvCxnSpPr>
        <p:spPr>
          <a:xfrm flipH="1">
            <a:off x="9797143" y="12982330"/>
            <a:ext cx="16071422" cy="201494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8EF4B29-E701-0078-83E4-3F434A912637}"/>
              </a:ext>
            </a:extLst>
          </p:cNvPr>
          <p:cNvSpPr/>
          <p:nvPr/>
        </p:nvSpPr>
        <p:spPr>
          <a:xfrm>
            <a:off x="26748740" y="14956544"/>
            <a:ext cx="5759113" cy="2360930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execute code then break exits the loop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714348-A2CF-A150-7F33-37759128D8E6}"/>
              </a:ext>
            </a:extLst>
          </p:cNvPr>
          <p:cNvSpPr/>
          <p:nvPr/>
        </p:nvSpPr>
        <p:spPr>
          <a:xfrm>
            <a:off x="25868565" y="14841748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6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5FF86-0750-7E6A-365A-63B13518C9A5}"/>
              </a:ext>
            </a:extLst>
          </p:cNvPr>
          <p:cNvCxnSpPr>
            <a:cxnSpLocks/>
            <a:stCxn id="43" idx="2"/>
            <a:endCxn id="5" idx="3"/>
          </p:cNvCxnSpPr>
          <p:nvPr/>
        </p:nvCxnSpPr>
        <p:spPr>
          <a:xfrm flipH="1" flipV="1">
            <a:off x="22729370" y="14498056"/>
            <a:ext cx="3139195" cy="891896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577319B-8838-26B1-EAB4-4A241C04211E}"/>
              </a:ext>
            </a:extLst>
          </p:cNvPr>
          <p:cNvSpPr/>
          <p:nvPr/>
        </p:nvSpPr>
        <p:spPr>
          <a:xfrm flipV="1">
            <a:off x="4731930" y="14460733"/>
            <a:ext cx="2564609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E8A12E9-B0FF-A115-FE07-72338BBC336C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>
            <a:off x="2731449" y="14157659"/>
            <a:ext cx="2096040" cy="4469532"/>
          </a:xfrm>
          <a:prstGeom prst="bentConnector2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91955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the do while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EA73-3D51-40C6-7A53-511416A2ADF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firstly, the while loop checks the condition at the start, before executing the block.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 that to the do while loop, where the code is executed at least once, and then the condition is checked.</a:t>
            </a:r>
          </a:p>
        </p:txBody>
      </p:sp>
    </p:spTree>
    <p:extLst>
      <p:ext uri="{BB962C8B-B14F-4D97-AF65-F5344CB8AC3E}">
        <p14:creationId xmlns:p14="http://schemas.microsoft.com/office/powerpoint/2010/main" val="117836641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8617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Examine loop conditions carefully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EA73-3D51-40C6-7A53-511416A2ADF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using loops, you want to carefully examine the conditions for terminating, or continuing a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for endless, or infinite loops.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for conditions where a loop will never execute.</a:t>
            </a:r>
          </a:p>
        </p:txBody>
      </p:sp>
    </p:spTree>
    <p:extLst>
      <p:ext uri="{BB962C8B-B14F-4D97-AF65-F5344CB8AC3E}">
        <p14:creationId xmlns:p14="http://schemas.microsoft.com/office/powerpoint/2010/main" val="10665678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425</Words>
  <Application>Microsoft Office PowerPoint</Application>
  <PresentationFormat>Custom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2022-09-14T04:40:50Z</dcterms:modified>
</cp:coreProperties>
</file>