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77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038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000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11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39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739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84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233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4884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855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683634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 Variables and Scope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 Variables and Scope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past couple of videos, we've looked at many of Java's flow statements, 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switch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statement, 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statement, 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while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statement, as well as 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 while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statement.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previous videos, we covered 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then else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statement.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of these statements may, and probably will, have their own code blocks.  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We've talked about code blocks quite a bit, but we haven't really talked about variables declared locally to many of these code blocks.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095078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Declaring variables in a switch statement block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 Variables and Scope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3228394"/>
            <a:ext cx="34782670" cy="1293768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Let's look at another example, of code blocks and local variables, in the switch statement.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D2FD75-C95D-F61E-C9F9-7D9361F78B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9762" y="4686703"/>
            <a:ext cx="23156477" cy="1339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308780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910826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 Variable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 Variables and Scope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local variable is called local, because it is available for use by the code block in which it was declared.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is also available to code blocks that are contained by a declaring block.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53178D-545B-B59E-D1A2-1745396D78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7546" y="8397554"/>
            <a:ext cx="32520909" cy="913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045133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403475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Scope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 Variables and Scope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Scope describes the accessibility of a variable.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'In scope' means the variable can be used by an executing block or any nested blocks.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'Out of scope' means the variable is no longer available. </a:t>
            </a:r>
          </a:p>
        </p:txBody>
      </p:sp>
    </p:spTree>
    <p:extLst>
      <p:ext uri="{BB962C8B-B14F-4D97-AF65-F5344CB8AC3E}">
        <p14:creationId xmlns:p14="http://schemas.microsoft.com/office/powerpoint/2010/main" val="3885600355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275462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are Local Variables in Scope?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 Variables and Scope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 variables are always in scope, in the block they are declared.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They are also in scope for any nested blocks, or blocks contained within the outer block.</a:t>
            </a:r>
          </a:p>
        </p:txBody>
      </p:sp>
    </p:spTree>
    <p:extLst>
      <p:ext uri="{BB962C8B-B14F-4D97-AF65-F5344CB8AC3E}">
        <p14:creationId xmlns:p14="http://schemas.microsoft.com/office/powerpoint/2010/main" val="3726626649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539477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are Local Variables out of Scope?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 Variables and Scope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 variables are always out of scope, for outer blocks, or the containing blocks they are declared in.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Let's look at an example: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73B8EC-AAD9-A9FA-2A0D-883CB465EF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0604" y="8605129"/>
            <a:ext cx="32614793" cy="768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799383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334339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Scope Best Practices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 Variables and Scope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is considered best practice: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declare and initialize variables in the same place if possible.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to declare variables in the narrowest scope possible.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021956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495715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 Variables and the For Statement 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 Variables and Scope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834939"/>
            <a:ext cx="34782670" cy="1333114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statement, as part of the declaration, there is an initialization part, as we've described.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case, we declared a variable,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that isn't accessible outside of the loop.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because any variables declared in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init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section, are local to the loop, meaning they exist and are accessible in memory, only while the loop is executing, and only to the loop code block.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72827A-226E-691E-4D54-274BD1B9D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2780" y="10480895"/>
            <a:ext cx="32110440" cy="729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818167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026309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Declaring variables in a switch statement block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 Variables and Scope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 Variables declared in an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statement block, are not accessible outside of that block.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also includes other parts of 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statement, like 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else if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block, or 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block.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3BFEB8-1FE5-3CC0-11D9-6B2338DD88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5996" y="7332747"/>
            <a:ext cx="26344009" cy="998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341377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095078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Declaring variables in a switch statement block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 Variables and Scope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3228394"/>
            <a:ext cx="34782670" cy="1293768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However, 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switch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statement is different from the if then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statement blocks.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Consider the code below: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D64DE1-0B96-5281-21F8-F06090367D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1116" y="6213931"/>
            <a:ext cx="27153769" cy="1146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483613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531</Words>
  <Application>Microsoft Office PowerPoint</Application>
  <PresentationFormat>Custom</PresentationFormat>
  <Paragraphs>54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165</cp:revision>
  <dcterms:modified xsi:type="dcterms:W3CDTF">2022-09-08T22:18:58Z</dcterms:modified>
</cp:coreProperties>
</file>