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3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573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and Max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and Max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Alright. So, it's time for your next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minimum and maximum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 is similar to the last one in some ways.</a:t>
            </a:r>
          </a:p>
        </p:txBody>
      </p:sp>
    </p:spTree>
    <p:extLst>
      <p:ext uri="{BB962C8B-B14F-4D97-AF65-F5344CB8AC3E}">
        <p14:creationId xmlns:p14="http://schemas.microsoft.com/office/powerpoint/2010/main" val="186044427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573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and Max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 and Max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3116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be using an endless loop which: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Prompts the user to enter a number or any character to quit.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Validates if the user-entered data really is a number. You can choose either an integer or double validation method.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user-entered data is not a number, quit the loop.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track of the minimum number entered.</a:t>
            </a:r>
          </a:p>
          <a:p>
            <a:pPr marL="193680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track of the maximum number entered.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user has previously entered a set of numbers (or even just one), display the minimum and maximum number that the user entered.</a:t>
            </a:r>
          </a:p>
        </p:txBody>
      </p:sp>
    </p:spTree>
    <p:extLst>
      <p:ext uri="{BB962C8B-B14F-4D97-AF65-F5344CB8AC3E}">
        <p14:creationId xmlns:p14="http://schemas.microsoft.com/office/powerpoint/2010/main" val="64349770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151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2024-05-24T08:08:43Z</dcterms:modified>
</cp:coreProperties>
</file>