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7" r:id="rId2"/>
    <p:sldId id="278" r:id="rId3"/>
    <p:sldId id="279"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93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4461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List Section of the Java Masterclass.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section, I talked about the array, as a way to manage a list of items, all having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were a massive improvement if you needed to store items of the same type, but as you saw, Arrays have some limitations. Not being able to change the number of elements in an Array being 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Fortunately, Java also includes an entire library for Java containers, which they call Collections.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take the arrays we worked with to the next level. They allow you to change the number of elements defined in an array for one, but there are many other improvements as well.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we'll be talking about lists, which are Java containers, and explain what they are, and how to use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of the most common classes for lists, are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LinkedList. We will start by looking at these.</a:t>
            </a:r>
          </a:p>
        </p:txBody>
      </p:sp>
    </p:spTree>
    <p:extLst>
      <p:ext uri="{BB962C8B-B14F-4D97-AF65-F5344CB8AC3E}">
        <p14:creationId xmlns:p14="http://schemas.microsoft.com/office/powerpoint/2010/main" val="951031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I'll be covering important concepts related to these topics, like Big O Notation, Iterators, Autoboxing and Unboxing, and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If you are unfamiliar with any of these terms, by the end of this section, they will make sense.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lot to cover in the section, so let's get started.</a:t>
            </a:r>
          </a:p>
        </p:txBody>
      </p:sp>
    </p:spTree>
    <p:extLst>
      <p:ext uri="{BB962C8B-B14F-4D97-AF65-F5344CB8AC3E}">
        <p14:creationId xmlns:p14="http://schemas.microsoft.com/office/powerpoint/2010/main" val="412584145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261</Words>
  <Application>Microsoft Office PowerPoint</Application>
  <PresentationFormat>Custom</PresentationFormat>
  <Paragraphs>18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Helvetica</vt:lpstr>
      <vt:lpstr>Helvetica Light</vt:lpstr>
      <vt:lpstr>Helvetica Neue</vt:lpstr>
      <vt:lpstr>Open Sans</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2022-12-12T05:30:49Z</dcterms:modified>
</cp:coreProperties>
</file>