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cc5a3c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cc5a3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cc5a3c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cc5a3c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cc5a3c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cc5a3c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cc5a3c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cc5a3c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cc5a3c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cc5a3c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cc5a3c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cc5a3c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 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Hogya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Gathered sample pcap files from various sources each containing packet captures of a single attack or normal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Processed pcap files using Wireshark to filter for specific packet features and to remove problematic packets and get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Python to preprocess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Converted csv files to arff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Weka to classify packet captures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Took the results from Weka and tried to create a rule set in Snort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: Decision Trees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Signature - Precision : 0.997 Recall : 0.996 Accuracy : 0.999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Anomaly - Precision : 0.997 Recall : 0.999 Accuracy : 0.999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Snort - Signature - Precision : 0.999 Recall : 0.917 Accuracy : 0.990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66100" y="5247650"/>
            <a:ext cx="46881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457525"/>
            <a:ext cx="85206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Anomaly rule set proved difficult to test because each attack would trigger multiple alerts.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of the attacks was completely missed by Snort. It did report those packets had bad checksums so it's possible they were dropped anyway.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: Neural Networks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Attack 1 - </a:t>
            </a:r>
            <a:r>
              <a:rPr lang="en"/>
              <a:t>Precision : 1 Recall : 1 Accuracy :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Attack 2 - Precision : 1 Recall : 1 Accuracy :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Attack 3 - Precision : 0.929 Recall : 0.433 Accuracy : 0.996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Attack 4 - Precision : 0.89 Recall : 0.968 Accuracy : 0.992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Attack 5 - Precision : 0.988 Recall : 0.988 Accuracy : 0.999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958700"/>
            <a:ext cx="85206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Signature - Precision : 0.882 Recall : 0.706 Accuracy : 0.954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Weka - Anomaly - Precision : 0.869 Recall : 0.675 Accuracy : 0.943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Algorithm and </a:t>
            </a:r>
            <a:r>
              <a:rPr lang="en"/>
              <a:t>Implementation</a:t>
            </a:r>
            <a:r>
              <a:rPr lang="en"/>
              <a:t> Testing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part 1 both the output from Weka as well as the rule set in Snort were tested.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results can determine what part of the process should be </a:t>
            </a:r>
            <a:r>
              <a:rPr lang="en"/>
              <a:t>improved to achieve better results.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438" y="2762975"/>
            <a:ext cx="1694236" cy="21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324" y="2762975"/>
            <a:ext cx="1694236" cy="21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Functionality in IDS Rule Syntax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IDS rule syntax in tools like Snort and Suricata lack ranges in many packet features. They're only supported with ports and IP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algorithms attempt to summarize information about known points in the n-dimensional feature space to classify unknown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outputs of these algorithms do not work well with systems that expect point by point answers.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VS Decision Trees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my project the Decision Trees were more effective overall and were much easier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for some individual attacks were perfectly classified with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Neural Networks using Snort's rule syntax proved problematic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Utilizing Neural Networks effectively would require more / better data, more time, software with more functionality, better hardware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