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4"/>
    <p:sldMasterId id="2147483722" r:id="rId5"/>
  </p:sldMasterIdLst>
  <p:notesMasterIdLst>
    <p:notesMasterId r:id="rId34"/>
  </p:notesMasterIdLst>
  <p:sldIdLst>
    <p:sldId id="270" r:id="rId6"/>
    <p:sldId id="357" r:id="rId7"/>
    <p:sldId id="358" r:id="rId8"/>
    <p:sldId id="359" r:id="rId9"/>
    <p:sldId id="360" r:id="rId10"/>
    <p:sldId id="361" r:id="rId11"/>
    <p:sldId id="352" r:id="rId12"/>
    <p:sldId id="353" r:id="rId13"/>
    <p:sldId id="310" r:id="rId14"/>
    <p:sldId id="350" r:id="rId15"/>
    <p:sldId id="351" r:id="rId16"/>
    <p:sldId id="356" r:id="rId17"/>
    <p:sldId id="355" r:id="rId18"/>
    <p:sldId id="279" r:id="rId19"/>
    <p:sldId id="347" r:id="rId20"/>
    <p:sldId id="332" r:id="rId21"/>
    <p:sldId id="337" r:id="rId22"/>
    <p:sldId id="338" r:id="rId23"/>
    <p:sldId id="340" r:id="rId24"/>
    <p:sldId id="342" r:id="rId25"/>
    <p:sldId id="258" r:id="rId26"/>
    <p:sldId id="349" r:id="rId27"/>
    <p:sldId id="260" r:id="rId28"/>
    <p:sldId id="319" r:id="rId29"/>
    <p:sldId id="300" r:id="rId30"/>
    <p:sldId id="305" r:id="rId31"/>
    <p:sldId id="308" r:id="rId32"/>
    <p:sldId id="262" r:id="rId33"/>
  </p:sldIdLst>
  <p:sldSz cx="12192000" cy="6858000"/>
  <p:notesSz cx="6858000" cy="25336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605" userDrawn="1">
          <p15:clr>
            <a:srgbClr val="A4A3A4"/>
          </p15:clr>
        </p15:guide>
        <p15:guide id="4" orient="horz" pos="3715" userDrawn="1">
          <p15:clr>
            <a:srgbClr val="A4A3A4"/>
          </p15:clr>
        </p15:guide>
        <p15:guide id="5" orient="horz" pos="847" userDrawn="1">
          <p15:clr>
            <a:srgbClr val="A4A3A4"/>
          </p15:clr>
        </p15:guide>
        <p15:guide id="6" orient="horz" pos="4053" userDrawn="1">
          <p15:clr>
            <a:srgbClr val="A4A3A4"/>
          </p15:clr>
        </p15:guide>
        <p15:guide id="7" pos="3936" userDrawn="1">
          <p15:clr>
            <a:srgbClr val="A4A3A4"/>
          </p15:clr>
        </p15:guide>
        <p15:guide id="8" pos="7469" userDrawn="1">
          <p15:clr>
            <a:srgbClr val="A4A3A4"/>
          </p15:clr>
        </p15:guide>
        <p15:guide id="9" pos="192" userDrawn="1">
          <p15:clr>
            <a:srgbClr val="A4A3A4"/>
          </p15:clr>
        </p15:guide>
        <p15:guide id="10" orient="horz" pos="1158" userDrawn="1">
          <p15:clr>
            <a:srgbClr val="A4A3A4"/>
          </p15:clr>
        </p15:guide>
        <p15:guide id="12" pos="3744" userDrawn="1">
          <p15:clr>
            <a:srgbClr val="A4A3A4"/>
          </p15:clr>
        </p15:guide>
        <p15:guide id="13" pos="25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Howell, Doreen" initials="HD" lastIdx="75" clrIdx="1">
    <p:extLst>
      <p:ext uri="{19B8F6BF-5375-455C-9EA6-DF929625EA0E}">
        <p15:presenceInfo xmlns:p15="http://schemas.microsoft.com/office/powerpoint/2012/main" userId="S-1-5-21-494745725-312220573-749543506-49598" providerId="AD"/>
      </p:ext>
    </p:extLst>
  </p:cmAuthor>
  <p:cmAuthor id="3" name="Pierce, Corie" initials="PC" lastIdx="7" clrIdx="2">
    <p:extLst>
      <p:ext uri="{19B8F6BF-5375-455C-9EA6-DF929625EA0E}">
        <p15:presenceInfo xmlns:p15="http://schemas.microsoft.com/office/powerpoint/2012/main" userId="S-1-5-21-1802859667-647903414-1863928812-18259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11111"/>
    <a:srgbClr val="999999"/>
    <a:srgbClr val="FAFAFA"/>
    <a:srgbClr val="62873D"/>
    <a:srgbClr val="000000"/>
    <a:srgbClr val="4040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5C304B-D0D3-4300-B834-C559F335455F}" v="12" dt="2021-03-30T20:04:47.91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56" autoAdjust="0"/>
  </p:normalViewPr>
  <p:slideViewPr>
    <p:cSldViewPr snapToGrid="0">
      <p:cViewPr varScale="1">
        <p:scale>
          <a:sx n="70" d="100"/>
          <a:sy n="70" d="100"/>
        </p:scale>
        <p:origin x="105" y="30"/>
      </p:cViewPr>
      <p:guideLst>
        <p:guide orient="horz" pos="2160"/>
        <p:guide pos="3840"/>
        <p:guide orient="horz" pos="605"/>
        <p:guide orient="horz" pos="3715"/>
        <p:guide orient="horz" pos="847"/>
        <p:guide orient="horz" pos="4053"/>
        <p:guide pos="3936"/>
        <p:guide pos="7469"/>
        <p:guide pos="192"/>
        <p:guide orient="horz" pos="1158"/>
        <p:guide pos="3744"/>
        <p:guide pos="259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lott, Piers" userId="56aa85cd-4328-4069-8393-2c8db1a3d061" providerId="ADAL" clId="{90077FA1-34B7-4703-8D9A-72363059DCF4}"/>
    <pc:docChg chg="undo custSel addSld delSld modSld">
      <pc:chgData name="Hollott, Piers" userId="56aa85cd-4328-4069-8393-2c8db1a3d061" providerId="ADAL" clId="{90077FA1-34B7-4703-8D9A-72363059DCF4}" dt="2021-03-22T00:01:01.379" v="3097" actId="20577"/>
      <pc:docMkLst>
        <pc:docMk/>
      </pc:docMkLst>
      <pc:sldChg chg="add del">
        <pc:chgData name="Hollott, Piers" userId="56aa85cd-4328-4069-8393-2c8db1a3d061" providerId="ADAL" clId="{90077FA1-34B7-4703-8D9A-72363059DCF4}" dt="2021-03-21T23:55:13.981" v="2332" actId="47"/>
        <pc:sldMkLst>
          <pc:docMk/>
          <pc:sldMk cId="391958688" sldId="258"/>
        </pc:sldMkLst>
      </pc:sldChg>
      <pc:sldChg chg="add del">
        <pc:chgData name="Hollott, Piers" userId="56aa85cd-4328-4069-8393-2c8db1a3d061" providerId="ADAL" clId="{90077FA1-34B7-4703-8D9A-72363059DCF4}" dt="2021-03-21T23:55:13.981" v="2332" actId="47"/>
        <pc:sldMkLst>
          <pc:docMk/>
          <pc:sldMk cId="1301028297" sldId="260"/>
        </pc:sldMkLst>
      </pc:sldChg>
      <pc:sldChg chg="modSp mod modNotesTx">
        <pc:chgData name="Hollott, Piers" userId="56aa85cd-4328-4069-8393-2c8db1a3d061" providerId="ADAL" clId="{90077FA1-34B7-4703-8D9A-72363059DCF4}" dt="2021-03-21T23:55:57.541" v="2371" actId="20577"/>
        <pc:sldMkLst>
          <pc:docMk/>
          <pc:sldMk cId="790692608" sldId="270"/>
        </pc:sldMkLst>
        <pc:spChg chg="mod">
          <ac:chgData name="Hollott, Piers" userId="56aa85cd-4328-4069-8393-2c8db1a3d061" providerId="ADAL" clId="{90077FA1-34B7-4703-8D9A-72363059DCF4}" dt="2021-03-21T23:55:57.541" v="2371" actId="20577"/>
          <ac:spMkLst>
            <pc:docMk/>
            <pc:sldMk cId="790692608" sldId="270"/>
            <ac:spMk id="4" creationId="{00000000-0000-0000-0000-000000000000}"/>
          </ac:spMkLst>
        </pc:spChg>
      </pc:sldChg>
      <pc:sldChg chg="add del">
        <pc:chgData name="Hollott, Piers" userId="56aa85cd-4328-4069-8393-2c8db1a3d061" providerId="ADAL" clId="{90077FA1-34B7-4703-8D9A-72363059DCF4}" dt="2021-03-21T23:55:13.981" v="2332" actId="47"/>
        <pc:sldMkLst>
          <pc:docMk/>
          <pc:sldMk cId="4097863027" sldId="274"/>
        </pc:sldMkLst>
      </pc:sldChg>
      <pc:sldChg chg="add del">
        <pc:chgData name="Hollott, Piers" userId="56aa85cd-4328-4069-8393-2c8db1a3d061" providerId="ADAL" clId="{90077FA1-34B7-4703-8D9A-72363059DCF4}" dt="2021-03-21T23:55:13.981" v="2332" actId="47"/>
        <pc:sldMkLst>
          <pc:docMk/>
          <pc:sldMk cId="2020080190" sldId="275"/>
        </pc:sldMkLst>
      </pc:sldChg>
      <pc:sldChg chg="add del">
        <pc:chgData name="Hollott, Piers" userId="56aa85cd-4328-4069-8393-2c8db1a3d061" providerId="ADAL" clId="{90077FA1-34B7-4703-8D9A-72363059DCF4}" dt="2021-03-21T23:55:13.981" v="2332" actId="47"/>
        <pc:sldMkLst>
          <pc:docMk/>
          <pc:sldMk cId="2231732747" sldId="277"/>
        </pc:sldMkLst>
      </pc:sldChg>
      <pc:sldChg chg="add del">
        <pc:chgData name="Hollott, Piers" userId="56aa85cd-4328-4069-8393-2c8db1a3d061" providerId="ADAL" clId="{90077FA1-34B7-4703-8D9A-72363059DCF4}" dt="2021-03-21T23:55:13.981" v="2332" actId="47"/>
        <pc:sldMkLst>
          <pc:docMk/>
          <pc:sldMk cId="1522946346" sldId="278"/>
        </pc:sldMkLst>
      </pc:sldChg>
      <pc:sldChg chg="add del">
        <pc:chgData name="Hollott, Piers" userId="56aa85cd-4328-4069-8393-2c8db1a3d061" providerId="ADAL" clId="{90077FA1-34B7-4703-8D9A-72363059DCF4}" dt="2021-03-21T23:55:13.981" v="2332" actId="47"/>
        <pc:sldMkLst>
          <pc:docMk/>
          <pc:sldMk cId="151829633" sldId="279"/>
        </pc:sldMkLst>
      </pc:sldChg>
      <pc:sldChg chg="add del">
        <pc:chgData name="Hollott, Piers" userId="56aa85cd-4328-4069-8393-2c8db1a3d061" providerId="ADAL" clId="{90077FA1-34B7-4703-8D9A-72363059DCF4}" dt="2021-03-21T23:55:13.981" v="2332" actId="47"/>
        <pc:sldMkLst>
          <pc:docMk/>
          <pc:sldMk cId="3055831935" sldId="294"/>
        </pc:sldMkLst>
      </pc:sldChg>
      <pc:sldChg chg="add del">
        <pc:chgData name="Hollott, Piers" userId="56aa85cd-4328-4069-8393-2c8db1a3d061" providerId="ADAL" clId="{90077FA1-34B7-4703-8D9A-72363059DCF4}" dt="2021-03-21T23:55:13.981" v="2332" actId="47"/>
        <pc:sldMkLst>
          <pc:docMk/>
          <pc:sldMk cId="4140460795" sldId="295"/>
        </pc:sldMkLst>
      </pc:sldChg>
      <pc:sldChg chg="add del">
        <pc:chgData name="Hollott, Piers" userId="56aa85cd-4328-4069-8393-2c8db1a3d061" providerId="ADAL" clId="{90077FA1-34B7-4703-8D9A-72363059DCF4}" dt="2021-03-21T23:55:13.981" v="2332" actId="47"/>
        <pc:sldMkLst>
          <pc:docMk/>
          <pc:sldMk cId="1470163719" sldId="297"/>
        </pc:sldMkLst>
      </pc:sldChg>
      <pc:sldChg chg="add del">
        <pc:chgData name="Hollott, Piers" userId="56aa85cd-4328-4069-8393-2c8db1a3d061" providerId="ADAL" clId="{90077FA1-34B7-4703-8D9A-72363059DCF4}" dt="2021-03-21T23:55:13.981" v="2332" actId="47"/>
        <pc:sldMkLst>
          <pc:docMk/>
          <pc:sldMk cId="1067811289" sldId="300"/>
        </pc:sldMkLst>
      </pc:sldChg>
      <pc:sldChg chg="add del">
        <pc:chgData name="Hollott, Piers" userId="56aa85cd-4328-4069-8393-2c8db1a3d061" providerId="ADAL" clId="{90077FA1-34B7-4703-8D9A-72363059DCF4}" dt="2021-03-21T23:55:13.981" v="2332" actId="47"/>
        <pc:sldMkLst>
          <pc:docMk/>
          <pc:sldMk cId="998529092" sldId="305"/>
        </pc:sldMkLst>
      </pc:sldChg>
      <pc:sldChg chg="add del">
        <pc:chgData name="Hollott, Piers" userId="56aa85cd-4328-4069-8393-2c8db1a3d061" providerId="ADAL" clId="{90077FA1-34B7-4703-8D9A-72363059DCF4}" dt="2021-03-21T23:55:13.981" v="2332" actId="47"/>
        <pc:sldMkLst>
          <pc:docMk/>
          <pc:sldMk cId="101346216" sldId="308"/>
        </pc:sldMkLst>
      </pc:sldChg>
      <pc:sldChg chg="delSp modSp mod modNotesTx">
        <pc:chgData name="Hollott, Piers" userId="56aa85cd-4328-4069-8393-2c8db1a3d061" providerId="ADAL" clId="{90077FA1-34B7-4703-8D9A-72363059DCF4}" dt="2021-03-21T23:59:22.302" v="2796" actId="20577"/>
        <pc:sldMkLst>
          <pc:docMk/>
          <pc:sldMk cId="2763075381" sldId="310"/>
        </pc:sldMkLst>
        <pc:spChg chg="mod">
          <ac:chgData name="Hollott, Piers" userId="56aa85cd-4328-4069-8393-2c8db1a3d061" providerId="ADAL" clId="{90077FA1-34B7-4703-8D9A-72363059DCF4}" dt="2021-03-21T22:02:47.422" v="862" actId="20577"/>
          <ac:spMkLst>
            <pc:docMk/>
            <pc:sldMk cId="2763075381" sldId="310"/>
            <ac:spMk id="4" creationId="{00000000-0000-0000-0000-000000000000}"/>
          </ac:spMkLst>
        </pc:spChg>
        <pc:spChg chg="mod">
          <ac:chgData name="Hollott, Piers" userId="56aa85cd-4328-4069-8393-2c8db1a3d061" providerId="ADAL" clId="{90077FA1-34B7-4703-8D9A-72363059DCF4}" dt="2021-03-21T21:55:43.307" v="157" actId="20577"/>
          <ac:spMkLst>
            <pc:docMk/>
            <pc:sldMk cId="2763075381" sldId="310"/>
            <ac:spMk id="6" creationId="{00000000-0000-0000-0000-000000000000}"/>
          </ac:spMkLst>
        </pc:spChg>
        <pc:spChg chg="del">
          <ac:chgData name="Hollott, Piers" userId="56aa85cd-4328-4069-8393-2c8db1a3d061" providerId="ADAL" clId="{90077FA1-34B7-4703-8D9A-72363059DCF4}" dt="2021-03-21T21:55:10.441" v="43" actId="478"/>
          <ac:spMkLst>
            <pc:docMk/>
            <pc:sldMk cId="2763075381" sldId="310"/>
            <ac:spMk id="9" creationId="{00000000-0000-0000-0000-000000000000}"/>
          </ac:spMkLst>
        </pc:spChg>
        <pc:spChg chg="mod">
          <ac:chgData name="Hollott, Piers" userId="56aa85cd-4328-4069-8393-2c8db1a3d061" providerId="ADAL" clId="{90077FA1-34B7-4703-8D9A-72363059DCF4}" dt="2021-03-21T23:57:12.997" v="2450" actId="20577"/>
          <ac:spMkLst>
            <pc:docMk/>
            <pc:sldMk cId="2763075381" sldId="310"/>
            <ac:spMk id="12" creationId="{00000000-0000-0000-0000-000000000000}"/>
          </ac:spMkLst>
        </pc:spChg>
      </pc:sldChg>
      <pc:sldChg chg="add del">
        <pc:chgData name="Hollott, Piers" userId="56aa85cd-4328-4069-8393-2c8db1a3d061" providerId="ADAL" clId="{90077FA1-34B7-4703-8D9A-72363059DCF4}" dt="2021-03-21T23:55:13.981" v="2332" actId="47"/>
        <pc:sldMkLst>
          <pc:docMk/>
          <pc:sldMk cId="1166464167" sldId="311"/>
        </pc:sldMkLst>
      </pc:sldChg>
      <pc:sldChg chg="add del">
        <pc:chgData name="Hollott, Piers" userId="56aa85cd-4328-4069-8393-2c8db1a3d061" providerId="ADAL" clId="{90077FA1-34B7-4703-8D9A-72363059DCF4}" dt="2021-03-21T23:55:13.981" v="2332" actId="47"/>
        <pc:sldMkLst>
          <pc:docMk/>
          <pc:sldMk cId="2854995736" sldId="314"/>
        </pc:sldMkLst>
      </pc:sldChg>
      <pc:sldChg chg="add del">
        <pc:chgData name="Hollott, Piers" userId="56aa85cd-4328-4069-8393-2c8db1a3d061" providerId="ADAL" clId="{90077FA1-34B7-4703-8D9A-72363059DCF4}" dt="2021-03-21T23:55:13.981" v="2332" actId="47"/>
        <pc:sldMkLst>
          <pc:docMk/>
          <pc:sldMk cId="3205113621" sldId="316"/>
        </pc:sldMkLst>
      </pc:sldChg>
      <pc:sldChg chg="add del">
        <pc:chgData name="Hollott, Piers" userId="56aa85cd-4328-4069-8393-2c8db1a3d061" providerId="ADAL" clId="{90077FA1-34B7-4703-8D9A-72363059DCF4}" dt="2021-03-21T23:55:13.981" v="2332" actId="47"/>
        <pc:sldMkLst>
          <pc:docMk/>
          <pc:sldMk cId="3186538366" sldId="317"/>
        </pc:sldMkLst>
      </pc:sldChg>
      <pc:sldChg chg="add del">
        <pc:chgData name="Hollott, Piers" userId="56aa85cd-4328-4069-8393-2c8db1a3d061" providerId="ADAL" clId="{90077FA1-34B7-4703-8D9A-72363059DCF4}" dt="2021-03-21T23:55:13.981" v="2332" actId="47"/>
        <pc:sldMkLst>
          <pc:docMk/>
          <pc:sldMk cId="1531618195" sldId="318"/>
        </pc:sldMkLst>
      </pc:sldChg>
      <pc:sldChg chg="add del">
        <pc:chgData name="Hollott, Piers" userId="56aa85cd-4328-4069-8393-2c8db1a3d061" providerId="ADAL" clId="{90077FA1-34B7-4703-8D9A-72363059DCF4}" dt="2021-03-21T23:55:13.981" v="2332" actId="47"/>
        <pc:sldMkLst>
          <pc:docMk/>
          <pc:sldMk cId="2135927892" sldId="319"/>
        </pc:sldMkLst>
      </pc:sldChg>
      <pc:sldChg chg="add del">
        <pc:chgData name="Hollott, Piers" userId="56aa85cd-4328-4069-8393-2c8db1a3d061" providerId="ADAL" clId="{90077FA1-34B7-4703-8D9A-72363059DCF4}" dt="2021-03-21T23:55:13.981" v="2332" actId="47"/>
        <pc:sldMkLst>
          <pc:docMk/>
          <pc:sldMk cId="2944797515" sldId="330"/>
        </pc:sldMkLst>
      </pc:sldChg>
      <pc:sldChg chg="add del">
        <pc:chgData name="Hollott, Piers" userId="56aa85cd-4328-4069-8393-2c8db1a3d061" providerId="ADAL" clId="{90077FA1-34B7-4703-8D9A-72363059DCF4}" dt="2021-03-21T23:55:13.981" v="2332" actId="47"/>
        <pc:sldMkLst>
          <pc:docMk/>
          <pc:sldMk cId="3306539487" sldId="332"/>
        </pc:sldMkLst>
      </pc:sldChg>
      <pc:sldChg chg="add del">
        <pc:chgData name="Hollott, Piers" userId="56aa85cd-4328-4069-8393-2c8db1a3d061" providerId="ADAL" clId="{90077FA1-34B7-4703-8D9A-72363059DCF4}" dt="2021-03-21T23:55:13.981" v="2332" actId="47"/>
        <pc:sldMkLst>
          <pc:docMk/>
          <pc:sldMk cId="1650636873" sldId="333"/>
        </pc:sldMkLst>
      </pc:sldChg>
      <pc:sldChg chg="add del">
        <pc:chgData name="Hollott, Piers" userId="56aa85cd-4328-4069-8393-2c8db1a3d061" providerId="ADAL" clId="{90077FA1-34B7-4703-8D9A-72363059DCF4}" dt="2021-03-21T23:55:13.981" v="2332" actId="47"/>
        <pc:sldMkLst>
          <pc:docMk/>
          <pc:sldMk cId="3954445492" sldId="334"/>
        </pc:sldMkLst>
      </pc:sldChg>
      <pc:sldChg chg="add del">
        <pc:chgData name="Hollott, Piers" userId="56aa85cd-4328-4069-8393-2c8db1a3d061" providerId="ADAL" clId="{90077FA1-34B7-4703-8D9A-72363059DCF4}" dt="2021-03-21T23:55:13.981" v="2332" actId="47"/>
        <pc:sldMkLst>
          <pc:docMk/>
          <pc:sldMk cId="734121077" sldId="335"/>
        </pc:sldMkLst>
      </pc:sldChg>
      <pc:sldChg chg="add del">
        <pc:chgData name="Hollott, Piers" userId="56aa85cd-4328-4069-8393-2c8db1a3d061" providerId="ADAL" clId="{90077FA1-34B7-4703-8D9A-72363059DCF4}" dt="2021-03-21T23:55:13.981" v="2332" actId="47"/>
        <pc:sldMkLst>
          <pc:docMk/>
          <pc:sldMk cId="2782152856" sldId="336"/>
        </pc:sldMkLst>
      </pc:sldChg>
      <pc:sldChg chg="add del">
        <pc:chgData name="Hollott, Piers" userId="56aa85cd-4328-4069-8393-2c8db1a3d061" providerId="ADAL" clId="{90077FA1-34B7-4703-8D9A-72363059DCF4}" dt="2021-03-21T23:55:13.981" v="2332" actId="47"/>
        <pc:sldMkLst>
          <pc:docMk/>
          <pc:sldMk cId="675583952" sldId="337"/>
        </pc:sldMkLst>
      </pc:sldChg>
      <pc:sldChg chg="add del">
        <pc:chgData name="Hollott, Piers" userId="56aa85cd-4328-4069-8393-2c8db1a3d061" providerId="ADAL" clId="{90077FA1-34B7-4703-8D9A-72363059DCF4}" dt="2021-03-21T23:55:13.981" v="2332" actId="47"/>
        <pc:sldMkLst>
          <pc:docMk/>
          <pc:sldMk cId="485496562" sldId="338"/>
        </pc:sldMkLst>
      </pc:sldChg>
      <pc:sldChg chg="add del">
        <pc:chgData name="Hollott, Piers" userId="56aa85cd-4328-4069-8393-2c8db1a3d061" providerId="ADAL" clId="{90077FA1-34B7-4703-8D9A-72363059DCF4}" dt="2021-03-21T23:55:13.981" v="2332" actId="47"/>
        <pc:sldMkLst>
          <pc:docMk/>
          <pc:sldMk cId="3183580383" sldId="339"/>
        </pc:sldMkLst>
      </pc:sldChg>
      <pc:sldChg chg="add del">
        <pc:chgData name="Hollott, Piers" userId="56aa85cd-4328-4069-8393-2c8db1a3d061" providerId="ADAL" clId="{90077FA1-34B7-4703-8D9A-72363059DCF4}" dt="2021-03-21T23:55:13.981" v="2332" actId="47"/>
        <pc:sldMkLst>
          <pc:docMk/>
          <pc:sldMk cId="1068150188" sldId="340"/>
        </pc:sldMkLst>
      </pc:sldChg>
      <pc:sldChg chg="add del">
        <pc:chgData name="Hollott, Piers" userId="56aa85cd-4328-4069-8393-2c8db1a3d061" providerId="ADAL" clId="{90077FA1-34B7-4703-8D9A-72363059DCF4}" dt="2021-03-21T23:55:13.981" v="2332" actId="47"/>
        <pc:sldMkLst>
          <pc:docMk/>
          <pc:sldMk cId="187609253" sldId="342"/>
        </pc:sldMkLst>
      </pc:sldChg>
      <pc:sldChg chg="add del">
        <pc:chgData name="Hollott, Piers" userId="56aa85cd-4328-4069-8393-2c8db1a3d061" providerId="ADAL" clId="{90077FA1-34B7-4703-8D9A-72363059DCF4}" dt="2021-03-21T23:55:13.981" v="2332" actId="47"/>
        <pc:sldMkLst>
          <pc:docMk/>
          <pc:sldMk cId="1614669773" sldId="344"/>
        </pc:sldMkLst>
      </pc:sldChg>
      <pc:sldChg chg="add del">
        <pc:chgData name="Hollott, Piers" userId="56aa85cd-4328-4069-8393-2c8db1a3d061" providerId="ADAL" clId="{90077FA1-34B7-4703-8D9A-72363059DCF4}" dt="2021-03-21T23:55:13.981" v="2332" actId="47"/>
        <pc:sldMkLst>
          <pc:docMk/>
          <pc:sldMk cId="1604494389" sldId="345"/>
        </pc:sldMkLst>
      </pc:sldChg>
      <pc:sldChg chg="add del">
        <pc:chgData name="Hollott, Piers" userId="56aa85cd-4328-4069-8393-2c8db1a3d061" providerId="ADAL" clId="{90077FA1-34B7-4703-8D9A-72363059DCF4}" dt="2021-03-21T23:55:13.981" v="2332" actId="47"/>
        <pc:sldMkLst>
          <pc:docMk/>
          <pc:sldMk cId="4252189703" sldId="346"/>
        </pc:sldMkLst>
      </pc:sldChg>
      <pc:sldChg chg="add del">
        <pc:chgData name="Hollott, Piers" userId="56aa85cd-4328-4069-8393-2c8db1a3d061" providerId="ADAL" clId="{90077FA1-34B7-4703-8D9A-72363059DCF4}" dt="2021-03-21T23:55:13.981" v="2332" actId="47"/>
        <pc:sldMkLst>
          <pc:docMk/>
          <pc:sldMk cId="641914700" sldId="347"/>
        </pc:sldMkLst>
      </pc:sldChg>
      <pc:sldChg chg="add del">
        <pc:chgData name="Hollott, Piers" userId="56aa85cd-4328-4069-8393-2c8db1a3d061" providerId="ADAL" clId="{90077FA1-34B7-4703-8D9A-72363059DCF4}" dt="2021-03-21T23:55:13.981" v="2332" actId="47"/>
        <pc:sldMkLst>
          <pc:docMk/>
          <pc:sldMk cId="66719729" sldId="349"/>
        </pc:sldMkLst>
      </pc:sldChg>
      <pc:sldChg chg="modSp add mod modNotesTx">
        <pc:chgData name="Hollott, Piers" userId="56aa85cd-4328-4069-8393-2c8db1a3d061" providerId="ADAL" clId="{90077FA1-34B7-4703-8D9A-72363059DCF4}" dt="2021-03-22T00:01:01.379" v="3097" actId="20577"/>
        <pc:sldMkLst>
          <pc:docMk/>
          <pc:sldMk cId="1113068100" sldId="350"/>
        </pc:sldMkLst>
        <pc:spChg chg="mod">
          <ac:chgData name="Hollott, Piers" userId="56aa85cd-4328-4069-8393-2c8db1a3d061" providerId="ADAL" clId="{90077FA1-34B7-4703-8D9A-72363059DCF4}" dt="2021-03-21T22:03:16.780" v="890" actId="20577"/>
          <ac:spMkLst>
            <pc:docMk/>
            <pc:sldMk cId="1113068100" sldId="350"/>
            <ac:spMk id="4" creationId="{00000000-0000-0000-0000-000000000000}"/>
          </ac:spMkLst>
        </pc:spChg>
        <pc:spChg chg="mod">
          <ac:chgData name="Hollott, Piers" userId="56aa85cd-4328-4069-8393-2c8db1a3d061" providerId="ADAL" clId="{90077FA1-34B7-4703-8D9A-72363059DCF4}" dt="2021-03-21T22:08:12.841" v="1584" actId="20577"/>
          <ac:spMkLst>
            <pc:docMk/>
            <pc:sldMk cId="1113068100" sldId="350"/>
            <ac:spMk id="6" creationId="{00000000-0000-0000-0000-000000000000}"/>
          </ac:spMkLst>
        </pc:spChg>
        <pc:spChg chg="mod">
          <ac:chgData name="Hollott, Piers" userId="56aa85cd-4328-4069-8393-2c8db1a3d061" providerId="ADAL" clId="{90077FA1-34B7-4703-8D9A-72363059DCF4}" dt="2021-03-21T22:06:43.109" v="1405" actId="20577"/>
          <ac:spMkLst>
            <pc:docMk/>
            <pc:sldMk cId="1113068100" sldId="350"/>
            <ac:spMk id="12" creationId="{00000000-0000-0000-0000-000000000000}"/>
          </ac:spMkLst>
        </pc:spChg>
      </pc:sldChg>
      <pc:sldChg chg="modSp add mod">
        <pc:chgData name="Hollott, Piers" userId="56aa85cd-4328-4069-8393-2c8db1a3d061" providerId="ADAL" clId="{90077FA1-34B7-4703-8D9A-72363059DCF4}" dt="2021-03-21T22:14:10.025" v="2291" actId="20577"/>
        <pc:sldMkLst>
          <pc:docMk/>
          <pc:sldMk cId="3923568163" sldId="351"/>
        </pc:sldMkLst>
        <pc:spChg chg="mod">
          <ac:chgData name="Hollott, Piers" userId="56aa85cd-4328-4069-8393-2c8db1a3d061" providerId="ADAL" clId="{90077FA1-34B7-4703-8D9A-72363059DCF4}" dt="2021-03-21T22:11:07.382" v="1936" actId="20577"/>
          <ac:spMkLst>
            <pc:docMk/>
            <pc:sldMk cId="3923568163" sldId="351"/>
            <ac:spMk id="4" creationId="{00000000-0000-0000-0000-000000000000}"/>
          </ac:spMkLst>
        </pc:spChg>
        <pc:spChg chg="mod">
          <ac:chgData name="Hollott, Piers" userId="56aa85cd-4328-4069-8393-2c8db1a3d061" providerId="ADAL" clId="{90077FA1-34B7-4703-8D9A-72363059DCF4}" dt="2021-03-21T22:14:10.025" v="2291" actId="20577"/>
          <ac:spMkLst>
            <pc:docMk/>
            <pc:sldMk cId="3923568163" sldId="351"/>
            <ac:spMk id="6" creationId="{00000000-0000-0000-0000-000000000000}"/>
          </ac:spMkLst>
        </pc:spChg>
        <pc:spChg chg="mod">
          <ac:chgData name="Hollott, Piers" userId="56aa85cd-4328-4069-8393-2c8db1a3d061" providerId="ADAL" clId="{90077FA1-34B7-4703-8D9A-72363059DCF4}" dt="2021-03-21T22:12:22.740" v="2120" actId="20577"/>
          <ac:spMkLst>
            <pc:docMk/>
            <pc:sldMk cId="3923568163" sldId="351"/>
            <ac:spMk id="12" creationId="{00000000-0000-0000-0000-000000000000}"/>
          </ac:spMkLst>
        </pc:spChg>
      </pc:sldChg>
    </pc:docChg>
  </pc:docChgLst>
  <pc:docChgLst>
    <pc:chgData name="Hollott, Piers" userId="56aa85cd-4328-4069-8393-2c8db1a3d061" providerId="ADAL" clId="{BF5C304B-D0D3-4300-B834-C559F335455F}"/>
    <pc:docChg chg="undo custSel addSld delSld modSld sldOrd">
      <pc:chgData name="Hollott, Piers" userId="56aa85cd-4328-4069-8393-2c8db1a3d061" providerId="ADAL" clId="{BF5C304B-D0D3-4300-B834-C559F335455F}" dt="2021-03-30T20:11:12.733" v="3670" actId="47"/>
      <pc:docMkLst>
        <pc:docMk/>
      </pc:docMkLst>
      <pc:sldChg chg="modSp mod modNotesTx">
        <pc:chgData name="Hollott, Piers" userId="56aa85cd-4328-4069-8393-2c8db1a3d061" providerId="ADAL" clId="{BF5C304B-D0D3-4300-B834-C559F335455F}" dt="2021-03-30T20:03:12.659" v="3644" actId="20577"/>
        <pc:sldMkLst>
          <pc:docMk/>
          <pc:sldMk cId="790692608" sldId="270"/>
        </pc:sldMkLst>
        <pc:spChg chg="mod">
          <ac:chgData name="Hollott, Piers" userId="56aa85cd-4328-4069-8393-2c8db1a3d061" providerId="ADAL" clId="{BF5C304B-D0D3-4300-B834-C559F335455F}" dt="2021-03-22T19:45:44.216" v="957" actId="20577"/>
          <ac:spMkLst>
            <pc:docMk/>
            <pc:sldMk cId="790692608" sldId="270"/>
            <ac:spMk id="4" creationId="{00000000-0000-0000-0000-000000000000}"/>
          </ac:spMkLst>
        </pc:spChg>
      </pc:sldChg>
      <pc:sldChg chg="del">
        <pc:chgData name="Hollott, Piers" userId="56aa85cd-4328-4069-8393-2c8db1a3d061" providerId="ADAL" clId="{BF5C304B-D0D3-4300-B834-C559F335455F}" dt="2021-03-30T20:11:04.183" v="3668" actId="47"/>
        <pc:sldMkLst>
          <pc:docMk/>
          <pc:sldMk cId="4097863027" sldId="274"/>
        </pc:sldMkLst>
      </pc:sldChg>
      <pc:sldChg chg="del">
        <pc:chgData name="Hollott, Piers" userId="56aa85cd-4328-4069-8393-2c8db1a3d061" providerId="ADAL" clId="{BF5C304B-D0D3-4300-B834-C559F335455F}" dt="2021-03-30T20:11:04.183" v="3668" actId="47"/>
        <pc:sldMkLst>
          <pc:docMk/>
          <pc:sldMk cId="2020080190" sldId="275"/>
        </pc:sldMkLst>
      </pc:sldChg>
      <pc:sldChg chg="del">
        <pc:chgData name="Hollott, Piers" userId="56aa85cd-4328-4069-8393-2c8db1a3d061" providerId="ADAL" clId="{BF5C304B-D0D3-4300-B834-C559F335455F}" dt="2021-03-30T20:11:04.183" v="3668" actId="47"/>
        <pc:sldMkLst>
          <pc:docMk/>
          <pc:sldMk cId="2231732747" sldId="277"/>
        </pc:sldMkLst>
      </pc:sldChg>
      <pc:sldChg chg="del">
        <pc:chgData name="Hollott, Piers" userId="56aa85cd-4328-4069-8393-2c8db1a3d061" providerId="ADAL" clId="{BF5C304B-D0D3-4300-B834-C559F335455F}" dt="2021-03-30T20:11:12.733" v="3670" actId="47"/>
        <pc:sldMkLst>
          <pc:docMk/>
          <pc:sldMk cId="1522946346" sldId="278"/>
        </pc:sldMkLst>
      </pc:sldChg>
      <pc:sldChg chg="del">
        <pc:chgData name="Hollott, Piers" userId="56aa85cd-4328-4069-8393-2c8db1a3d061" providerId="ADAL" clId="{BF5C304B-D0D3-4300-B834-C559F335455F}" dt="2021-03-30T20:06:06.484" v="3660" actId="47"/>
        <pc:sldMkLst>
          <pc:docMk/>
          <pc:sldMk cId="3055831935" sldId="294"/>
        </pc:sldMkLst>
      </pc:sldChg>
      <pc:sldChg chg="del">
        <pc:chgData name="Hollott, Piers" userId="56aa85cd-4328-4069-8393-2c8db1a3d061" providerId="ADAL" clId="{BF5C304B-D0D3-4300-B834-C559F335455F}" dt="2021-03-30T20:10:43.788" v="3667" actId="47"/>
        <pc:sldMkLst>
          <pc:docMk/>
          <pc:sldMk cId="4140460795" sldId="295"/>
        </pc:sldMkLst>
      </pc:sldChg>
      <pc:sldChg chg="del">
        <pc:chgData name="Hollott, Piers" userId="56aa85cd-4328-4069-8393-2c8db1a3d061" providerId="ADAL" clId="{BF5C304B-D0D3-4300-B834-C559F335455F}" dt="2021-03-30T20:10:43.788" v="3667" actId="47"/>
        <pc:sldMkLst>
          <pc:docMk/>
          <pc:sldMk cId="1470163719" sldId="297"/>
        </pc:sldMkLst>
      </pc:sldChg>
      <pc:sldChg chg="modSp mod modNotesTx">
        <pc:chgData name="Hollott, Piers" userId="56aa85cd-4328-4069-8393-2c8db1a3d061" providerId="ADAL" clId="{BF5C304B-D0D3-4300-B834-C559F335455F}" dt="2021-03-30T20:03:51.822" v="3645" actId="20577"/>
        <pc:sldMkLst>
          <pc:docMk/>
          <pc:sldMk cId="2763075381" sldId="310"/>
        </pc:sldMkLst>
        <pc:spChg chg="mod">
          <ac:chgData name="Hollott, Piers" userId="56aa85cd-4328-4069-8393-2c8db1a3d061" providerId="ADAL" clId="{BF5C304B-D0D3-4300-B834-C559F335455F}" dt="2021-03-30T16:39:15.252" v="2515" actId="313"/>
          <ac:spMkLst>
            <pc:docMk/>
            <pc:sldMk cId="2763075381" sldId="310"/>
            <ac:spMk id="12" creationId="{00000000-0000-0000-0000-000000000000}"/>
          </ac:spMkLst>
        </pc:spChg>
      </pc:sldChg>
      <pc:sldChg chg="del">
        <pc:chgData name="Hollott, Piers" userId="56aa85cd-4328-4069-8393-2c8db1a3d061" providerId="ADAL" clId="{BF5C304B-D0D3-4300-B834-C559F335455F}" dt="2021-03-30T20:10:43.788" v="3667" actId="47"/>
        <pc:sldMkLst>
          <pc:docMk/>
          <pc:sldMk cId="1166464167" sldId="311"/>
        </pc:sldMkLst>
      </pc:sldChg>
      <pc:sldChg chg="del">
        <pc:chgData name="Hollott, Piers" userId="56aa85cd-4328-4069-8393-2c8db1a3d061" providerId="ADAL" clId="{BF5C304B-D0D3-4300-B834-C559F335455F}" dt="2021-03-30T20:06:03.289" v="3659" actId="47"/>
        <pc:sldMkLst>
          <pc:docMk/>
          <pc:sldMk cId="2854995736" sldId="314"/>
        </pc:sldMkLst>
      </pc:sldChg>
      <pc:sldChg chg="del">
        <pc:chgData name="Hollott, Piers" userId="56aa85cd-4328-4069-8393-2c8db1a3d061" providerId="ADAL" clId="{BF5C304B-D0D3-4300-B834-C559F335455F}" dt="2021-03-30T20:11:04.183" v="3668" actId="47"/>
        <pc:sldMkLst>
          <pc:docMk/>
          <pc:sldMk cId="3205113621" sldId="316"/>
        </pc:sldMkLst>
      </pc:sldChg>
      <pc:sldChg chg="del">
        <pc:chgData name="Hollott, Piers" userId="56aa85cd-4328-4069-8393-2c8db1a3d061" providerId="ADAL" clId="{BF5C304B-D0D3-4300-B834-C559F335455F}" dt="2021-03-30T20:06:03.289" v="3659" actId="47"/>
        <pc:sldMkLst>
          <pc:docMk/>
          <pc:sldMk cId="3186538366" sldId="317"/>
        </pc:sldMkLst>
      </pc:sldChg>
      <pc:sldChg chg="del">
        <pc:chgData name="Hollott, Piers" userId="56aa85cd-4328-4069-8393-2c8db1a3d061" providerId="ADAL" clId="{BF5C304B-D0D3-4300-B834-C559F335455F}" dt="2021-03-30T20:06:03.289" v="3659" actId="47"/>
        <pc:sldMkLst>
          <pc:docMk/>
          <pc:sldMk cId="1531618195" sldId="318"/>
        </pc:sldMkLst>
      </pc:sldChg>
      <pc:sldChg chg="del">
        <pc:chgData name="Hollott, Piers" userId="56aa85cd-4328-4069-8393-2c8db1a3d061" providerId="ADAL" clId="{BF5C304B-D0D3-4300-B834-C559F335455F}" dt="2021-03-30T20:10:43.788" v="3667" actId="47"/>
        <pc:sldMkLst>
          <pc:docMk/>
          <pc:sldMk cId="2944797515" sldId="330"/>
        </pc:sldMkLst>
      </pc:sldChg>
      <pc:sldChg chg="del">
        <pc:chgData name="Hollott, Piers" userId="56aa85cd-4328-4069-8393-2c8db1a3d061" providerId="ADAL" clId="{BF5C304B-D0D3-4300-B834-C559F335455F}" dt="2021-03-30T20:06:24.009" v="3662" actId="47"/>
        <pc:sldMkLst>
          <pc:docMk/>
          <pc:sldMk cId="1650636873" sldId="333"/>
        </pc:sldMkLst>
      </pc:sldChg>
      <pc:sldChg chg="del">
        <pc:chgData name="Hollott, Piers" userId="56aa85cd-4328-4069-8393-2c8db1a3d061" providerId="ADAL" clId="{BF5C304B-D0D3-4300-B834-C559F335455F}" dt="2021-03-30T20:06:24.009" v="3662" actId="47"/>
        <pc:sldMkLst>
          <pc:docMk/>
          <pc:sldMk cId="3954445492" sldId="334"/>
        </pc:sldMkLst>
      </pc:sldChg>
      <pc:sldChg chg="del">
        <pc:chgData name="Hollott, Piers" userId="56aa85cd-4328-4069-8393-2c8db1a3d061" providerId="ADAL" clId="{BF5C304B-D0D3-4300-B834-C559F335455F}" dt="2021-03-30T20:08:04.805" v="3665" actId="47"/>
        <pc:sldMkLst>
          <pc:docMk/>
          <pc:sldMk cId="734121077" sldId="335"/>
        </pc:sldMkLst>
      </pc:sldChg>
      <pc:sldChg chg="del">
        <pc:chgData name="Hollott, Piers" userId="56aa85cd-4328-4069-8393-2c8db1a3d061" providerId="ADAL" clId="{BF5C304B-D0D3-4300-B834-C559F335455F}" dt="2021-03-30T20:08:09.880" v="3666" actId="47"/>
        <pc:sldMkLst>
          <pc:docMk/>
          <pc:sldMk cId="2782152856" sldId="336"/>
        </pc:sldMkLst>
      </pc:sldChg>
      <pc:sldChg chg="del">
        <pc:chgData name="Hollott, Piers" userId="56aa85cd-4328-4069-8393-2c8db1a3d061" providerId="ADAL" clId="{BF5C304B-D0D3-4300-B834-C559F335455F}" dt="2021-03-30T20:07:08.427" v="3664" actId="47"/>
        <pc:sldMkLst>
          <pc:docMk/>
          <pc:sldMk cId="3183580383" sldId="339"/>
        </pc:sldMkLst>
      </pc:sldChg>
      <pc:sldChg chg="del">
        <pc:chgData name="Hollott, Piers" userId="56aa85cd-4328-4069-8393-2c8db1a3d061" providerId="ADAL" clId="{BF5C304B-D0D3-4300-B834-C559F335455F}" dt="2021-03-30T20:06:40.211" v="3663" actId="47"/>
        <pc:sldMkLst>
          <pc:docMk/>
          <pc:sldMk cId="1614669773" sldId="344"/>
        </pc:sldMkLst>
      </pc:sldChg>
      <pc:sldChg chg="del">
        <pc:chgData name="Hollott, Piers" userId="56aa85cd-4328-4069-8393-2c8db1a3d061" providerId="ADAL" clId="{BF5C304B-D0D3-4300-B834-C559F335455F}" dt="2021-03-30T20:06:12.845" v="3661" actId="47"/>
        <pc:sldMkLst>
          <pc:docMk/>
          <pc:sldMk cId="1604494389" sldId="345"/>
        </pc:sldMkLst>
      </pc:sldChg>
      <pc:sldChg chg="del">
        <pc:chgData name="Hollott, Piers" userId="56aa85cd-4328-4069-8393-2c8db1a3d061" providerId="ADAL" clId="{BF5C304B-D0D3-4300-B834-C559F335455F}" dt="2021-03-30T20:06:40.211" v="3663" actId="47"/>
        <pc:sldMkLst>
          <pc:docMk/>
          <pc:sldMk cId="4252189703" sldId="346"/>
        </pc:sldMkLst>
      </pc:sldChg>
      <pc:sldChg chg="modSp mod modNotesTx">
        <pc:chgData name="Hollott, Piers" userId="56aa85cd-4328-4069-8393-2c8db1a3d061" providerId="ADAL" clId="{BF5C304B-D0D3-4300-B834-C559F335455F}" dt="2021-03-30T20:03:58.186" v="3646" actId="20577"/>
        <pc:sldMkLst>
          <pc:docMk/>
          <pc:sldMk cId="1113068100" sldId="350"/>
        </pc:sldMkLst>
        <pc:spChg chg="mod">
          <ac:chgData name="Hollott, Piers" userId="56aa85cd-4328-4069-8393-2c8db1a3d061" providerId="ADAL" clId="{BF5C304B-D0D3-4300-B834-C559F335455F}" dt="2021-03-26T22:13:47.060" v="1250" actId="20577"/>
          <ac:spMkLst>
            <pc:docMk/>
            <pc:sldMk cId="1113068100" sldId="350"/>
            <ac:spMk id="4" creationId="{00000000-0000-0000-0000-000000000000}"/>
          </ac:spMkLst>
        </pc:spChg>
        <pc:spChg chg="mod">
          <ac:chgData name="Hollott, Piers" userId="56aa85cd-4328-4069-8393-2c8db1a3d061" providerId="ADAL" clId="{BF5C304B-D0D3-4300-B834-C559F335455F}" dt="2021-03-30T17:57:57.959" v="3563" actId="20577"/>
          <ac:spMkLst>
            <pc:docMk/>
            <pc:sldMk cId="1113068100" sldId="350"/>
            <ac:spMk id="12" creationId="{00000000-0000-0000-0000-000000000000}"/>
          </ac:spMkLst>
        </pc:spChg>
      </pc:sldChg>
      <pc:sldChg chg="modSp mod modNotesTx">
        <pc:chgData name="Hollott, Piers" userId="56aa85cd-4328-4069-8393-2c8db1a3d061" providerId="ADAL" clId="{BF5C304B-D0D3-4300-B834-C559F335455F}" dt="2021-03-30T20:04:15.195" v="3647" actId="20577"/>
        <pc:sldMkLst>
          <pc:docMk/>
          <pc:sldMk cId="3923568163" sldId="351"/>
        </pc:sldMkLst>
        <pc:spChg chg="mod">
          <ac:chgData name="Hollott, Piers" userId="56aa85cd-4328-4069-8393-2c8db1a3d061" providerId="ADAL" clId="{BF5C304B-D0D3-4300-B834-C559F335455F}" dt="2021-03-27T00:06:35.789" v="2448" actId="20577"/>
          <ac:spMkLst>
            <pc:docMk/>
            <pc:sldMk cId="3923568163" sldId="351"/>
            <ac:spMk id="6" creationId="{00000000-0000-0000-0000-000000000000}"/>
          </ac:spMkLst>
        </pc:spChg>
        <pc:spChg chg="mod">
          <ac:chgData name="Hollott, Piers" userId="56aa85cd-4328-4069-8393-2c8db1a3d061" providerId="ADAL" clId="{BF5C304B-D0D3-4300-B834-C559F335455F}" dt="2021-03-30T17:55:52.139" v="3399" actId="20577"/>
          <ac:spMkLst>
            <pc:docMk/>
            <pc:sldMk cId="3923568163" sldId="351"/>
            <ac:spMk id="12" creationId="{00000000-0000-0000-0000-000000000000}"/>
          </ac:spMkLst>
        </pc:spChg>
      </pc:sldChg>
      <pc:sldChg chg="addSp delSp modSp add mod ord modNotesTx">
        <pc:chgData name="Hollott, Piers" userId="56aa85cd-4328-4069-8393-2c8db1a3d061" providerId="ADAL" clId="{BF5C304B-D0D3-4300-B834-C559F335455F}" dt="2021-03-26T23:56:46.342" v="1348" actId="20577"/>
        <pc:sldMkLst>
          <pc:docMk/>
          <pc:sldMk cId="2984206223" sldId="352"/>
        </pc:sldMkLst>
        <pc:spChg chg="mod">
          <ac:chgData name="Hollott, Piers" userId="56aa85cd-4328-4069-8393-2c8db1a3d061" providerId="ADAL" clId="{BF5C304B-D0D3-4300-B834-C559F335455F}" dt="2021-03-22T19:39:26.929" v="648" actId="20577"/>
          <ac:spMkLst>
            <pc:docMk/>
            <pc:sldMk cId="2984206223" sldId="352"/>
            <ac:spMk id="2" creationId="{00000000-0000-0000-0000-000000000000}"/>
          </ac:spMkLst>
        </pc:spChg>
        <pc:spChg chg="mod">
          <ac:chgData name="Hollott, Piers" userId="56aa85cd-4328-4069-8393-2c8db1a3d061" providerId="ADAL" clId="{BF5C304B-D0D3-4300-B834-C559F335455F}" dt="2021-03-22T19:38:15.010" v="608" actId="20577"/>
          <ac:spMkLst>
            <pc:docMk/>
            <pc:sldMk cId="2984206223" sldId="352"/>
            <ac:spMk id="3" creationId="{00000000-0000-0000-0000-000000000000}"/>
          </ac:spMkLst>
        </pc:spChg>
        <pc:spChg chg="del mod">
          <ac:chgData name="Hollott, Piers" userId="56aa85cd-4328-4069-8393-2c8db1a3d061" providerId="ADAL" clId="{BF5C304B-D0D3-4300-B834-C559F335455F}" dt="2021-03-22T19:46:56.652" v="961" actId="478"/>
          <ac:spMkLst>
            <pc:docMk/>
            <pc:sldMk cId="2984206223" sldId="352"/>
            <ac:spMk id="39" creationId="{00000000-0000-0000-0000-000000000000}"/>
          </ac:spMkLst>
        </pc:spChg>
        <pc:spChg chg="mod">
          <ac:chgData name="Hollott, Piers" userId="56aa85cd-4328-4069-8393-2c8db1a3d061" providerId="ADAL" clId="{BF5C304B-D0D3-4300-B834-C559F335455F}" dt="2021-03-26T23:56:46.342" v="1348" actId="20577"/>
          <ac:spMkLst>
            <pc:docMk/>
            <pc:sldMk cId="2984206223" sldId="352"/>
            <ac:spMk id="40" creationId="{00000000-0000-0000-0000-000000000000}"/>
          </ac:spMkLst>
        </pc:spChg>
        <pc:spChg chg="mod">
          <ac:chgData name="Hollott, Piers" userId="56aa85cd-4328-4069-8393-2c8db1a3d061" providerId="ADAL" clId="{BF5C304B-D0D3-4300-B834-C559F335455F}" dt="2021-03-22T19:42:21.567" v="888" actId="5793"/>
          <ac:spMkLst>
            <pc:docMk/>
            <pc:sldMk cId="2984206223" sldId="352"/>
            <ac:spMk id="41" creationId="{00000000-0000-0000-0000-000000000000}"/>
          </ac:spMkLst>
        </pc:spChg>
        <pc:spChg chg="mod">
          <ac:chgData name="Hollott, Piers" userId="56aa85cd-4328-4069-8393-2c8db1a3d061" providerId="ADAL" clId="{BF5C304B-D0D3-4300-B834-C559F335455F}" dt="2021-03-22T19:42:25.259" v="892" actId="5793"/>
          <ac:spMkLst>
            <pc:docMk/>
            <pc:sldMk cId="2984206223" sldId="352"/>
            <ac:spMk id="43" creationId="{00000000-0000-0000-0000-000000000000}"/>
          </ac:spMkLst>
        </pc:spChg>
        <pc:spChg chg="mod">
          <ac:chgData name="Hollott, Piers" userId="56aa85cd-4328-4069-8393-2c8db1a3d061" providerId="ADAL" clId="{BF5C304B-D0D3-4300-B834-C559F335455F}" dt="2021-03-22T19:42:17.416" v="884" actId="5793"/>
          <ac:spMkLst>
            <pc:docMk/>
            <pc:sldMk cId="2984206223" sldId="352"/>
            <ac:spMk id="44" creationId="{00000000-0000-0000-0000-000000000000}"/>
          </ac:spMkLst>
        </pc:spChg>
        <pc:spChg chg="add mod">
          <ac:chgData name="Hollott, Piers" userId="56aa85cd-4328-4069-8393-2c8db1a3d061" providerId="ADAL" clId="{BF5C304B-D0D3-4300-B834-C559F335455F}" dt="2021-03-22T19:42:28.651" v="896" actId="5793"/>
          <ac:spMkLst>
            <pc:docMk/>
            <pc:sldMk cId="2984206223" sldId="352"/>
            <ac:spMk id="71" creationId="{347018BD-EAAE-461E-9D3A-1525CBABE835}"/>
          </ac:spMkLst>
        </pc:spChg>
        <pc:grpChg chg="del">
          <ac:chgData name="Hollott, Piers" userId="56aa85cd-4328-4069-8393-2c8db1a3d061" providerId="ADAL" clId="{BF5C304B-D0D3-4300-B834-C559F335455F}" dt="2021-03-22T19:39:17.487" v="646" actId="478"/>
          <ac:grpSpMkLst>
            <pc:docMk/>
            <pc:sldMk cId="2984206223" sldId="352"/>
            <ac:grpSpMk id="4" creationId="{945C03BE-A7DA-4A8E-AF96-6CC6A0E54F6F}"/>
          </ac:grpSpMkLst>
        </pc:grpChg>
        <pc:grpChg chg="del">
          <ac:chgData name="Hollott, Piers" userId="56aa85cd-4328-4069-8393-2c8db1a3d061" providerId="ADAL" clId="{BF5C304B-D0D3-4300-B834-C559F335455F}" dt="2021-03-22T19:39:15.717" v="645" actId="478"/>
          <ac:grpSpMkLst>
            <pc:docMk/>
            <pc:sldMk cId="2984206223" sldId="352"/>
            <ac:grpSpMk id="6" creationId="{DF8021E2-A64B-410F-A670-5474AE2198BB}"/>
          </ac:grpSpMkLst>
        </pc:grpChg>
        <pc:grpChg chg="del">
          <ac:chgData name="Hollott, Piers" userId="56aa85cd-4328-4069-8393-2c8db1a3d061" providerId="ADAL" clId="{BF5C304B-D0D3-4300-B834-C559F335455F}" dt="2021-03-22T19:39:05.885" v="644" actId="478"/>
          <ac:grpSpMkLst>
            <pc:docMk/>
            <pc:sldMk cId="2984206223" sldId="352"/>
            <ac:grpSpMk id="63" creationId="{00000000-0000-0000-0000-000000000000}"/>
          </ac:grpSpMkLst>
        </pc:grpChg>
        <pc:picChg chg="del">
          <ac:chgData name="Hollott, Piers" userId="56aa85cd-4328-4069-8393-2c8db1a3d061" providerId="ADAL" clId="{BF5C304B-D0D3-4300-B834-C559F335455F}" dt="2021-03-22T19:38:58.676" v="643" actId="478"/>
          <ac:picMkLst>
            <pc:docMk/>
            <pc:sldMk cId="2984206223" sldId="352"/>
            <ac:picMk id="42" creationId="{00000000-0000-0000-0000-000000000000}"/>
          </ac:picMkLst>
        </pc:picChg>
        <pc:cxnChg chg="add mod">
          <ac:chgData name="Hollott, Piers" userId="56aa85cd-4328-4069-8393-2c8db1a3d061" providerId="ADAL" clId="{BF5C304B-D0D3-4300-B834-C559F335455F}" dt="2021-03-22T19:41:47.484" v="877" actId="1035"/>
          <ac:cxnSpMkLst>
            <pc:docMk/>
            <pc:sldMk cId="2984206223" sldId="352"/>
            <ac:cxnSpMk id="46" creationId="{DAFB1FA6-182A-42A9-8990-58D529B214B8}"/>
          </ac:cxnSpMkLst>
        </pc:cxnChg>
        <pc:cxnChg chg="mod">
          <ac:chgData name="Hollott, Piers" userId="56aa85cd-4328-4069-8393-2c8db1a3d061" providerId="ADAL" clId="{BF5C304B-D0D3-4300-B834-C559F335455F}" dt="2021-03-22T19:41:47.484" v="877" actId="1035"/>
          <ac:cxnSpMkLst>
            <pc:docMk/>
            <pc:sldMk cId="2984206223" sldId="352"/>
            <ac:cxnSpMk id="62" creationId="{00000000-0000-0000-0000-000000000000}"/>
          </ac:cxnSpMkLst>
        </pc:cxnChg>
      </pc:sldChg>
      <pc:sldChg chg="delSp modSp add mod">
        <pc:chgData name="Hollott, Piers" userId="56aa85cd-4328-4069-8393-2c8db1a3d061" providerId="ADAL" clId="{BF5C304B-D0D3-4300-B834-C559F335455F}" dt="2021-03-22T19:52:33.492" v="1008" actId="113"/>
        <pc:sldMkLst>
          <pc:docMk/>
          <pc:sldMk cId="1253380538" sldId="353"/>
        </pc:sldMkLst>
        <pc:spChg chg="del">
          <ac:chgData name="Hollott, Piers" userId="56aa85cd-4328-4069-8393-2c8db1a3d061" providerId="ADAL" clId="{BF5C304B-D0D3-4300-B834-C559F335455F}" dt="2021-03-22T19:47:02.750" v="962" actId="478"/>
          <ac:spMkLst>
            <pc:docMk/>
            <pc:sldMk cId="1253380538" sldId="353"/>
            <ac:spMk id="39" creationId="{00000000-0000-0000-0000-000000000000}"/>
          </ac:spMkLst>
        </pc:spChg>
        <pc:spChg chg="mod">
          <ac:chgData name="Hollott, Piers" userId="56aa85cd-4328-4069-8393-2c8db1a3d061" providerId="ADAL" clId="{BF5C304B-D0D3-4300-B834-C559F335455F}" dt="2021-03-22T19:52:33.492" v="1008" actId="113"/>
          <ac:spMkLst>
            <pc:docMk/>
            <pc:sldMk cId="1253380538" sldId="353"/>
            <ac:spMk id="40" creationId="{00000000-0000-0000-0000-000000000000}"/>
          </ac:spMkLst>
        </pc:spChg>
      </pc:sldChg>
      <pc:sldChg chg="modSp add del mod ord">
        <pc:chgData name="Hollott, Piers" userId="56aa85cd-4328-4069-8393-2c8db1a3d061" providerId="ADAL" clId="{BF5C304B-D0D3-4300-B834-C559F335455F}" dt="2021-03-30T20:11:08.679" v="3669" actId="47"/>
        <pc:sldMkLst>
          <pc:docMk/>
          <pc:sldMk cId="3739714289" sldId="354"/>
        </pc:sldMkLst>
        <pc:spChg chg="mod">
          <ac:chgData name="Hollott, Piers" userId="56aa85cd-4328-4069-8393-2c8db1a3d061" providerId="ADAL" clId="{BF5C304B-D0D3-4300-B834-C559F335455F}" dt="2021-03-30T18:40:55.898" v="3643" actId="20577"/>
          <ac:spMkLst>
            <pc:docMk/>
            <pc:sldMk cId="3739714289" sldId="354"/>
            <ac:spMk id="4" creationId="{00000000-0000-0000-0000-000000000000}"/>
          </ac:spMkLst>
        </pc:spChg>
      </pc:sldChg>
      <pc:sldChg chg="modSp mod">
        <pc:chgData name="Hollott, Piers" userId="56aa85cd-4328-4069-8393-2c8db1a3d061" providerId="ADAL" clId="{BF5C304B-D0D3-4300-B834-C559F335455F}" dt="2021-03-30T20:04:58.185" v="3658" actId="20577"/>
        <pc:sldMkLst>
          <pc:docMk/>
          <pc:sldMk cId="1888333239" sldId="355"/>
        </pc:sldMkLst>
        <pc:spChg chg="mod">
          <ac:chgData name="Hollott, Piers" userId="56aa85cd-4328-4069-8393-2c8db1a3d061" providerId="ADAL" clId="{BF5C304B-D0D3-4300-B834-C559F335455F}" dt="2021-03-30T20:04:58.185" v="3658" actId="20577"/>
          <ac:spMkLst>
            <pc:docMk/>
            <pc:sldMk cId="1888333239" sldId="35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kumimoji="1" lang="ja-JP" altLang="en-US"/>
          </a:p>
        </p:txBody>
      </p:sp>
      <p:sp>
        <p:nvSpPr>
          <p:cNvPr id="3" name="日付プレースホルダー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87B8588-1665-0A4A-AD47-68FFFFC620D1}" type="datetimeFigureOut">
              <a:rPr kumimoji="1" lang="ja-JP" altLang="en-US" smtClean="0"/>
              <a:t>2021/10/12</a:t>
            </a:fld>
            <a:endParaRPr kumimoji="1" lang="ja-JP" altLang="en-US"/>
          </a:p>
        </p:txBody>
      </p:sp>
      <p:sp>
        <p:nvSpPr>
          <p:cNvPr id="4" name="スライド イメージ プレースホルダー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ja-JP" altLang="en-US"/>
          </a:p>
        </p:txBody>
      </p:sp>
      <p:sp>
        <p:nvSpPr>
          <p:cNvPr id="5" name="ノート プレースホルダー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4"/>
            <a:r>
              <a:rPr kumimoji="1" lang="en-US" altLang="ja-JP"/>
              <a:t>Lk’;</a:t>
            </a:r>
            <a:r>
              <a:rPr kumimoji="1" lang="en-US" altLang="ja-JP" err="1"/>
              <a:t>lak’dslfak’sd;lfk</a:t>
            </a:r>
            <a:endParaRPr kumimoji="1" lang="ja-JP" altLang="en-US"/>
          </a:p>
        </p:txBody>
      </p:sp>
      <p:sp>
        <p:nvSpPr>
          <p:cNvPr id="6" name="フッター プレースホルダー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altLang="en-US" sz="1200" kern="1200" dirty="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lang="ja-JP" altLang="en-US" sz="1200" kern="1200" dirty="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kumimoji="1" lang="ja-JP" altLang="en-US" sz="1200" kern="1200" dirty="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kumimoji="1" lang="ja-JP" altLang="en-US" sz="1200" kern="1200" dirty="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kumimoji="1" lang="ja-JP" altLang="en-US" sz="1200" kern="1200" dirty="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us.nttdata.com/en/news/press-release/2017/may/ntt-data-wins-deal-of-the-year-by-d-ceo#sthash.9NUsltgT.dpuf"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dmagazine.com/business-economy/2017/05/photo-recap-d-ceos-2017-mergers-acquisitions-award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us.nttdata.com/en/news/press-release/2017/may/ntt-data-wins-deal-of-the-year-by-d-ceo"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a:t>
            </a:fld>
            <a:endParaRPr kumimoji="1" lang="ja-JP" altLang="en-US"/>
          </a:p>
        </p:txBody>
      </p:sp>
    </p:spTree>
    <p:extLst>
      <p:ext uri="{BB962C8B-B14F-4D97-AF65-F5344CB8AC3E}">
        <p14:creationId xmlns:p14="http://schemas.microsoft.com/office/powerpoint/2010/main" val="1972290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11</a:t>
            </a:fld>
            <a:endParaRPr kumimoji="1" lang="ja-JP" altLang="en-US"/>
          </a:p>
        </p:txBody>
      </p:sp>
    </p:spTree>
    <p:extLst>
      <p:ext uri="{BB962C8B-B14F-4D97-AF65-F5344CB8AC3E}">
        <p14:creationId xmlns:p14="http://schemas.microsoft.com/office/powerpoint/2010/main" val="3209495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13</a:t>
            </a:fld>
            <a:endParaRPr kumimoji="1" lang="ja-JP" altLang="en-US"/>
          </a:p>
        </p:txBody>
      </p:sp>
    </p:spTree>
    <p:extLst>
      <p:ext uri="{BB962C8B-B14F-4D97-AF65-F5344CB8AC3E}">
        <p14:creationId xmlns:p14="http://schemas.microsoft.com/office/powerpoint/2010/main" val="1704509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a:latin typeface="Arial" panose="020B0604020202020204" pitchFamily="34" charset="0"/>
                <a:cs typeface="Arial" panose="020B0604020202020204" pitchFamily="34" charset="0"/>
              </a:rPr>
              <a:t>Our</a:t>
            </a:r>
            <a:r>
              <a:rPr lang="en-US" baseline="0">
                <a:latin typeface="Arial" panose="020B0604020202020204" pitchFamily="34" charset="0"/>
                <a:cs typeface="Arial" panose="020B0604020202020204" pitchFamily="34" charset="0"/>
              </a:rPr>
              <a:t> robust consulting capabilities and industry-specific consulting mean we work with you to set strategy and stay with you through delivery and beyond.</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14</a:t>
            </a:fld>
            <a:endParaRPr kumimoji="1" lang="ja-JP" altLang="en-US"/>
          </a:p>
        </p:txBody>
      </p:sp>
    </p:spTree>
    <p:extLst>
      <p:ext uri="{BB962C8B-B14F-4D97-AF65-F5344CB8AC3E}">
        <p14:creationId xmlns:p14="http://schemas.microsoft.com/office/powerpoint/2010/main" val="2551077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Aft>
                <a:spcPts val="600"/>
              </a:spcAft>
            </a:pPr>
            <a:r>
              <a:rPr lang="en-US" sz="1400" b="0">
                <a:solidFill>
                  <a:srgbClr val="000000"/>
                </a:solidFill>
              </a:rPr>
              <a:t>NOTE: You</a:t>
            </a:r>
            <a:r>
              <a:rPr lang="en-US" sz="1400" b="0" baseline="0">
                <a:solidFill>
                  <a:srgbClr val="000000"/>
                </a:solidFill>
              </a:rPr>
              <a:t> may choose to this slide alone or in conjunction with slide </a:t>
            </a:r>
            <a:r>
              <a:rPr lang="en-US" sz="1400">
                <a:solidFill>
                  <a:srgbClr val="000000"/>
                </a:solidFill>
              </a:rPr>
              <a:t>15 </a:t>
            </a:r>
            <a:r>
              <a:rPr lang="en-US" sz="1400" b="0" baseline="0">
                <a:solidFill>
                  <a:srgbClr val="000000"/>
                </a:solidFill>
              </a:rPr>
              <a:t>for printed descriptions of the 6 digital focus areas.</a:t>
            </a:r>
            <a:r>
              <a:rPr lang="en-US" sz="1400">
                <a:solidFill>
                  <a:srgbClr val="000000"/>
                </a:solidFill>
              </a:rPr>
              <a:t> </a:t>
            </a:r>
            <a:endParaRPr lang="en-US" sz="1400" b="0">
              <a:solidFill>
                <a:srgbClr val="000000"/>
              </a:solidFill>
            </a:endParaRPr>
          </a:p>
          <a:p>
            <a:pPr>
              <a:lnSpc>
                <a:spcPct val="120000"/>
              </a:lnSpc>
              <a:spcAft>
                <a:spcPts val="600"/>
              </a:spcAft>
            </a:pPr>
            <a:endParaRPr lang="en-US" sz="1400" b="0">
              <a:solidFill>
                <a:srgbClr val="000000"/>
              </a:solidFill>
            </a:endParaRPr>
          </a:p>
          <a:p>
            <a:pPr>
              <a:lnSpc>
                <a:spcPct val="120000"/>
              </a:lnSpc>
              <a:spcAft>
                <a:spcPts val="600"/>
              </a:spcAft>
            </a:pPr>
            <a:r>
              <a:rPr lang="en-US" sz="1400" b="0">
                <a:solidFill>
                  <a:srgbClr val="000000"/>
                </a:solidFill>
              </a:rPr>
              <a:t>To enable your digital agenda, we have:</a:t>
            </a:r>
          </a:p>
          <a:p>
            <a:pPr marL="285750" indent="-285750">
              <a:lnSpc>
                <a:spcPct val="120000"/>
              </a:lnSpc>
              <a:spcAft>
                <a:spcPts val="600"/>
              </a:spcAft>
              <a:buFont typeface="Arial" panose="020B0604020202020204" pitchFamily="34" charset="0"/>
              <a:buChar char="•"/>
            </a:pPr>
            <a:r>
              <a:rPr lang="en-US" sz="1400" b="0">
                <a:solidFill>
                  <a:srgbClr val="000000"/>
                </a:solidFill>
              </a:rPr>
              <a:t>Designated 6 Digital Focus Areas;</a:t>
            </a:r>
          </a:p>
          <a:p>
            <a:pPr marL="285750" indent="-285750">
              <a:lnSpc>
                <a:spcPct val="120000"/>
              </a:lnSpc>
              <a:spcAft>
                <a:spcPts val="600"/>
              </a:spcAft>
              <a:buFont typeface="Arial" panose="020B0604020202020204" pitchFamily="34" charset="0"/>
              <a:buChar char="•"/>
            </a:pPr>
            <a:r>
              <a:rPr lang="en-US" sz="1400" b="0">
                <a:solidFill>
                  <a:srgbClr val="000000"/>
                </a:solidFill>
              </a:rPr>
              <a:t>Aligned our R&amp;D and investments;</a:t>
            </a:r>
          </a:p>
          <a:p>
            <a:pPr marL="285750" indent="-285750">
              <a:lnSpc>
                <a:spcPct val="120000"/>
              </a:lnSpc>
              <a:spcAft>
                <a:spcPts val="600"/>
              </a:spcAft>
              <a:buFont typeface="Arial" panose="020B0604020202020204" pitchFamily="34" charset="0"/>
              <a:buChar char="•"/>
            </a:pPr>
            <a:r>
              <a:rPr lang="en-US" sz="1400" b="0">
                <a:solidFill>
                  <a:srgbClr val="000000"/>
                </a:solidFill>
              </a:rPr>
              <a:t>Expanded our technology partner ecosystem; and</a:t>
            </a:r>
          </a:p>
          <a:p>
            <a:pPr marL="285750" indent="-285750">
              <a:lnSpc>
                <a:spcPct val="120000"/>
              </a:lnSpc>
              <a:spcAft>
                <a:spcPts val="600"/>
              </a:spcAft>
              <a:buFont typeface="Arial" panose="020B0604020202020204" pitchFamily="34" charset="0"/>
              <a:buChar char="•"/>
            </a:pPr>
            <a:r>
              <a:rPr lang="en-US" sz="1400" b="0">
                <a:solidFill>
                  <a:srgbClr val="000000"/>
                </a:solidFill>
              </a:rPr>
              <a:t>Co-invested with market-leading clients to develop industry solutions</a:t>
            </a:r>
            <a:endParaRPr lang="en-US" sz="1400" b="1">
              <a:solidFill>
                <a:srgbClr val="000000"/>
              </a:solidFill>
            </a:endParaRPr>
          </a:p>
          <a:p>
            <a:pPr>
              <a:lnSpc>
                <a:spcPct val="120000"/>
              </a:lnSpc>
              <a:spcAft>
                <a:spcPts val="600"/>
              </a:spcAft>
            </a:pPr>
            <a:endParaRPr lang="en-US" sz="1400" b="1">
              <a:solidFill>
                <a:srgbClr val="000000"/>
              </a:solidFill>
            </a:endParaRPr>
          </a:p>
          <a:p>
            <a:pPr>
              <a:lnSpc>
                <a:spcPct val="120000"/>
              </a:lnSpc>
              <a:spcAft>
                <a:spcPts val="600"/>
              </a:spcAft>
            </a:pPr>
            <a:r>
              <a:rPr lang="en-US" sz="1400" b="1">
                <a:solidFill>
                  <a:srgbClr val="000000"/>
                </a:solidFill>
              </a:rPr>
              <a:t>--------------------------------------</a:t>
            </a:r>
          </a:p>
          <a:p>
            <a:pPr>
              <a:lnSpc>
                <a:spcPct val="120000"/>
              </a:lnSpc>
              <a:spcAft>
                <a:spcPts val="600"/>
              </a:spcAft>
            </a:pPr>
            <a:r>
              <a:rPr lang="en-US" sz="1400" b="1">
                <a:solidFill>
                  <a:srgbClr val="000000"/>
                </a:solidFill>
              </a:rPr>
              <a:t>Data &amp; Intelligence: </a:t>
            </a:r>
            <a:r>
              <a:rPr lang="en-US" sz="1400">
                <a:solidFill>
                  <a:srgbClr val="000000"/>
                </a:solidFill>
              </a:rPr>
              <a:t>The techniques and technologies used to create measurable business value from data, information, and knowledge </a:t>
            </a:r>
          </a:p>
          <a:p>
            <a:pPr>
              <a:lnSpc>
                <a:spcPct val="120000"/>
              </a:lnSpc>
              <a:spcAft>
                <a:spcPts val="600"/>
              </a:spcAft>
            </a:pPr>
            <a:r>
              <a:rPr lang="en-US" sz="1400" b="1">
                <a:solidFill>
                  <a:srgbClr val="000000"/>
                </a:solidFill>
              </a:rPr>
              <a:t>Intelligent Automation: </a:t>
            </a:r>
            <a:r>
              <a:rPr lang="en-US" sz="1400">
                <a:solidFill>
                  <a:srgbClr val="000000"/>
                </a:solidFill>
              </a:rPr>
              <a:t>The execution of automated business processes using artificial intelligence (AI), machine learning, and data science to make “intelligent” decisions and drive better outcomes</a:t>
            </a:r>
          </a:p>
          <a:p>
            <a:pPr>
              <a:lnSpc>
                <a:spcPct val="120000"/>
              </a:lnSpc>
              <a:spcAft>
                <a:spcPts val="600"/>
              </a:spcAft>
            </a:pPr>
            <a:r>
              <a:rPr lang="en-US" sz="1400" b="1">
                <a:solidFill>
                  <a:srgbClr val="000000"/>
                </a:solidFill>
              </a:rPr>
              <a:t>Customer Experience: </a:t>
            </a:r>
            <a:r>
              <a:rPr lang="en-US" sz="1400">
                <a:solidFill>
                  <a:srgbClr val="000000"/>
                </a:solidFill>
              </a:rPr>
              <a:t>The customer’s perception and assessment of their interaction and experience with a company </a:t>
            </a:r>
          </a:p>
          <a:p>
            <a:pPr>
              <a:lnSpc>
                <a:spcPct val="120000"/>
              </a:lnSpc>
              <a:spcAft>
                <a:spcPts val="600"/>
              </a:spcAft>
            </a:pPr>
            <a:r>
              <a:rPr lang="en-US" sz="1400" b="1">
                <a:solidFill>
                  <a:srgbClr val="000000"/>
                </a:solidFill>
              </a:rPr>
              <a:t>Internet of Things: </a:t>
            </a:r>
            <a:r>
              <a:rPr lang="en-US" sz="1400">
                <a:solidFill>
                  <a:srgbClr val="000000"/>
                </a:solidFill>
              </a:rPr>
              <a:t>The connection of and communication between everyday physical devices via the internet</a:t>
            </a:r>
          </a:p>
          <a:p>
            <a:pPr>
              <a:lnSpc>
                <a:spcPct val="120000"/>
              </a:lnSpc>
              <a:spcAft>
                <a:spcPts val="600"/>
              </a:spcAft>
            </a:pPr>
            <a:r>
              <a:rPr lang="en-US" sz="1400" b="1">
                <a:solidFill>
                  <a:srgbClr val="000000"/>
                </a:solidFill>
              </a:rPr>
              <a:t>IT Optimization:</a:t>
            </a:r>
            <a:r>
              <a:rPr lang="en-US" sz="1400">
                <a:solidFill>
                  <a:srgbClr val="000000"/>
                </a:solidFill>
              </a:rPr>
              <a:t> The ability and agility of information systems</a:t>
            </a:r>
            <a:r>
              <a:rPr lang="en-US" sz="1400" baseline="0">
                <a:solidFill>
                  <a:srgbClr val="000000"/>
                </a:solidFill>
              </a:rPr>
              <a:t> </a:t>
            </a:r>
            <a:r>
              <a:rPr lang="en-US" sz="1400">
                <a:solidFill>
                  <a:srgbClr val="000000"/>
                </a:solidFill>
              </a:rPr>
              <a:t>and data to: Rapidly respond to marketplace dynamics; meet the strategic needs of the business; and balance costs and risks</a:t>
            </a:r>
          </a:p>
          <a:p>
            <a:pPr>
              <a:lnSpc>
                <a:spcPct val="120000"/>
              </a:lnSpc>
              <a:spcAft>
                <a:spcPts val="600"/>
              </a:spcAft>
            </a:pPr>
            <a:r>
              <a:rPr lang="en-US" sz="1400" b="1">
                <a:solidFill>
                  <a:srgbClr val="000000"/>
                </a:solidFill>
              </a:rPr>
              <a:t>Cybersecurity: </a:t>
            </a:r>
            <a:r>
              <a:rPr lang="en-US" sz="1400">
                <a:solidFill>
                  <a:srgbClr val="000000"/>
                </a:solidFill>
              </a:rPr>
              <a:t>The methods and capabilities used to prevent, defend and protect information systems and data from damage, unauthorized use, modification, or exploitation</a:t>
            </a:r>
          </a:p>
          <a:p>
            <a:pPr>
              <a:lnSpc>
                <a:spcPct val="120000"/>
              </a:lnSpc>
              <a:spcAft>
                <a:spcPts val="600"/>
              </a:spcAft>
            </a:pPr>
            <a:endParaRPr lang="en-US" sz="1400">
              <a:solidFill>
                <a:srgbClr val="000000"/>
              </a:solidFill>
            </a:endParaRPr>
          </a:p>
          <a:p>
            <a:pPr marL="0" indent="0">
              <a:spcAft>
                <a:spcPts val="1200"/>
              </a:spcAft>
              <a:buFont typeface="+mj-lt"/>
              <a:buNone/>
            </a:pPr>
            <a:endParaRPr lang="en-US" sz="1400" spc="0"/>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15</a:t>
            </a:fld>
            <a:endParaRPr kumimoji="1" lang="ja-JP" altLang="en-US"/>
          </a:p>
        </p:txBody>
      </p:sp>
    </p:spTree>
    <p:extLst>
      <p:ext uri="{BB962C8B-B14F-4D97-AF65-F5344CB8AC3E}">
        <p14:creationId xmlns:p14="http://schemas.microsoft.com/office/powerpoint/2010/main" val="1936565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Aft>
                <a:spcPts val="600"/>
              </a:spcAft>
            </a:pPr>
            <a:r>
              <a:rPr lang="en-US" b="0"/>
              <a:t>To enable your digital agenda, we have:</a:t>
            </a:r>
          </a:p>
          <a:p>
            <a:pPr marL="285750" indent="-285750">
              <a:lnSpc>
                <a:spcPct val="120000"/>
              </a:lnSpc>
              <a:spcAft>
                <a:spcPts val="600"/>
              </a:spcAft>
              <a:buFont typeface="Arial" panose="020B0604020202020204" pitchFamily="34" charset="0"/>
              <a:buChar char="•"/>
            </a:pPr>
            <a:r>
              <a:rPr lang="en-US" b="0"/>
              <a:t>Designated 6 Digital Focus Areas;</a:t>
            </a:r>
            <a:endParaRPr lang="en-US" b="0">
              <a:ea typeface="Yu Gothic"/>
            </a:endParaRPr>
          </a:p>
          <a:p>
            <a:pPr marL="285750" indent="-285750">
              <a:lnSpc>
                <a:spcPct val="120000"/>
              </a:lnSpc>
              <a:spcAft>
                <a:spcPts val="600"/>
              </a:spcAft>
              <a:buFont typeface="Arial" panose="020B0604020202020204" pitchFamily="34" charset="0"/>
              <a:buChar char="•"/>
            </a:pPr>
            <a:r>
              <a:rPr lang="en-US" b="0"/>
              <a:t>Aligned our R&amp;D and investments;</a:t>
            </a:r>
            <a:endParaRPr lang="en-US" b="0">
              <a:ea typeface="Yu Gothic"/>
            </a:endParaRPr>
          </a:p>
          <a:p>
            <a:pPr marL="285750" indent="-285750">
              <a:lnSpc>
                <a:spcPct val="120000"/>
              </a:lnSpc>
              <a:spcAft>
                <a:spcPts val="600"/>
              </a:spcAft>
              <a:buFont typeface="Arial" panose="020B0604020202020204" pitchFamily="34" charset="0"/>
              <a:buChar char="•"/>
            </a:pPr>
            <a:r>
              <a:rPr lang="en-US" b="0"/>
              <a:t>Expanded our technology partner ecosystem; and</a:t>
            </a:r>
            <a:endParaRPr lang="en-US" b="0">
              <a:ea typeface="Yu Gothic"/>
            </a:endParaRPr>
          </a:p>
          <a:p>
            <a:pPr marL="285750" indent="-285750">
              <a:lnSpc>
                <a:spcPct val="120000"/>
              </a:lnSpc>
              <a:spcAft>
                <a:spcPts val="600"/>
              </a:spcAft>
              <a:buFont typeface="Arial" panose="020B0604020202020204" pitchFamily="34" charset="0"/>
              <a:buChar char="•"/>
            </a:pPr>
            <a:r>
              <a:rPr lang="en-US" b="0"/>
              <a:t>Co-invested with market-leading clients to develop industry solutions</a:t>
            </a:r>
            <a:endParaRPr lang="en-US" b="1"/>
          </a:p>
          <a:p>
            <a:pPr>
              <a:lnSpc>
                <a:spcPct val="120000"/>
              </a:lnSpc>
              <a:spcAft>
                <a:spcPts val="600"/>
              </a:spcAft>
            </a:pPr>
            <a:endParaRPr lang="en-US" sz="1200" b="1">
              <a:solidFill>
                <a:srgbClr val="000000"/>
              </a:solidFill>
            </a:endParaRPr>
          </a:p>
          <a:p>
            <a:pPr>
              <a:lnSpc>
                <a:spcPct val="120000"/>
              </a:lnSpc>
              <a:spcAft>
                <a:spcPts val="600"/>
              </a:spcAft>
            </a:pPr>
            <a:r>
              <a:rPr lang="en-US" b="1"/>
              <a:t>--------------------------------------</a:t>
            </a:r>
            <a:endParaRPr lang="en-US" b="1">
              <a:ea typeface="Yu Gothic"/>
            </a:endParaRPr>
          </a:p>
          <a:p>
            <a:pPr>
              <a:lnSpc>
                <a:spcPct val="120000"/>
              </a:lnSpc>
              <a:spcAft>
                <a:spcPts val="600"/>
              </a:spcAft>
            </a:pPr>
            <a:r>
              <a:rPr lang="en-US" b="1"/>
              <a:t>Data &amp; Intelligence: </a:t>
            </a:r>
            <a:r>
              <a:rPr lang="en-US"/>
              <a:t>The techniques and technologies used to create measurable business value from data, information, and knowledge </a:t>
            </a:r>
            <a:endParaRPr lang="en-US">
              <a:ea typeface="Yu Gothic"/>
            </a:endParaRPr>
          </a:p>
          <a:p>
            <a:pPr>
              <a:lnSpc>
                <a:spcPct val="120000"/>
              </a:lnSpc>
              <a:spcAft>
                <a:spcPts val="600"/>
              </a:spcAft>
            </a:pPr>
            <a:r>
              <a:rPr lang="en-US" b="1"/>
              <a:t>Intelligent Automation: </a:t>
            </a:r>
            <a:r>
              <a:rPr lang="en-US"/>
              <a:t>The execution of automated business processes using artificial intelligence (AI), machine learning, and data science to make “intelligent” decisions and drive better outcomes</a:t>
            </a:r>
            <a:endParaRPr lang="en-US">
              <a:ea typeface="Yu Gothic"/>
            </a:endParaRPr>
          </a:p>
          <a:p>
            <a:pPr>
              <a:lnSpc>
                <a:spcPct val="120000"/>
              </a:lnSpc>
              <a:spcAft>
                <a:spcPts val="600"/>
              </a:spcAft>
            </a:pPr>
            <a:r>
              <a:rPr lang="en-US" b="1"/>
              <a:t>Customer Experience: </a:t>
            </a:r>
            <a:r>
              <a:rPr lang="en-US"/>
              <a:t>The customer’s perception and assessment of their interaction and experience with a company </a:t>
            </a:r>
            <a:endParaRPr lang="en-US">
              <a:ea typeface="Yu Gothic"/>
            </a:endParaRPr>
          </a:p>
          <a:p>
            <a:pPr>
              <a:lnSpc>
                <a:spcPct val="120000"/>
              </a:lnSpc>
              <a:spcAft>
                <a:spcPts val="600"/>
              </a:spcAft>
            </a:pPr>
            <a:r>
              <a:rPr lang="en-US" b="1"/>
              <a:t>Internet of Things: </a:t>
            </a:r>
            <a:r>
              <a:rPr lang="en-US"/>
              <a:t>The connection of and communication between everyday physical devices via the internet</a:t>
            </a:r>
            <a:endParaRPr lang="en-US">
              <a:ea typeface="Yu Gothic"/>
            </a:endParaRPr>
          </a:p>
          <a:p>
            <a:pPr>
              <a:lnSpc>
                <a:spcPct val="120000"/>
              </a:lnSpc>
              <a:spcAft>
                <a:spcPts val="600"/>
              </a:spcAft>
            </a:pPr>
            <a:r>
              <a:rPr lang="en-US" b="1"/>
              <a:t>IT Optimization:</a:t>
            </a:r>
            <a:r>
              <a:rPr lang="en-US"/>
              <a:t> The ability and agility of information systems</a:t>
            </a:r>
            <a:r>
              <a:rPr lang="en-US" baseline="0"/>
              <a:t> </a:t>
            </a:r>
            <a:r>
              <a:rPr lang="en-US"/>
              <a:t>and data to: Rapidly respond to marketplace dynamics; meet the strategic needs of the business; and balance costs and risks</a:t>
            </a:r>
            <a:endParaRPr lang="en-US">
              <a:ea typeface="Yu Gothic"/>
            </a:endParaRPr>
          </a:p>
          <a:p>
            <a:pPr>
              <a:lnSpc>
                <a:spcPct val="120000"/>
              </a:lnSpc>
              <a:spcAft>
                <a:spcPts val="600"/>
              </a:spcAft>
            </a:pPr>
            <a:r>
              <a:rPr lang="en-US" b="1"/>
              <a:t>Cybersecurity: </a:t>
            </a:r>
            <a:r>
              <a:rPr lang="en-US"/>
              <a:t>The methods and capabilities used to prevent, defend and protect information systems and data from damage, unauthorized use, modification, or exploitation</a:t>
            </a:r>
            <a:endParaRPr lang="en-US">
              <a:ea typeface="Yu Gothic"/>
            </a:endParaRPr>
          </a:p>
          <a:p>
            <a:pPr>
              <a:lnSpc>
                <a:spcPct val="120000"/>
              </a:lnSpc>
              <a:spcAft>
                <a:spcPts val="600"/>
              </a:spcAft>
            </a:pPr>
            <a:endParaRPr lang="en-US" sz="1200">
              <a:solidFill>
                <a:srgbClr val="000000"/>
              </a:solidFill>
            </a:endParaRPr>
          </a:p>
          <a:p>
            <a:r>
              <a:rPr lang="en-US">
                <a:ea typeface="Yu Gothic"/>
              </a:rPr>
              <a:t>The following case study slides show the applicable digital focus areas to the client's solution.</a:t>
            </a:r>
            <a:endParaRPr lang="en-US"/>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16</a:t>
            </a:fld>
            <a:endParaRPr kumimoji="1" lang="ja-JP" altLang="en-US"/>
          </a:p>
        </p:txBody>
      </p:sp>
    </p:spTree>
    <p:extLst>
      <p:ext uri="{BB962C8B-B14F-4D97-AF65-F5344CB8AC3E}">
        <p14:creationId xmlns:p14="http://schemas.microsoft.com/office/powerpoint/2010/main" val="3936432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17</a:t>
            </a:fld>
            <a:endParaRPr kumimoji="1" lang="ja-JP" altLang="en-US"/>
          </a:p>
        </p:txBody>
      </p:sp>
    </p:spTree>
    <p:extLst>
      <p:ext uri="{BB962C8B-B14F-4D97-AF65-F5344CB8AC3E}">
        <p14:creationId xmlns:p14="http://schemas.microsoft.com/office/powerpoint/2010/main" val="2201084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21</a:t>
            </a:fld>
            <a:endParaRPr kumimoji="1" lang="ja-JP" altLang="en-US"/>
          </a:p>
        </p:txBody>
      </p:sp>
    </p:spTree>
    <p:extLst>
      <p:ext uri="{BB962C8B-B14F-4D97-AF65-F5344CB8AC3E}">
        <p14:creationId xmlns:p14="http://schemas.microsoft.com/office/powerpoint/2010/main" val="946151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2018, NTT moved</a:t>
            </a:r>
            <a:r>
              <a:rPr lang="en-US" baseline="0" dirty="0"/>
              <a:t> its IT-oriented holdings into a new “Global Holding Company.” To further leverage the total scale, scope, talent and expertise within these assets, NTT intends to bring together NTT Communications, Dimension Data and NTT Security;  the combined operations in Japan will become Japan Co, while the combined operations outside of Japan will be called NTT Global Co.</a:t>
            </a:r>
          </a:p>
          <a:p>
            <a:endParaRPr lang="en-US" baseline="0" dirty="0"/>
          </a:p>
          <a:p>
            <a:r>
              <a:rPr lang="en-US" baseline="0" dirty="0"/>
              <a:t>NTT DATA will retain its management structure and will continue as a public company under the leadership of </a:t>
            </a:r>
            <a:r>
              <a:rPr lang="en-US" baseline="0" dirty="0" err="1"/>
              <a:t>Yo</a:t>
            </a:r>
            <a:r>
              <a:rPr lang="en-US" baseline="0" dirty="0"/>
              <a:t> </a:t>
            </a:r>
            <a:r>
              <a:rPr lang="en-US" baseline="0" dirty="0" err="1"/>
              <a:t>Honma</a:t>
            </a:r>
            <a:r>
              <a:rPr lang="en-US" baseline="0" dirty="0"/>
              <a:t>.</a:t>
            </a:r>
          </a:p>
          <a:p>
            <a:r>
              <a:rPr lang="en-US" baseline="0" dirty="0"/>
              <a:t>Global Innovation Fund – </a:t>
            </a:r>
            <a:r>
              <a:rPr lang="en-US" baseline="0" dirty="0" err="1"/>
              <a:t>Vab</a:t>
            </a:r>
            <a:r>
              <a:rPr lang="en-US" baseline="0" dirty="0"/>
              <a:t> </a:t>
            </a:r>
            <a:r>
              <a:rPr lang="en-US" baseline="0" dirty="0" err="1"/>
              <a:t>Goel</a:t>
            </a:r>
            <a:r>
              <a:rPr lang="en-US" baseline="0" dirty="0"/>
              <a:t> has been appointed as Fund Manager of NTT Venture Capital, 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NTT Global Co – Jason Goodall (CEO of Dimension Data) is the CEO candidate for this new operating company to commence July 1, 2019, subject to a formal approval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NTT Japan Co – TBD</a:t>
            </a:r>
          </a:p>
          <a:p>
            <a:endParaRPr lang="en-US" dirty="0"/>
          </a:p>
          <a:p>
            <a:r>
              <a:rPr lang="en-US" b="1" dirty="0"/>
              <a:t>Why It Matters</a:t>
            </a:r>
            <a:endParaRPr lang="en-US" dirty="0"/>
          </a:p>
          <a:p>
            <a:pPr marL="171450" indent="-171450">
              <a:buFont typeface="Arial" panose="020B0604020202020204" pitchFamily="34" charset="0"/>
              <a:buChar char="•"/>
            </a:pPr>
            <a:r>
              <a:rPr lang="en-US" dirty="0"/>
              <a:t>Better position company as One NTT in markets we serve</a:t>
            </a:r>
          </a:p>
          <a:p>
            <a:pPr marL="171450" indent="-171450">
              <a:buFont typeface="Arial" panose="020B0604020202020204" pitchFamily="34" charset="0"/>
              <a:buChar char="•"/>
            </a:pPr>
            <a:r>
              <a:rPr lang="en-US" dirty="0"/>
              <a:t>Take advantage of massive scale &amp; scope across NTT, Inc.</a:t>
            </a:r>
          </a:p>
          <a:p>
            <a:pPr marL="628650" lvl="1" indent="-171450">
              <a:buFont typeface="Arial" panose="020B0604020202020204" pitchFamily="34" charset="0"/>
              <a:buChar char="•"/>
            </a:pPr>
            <a:r>
              <a:rPr lang="en-US" dirty="0"/>
              <a:t>Talent &amp; expertise of collective team members</a:t>
            </a:r>
          </a:p>
          <a:p>
            <a:pPr marL="628650" lvl="1" indent="-171450">
              <a:buFont typeface="Arial" panose="020B0604020202020204" pitchFamily="34" charset="0"/>
              <a:buChar char="•"/>
            </a:pPr>
            <a:r>
              <a:rPr lang="en-US" dirty="0"/>
              <a:t>Geographic presence</a:t>
            </a:r>
          </a:p>
          <a:p>
            <a:pPr marL="628650" lvl="1" indent="-171450">
              <a:buFont typeface="Arial" panose="020B0604020202020204" pitchFamily="34" charset="0"/>
              <a:buChar char="•"/>
            </a:pPr>
            <a:r>
              <a:rPr lang="en-US" dirty="0"/>
              <a:t>Industry and delivery expertise</a:t>
            </a:r>
          </a:p>
          <a:p>
            <a:pPr marL="628650" lvl="1" indent="-171450">
              <a:buFont typeface="Arial" panose="020B0604020202020204" pitchFamily="34" charset="0"/>
              <a:buChar char="•"/>
            </a:pPr>
            <a:r>
              <a:rPr lang="en-US" dirty="0"/>
              <a:t>Client relationships</a:t>
            </a:r>
          </a:p>
          <a:p>
            <a:pPr marL="171450" indent="-171450">
              <a:buFont typeface="Arial" panose="020B0604020202020204" pitchFamily="34" charset="0"/>
              <a:buChar char="•"/>
            </a:pPr>
            <a:r>
              <a:rPr lang="en-US" dirty="0"/>
              <a:t>Increased collaboration &amp; investments in innovations</a:t>
            </a:r>
          </a:p>
          <a:p>
            <a:endParaRPr lang="en-US" dirty="0"/>
          </a:p>
          <a:p>
            <a:endParaRPr lang="en-US" dirty="0"/>
          </a:p>
          <a:p>
            <a:r>
              <a:rPr lang="en-US" b="1" dirty="0"/>
              <a:t>MARKETING AND SALES ADDITIONAL INFORMATION:</a:t>
            </a:r>
          </a:p>
          <a:p>
            <a:endParaRPr lang="en-US" b="1" dirty="0"/>
          </a:p>
          <a:p>
            <a:r>
              <a:rPr lang="en-US" b="1" dirty="0"/>
              <a:t>On August 7 </a:t>
            </a:r>
            <a:r>
              <a:rPr lang="en-US" dirty="0"/>
              <a:t>NTT announced a new holding company, NTT, Inc. Transfer of the respective opcos noted above is completed. View Bob Pryor’s announcement with links to additional resources from NTT DATA and NTT (announcements, Q&amp;As, video): </a:t>
            </a:r>
            <a:r>
              <a:rPr kumimoji="1" lang="en-US" altLang="en-US" sz="1200" b="0" i="0" kern="1200" dirty="0">
                <a:solidFill>
                  <a:schemeClr val="tx1"/>
                </a:solidFill>
                <a:effectLst/>
                <a:latin typeface="Arial" panose="020B0604020202020204" pitchFamily="34" charset="0"/>
                <a:ea typeface="+mn-ea"/>
                <a:cs typeface="Arial" panose="020B0604020202020204" pitchFamily="34" charset="0"/>
              </a:rPr>
              <a:t>https://nttdatagroup.sharepoint.com/Pages/NTT-Announcement.aspx</a:t>
            </a:r>
          </a:p>
          <a:p>
            <a:r>
              <a:rPr lang="en-US" b="1" dirty="0"/>
              <a:t>On November 6 </a:t>
            </a:r>
            <a:r>
              <a:rPr lang="en-US" dirty="0"/>
              <a:t>NTT announced the formation of NTT Global Co and NTT Japan Co –  View </a:t>
            </a:r>
            <a:r>
              <a:rPr lang="en-US" dirty="0" err="1"/>
              <a:t>Yo</a:t>
            </a:r>
            <a:r>
              <a:rPr lang="en-US" dirty="0"/>
              <a:t> </a:t>
            </a:r>
            <a:r>
              <a:rPr lang="en-US" dirty="0" err="1"/>
              <a:t>Honma</a:t>
            </a:r>
            <a:r>
              <a:rPr lang="en-US" dirty="0"/>
              <a:t> (NTT DATA CEO) announcement and Jun Sawada (NTT CEO) videos: https://nttdatagroup.sharepoint.com/Pages/Global-Growth-as-One-NTT-(Video).aspx</a:t>
            </a:r>
          </a:p>
          <a:p>
            <a:endParaRPr lang="en-US" dirty="0"/>
          </a:p>
          <a:p>
            <a:endParaRPr lang="en-US" dirty="0"/>
          </a:p>
          <a:p>
            <a:r>
              <a:rPr lang="en-US" dirty="0"/>
              <a:t>PLEASE CONTACT THE NTT DATA SERVICES CROSS-SELL TEAM FOR MORE INFORMATION</a:t>
            </a:r>
          </a:p>
          <a:p>
            <a:pPr marL="171450" indent="-171450">
              <a:buFont typeface="Arial" panose="020B0604020202020204" pitchFamily="34" charset="0"/>
              <a:buChar char="•"/>
            </a:pPr>
            <a:r>
              <a:rPr lang="en-US" dirty="0"/>
              <a:t>Akhil Uniyal: Akhil.Uniyal@nttdata.com</a:t>
            </a:r>
          </a:p>
          <a:p>
            <a:pPr marL="171450" indent="-171450">
              <a:buFont typeface="Arial" panose="020B0604020202020204" pitchFamily="34" charset="0"/>
              <a:buChar char="•"/>
            </a:pPr>
            <a:r>
              <a:rPr lang="en-US" dirty="0"/>
              <a:t>Jeanna Burkett: Jeanna.Burkett@nttdata.com</a:t>
            </a:r>
          </a:p>
          <a:p>
            <a:endParaRPr lang="en-US" dirty="0"/>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22</a:t>
            </a:fld>
            <a:endParaRPr kumimoji="1" lang="ja-JP" altLang="en-US"/>
          </a:p>
        </p:txBody>
      </p:sp>
    </p:spTree>
    <p:extLst>
      <p:ext uri="{BB962C8B-B14F-4D97-AF65-F5344CB8AC3E}">
        <p14:creationId xmlns:p14="http://schemas.microsoft.com/office/powerpoint/2010/main" val="298165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23</a:t>
            </a:fld>
            <a:endParaRPr kumimoji="1" lang="ja-JP" altLang="en-US"/>
          </a:p>
        </p:txBody>
      </p:sp>
    </p:spTree>
    <p:extLst>
      <p:ext uri="{BB962C8B-B14F-4D97-AF65-F5344CB8AC3E}">
        <p14:creationId xmlns:p14="http://schemas.microsoft.com/office/powerpoint/2010/main" val="2759707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mn-lt"/>
                <a:ea typeface="+mn-ea"/>
                <a:cs typeface="+mn-cs"/>
              </a:rPr>
              <a:t>NTT DATA Services partners with clients to navigate and simplify the modern complexities of business and technology. We ensure our local experts and team of 50,000 professionals are where you</a:t>
            </a:r>
            <a:r>
              <a:rPr kumimoji="1" lang="en-US" sz="1200" kern="1200" baseline="0" dirty="0">
                <a:solidFill>
                  <a:schemeClr val="tx1"/>
                </a:solidFill>
                <a:effectLst/>
                <a:latin typeface="+mn-lt"/>
                <a:ea typeface="+mn-ea"/>
                <a:cs typeface="+mn-cs"/>
              </a:rPr>
              <a:t> need them around the globe, delivering a blend of deep industry experience, business insight and technology expertise. W</a:t>
            </a:r>
            <a:r>
              <a:rPr kumimoji="1" lang="en-US" sz="1200" kern="1200" dirty="0">
                <a:solidFill>
                  <a:schemeClr val="tx1"/>
                </a:solidFill>
                <a:effectLst/>
                <a:latin typeface="+mn-lt"/>
                <a:ea typeface="+mn-ea"/>
                <a:cs typeface="+mn-cs"/>
              </a:rPr>
              <a:t>e</a:t>
            </a:r>
            <a:r>
              <a:rPr kumimoji="1" lang="en-US" sz="1200" kern="1200" baseline="0" dirty="0">
                <a:solidFill>
                  <a:schemeClr val="tx1"/>
                </a:solidFill>
                <a:effectLst/>
                <a:latin typeface="+mn-lt"/>
                <a:ea typeface="+mn-ea"/>
                <a:cs typeface="+mn-cs"/>
              </a:rPr>
              <a:t> continue to grow our business through strategic acquisitions, like Carlisle and Gallagher in 2015 and Dell Services in 2016, to deliver the insights, solutions and outcomes that matter most to our clients. </a:t>
            </a:r>
          </a:p>
          <a:p>
            <a:endParaRPr kumimoji="1"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a:solidFill>
                  <a:schemeClr val="tx1"/>
                </a:solidFill>
                <a:effectLst/>
                <a:latin typeface="+mn-lt"/>
                <a:ea typeface="+mn-ea"/>
                <a:cs typeface="+mn-cs"/>
              </a:rPr>
              <a:t>NTT DATA Services</a:t>
            </a:r>
            <a:r>
              <a:rPr kumimoji="1" lang="en-US" sz="1200" kern="1200" baseline="0" dirty="0">
                <a:solidFill>
                  <a:schemeClr val="tx1"/>
                </a:solidFill>
                <a:effectLst/>
                <a:latin typeface="+mn-lt"/>
                <a:ea typeface="+mn-ea"/>
                <a:cs typeface="+mn-cs"/>
              </a:rPr>
              <a:t> </a:t>
            </a:r>
            <a:r>
              <a:rPr kumimoji="1" lang="en-US" sz="1200" kern="1200" dirty="0">
                <a:solidFill>
                  <a:schemeClr val="tx1"/>
                </a:solidFill>
                <a:effectLst/>
                <a:latin typeface="+mn-lt"/>
                <a:ea typeface="+mn-ea"/>
                <a:cs typeface="+mn-cs"/>
              </a:rPr>
              <a:t>received two prestigious awards in the 2017 Mergers and Acquisitions Awards presented by D CEO and Association for Corporate Growth. The company won the Deal of the Year recognition in the billion dollar category for its 2016 acquisition of Dell Services. Leading the deal, Sylvia Steinheiser, Executive Vice President of Corporate Development for NTT DATA, was named the 2017 Corporate Dealmaker of the Year. - See more at: </a:t>
            </a:r>
            <a:r>
              <a:rPr kumimoji="1" lang="en-US" sz="1200" u="sng" kern="1200" dirty="0">
                <a:solidFill>
                  <a:schemeClr val="tx1"/>
                </a:solidFill>
                <a:effectLst/>
                <a:latin typeface="+mn-lt"/>
                <a:ea typeface="+mn-ea"/>
                <a:cs typeface="+mn-cs"/>
                <a:hlinkClick r:id="rId3"/>
              </a:rPr>
              <a:t>https://us.nttdata.com/en/news/press-release/2017/may/ntt-data-wins-deal-of-the-year-by-d-ceo#sthash.9NUsltgT.dpuf</a:t>
            </a:r>
            <a:endParaRPr kumimoji="1"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200" u="sng"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u="none" kern="1200" baseline="0" dirty="0">
                <a:solidFill>
                  <a:schemeClr val="tx1"/>
                </a:solidFill>
                <a:effectLst/>
                <a:latin typeface="+mn-lt"/>
                <a:ea typeface="+mn-ea"/>
                <a:cs typeface="+mn-cs"/>
              </a:rPr>
              <a:t>In 2017, our company was recognized by Consulting Magazine as one of the top 10 best firms to work for by survey category…ranking #9 in both the leadership and client engagement categories.</a:t>
            </a:r>
            <a:endParaRPr kumimoji="1" lang="en-US" sz="1200" u="non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a:solidFill>
                  <a:schemeClr val="tx1"/>
                </a:solidFill>
                <a:effectLst/>
                <a:latin typeface="+mn-lt"/>
                <a:ea typeface="+mn-ea"/>
                <a:cs typeface="+mn-cs"/>
              </a:rPr>
              <a:t>NTT DATA</a:t>
            </a:r>
            <a:r>
              <a:rPr kumimoji="1" lang="en-US" sz="1200" kern="1200" baseline="0" dirty="0">
                <a:solidFill>
                  <a:schemeClr val="tx1"/>
                </a:solidFill>
                <a:effectLst/>
                <a:latin typeface="+mn-lt"/>
                <a:ea typeface="+mn-ea"/>
                <a:cs typeface="+mn-cs"/>
              </a:rPr>
              <a:t> Services is headquartered in Plano, TX and is a division of NTT DATA Corporation (move to NTT DATA slide).</a:t>
            </a:r>
            <a:endParaRPr kumimoji="1"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24</a:t>
            </a:fld>
            <a:endParaRPr kumimoji="1" lang="ja-JP" altLang="en-US"/>
          </a:p>
        </p:txBody>
      </p:sp>
    </p:spTree>
    <p:extLst>
      <p:ext uri="{BB962C8B-B14F-4D97-AF65-F5344CB8AC3E}">
        <p14:creationId xmlns:p14="http://schemas.microsoft.com/office/powerpoint/2010/main" val="9582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2</a:t>
            </a:fld>
            <a:endParaRPr kumimoji="1" lang="ja-JP" altLang="en-US"/>
          </a:p>
        </p:txBody>
      </p:sp>
    </p:spTree>
    <p:extLst>
      <p:ext uri="{BB962C8B-B14F-4D97-AF65-F5344CB8AC3E}">
        <p14:creationId xmlns:p14="http://schemas.microsoft.com/office/powerpoint/2010/main" val="412347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NTT DATA Corporation is our parent company.</a:t>
            </a:r>
            <a:r>
              <a:rPr lang="en-US" baseline="0" dirty="0">
                <a:latin typeface="Arial" panose="020B0604020202020204" pitchFamily="34" charset="0"/>
                <a:cs typeface="Arial" panose="020B0604020202020204" pitchFamily="34" charset="0"/>
              </a:rPr>
              <a:t> L</a:t>
            </a:r>
            <a:r>
              <a:rPr lang="en-US" dirty="0">
                <a:latin typeface="Arial" panose="020B0604020202020204" pitchFamily="34" charset="0"/>
                <a:cs typeface="Arial" panose="020B0604020202020204" pitchFamily="34" charset="0"/>
              </a:rPr>
              <a:t>ocated in Japan,</a:t>
            </a:r>
            <a:r>
              <a:rPr lang="en-US" baseline="0" dirty="0">
                <a:latin typeface="Arial" panose="020B0604020202020204" pitchFamily="34" charset="0"/>
                <a:cs typeface="Arial" panose="020B0604020202020204" pitchFamily="34" charset="0"/>
              </a:rPr>
              <a:t> NTT DATA is recognized as a top 10 global IT services provider, with $19B in annual revenue and a team of 120,000 professionals located in 50+ countries worldwide. Founded in 1967 as the IT services arm of NTT (Nippon Telephone and Telegraph), NTT DATA became an independent company in 1988 and has been public since 1995. NTT DATA’s core values guide us everyday in the work we do: take a client-first approach to ensure their success, use foresight to identity industry challenges and expand our IT and business expertise and maintain a commitment to collaboration and teamwork – both within our organization, our sister companies and most importantly, with our clients.</a:t>
            </a:r>
          </a:p>
          <a:p>
            <a:endParaRPr lang="en-US" baseline="0" dirty="0">
              <a:latin typeface="Arial" panose="020B0604020202020204" pitchFamily="34" charset="0"/>
              <a:cs typeface="Arial" panose="020B0604020202020204" pitchFamily="34" charset="0"/>
            </a:endParaRPr>
          </a:p>
          <a:p>
            <a:r>
              <a:rPr lang="en-US" baseline="0" dirty="0">
                <a:latin typeface="Arial" panose="020B0604020202020204" pitchFamily="34" charset="0"/>
                <a:cs typeface="Arial" panose="020B0604020202020204" pitchFamily="34" charset="0"/>
              </a:rPr>
              <a:t>NTT DATA Corporation is part of NTT, a partner to more than 80% of the Fortune Global 100 companies.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25</a:t>
            </a:fld>
            <a:endParaRPr kumimoji="1" lang="ja-JP" altLang="en-US"/>
          </a:p>
        </p:txBody>
      </p:sp>
    </p:spTree>
    <p:extLst>
      <p:ext uri="{BB962C8B-B14F-4D97-AF65-F5344CB8AC3E}">
        <p14:creationId xmlns:p14="http://schemas.microsoft.com/office/powerpoint/2010/main" val="1013171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Arial" panose="020B0604020202020204" pitchFamily="34" charset="0"/>
                <a:cs typeface="Arial" panose="020B0604020202020204" pitchFamily="34" charset="0"/>
              </a:rPr>
              <a:t>NTT DATA has a long-standing commitment to leveraging IT innovations and global activities to contribute to a more prosperous and sustainable society. This corporate mission and the passion of all our employees inspire a rich and diverse set of CSR</a:t>
            </a:r>
            <a:r>
              <a:rPr lang="en-US" sz="1200" baseline="0">
                <a:solidFill>
                  <a:schemeClr val="tx1"/>
                </a:solidFill>
                <a:latin typeface="Arial" panose="020B0604020202020204" pitchFamily="34" charset="0"/>
                <a:cs typeface="Arial" panose="020B0604020202020204" pitchFamily="34" charset="0"/>
              </a:rPr>
              <a:t> programs </a:t>
            </a:r>
            <a:r>
              <a:rPr lang="en-US" sz="1200">
                <a:solidFill>
                  <a:schemeClr val="tx1"/>
                </a:solidFill>
                <a:latin typeface="Arial" panose="020B0604020202020204" pitchFamily="34" charset="0"/>
                <a:cs typeface="Arial" panose="020B0604020202020204" pitchFamily="34" charset="0"/>
              </a:rPr>
              <a:t>that are helping solve human, social, and environmental challenges around the world. NTT DATA works to improve the local and global communities it serves through forward-thinking educational, technological</a:t>
            </a:r>
            <a:r>
              <a:rPr lang="en-US" sz="1200" baseline="0">
                <a:solidFill>
                  <a:schemeClr val="tx1"/>
                </a:solidFill>
                <a:latin typeface="Arial" panose="020B0604020202020204" pitchFamily="34" charset="0"/>
                <a:cs typeface="Arial" panose="020B0604020202020204" pitchFamily="34" charset="0"/>
              </a:rPr>
              <a:t> </a:t>
            </a:r>
            <a:r>
              <a:rPr lang="en-US" sz="1200">
                <a:solidFill>
                  <a:schemeClr val="tx1"/>
                </a:solidFill>
                <a:latin typeface="Arial" panose="020B0604020202020204" pitchFamily="34" charset="0"/>
                <a:cs typeface="Arial" panose="020B0604020202020204" pitchFamily="34" charset="0"/>
              </a:rPr>
              <a:t>and economic philanthropy. Some examples of our activities include: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tx1"/>
                </a:solidFill>
                <a:latin typeface="Arial" panose="020B0604020202020204" pitchFamily="34" charset="0"/>
                <a:cs typeface="Arial" panose="020B0604020202020204" pitchFamily="34" charset="0"/>
              </a:rPr>
              <a:t>Global Volunteer Week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tx1"/>
                </a:solidFill>
                <a:latin typeface="Arial" panose="020B0604020202020204" pitchFamily="34" charset="0"/>
                <a:cs typeface="Arial" panose="020B0604020202020204" pitchFamily="34" charset="0"/>
              </a:rPr>
              <a:t>Women’s</a:t>
            </a:r>
            <a:r>
              <a:rPr lang="en-US" sz="1200" baseline="0">
                <a:solidFill>
                  <a:schemeClr val="tx1"/>
                </a:solidFill>
                <a:latin typeface="Arial" panose="020B0604020202020204" pitchFamily="34" charset="0"/>
                <a:cs typeface="Arial" panose="020B0604020202020204" pitchFamily="34" charset="0"/>
              </a:rPr>
              <a:t> Initiative @ NTT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a:solidFill>
                  <a:schemeClr val="tx1"/>
                </a:solidFill>
                <a:latin typeface="Arial" panose="020B0604020202020204" pitchFamily="34" charset="0"/>
                <a:cs typeface="Arial" panose="020B0604020202020204" pitchFamily="34" charset="0"/>
              </a:rPr>
              <a:t>North Texas Food Bank Food 4 Kids program</a:t>
            </a:r>
            <a:endParaRPr lang="en-US" sz="1200">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26</a:t>
            </a:fld>
            <a:endParaRPr kumimoji="1" lang="ja-JP" altLang="en-US"/>
          </a:p>
        </p:txBody>
      </p:sp>
    </p:spTree>
    <p:extLst>
      <p:ext uri="{BB962C8B-B14F-4D97-AF65-F5344CB8AC3E}">
        <p14:creationId xmlns:p14="http://schemas.microsoft.com/office/powerpoint/2010/main" val="745883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859">
              <a:spcBef>
                <a:spcPts val="599"/>
              </a:spcBef>
              <a:defRPr/>
            </a:pPr>
            <a:r>
              <a:rPr lang="en-US" sz="1200">
                <a:effectLst/>
                <a:latin typeface="Arial" panose="020B0604020202020204" pitchFamily="34" charset="0"/>
                <a:ea typeface="Calibri" panose="020F0502020204030204" pitchFamily="34" charset="0"/>
              </a:rPr>
              <a:t>The acquisition was named</a:t>
            </a:r>
            <a:r>
              <a:rPr lang="en-US" sz="1200">
                <a:effectLst/>
                <a:latin typeface="Calibri" panose="020F0502020204030204" pitchFamily="34" charset="0"/>
                <a:ea typeface="Calibri" panose="020F0502020204030204" pitchFamily="34" charset="0"/>
              </a:rPr>
              <a:t> </a:t>
            </a:r>
            <a:r>
              <a:rPr lang="en-US" sz="1200">
                <a:effectLst/>
                <a:latin typeface="Arial" panose="020B0604020202020204" pitchFamily="34" charset="0"/>
                <a:ea typeface="Calibri" panose="020F0502020204030204" pitchFamily="34" charset="0"/>
              </a:rPr>
              <a:t>Deal of the Year by</a:t>
            </a:r>
            <a:r>
              <a:rPr lang="en-US" sz="1200">
                <a:solidFill>
                  <a:srgbClr val="1F497D"/>
                </a:solidFill>
                <a:effectLst/>
                <a:latin typeface="Calibri" panose="020F0502020204030204" pitchFamily="34" charset="0"/>
                <a:ea typeface="Calibri" panose="020F0502020204030204" pitchFamily="34" charset="0"/>
              </a:rPr>
              <a:t> </a:t>
            </a:r>
            <a:r>
              <a:rPr lang="en-US" sz="1200" u="sng">
                <a:solidFill>
                  <a:srgbClr val="0563C1"/>
                </a:solidFill>
                <a:effectLst/>
                <a:latin typeface="Arial" panose="020B0604020202020204" pitchFamily="34" charset="0"/>
                <a:ea typeface="Calibri" panose="020F0502020204030204" pitchFamily="34" charset="0"/>
                <a:hlinkClick r:id="rId3"/>
              </a:rPr>
              <a:t>D CEO Magazine</a:t>
            </a:r>
            <a:r>
              <a:rPr lang="en-US" sz="1200">
                <a:effectLst/>
                <a:latin typeface="Arial" panose="020B0604020202020204" pitchFamily="34" charset="0"/>
                <a:ea typeface="Calibri" panose="020F0502020204030204" pitchFamily="34" charset="0"/>
              </a:rPr>
              <a:t> and the Association for Corporate Growth.  For more:</a:t>
            </a:r>
          </a:p>
          <a:p>
            <a:pPr marL="171450" indent="-171450" defTabSz="912859">
              <a:spcBef>
                <a:spcPts val="599"/>
              </a:spcBef>
              <a:buFont typeface="Arial" panose="020B0604020202020204" pitchFamily="34" charset="0"/>
              <a:buChar char="•"/>
              <a:defRPr/>
            </a:pPr>
            <a:r>
              <a:rPr lang="en-US" sz="1200">
                <a:effectLst/>
                <a:latin typeface="Arial" panose="020B0604020202020204" pitchFamily="34" charset="0"/>
                <a:ea typeface="Calibri" panose="020F0502020204030204" pitchFamily="34" charset="0"/>
              </a:rPr>
              <a:t>Check out the </a:t>
            </a:r>
            <a:r>
              <a:rPr lang="en-US" sz="1200" u="sng">
                <a:solidFill>
                  <a:srgbClr val="0563C1"/>
                </a:solidFill>
                <a:effectLst/>
                <a:latin typeface="Arial" panose="020B0604020202020204" pitchFamily="34" charset="0"/>
                <a:ea typeface="Calibri" panose="020F0502020204030204" pitchFamily="34" charset="0"/>
                <a:hlinkClick r:id="rId3"/>
              </a:rPr>
              <a:t>article</a:t>
            </a:r>
            <a:r>
              <a:rPr lang="en-US" sz="1200" u="sng">
                <a:solidFill>
                  <a:srgbClr val="0563C1"/>
                </a:solidFill>
                <a:effectLst/>
                <a:latin typeface="Arial" panose="020B0604020202020204" pitchFamily="34" charset="0"/>
                <a:ea typeface="Calibri" panose="020F0502020204030204" pitchFamily="34" charset="0"/>
              </a:rPr>
              <a:t>: https://www.dmagazine.com/business-economy/2017/05/photo-recap-d-ceos-2017-mergers-acquisitions-awards</a:t>
            </a:r>
            <a:r>
              <a:rPr lang="en-US" sz="1200">
                <a:effectLst/>
                <a:latin typeface="Arial" panose="020B0604020202020204" pitchFamily="34" charset="0"/>
                <a:ea typeface="Calibri" panose="020F0502020204030204" pitchFamily="34" charset="0"/>
              </a:rPr>
              <a:t> in D Magazine</a:t>
            </a:r>
          </a:p>
          <a:p>
            <a:pPr marL="171450" indent="-171450" defTabSz="912859">
              <a:spcBef>
                <a:spcPts val="599"/>
              </a:spcBef>
              <a:buFont typeface="Arial" panose="020B0604020202020204" pitchFamily="34" charset="0"/>
              <a:buChar char="•"/>
              <a:defRPr/>
            </a:pPr>
            <a:r>
              <a:rPr lang="en-US" sz="1200">
                <a:effectLst/>
                <a:latin typeface="Arial" panose="020B0604020202020204" pitchFamily="34" charset="0"/>
                <a:ea typeface="Calibri" panose="020F0502020204030204" pitchFamily="34" charset="0"/>
              </a:rPr>
              <a:t>And our </a:t>
            </a:r>
            <a:r>
              <a:rPr lang="en-US" sz="1200" u="sng">
                <a:solidFill>
                  <a:srgbClr val="0563C1"/>
                </a:solidFill>
                <a:effectLst/>
                <a:latin typeface="Arial" panose="020B0604020202020204" pitchFamily="34" charset="0"/>
                <a:ea typeface="Calibri" panose="020F0502020204030204" pitchFamily="34" charset="0"/>
                <a:hlinkClick r:id="rId4"/>
              </a:rPr>
              <a:t>press release</a:t>
            </a:r>
            <a:r>
              <a:rPr lang="en-US" sz="1200">
                <a:effectLst/>
                <a:latin typeface="Arial" panose="020B0604020202020204" pitchFamily="34" charset="0"/>
                <a:ea typeface="Calibri" panose="020F0502020204030204" pitchFamily="34" charset="0"/>
              </a:rPr>
              <a:t>: https://us.nttdata.com/en/news/press-release/2017/may/ntt-data-wins-deal-of-the-year-by-d-ceo</a:t>
            </a:r>
            <a:endParaRPr lang="en-US">
              <a:latin typeface="Arial" panose="020B0604020202020204" pitchFamily="34" charset="0"/>
              <a:cs typeface="Arial" panose="020B0604020202020204" pitchFamily="34" charset="0"/>
            </a:endParaRPr>
          </a:p>
          <a:p>
            <a:pPr defTabSz="912859">
              <a:spcBef>
                <a:spcPts val="599"/>
              </a:spcBef>
              <a:defRPr/>
            </a:pPr>
            <a:endParaRPr lang="en-US">
              <a:latin typeface="Arial" panose="020B0604020202020204" pitchFamily="34" charset="0"/>
              <a:cs typeface="Arial" panose="020B0604020202020204" pitchFamily="34" charset="0"/>
            </a:endParaRPr>
          </a:p>
          <a:p>
            <a:pPr defTabSz="912859">
              <a:spcBef>
                <a:spcPts val="599"/>
              </a:spcBef>
              <a:defRPr/>
            </a:pPr>
            <a:endParaRPr lang="en-US">
              <a:latin typeface="Arial" panose="020B0604020202020204" pitchFamily="34" charset="0"/>
              <a:cs typeface="Arial" panose="020B0604020202020204" pitchFamily="34" charset="0"/>
            </a:endParaRPr>
          </a:p>
          <a:p>
            <a:pPr defTabSz="912859">
              <a:spcBef>
                <a:spcPts val="599"/>
              </a:spcBef>
              <a:defRPr/>
            </a:pPr>
            <a:r>
              <a:rPr lang="en-US">
                <a:latin typeface="Arial" panose="020B0604020202020204" pitchFamily="34" charset="0"/>
                <a:cs typeface="Arial" panose="020B0604020202020204" pitchFamily="34" charset="0"/>
              </a:rPr>
              <a:t>Dell Services has returned “home” to a pure services company.  Combined, o</a:t>
            </a:r>
            <a:r>
              <a:rPr lang="en-US" altLang="en-US">
                <a:solidFill>
                  <a:srgbClr val="444545"/>
                </a:solidFill>
                <a:latin typeface="Arial" panose="020B0604020202020204" pitchFamily="34" charset="0"/>
                <a:cs typeface="Arial" panose="020B0604020202020204" pitchFamily="34" charset="0"/>
              </a:rPr>
              <a:t>ur complementary services offer you the innovative, industry-focused solutions that matter most to you. </a:t>
            </a:r>
            <a:r>
              <a:rPr lang="en-US">
                <a:latin typeface="Arial" panose="020B0604020202020204" pitchFamily="34" charset="0"/>
                <a:cs typeface="Arial" panose="020B0604020202020204" pitchFamily="34" charset="0"/>
              </a:rPr>
              <a:t>Together we now offer:</a:t>
            </a:r>
          </a:p>
          <a:p>
            <a:endParaRPr lang="en-US">
              <a:latin typeface="Arial" panose="020B0604020202020204" pitchFamily="34" charset="0"/>
              <a:cs typeface="Arial" panose="020B0604020202020204" pitchFamily="34" charset="0"/>
            </a:endParaRPr>
          </a:p>
          <a:p>
            <a:pPr marL="174687" indent="-174687">
              <a:buFont typeface="Arial" panose="020B0604020202020204" pitchFamily="34" charset="0"/>
              <a:buChar char="•"/>
            </a:pPr>
            <a:r>
              <a:rPr lang="en-US">
                <a:latin typeface="Arial" panose="020B0604020202020204" pitchFamily="34" charset="0"/>
                <a:cs typeface="Arial" panose="020B0604020202020204" pitchFamily="34" charset="0"/>
              </a:rPr>
              <a:t>Even greater capabilities in infrastructure, applications, BPO</a:t>
            </a:r>
          </a:p>
          <a:p>
            <a:pPr marL="174687" indent="-174687">
              <a:buFont typeface="Arial" panose="020B0604020202020204" pitchFamily="34" charset="0"/>
              <a:buChar char="•"/>
            </a:pPr>
            <a:r>
              <a:rPr lang="en-US">
                <a:latin typeface="Arial" panose="020B0604020202020204" pitchFamily="34" charset="0"/>
                <a:cs typeface="Arial" panose="020B0604020202020204" pitchFamily="34" charset="0"/>
              </a:rPr>
              <a:t>Increased strength in industry-specific consulting and vertical solutions</a:t>
            </a:r>
          </a:p>
          <a:p>
            <a:pPr marL="174687" indent="-174687">
              <a:buFont typeface="Arial" panose="020B0604020202020204" pitchFamily="34" charset="0"/>
              <a:buChar char="•"/>
            </a:pPr>
            <a:r>
              <a:rPr lang="en-US">
                <a:latin typeface="Arial" panose="020B0604020202020204" pitchFamily="34" charset="0"/>
                <a:cs typeface="Arial" panose="020B0604020202020204" pitchFamily="34" charset="0"/>
              </a:rPr>
              <a:t>A global delivery network</a:t>
            </a:r>
          </a:p>
          <a:p>
            <a:pPr marL="174687" indent="-174687">
              <a:buFont typeface="Arial" panose="020B0604020202020204" pitchFamily="34" charset="0"/>
              <a:buChar char="•"/>
            </a:pPr>
            <a:r>
              <a:rPr lang="en-US">
                <a:latin typeface="Arial" panose="020B0604020202020204" pitchFamily="34" charset="0"/>
                <a:cs typeface="Arial" panose="020B0604020202020204" pitchFamily="34" charset="0"/>
              </a:rPr>
              <a:t>One of the world’s largest data center footprints (combined 240+ data centers globally)</a:t>
            </a:r>
          </a:p>
          <a:p>
            <a:pPr marL="174687" indent="-174687">
              <a:buFont typeface="Arial" panose="020B0604020202020204" pitchFamily="34" charset="0"/>
              <a:buChar char="•"/>
            </a:pPr>
            <a:r>
              <a:rPr lang="en-US">
                <a:latin typeface="Arial" panose="020B0604020202020204" pitchFamily="34" charset="0"/>
                <a:cs typeface="Arial" panose="020B0604020202020204" pitchFamily="34" charset="0"/>
              </a:rPr>
              <a:t>Accelerated innovation and investments in key areas like digital, cloud, automation, and analytics</a:t>
            </a:r>
          </a:p>
          <a:p>
            <a:pPr marL="174687" indent="-174687">
              <a:buFont typeface="Arial" panose="020B0604020202020204" pitchFamily="34" charset="0"/>
              <a:buChar char="•"/>
            </a:pPr>
            <a:r>
              <a:rPr lang="en-US">
                <a:latin typeface="Arial" panose="020B0604020202020204" pitchFamily="34" charset="0"/>
                <a:cs typeface="Arial" panose="020B0604020202020204" pitchFamily="34" charset="0"/>
              </a:rPr>
              <a:t>A continued focus on best in class client service</a:t>
            </a:r>
          </a:p>
          <a:p>
            <a:pPr marL="174687" indent="-174687">
              <a:buFont typeface="Arial" panose="020B0604020202020204" pitchFamily="34" charset="0"/>
              <a:buChar char="•"/>
            </a:pPr>
            <a:endParaRPr lang="en-US">
              <a:latin typeface="Arial" panose="020B0604020202020204" pitchFamily="34" charset="0"/>
              <a:cs typeface="Arial" panose="020B0604020202020204" pitchFamily="34" charset="0"/>
            </a:endParaRPr>
          </a:p>
          <a:p>
            <a:pPr defTabSz="931664">
              <a:defRPr/>
            </a:pPr>
            <a:r>
              <a:rPr lang="en-US">
                <a:latin typeface="Arial" panose="020B0604020202020204" pitchFamily="34" charset="0"/>
                <a:cs typeface="Arial" panose="020B0604020202020204" pitchFamily="34" charset="0"/>
              </a:rPr>
              <a:t>You also have access to a much greater range of flexible solutions within the NTT DATA/Dell Services family and broadly across the NTT Group (NTT Communications and Dimension Data, for example).</a:t>
            </a:r>
          </a:p>
          <a:p>
            <a:pPr defTabSz="931664">
              <a:defRPr/>
            </a:pPr>
            <a:endParaRPr lang="en-US">
              <a:latin typeface="Arial" panose="020B0604020202020204" pitchFamily="34" charset="0"/>
              <a:cs typeface="Arial" panose="020B0604020202020204" pitchFamily="34" charset="0"/>
            </a:endParaRPr>
          </a:p>
          <a:p>
            <a:pPr lvl="0"/>
            <a:r>
              <a:rPr lang="en-US">
                <a:latin typeface="Arial" panose="020B0604020202020204" pitchFamily="34" charset="0"/>
                <a:cs typeface="Arial" panose="020B0604020202020204" pitchFamily="34" charset="0"/>
              </a:rPr>
              <a:t>We share common values and create a culturally-diverse team </a:t>
            </a:r>
            <a:r>
              <a:rPr lang="en-US" sz="1100">
                <a:latin typeface="Arial" panose="020B0604020202020204" pitchFamily="34" charset="0"/>
                <a:cs typeface="Arial" panose="020B0604020202020204" pitchFamily="34" charset="0"/>
              </a:rPr>
              <a:t>with long-term thinking, can-do attitude, and exceptional work ethic</a:t>
            </a:r>
          </a:p>
          <a:p>
            <a:endParaRPr lang="en-US" sz="1600">
              <a:latin typeface="Arial" panose="020B0604020202020204" pitchFamily="34" charset="0"/>
              <a:cs typeface="Arial" panose="020B0604020202020204" pitchFamily="34" charset="0"/>
            </a:endParaRPr>
          </a:p>
          <a:p>
            <a:pPr lvl="0"/>
            <a:r>
              <a:rPr lang="en-US">
                <a:latin typeface="Arial" panose="020B0604020202020204" pitchFamily="34" charset="0"/>
                <a:cs typeface="Arial" panose="020B0604020202020204" pitchFamily="34" charset="0"/>
              </a:rPr>
              <a:t>Our clients benefit from increased scale for R&amp;D</a:t>
            </a:r>
            <a:endParaRPr lang="en-US" sz="1100">
              <a:latin typeface="Arial" panose="020B0604020202020204" pitchFamily="34" charset="0"/>
              <a:cs typeface="Arial" panose="020B0604020202020204" pitchFamily="34" charset="0"/>
            </a:endParaRPr>
          </a:p>
          <a:p>
            <a:pPr marL="174687" indent="-174687">
              <a:buFont typeface="Arial" panose="020B0604020202020204" pitchFamily="34" charset="0"/>
              <a:buChar char="•"/>
            </a:pPr>
            <a:r>
              <a:rPr lang="en-US">
                <a:latin typeface="Arial" panose="020B0604020202020204" pitchFamily="34" charset="0"/>
                <a:cs typeface="Arial" panose="020B0604020202020204" pitchFamily="34" charset="0"/>
              </a:rPr>
              <a:t>NTT Group invests $2 billion annually to develop practical, innovative solutions that address clients’ evolving needs in key areas such as Application Modernization, Digital and Cloud Services, Software-as-a-Service, Process-as-a-Service and Security. </a:t>
            </a:r>
            <a:endParaRPr lang="en-US" sz="1600">
              <a:latin typeface="Arial" panose="020B0604020202020204" pitchFamily="34" charset="0"/>
              <a:cs typeface="Arial" panose="020B0604020202020204" pitchFamily="34" charset="0"/>
            </a:endParaRPr>
          </a:p>
          <a:p>
            <a:pPr marL="174687" indent="-174687">
              <a:buFont typeface="Arial" panose="020B0604020202020204" pitchFamily="34" charset="0"/>
              <a:buChar char="•"/>
            </a:pPr>
            <a:r>
              <a:rPr lang="en-US">
                <a:latin typeface="Arial" panose="020B0604020202020204" pitchFamily="34" charset="0"/>
                <a:cs typeface="Arial" panose="020B0604020202020204" pitchFamily="34" charset="0"/>
              </a:rPr>
              <a:t>The areas where the companies invest align perfectly: both companies are committed to being an innovation leader for their clients by building on core strengths: industry expertise, technical capability, reliability and forward vision.</a:t>
            </a: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27</a:t>
            </a:fld>
            <a:endParaRPr kumimoji="1" lang="ja-JP" altLang="en-US"/>
          </a:p>
        </p:txBody>
      </p:sp>
    </p:spTree>
    <p:extLst>
      <p:ext uri="{BB962C8B-B14F-4D97-AF65-F5344CB8AC3E}">
        <p14:creationId xmlns:p14="http://schemas.microsoft.com/office/powerpoint/2010/main" val="204176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28</a:t>
            </a:fld>
            <a:endParaRPr kumimoji="1" lang="ja-JP" altLang="en-US"/>
          </a:p>
        </p:txBody>
      </p:sp>
    </p:spTree>
    <p:extLst>
      <p:ext uri="{BB962C8B-B14F-4D97-AF65-F5344CB8AC3E}">
        <p14:creationId xmlns:p14="http://schemas.microsoft.com/office/powerpoint/2010/main" val="342591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3</a:t>
            </a:fld>
            <a:endParaRPr kumimoji="1" lang="ja-JP" altLang="en-US"/>
          </a:p>
        </p:txBody>
      </p:sp>
    </p:spTree>
    <p:extLst>
      <p:ext uri="{BB962C8B-B14F-4D97-AF65-F5344CB8AC3E}">
        <p14:creationId xmlns:p14="http://schemas.microsoft.com/office/powerpoint/2010/main" val="341462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AAED7-EB68-B44B-A29A-E9CFE7A1147D}" type="slidenum">
              <a:rPr kumimoji="1" lang="ja-JP" altLang="en-US" sz="1200" b="0" i="0" u="none" strike="noStrike" kern="1200" cap="none" spc="0" normalizeH="0" baseline="0" noProof="0" smtClean="0">
                <a:ln>
                  <a:noFill/>
                </a:ln>
                <a:solidFill>
                  <a:prstClr val="black"/>
                </a:solidFill>
                <a:effectLst/>
                <a:uLnTx/>
                <a:uFillTx/>
                <a:latin typeface="Yu Gothic"/>
                <a:ea typeface="Yu Gothic" panose="020B04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Yu Gothic"/>
              <a:ea typeface="Yu Gothic" panose="020B0400000000000000" pitchFamily="34" charset="-128"/>
              <a:cs typeface="+mn-cs"/>
            </a:endParaRPr>
          </a:p>
        </p:txBody>
      </p:sp>
    </p:spTree>
    <p:extLst>
      <p:ext uri="{BB962C8B-B14F-4D97-AF65-F5344CB8AC3E}">
        <p14:creationId xmlns:p14="http://schemas.microsoft.com/office/powerpoint/2010/main" val="325860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6</a:t>
            </a:fld>
            <a:endParaRPr kumimoji="1" lang="ja-JP" altLang="en-US"/>
          </a:p>
        </p:txBody>
      </p:sp>
    </p:spTree>
    <p:extLst>
      <p:ext uri="{BB962C8B-B14F-4D97-AF65-F5344CB8AC3E}">
        <p14:creationId xmlns:p14="http://schemas.microsoft.com/office/powerpoint/2010/main" val="202247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333333"/>
              </a:solidFill>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7</a:t>
            </a:fld>
            <a:endParaRPr kumimoji="1" lang="ja-JP" altLang="en-US"/>
          </a:p>
        </p:txBody>
      </p:sp>
    </p:spTree>
    <p:extLst>
      <p:ext uri="{BB962C8B-B14F-4D97-AF65-F5344CB8AC3E}">
        <p14:creationId xmlns:p14="http://schemas.microsoft.com/office/powerpoint/2010/main" val="122845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333333"/>
              </a:solidFill>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8</a:t>
            </a:fld>
            <a:endParaRPr kumimoji="1" lang="ja-JP" altLang="en-US"/>
          </a:p>
        </p:txBody>
      </p:sp>
    </p:spTree>
    <p:extLst>
      <p:ext uri="{BB962C8B-B14F-4D97-AF65-F5344CB8AC3E}">
        <p14:creationId xmlns:p14="http://schemas.microsoft.com/office/powerpoint/2010/main" val="53129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9</a:t>
            </a:fld>
            <a:endParaRPr kumimoji="1" lang="ja-JP" altLang="en-US"/>
          </a:p>
        </p:txBody>
      </p:sp>
    </p:spTree>
    <p:extLst>
      <p:ext uri="{BB962C8B-B14F-4D97-AF65-F5344CB8AC3E}">
        <p14:creationId xmlns:p14="http://schemas.microsoft.com/office/powerpoint/2010/main" val="2396329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9AAED7-EB68-B44B-A29A-E9CFE7A1147D}" type="slidenum">
              <a:rPr kumimoji="1" lang="ja-JP" altLang="en-US" smtClean="0"/>
              <a:t>10</a:t>
            </a:fld>
            <a:endParaRPr kumimoji="1" lang="ja-JP" altLang="en-US"/>
          </a:p>
        </p:txBody>
      </p:sp>
    </p:spTree>
    <p:extLst>
      <p:ext uri="{BB962C8B-B14F-4D97-AF65-F5344CB8AC3E}">
        <p14:creationId xmlns:p14="http://schemas.microsoft.com/office/powerpoint/2010/main" val="3095438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Logotype)">
    <p:spTree>
      <p:nvGrpSpPr>
        <p:cNvPr id="1" name=""/>
        <p:cNvGrpSpPr/>
        <p:nvPr/>
      </p:nvGrpSpPr>
      <p:grpSpPr>
        <a:xfrm>
          <a:off x="0" y="0"/>
          <a:ext cx="0" cy="0"/>
          <a:chOff x="0" y="0"/>
          <a:chExt cx="0" cy="0"/>
        </a:xfrm>
      </p:grpSpPr>
      <p:pic>
        <p:nvPicPr>
          <p:cNvPr id="22" name="図 21"/>
          <p:cNvPicPr>
            <a:picLocks noChangeAspect="1"/>
          </p:cNvPicPr>
          <p:nvPr userDrawn="1"/>
        </p:nvPicPr>
        <p:blipFill rotWithShape="1">
          <a:blip r:embed="rId2"/>
          <a:srcRect l="4995"/>
          <a:stretch/>
        </p:blipFill>
        <p:spPr>
          <a:xfrm>
            <a:off x="-4310" y="-162816"/>
            <a:ext cx="12192119" cy="4959968"/>
          </a:xfrm>
          <a:prstGeom prst="rect">
            <a:avLst/>
          </a:prstGeom>
        </p:spPr>
      </p:pic>
      <p:sp>
        <p:nvSpPr>
          <p:cNvPr id="14" name="正方形/長方形 13"/>
          <p:cNvSpPr/>
          <p:nvPr userDrawn="1"/>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a:latin typeface="HGPGothicE" charset="-128"/>
              <a:ea typeface="HGPGothicE" charset="-128"/>
            </a:endParaRPr>
          </a:p>
        </p:txBody>
      </p:sp>
      <p:pic>
        <p:nvPicPr>
          <p:cNvPr id="18" name="図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12" name="TextBox 11"/>
          <p:cNvSpPr txBox="1"/>
          <p:nvPr userDrawn="1"/>
        </p:nvSpPr>
        <p:spPr>
          <a:xfrm>
            <a:off x="2681822" y="1892305"/>
            <a:ext cx="184731" cy="461665"/>
          </a:xfrm>
          <a:prstGeom prst="rect">
            <a:avLst/>
          </a:prstGeom>
          <a:noFill/>
        </p:spPr>
        <p:txBody>
          <a:bodyPr wrap="none">
            <a:spAutoFit/>
          </a:bodyPr>
          <a:lstStyle/>
          <a:p>
            <a:pPr fontAlgn="auto">
              <a:spcBef>
                <a:spcPts val="0"/>
              </a:spcBef>
              <a:spcAft>
                <a:spcPts val="0"/>
              </a:spcAft>
              <a:defRPr/>
            </a:pPr>
            <a:endParaRPr lang="en-US" sz="2400" b="0" i="0">
              <a:latin typeface="HGPGothicE" charset="-128"/>
              <a:ea typeface="HGPGothicE" charset="-128"/>
              <a:cs typeface="+mn-cs"/>
            </a:endParaRPr>
          </a:p>
        </p:txBody>
      </p:sp>
      <p:sp>
        <p:nvSpPr>
          <p:cNvPr id="26" name="Text Placeholder 2"/>
          <p:cNvSpPr>
            <a:spLocks noGrp="1"/>
          </p:cNvSpPr>
          <p:nvPr>
            <p:ph type="body" idx="16" hasCustomPrompt="1"/>
          </p:nvPr>
        </p:nvSpPr>
        <p:spPr>
          <a:xfrm>
            <a:off x="3886200" y="4869160"/>
            <a:ext cx="7696200" cy="997200"/>
          </a:xfrm>
          <a:prstGeom prst="rect">
            <a:avLst/>
          </a:prstGeom>
          <a:effectLst/>
        </p:spPr>
        <p:txBody>
          <a:bodyPr anchor="t">
            <a:normAutofit/>
          </a:bodyPr>
          <a:lstStyle>
            <a:lvl1pPr marL="0" indent="0" fontAlgn="ctr">
              <a:spcBef>
                <a:spcPts val="0"/>
              </a:spcBef>
              <a:buNone/>
              <a:defRPr sz="2000" b="0" i="0" baseline="0">
                <a:solidFill>
                  <a:srgbClr val="FFFFFF"/>
                </a:solidFill>
                <a:latin typeface="+mj-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ltLang="ja-JP"/>
              <a:t>[Title]</a:t>
            </a:r>
            <a:endParaRPr lang="ja-JP" altLang="en-US"/>
          </a:p>
        </p:txBody>
      </p:sp>
      <p:sp>
        <p:nvSpPr>
          <p:cNvPr id="27" name="Text Placeholder 2"/>
          <p:cNvSpPr>
            <a:spLocks noGrp="1"/>
          </p:cNvSpPr>
          <p:nvPr>
            <p:ph type="body" idx="17" hasCustomPrompt="1"/>
          </p:nvPr>
        </p:nvSpPr>
        <p:spPr>
          <a:xfrm>
            <a:off x="3886200" y="5938368"/>
            <a:ext cx="7696200" cy="792088"/>
          </a:xfrm>
          <a:prstGeom prst="rect">
            <a:avLst/>
          </a:prstGeom>
          <a:effectLst/>
        </p:spPr>
        <p:txBody>
          <a:bodyPr anchor="t">
            <a:normAutofit/>
          </a:bodyPr>
          <a:lstStyle>
            <a:lvl1pPr marL="0" indent="0" fontAlgn="ctr">
              <a:spcBef>
                <a:spcPts val="0"/>
              </a:spcBef>
              <a:buNone/>
              <a:defRPr sz="16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r>
              <a:rPr lang="en-US" altLang="ja-JP"/>
              <a:t>&lt;MM/DD/YYYY&gt;</a:t>
            </a:r>
            <a:br>
              <a:rPr lang="en-US" altLang="ja-JP"/>
            </a:br>
            <a:r>
              <a:rPr lang="en-US" altLang="ja-JP"/>
              <a:t>&lt;NTT DATA Corporation&gt;</a:t>
            </a:r>
            <a:br>
              <a:rPr lang="en-US" altLang="ja-JP"/>
            </a:br>
            <a:r>
              <a:rPr lang="en-US" altLang="ja-JP"/>
              <a:t>&lt;XXXXXXXXXXXX&gt;</a:t>
            </a:r>
          </a:p>
        </p:txBody>
      </p:sp>
      <p:sp>
        <p:nvSpPr>
          <p:cNvPr id="10" name="TextBox 12"/>
          <p:cNvSpPr txBox="1"/>
          <p:nvPr userDrawn="1"/>
        </p:nvSpPr>
        <p:spPr bwMode="gray">
          <a:xfrm>
            <a:off x="9448800" y="6597352"/>
            <a:ext cx="2600080"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2018 NTT DATA, Inc. All rights reserved.</a:t>
            </a:r>
          </a:p>
        </p:txBody>
      </p:sp>
      <p:grpSp>
        <p:nvGrpSpPr>
          <p:cNvPr id="25" name="Group 24"/>
          <p:cNvGrpSpPr/>
          <p:nvPr userDrawn="1"/>
        </p:nvGrpSpPr>
        <p:grpSpPr>
          <a:xfrm>
            <a:off x="9448800" y="420688"/>
            <a:ext cx="2362201" cy="779463"/>
            <a:chOff x="9448800" y="420688"/>
            <a:chExt cx="2362201" cy="779463"/>
          </a:xfrm>
        </p:grpSpPr>
        <p:sp>
          <p:nvSpPr>
            <p:cNvPr id="4" name="Freeform 5"/>
            <p:cNvSpPr>
              <a:spLocks/>
            </p:cNvSpPr>
            <p:nvPr userDrawn="1"/>
          </p:nvSpPr>
          <p:spPr bwMode="auto">
            <a:xfrm>
              <a:off x="10166350" y="862013"/>
              <a:ext cx="254000" cy="338138"/>
            </a:xfrm>
            <a:custGeom>
              <a:avLst/>
              <a:gdLst>
                <a:gd name="T0" fmla="*/ 35 w 278"/>
                <a:gd name="T1" fmla="*/ 245 h 368"/>
                <a:gd name="T2" fmla="*/ 43 w 278"/>
                <a:gd name="T3" fmla="*/ 290 h 368"/>
                <a:gd name="T4" fmla="*/ 68 w 278"/>
                <a:gd name="T5" fmla="*/ 319 h 368"/>
                <a:gd name="T6" fmla="*/ 105 w 278"/>
                <a:gd name="T7" fmla="*/ 335 h 368"/>
                <a:gd name="T8" fmla="*/ 150 w 278"/>
                <a:gd name="T9" fmla="*/ 340 h 368"/>
                <a:gd name="T10" fmla="*/ 181 w 278"/>
                <a:gd name="T11" fmla="*/ 336 h 368"/>
                <a:gd name="T12" fmla="*/ 211 w 278"/>
                <a:gd name="T13" fmla="*/ 323 h 368"/>
                <a:gd name="T14" fmla="*/ 235 w 278"/>
                <a:gd name="T15" fmla="*/ 301 h 368"/>
                <a:gd name="T16" fmla="*/ 244 w 278"/>
                <a:gd name="T17" fmla="*/ 268 h 368"/>
                <a:gd name="T18" fmla="*/ 237 w 278"/>
                <a:gd name="T19" fmla="*/ 242 h 368"/>
                <a:gd name="T20" fmla="*/ 220 w 278"/>
                <a:gd name="T21" fmla="*/ 224 h 368"/>
                <a:gd name="T22" fmla="*/ 196 w 278"/>
                <a:gd name="T23" fmla="*/ 212 h 368"/>
                <a:gd name="T24" fmla="*/ 171 w 278"/>
                <a:gd name="T25" fmla="*/ 204 h 368"/>
                <a:gd name="T26" fmla="*/ 92 w 278"/>
                <a:gd name="T27" fmla="*/ 185 h 368"/>
                <a:gd name="T28" fmla="*/ 62 w 278"/>
                <a:gd name="T29" fmla="*/ 175 h 368"/>
                <a:gd name="T30" fmla="*/ 37 w 278"/>
                <a:gd name="T31" fmla="*/ 159 h 368"/>
                <a:gd name="T32" fmla="*/ 19 w 278"/>
                <a:gd name="T33" fmla="*/ 135 h 368"/>
                <a:gd name="T34" fmla="*/ 13 w 278"/>
                <a:gd name="T35" fmla="*/ 99 h 368"/>
                <a:gd name="T36" fmla="*/ 18 w 278"/>
                <a:gd name="T37" fmla="*/ 69 h 368"/>
                <a:gd name="T38" fmla="*/ 36 w 278"/>
                <a:gd name="T39" fmla="*/ 37 h 368"/>
                <a:gd name="T40" fmla="*/ 74 w 278"/>
                <a:gd name="T41" fmla="*/ 11 h 368"/>
                <a:gd name="T42" fmla="*/ 135 w 278"/>
                <a:gd name="T43" fmla="*/ 0 h 368"/>
                <a:gd name="T44" fmla="*/ 185 w 278"/>
                <a:gd name="T45" fmla="*/ 7 h 368"/>
                <a:gd name="T46" fmla="*/ 226 w 278"/>
                <a:gd name="T47" fmla="*/ 28 h 368"/>
                <a:gd name="T48" fmla="*/ 255 w 278"/>
                <a:gd name="T49" fmla="*/ 62 h 368"/>
                <a:gd name="T50" fmla="*/ 265 w 278"/>
                <a:gd name="T51" fmla="*/ 110 h 368"/>
                <a:gd name="T52" fmla="*/ 232 w 278"/>
                <a:gd name="T53" fmla="*/ 110 h 368"/>
                <a:gd name="T54" fmla="*/ 223 w 278"/>
                <a:gd name="T55" fmla="*/ 74 h 368"/>
                <a:gd name="T56" fmla="*/ 201 w 278"/>
                <a:gd name="T57" fmla="*/ 49 h 368"/>
                <a:gd name="T58" fmla="*/ 171 w 278"/>
                <a:gd name="T59" fmla="*/ 34 h 368"/>
                <a:gd name="T60" fmla="*/ 135 w 278"/>
                <a:gd name="T61" fmla="*/ 29 h 368"/>
                <a:gd name="T62" fmla="*/ 102 w 278"/>
                <a:gd name="T63" fmla="*/ 32 h 368"/>
                <a:gd name="T64" fmla="*/ 73 w 278"/>
                <a:gd name="T65" fmla="*/ 44 h 368"/>
                <a:gd name="T66" fmla="*/ 54 w 278"/>
                <a:gd name="T67" fmla="*/ 66 h 368"/>
                <a:gd name="T68" fmla="*/ 46 w 278"/>
                <a:gd name="T69" fmla="*/ 99 h 368"/>
                <a:gd name="T70" fmla="*/ 51 w 278"/>
                <a:gd name="T71" fmla="*/ 121 h 368"/>
                <a:gd name="T72" fmla="*/ 62 w 278"/>
                <a:gd name="T73" fmla="*/ 136 h 368"/>
                <a:gd name="T74" fmla="*/ 79 w 278"/>
                <a:gd name="T75" fmla="*/ 146 h 368"/>
                <a:gd name="T76" fmla="*/ 100 w 278"/>
                <a:gd name="T77" fmla="*/ 153 h 368"/>
                <a:gd name="T78" fmla="*/ 186 w 278"/>
                <a:gd name="T79" fmla="*/ 174 h 368"/>
                <a:gd name="T80" fmla="*/ 221 w 278"/>
                <a:gd name="T81" fmla="*/ 186 h 368"/>
                <a:gd name="T82" fmla="*/ 251 w 278"/>
                <a:gd name="T83" fmla="*/ 204 h 368"/>
                <a:gd name="T84" fmla="*/ 270 w 278"/>
                <a:gd name="T85" fmla="*/ 230 h 368"/>
                <a:gd name="T86" fmla="*/ 278 w 278"/>
                <a:gd name="T87" fmla="*/ 267 h 368"/>
                <a:gd name="T88" fmla="*/ 276 w 278"/>
                <a:gd name="T89" fmla="*/ 283 h 368"/>
                <a:gd name="T90" fmla="*/ 270 w 278"/>
                <a:gd name="T91" fmla="*/ 304 h 368"/>
                <a:gd name="T92" fmla="*/ 257 w 278"/>
                <a:gd name="T93" fmla="*/ 327 h 368"/>
                <a:gd name="T94" fmla="*/ 233 w 278"/>
                <a:gd name="T95" fmla="*/ 348 h 368"/>
                <a:gd name="T96" fmla="*/ 196 w 278"/>
                <a:gd name="T97" fmla="*/ 363 h 368"/>
                <a:gd name="T98" fmla="*/ 142 w 278"/>
                <a:gd name="T99" fmla="*/ 368 h 368"/>
                <a:gd name="T100" fmla="*/ 85 w 278"/>
                <a:gd name="T101" fmla="*/ 361 h 368"/>
                <a:gd name="T102" fmla="*/ 39 w 278"/>
                <a:gd name="T103" fmla="*/ 339 h 368"/>
                <a:gd name="T104" fmla="*/ 10 w 278"/>
                <a:gd name="T105" fmla="*/ 300 h 368"/>
                <a:gd name="T106" fmla="*/ 1 w 278"/>
                <a:gd name="T107" fmla="*/ 245 h 368"/>
                <a:gd name="T108" fmla="*/ 35 w 278"/>
                <a:gd name="T109"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 h="368">
                  <a:moveTo>
                    <a:pt x="35" y="245"/>
                  </a:moveTo>
                  <a:cubicBezTo>
                    <a:pt x="35" y="263"/>
                    <a:pt x="37" y="278"/>
                    <a:pt x="43" y="290"/>
                  </a:cubicBezTo>
                  <a:cubicBezTo>
                    <a:pt x="49" y="302"/>
                    <a:pt x="58" y="312"/>
                    <a:pt x="68" y="319"/>
                  </a:cubicBezTo>
                  <a:cubicBezTo>
                    <a:pt x="78" y="327"/>
                    <a:pt x="91" y="332"/>
                    <a:pt x="105" y="335"/>
                  </a:cubicBezTo>
                  <a:cubicBezTo>
                    <a:pt x="119" y="338"/>
                    <a:pt x="134" y="340"/>
                    <a:pt x="150" y="340"/>
                  </a:cubicBezTo>
                  <a:cubicBezTo>
                    <a:pt x="160" y="340"/>
                    <a:pt x="170" y="338"/>
                    <a:pt x="181" y="336"/>
                  </a:cubicBezTo>
                  <a:cubicBezTo>
                    <a:pt x="191" y="333"/>
                    <a:pt x="202" y="329"/>
                    <a:pt x="211" y="323"/>
                  </a:cubicBezTo>
                  <a:cubicBezTo>
                    <a:pt x="220" y="317"/>
                    <a:pt x="228" y="310"/>
                    <a:pt x="235" y="301"/>
                  </a:cubicBezTo>
                  <a:cubicBezTo>
                    <a:pt x="241" y="292"/>
                    <a:pt x="244" y="281"/>
                    <a:pt x="244" y="268"/>
                  </a:cubicBezTo>
                  <a:cubicBezTo>
                    <a:pt x="244" y="258"/>
                    <a:pt x="242" y="249"/>
                    <a:pt x="237" y="242"/>
                  </a:cubicBezTo>
                  <a:cubicBezTo>
                    <a:pt x="233" y="235"/>
                    <a:pt x="227" y="229"/>
                    <a:pt x="220" y="224"/>
                  </a:cubicBezTo>
                  <a:cubicBezTo>
                    <a:pt x="213" y="219"/>
                    <a:pt x="205" y="215"/>
                    <a:pt x="196" y="212"/>
                  </a:cubicBezTo>
                  <a:cubicBezTo>
                    <a:pt x="188" y="209"/>
                    <a:pt x="179" y="206"/>
                    <a:pt x="171" y="204"/>
                  </a:cubicBezTo>
                  <a:cubicBezTo>
                    <a:pt x="92" y="185"/>
                    <a:pt x="92" y="185"/>
                    <a:pt x="92" y="185"/>
                  </a:cubicBezTo>
                  <a:cubicBezTo>
                    <a:pt x="82" y="182"/>
                    <a:pt x="72" y="179"/>
                    <a:pt x="62" y="175"/>
                  </a:cubicBezTo>
                  <a:cubicBezTo>
                    <a:pt x="53" y="171"/>
                    <a:pt x="44" y="166"/>
                    <a:pt x="37" y="159"/>
                  </a:cubicBezTo>
                  <a:cubicBezTo>
                    <a:pt x="30" y="152"/>
                    <a:pt x="24" y="144"/>
                    <a:pt x="19" y="135"/>
                  </a:cubicBezTo>
                  <a:cubicBezTo>
                    <a:pt x="15" y="125"/>
                    <a:pt x="13" y="113"/>
                    <a:pt x="13" y="99"/>
                  </a:cubicBezTo>
                  <a:cubicBezTo>
                    <a:pt x="13" y="91"/>
                    <a:pt x="14" y="81"/>
                    <a:pt x="18" y="69"/>
                  </a:cubicBezTo>
                  <a:cubicBezTo>
                    <a:pt x="21" y="58"/>
                    <a:pt x="27" y="47"/>
                    <a:pt x="36" y="37"/>
                  </a:cubicBezTo>
                  <a:cubicBezTo>
                    <a:pt x="45" y="26"/>
                    <a:pt x="58" y="18"/>
                    <a:pt x="74" y="11"/>
                  </a:cubicBezTo>
                  <a:cubicBezTo>
                    <a:pt x="89" y="3"/>
                    <a:pt x="110" y="0"/>
                    <a:pt x="135" y="0"/>
                  </a:cubicBezTo>
                  <a:cubicBezTo>
                    <a:pt x="152" y="0"/>
                    <a:pt x="169" y="2"/>
                    <a:pt x="185" y="7"/>
                  </a:cubicBezTo>
                  <a:cubicBezTo>
                    <a:pt x="200" y="12"/>
                    <a:pt x="214" y="18"/>
                    <a:pt x="226" y="28"/>
                  </a:cubicBezTo>
                  <a:cubicBezTo>
                    <a:pt x="238" y="37"/>
                    <a:pt x="248" y="48"/>
                    <a:pt x="255" y="62"/>
                  </a:cubicBezTo>
                  <a:cubicBezTo>
                    <a:pt x="262" y="76"/>
                    <a:pt x="265" y="92"/>
                    <a:pt x="265" y="110"/>
                  </a:cubicBezTo>
                  <a:cubicBezTo>
                    <a:pt x="232" y="110"/>
                    <a:pt x="232" y="110"/>
                    <a:pt x="232" y="110"/>
                  </a:cubicBezTo>
                  <a:cubicBezTo>
                    <a:pt x="231" y="96"/>
                    <a:pt x="228" y="85"/>
                    <a:pt x="223" y="74"/>
                  </a:cubicBezTo>
                  <a:cubicBezTo>
                    <a:pt x="217" y="64"/>
                    <a:pt x="210" y="56"/>
                    <a:pt x="201" y="49"/>
                  </a:cubicBezTo>
                  <a:cubicBezTo>
                    <a:pt x="192" y="42"/>
                    <a:pt x="182" y="37"/>
                    <a:pt x="171" y="34"/>
                  </a:cubicBezTo>
                  <a:cubicBezTo>
                    <a:pt x="160" y="30"/>
                    <a:pt x="148" y="29"/>
                    <a:pt x="135" y="29"/>
                  </a:cubicBezTo>
                  <a:cubicBezTo>
                    <a:pt x="123" y="29"/>
                    <a:pt x="112" y="30"/>
                    <a:pt x="102" y="32"/>
                  </a:cubicBezTo>
                  <a:cubicBezTo>
                    <a:pt x="91" y="35"/>
                    <a:pt x="81" y="39"/>
                    <a:pt x="73" y="44"/>
                  </a:cubicBezTo>
                  <a:cubicBezTo>
                    <a:pt x="65" y="50"/>
                    <a:pt x="59" y="57"/>
                    <a:pt x="54" y="66"/>
                  </a:cubicBezTo>
                  <a:cubicBezTo>
                    <a:pt x="49" y="75"/>
                    <a:pt x="46" y="86"/>
                    <a:pt x="46" y="99"/>
                  </a:cubicBezTo>
                  <a:cubicBezTo>
                    <a:pt x="46" y="107"/>
                    <a:pt x="48" y="114"/>
                    <a:pt x="51" y="121"/>
                  </a:cubicBezTo>
                  <a:cubicBezTo>
                    <a:pt x="53" y="127"/>
                    <a:pt x="57" y="132"/>
                    <a:pt x="62" y="136"/>
                  </a:cubicBezTo>
                  <a:cubicBezTo>
                    <a:pt x="67" y="140"/>
                    <a:pt x="73" y="143"/>
                    <a:pt x="79" y="146"/>
                  </a:cubicBezTo>
                  <a:cubicBezTo>
                    <a:pt x="86" y="149"/>
                    <a:pt x="93" y="151"/>
                    <a:pt x="100" y="153"/>
                  </a:cubicBezTo>
                  <a:cubicBezTo>
                    <a:pt x="186" y="174"/>
                    <a:pt x="186" y="174"/>
                    <a:pt x="186" y="174"/>
                  </a:cubicBezTo>
                  <a:cubicBezTo>
                    <a:pt x="199" y="178"/>
                    <a:pt x="210" y="182"/>
                    <a:pt x="221" y="186"/>
                  </a:cubicBezTo>
                  <a:cubicBezTo>
                    <a:pt x="232" y="191"/>
                    <a:pt x="242" y="197"/>
                    <a:pt x="251" y="204"/>
                  </a:cubicBezTo>
                  <a:cubicBezTo>
                    <a:pt x="259" y="211"/>
                    <a:pt x="266" y="220"/>
                    <a:pt x="270" y="230"/>
                  </a:cubicBezTo>
                  <a:cubicBezTo>
                    <a:pt x="275" y="240"/>
                    <a:pt x="278" y="253"/>
                    <a:pt x="278" y="267"/>
                  </a:cubicBezTo>
                  <a:cubicBezTo>
                    <a:pt x="278" y="271"/>
                    <a:pt x="277" y="277"/>
                    <a:pt x="276" y="283"/>
                  </a:cubicBezTo>
                  <a:cubicBezTo>
                    <a:pt x="276" y="290"/>
                    <a:pt x="274" y="297"/>
                    <a:pt x="270" y="304"/>
                  </a:cubicBezTo>
                  <a:cubicBezTo>
                    <a:pt x="267" y="312"/>
                    <a:pt x="263" y="319"/>
                    <a:pt x="257" y="327"/>
                  </a:cubicBezTo>
                  <a:cubicBezTo>
                    <a:pt x="251" y="334"/>
                    <a:pt x="243" y="341"/>
                    <a:pt x="233" y="348"/>
                  </a:cubicBezTo>
                  <a:cubicBezTo>
                    <a:pt x="223" y="354"/>
                    <a:pt x="211" y="359"/>
                    <a:pt x="196" y="363"/>
                  </a:cubicBezTo>
                  <a:cubicBezTo>
                    <a:pt x="181" y="366"/>
                    <a:pt x="163" y="368"/>
                    <a:pt x="142" y="368"/>
                  </a:cubicBezTo>
                  <a:cubicBezTo>
                    <a:pt x="122" y="368"/>
                    <a:pt x="102" y="366"/>
                    <a:pt x="85" y="361"/>
                  </a:cubicBezTo>
                  <a:cubicBezTo>
                    <a:pt x="67" y="356"/>
                    <a:pt x="51" y="349"/>
                    <a:pt x="39" y="339"/>
                  </a:cubicBezTo>
                  <a:cubicBezTo>
                    <a:pt x="26" y="329"/>
                    <a:pt x="17" y="316"/>
                    <a:pt x="10" y="300"/>
                  </a:cubicBezTo>
                  <a:cubicBezTo>
                    <a:pt x="3" y="285"/>
                    <a:pt x="0" y="266"/>
                    <a:pt x="1" y="245"/>
                  </a:cubicBezTo>
                  <a:lnTo>
                    <a:pt x="35" y="2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noEditPoints="1"/>
            </p:cNvSpPr>
            <p:nvPr userDrawn="1"/>
          </p:nvSpPr>
          <p:spPr bwMode="auto">
            <a:xfrm>
              <a:off x="10452100" y="952501"/>
              <a:ext cx="209550" cy="247650"/>
            </a:xfrm>
            <a:custGeom>
              <a:avLst/>
              <a:gdLst>
                <a:gd name="T0" fmla="*/ 31 w 229"/>
                <a:gd name="T1" fmla="*/ 144 h 270"/>
                <a:gd name="T2" fmla="*/ 36 w 229"/>
                <a:gd name="T3" fmla="*/ 179 h 270"/>
                <a:gd name="T4" fmla="*/ 51 w 229"/>
                <a:gd name="T5" fmla="*/ 211 h 270"/>
                <a:gd name="T6" fmla="*/ 77 w 229"/>
                <a:gd name="T7" fmla="*/ 235 h 270"/>
                <a:gd name="T8" fmla="*/ 116 w 229"/>
                <a:gd name="T9" fmla="*/ 244 h 270"/>
                <a:gd name="T10" fmla="*/ 169 w 229"/>
                <a:gd name="T11" fmla="*/ 226 h 270"/>
                <a:gd name="T12" fmla="*/ 196 w 229"/>
                <a:gd name="T13" fmla="*/ 179 h 270"/>
                <a:gd name="T14" fmla="*/ 227 w 229"/>
                <a:gd name="T15" fmla="*/ 179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6 h 270"/>
                <a:gd name="T30" fmla="*/ 28 w 229"/>
                <a:gd name="T31" fmla="*/ 42 h 270"/>
                <a:gd name="T32" fmla="*/ 63 w 229"/>
                <a:gd name="T33" fmla="*/ 12 h 270"/>
                <a:gd name="T34" fmla="*/ 116 w 229"/>
                <a:gd name="T35" fmla="*/ 0 h 270"/>
                <a:gd name="T36" fmla="*/ 168 w 229"/>
                <a:gd name="T37" fmla="*/ 12 h 270"/>
                <a:gd name="T38" fmla="*/ 204 w 229"/>
                <a:gd name="T39" fmla="*/ 45 h 270"/>
                <a:gd name="T40" fmla="*/ 223 w 229"/>
                <a:gd name="T41" fmla="*/ 91 h 270"/>
                <a:gd name="T42" fmla="*/ 228 w 229"/>
                <a:gd name="T43" fmla="*/ 144 h 270"/>
                <a:gd name="T44" fmla="*/ 31 w 229"/>
                <a:gd name="T45" fmla="*/ 144 h 270"/>
                <a:gd name="T46" fmla="*/ 197 w 229"/>
                <a:gd name="T47" fmla="*/ 117 h 270"/>
                <a:gd name="T48" fmla="*/ 191 w 229"/>
                <a:gd name="T49" fmla="*/ 83 h 270"/>
                <a:gd name="T50" fmla="*/ 175 w 229"/>
                <a:gd name="T51" fmla="*/ 54 h 270"/>
                <a:gd name="T52" fmla="*/ 149 w 229"/>
                <a:gd name="T53" fmla="*/ 34 h 270"/>
                <a:gd name="T54" fmla="*/ 116 w 229"/>
                <a:gd name="T55" fmla="*/ 26 h 270"/>
                <a:gd name="T56" fmla="*/ 82 w 229"/>
                <a:gd name="T57" fmla="*/ 34 h 270"/>
                <a:gd name="T58" fmla="*/ 56 w 229"/>
                <a:gd name="T59" fmla="*/ 54 h 270"/>
                <a:gd name="T60" fmla="*/ 40 w 229"/>
                <a:gd name="T61" fmla="*/ 83 h 270"/>
                <a:gd name="T62" fmla="*/ 31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1" y="144"/>
                  </a:moveTo>
                  <a:cubicBezTo>
                    <a:pt x="31" y="155"/>
                    <a:pt x="33" y="167"/>
                    <a:pt x="36" y="179"/>
                  </a:cubicBezTo>
                  <a:cubicBezTo>
                    <a:pt x="40" y="191"/>
                    <a:pt x="45" y="201"/>
                    <a:pt x="51" y="211"/>
                  </a:cubicBezTo>
                  <a:cubicBezTo>
                    <a:pt x="58" y="221"/>
                    <a:pt x="67" y="228"/>
                    <a:pt x="77" y="235"/>
                  </a:cubicBezTo>
                  <a:cubicBezTo>
                    <a:pt x="88" y="241"/>
                    <a:pt x="101" y="244"/>
                    <a:pt x="116" y="244"/>
                  </a:cubicBezTo>
                  <a:cubicBezTo>
                    <a:pt x="138" y="244"/>
                    <a:pt x="156" y="238"/>
                    <a:pt x="169" y="226"/>
                  </a:cubicBezTo>
                  <a:cubicBezTo>
                    <a:pt x="182" y="214"/>
                    <a:pt x="191" y="198"/>
                    <a:pt x="196" y="179"/>
                  </a:cubicBezTo>
                  <a:cubicBezTo>
                    <a:pt x="227" y="179"/>
                    <a:pt x="227" y="179"/>
                    <a:pt x="227" y="179"/>
                  </a:cubicBezTo>
                  <a:cubicBezTo>
                    <a:pt x="220" y="208"/>
                    <a:pt x="208" y="230"/>
                    <a:pt x="191" y="246"/>
                  </a:cubicBezTo>
                  <a:cubicBezTo>
                    <a:pt x="173" y="262"/>
                    <a:pt x="148" y="270"/>
                    <a:pt x="116" y="270"/>
                  </a:cubicBezTo>
                  <a:cubicBezTo>
                    <a:pt x="95" y="270"/>
                    <a:pt x="78" y="267"/>
                    <a:pt x="63" y="259"/>
                  </a:cubicBezTo>
                  <a:cubicBezTo>
                    <a:pt x="49" y="252"/>
                    <a:pt x="37" y="242"/>
                    <a:pt x="28" y="230"/>
                  </a:cubicBezTo>
                  <a:cubicBezTo>
                    <a:pt x="18" y="218"/>
                    <a:pt x="11" y="203"/>
                    <a:pt x="7" y="187"/>
                  </a:cubicBezTo>
                  <a:cubicBezTo>
                    <a:pt x="3" y="171"/>
                    <a:pt x="0" y="153"/>
                    <a:pt x="0" y="135"/>
                  </a:cubicBezTo>
                  <a:cubicBezTo>
                    <a:pt x="0" y="118"/>
                    <a:pt x="3" y="102"/>
                    <a:pt x="7" y="86"/>
                  </a:cubicBezTo>
                  <a:cubicBezTo>
                    <a:pt x="11" y="69"/>
                    <a:pt x="18" y="55"/>
                    <a:pt x="28" y="42"/>
                  </a:cubicBezTo>
                  <a:cubicBezTo>
                    <a:pt x="37" y="30"/>
                    <a:pt x="49" y="19"/>
                    <a:pt x="63" y="12"/>
                  </a:cubicBezTo>
                  <a:cubicBezTo>
                    <a:pt x="78" y="4"/>
                    <a:pt x="95" y="0"/>
                    <a:pt x="116" y="0"/>
                  </a:cubicBezTo>
                  <a:cubicBezTo>
                    <a:pt x="136" y="0"/>
                    <a:pt x="154" y="4"/>
                    <a:pt x="168" y="12"/>
                  </a:cubicBezTo>
                  <a:cubicBezTo>
                    <a:pt x="183" y="21"/>
                    <a:pt x="194" y="31"/>
                    <a:pt x="204" y="45"/>
                  </a:cubicBezTo>
                  <a:cubicBezTo>
                    <a:pt x="213" y="58"/>
                    <a:pt x="219" y="74"/>
                    <a:pt x="223" y="91"/>
                  </a:cubicBezTo>
                  <a:cubicBezTo>
                    <a:pt x="227" y="108"/>
                    <a:pt x="229" y="126"/>
                    <a:pt x="228" y="144"/>
                  </a:cubicBezTo>
                  <a:lnTo>
                    <a:pt x="31" y="144"/>
                  </a:lnTo>
                  <a:close/>
                  <a:moveTo>
                    <a:pt x="197" y="117"/>
                  </a:moveTo>
                  <a:cubicBezTo>
                    <a:pt x="197" y="105"/>
                    <a:pt x="194" y="94"/>
                    <a:pt x="191" y="83"/>
                  </a:cubicBezTo>
                  <a:cubicBezTo>
                    <a:pt x="187" y="72"/>
                    <a:pt x="182" y="63"/>
                    <a:pt x="175" y="54"/>
                  </a:cubicBezTo>
                  <a:cubicBezTo>
                    <a:pt x="168" y="46"/>
                    <a:pt x="159" y="39"/>
                    <a:pt x="149" y="34"/>
                  </a:cubicBezTo>
                  <a:cubicBezTo>
                    <a:pt x="139" y="29"/>
                    <a:pt x="128" y="26"/>
                    <a:pt x="116" y="26"/>
                  </a:cubicBezTo>
                  <a:cubicBezTo>
                    <a:pt x="103" y="26"/>
                    <a:pt x="91" y="29"/>
                    <a:pt x="82" y="34"/>
                  </a:cubicBezTo>
                  <a:cubicBezTo>
                    <a:pt x="72" y="39"/>
                    <a:pt x="63" y="46"/>
                    <a:pt x="56" y="54"/>
                  </a:cubicBezTo>
                  <a:cubicBezTo>
                    <a:pt x="49" y="63"/>
                    <a:pt x="44" y="72"/>
                    <a:pt x="40" y="83"/>
                  </a:cubicBezTo>
                  <a:cubicBezTo>
                    <a:pt x="36" y="95"/>
                    <a:pt x="33"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userDrawn="1"/>
          </p:nvSpPr>
          <p:spPr bwMode="auto">
            <a:xfrm>
              <a:off x="10698163" y="955676"/>
              <a:ext cx="115888" cy="238125"/>
            </a:xfrm>
            <a:custGeom>
              <a:avLst/>
              <a:gdLst>
                <a:gd name="T0" fmla="*/ 0 w 126"/>
                <a:gd name="T1" fmla="*/ 4 h 260"/>
                <a:gd name="T2" fmla="*/ 29 w 126"/>
                <a:gd name="T3" fmla="*/ 4 h 260"/>
                <a:gd name="T4" fmla="*/ 29 w 126"/>
                <a:gd name="T5" fmla="*/ 64 h 260"/>
                <a:gd name="T6" fmla="*/ 30 w 126"/>
                <a:gd name="T7" fmla="*/ 64 h 260"/>
                <a:gd name="T8" fmla="*/ 67 w 126"/>
                <a:gd name="T9" fmla="*/ 16 h 260"/>
                <a:gd name="T10" fmla="*/ 126 w 126"/>
                <a:gd name="T11" fmla="*/ 1 h 260"/>
                <a:gd name="T12" fmla="*/ 126 w 126"/>
                <a:gd name="T13" fmla="*/ 32 h 260"/>
                <a:gd name="T14" fmla="*/ 88 w 126"/>
                <a:gd name="T15" fmla="*/ 38 h 260"/>
                <a:gd name="T16" fmla="*/ 58 w 126"/>
                <a:gd name="T17" fmla="*/ 57 h 260"/>
                <a:gd name="T18" fmla="*/ 38 w 126"/>
                <a:gd name="T19" fmla="*/ 87 h 260"/>
                <a:gd name="T20" fmla="*/ 31 w 126"/>
                <a:gd name="T21" fmla="*/ 124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9" y="4"/>
                    <a:pt x="29" y="4"/>
                    <a:pt x="29" y="4"/>
                  </a:cubicBezTo>
                  <a:cubicBezTo>
                    <a:pt x="29" y="64"/>
                    <a:pt x="29" y="64"/>
                    <a:pt x="29" y="64"/>
                  </a:cubicBezTo>
                  <a:cubicBezTo>
                    <a:pt x="30" y="64"/>
                    <a:pt x="30" y="64"/>
                    <a:pt x="30" y="64"/>
                  </a:cubicBezTo>
                  <a:cubicBezTo>
                    <a:pt x="38" y="44"/>
                    <a:pt x="50" y="28"/>
                    <a:pt x="67" y="16"/>
                  </a:cubicBezTo>
                  <a:cubicBezTo>
                    <a:pt x="83" y="5"/>
                    <a:pt x="103" y="0"/>
                    <a:pt x="126" y="1"/>
                  </a:cubicBezTo>
                  <a:cubicBezTo>
                    <a:pt x="126" y="32"/>
                    <a:pt x="126" y="32"/>
                    <a:pt x="126" y="32"/>
                  </a:cubicBezTo>
                  <a:cubicBezTo>
                    <a:pt x="112" y="31"/>
                    <a:pt x="99" y="33"/>
                    <a:pt x="88" y="38"/>
                  </a:cubicBezTo>
                  <a:cubicBezTo>
                    <a:pt x="76" y="42"/>
                    <a:pt x="66" y="49"/>
                    <a:pt x="58" y="57"/>
                  </a:cubicBezTo>
                  <a:cubicBezTo>
                    <a:pt x="49" y="65"/>
                    <a:pt x="43" y="75"/>
                    <a:pt x="38" y="87"/>
                  </a:cubicBezTo>
                  <a:cubicBezTo>
                    <a:pt x="34" y="98"/>
                    <a:pt x="31" y="111"/>
                    <a:pt x="31" y="124"/>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userDrawn="1"/>
          </p:nvSpPr>
          <p:spPr bwMode="auto">
            <a:xfrm>
              <a:off x="10837863" y="958851"/>
              <a:ext cx="207963" cy="234950"/>
            </a:xfrm>
            <a:custGeom>
              <a:avLst/>
              <a:gdLst>
                <a:gd name="T0" fmla="*/ 0 w 131"/>
                <a:gd name="T1" fmla="*/ 0 h 148"/>
                <a:gd name="T2" fmla="*/ 20 w 131"/>
                <a:gd name="T3" fmla="*/ 0 h 148"/>
                <a:gd name="T4" fmla="*/ 66 w 131"/>
                <a:gd name="T5" fmla="*/ 130 h 148"/>
                <a:gd name="T6" fmla="*/ 67 w 131"/>
                <a:gd name="T7" fmla="*/ 130 h 148"/>
                <a:gd name="T8" fmla="*/ 112 w 131"/>
                <a:gd name="T9" fmla="*/ 0 h 148"/>
                <a:gd name="T10" fmla="*/ 131 w 131"/>
                <a:gd name="T11" fmla="*/ 0 h 148"/>
                <a:gd name="T12" fmla="*/ 76 w 131"/>
                <a:gd name="T13" fmla="*/ 148 h 148"/>
                <a:gd name="T14" fmla="*/ 57 w 131"/>
                <a:gd name="T15" fmla="*/ 148 h 148"/>
                <a:gd name="T16" fmla="*/ 0 w 13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8">
                  <a:moveTo>
                    <a:pt x="0" y="0"/>
                  </a:moveTo>
                  <a:lnTo>
                    <a:pt x="20" y="0"/>
                  </a:lnTo>
                  <a:lnTo>
                    <a:pt x="66" y="130"/>
                  </a:lnTo>
                  <a:lnTo>
                    <a:pt x="67" y="130"/>
                  </a:lnTo>
                  <a:lnTo>
                    <a:pt x="112" y="0"/>
                  </a:lnTo>
                  <a:lnTo>
                    <a:pt x="131" y="0"/>
                  </a:lnTo>
                  <a:lnTo>
                    <a:pt x="76" y="148"/>
                  </a:lnTo>
                  <a:lnTo>
                    <a:pt x="57" y="14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userDrawn="1"/>
          </p:nvSpPr>
          <p:spPr bwMode="auto">
            <a:xfrm>
              <a:off x="11074400" y="868363"/>
              <a:ext cx="28575" cy="325438"/>
            </a:xfrm>
            <a:custGeom>
              <a:avLst/>
              <a:gdLst>
                <a:gd name="T0" fmla="*/ 0 w 18"/>
                <a:gd name="T1" fmla="*/ 0 h 205"/>
                <a:gd name="T2" fmla="*/ 18 w 18"/>
                <a:gd name="T3" fmla="*/ 0 h 205"/>
                <a:gd name="T4" fmla="*/ 18 w 18"/>
                <a:gd name="T5" fmla="*/ 29 h 205"/>
                <a:gd name="T6" fmla="*/ 0 w 18"/>
                <a:gd name="T7" fmla="*/ 29 h 205"/>
                <a:gd name="T8" fmla="*/ 0 w 18"/>
                <a:gd name="T9" fmla="*/ 0 h 205"/>
                <a:gd name="T10" fmla="*/ 0 w 18"/>
                <a:gd name="T11" fmla="*/ 57 h 205"/>
                <a:gd name="T12" fmla="*/ 18 w 18"/>
                <a:gd name="T13" fmla="*/ 57 h 205"/>
                <a:gd name="T14" fmla="*/ 18 w 18"/>
                <a:gd name="T15" fmla="*/ 205 h 205"/>
                <a:gd name="T16" fmla="*/ 0 w 18"/>
                <a:gd name="T17" fmla="*/ 205 h 205"/>
                <a:gd name="T18" fmla="*/ 0 w 18"/>
                <a:gd name="T19" fmla="*/ 5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5">
                  <a:moveTo>
                    <a:pt x="0" y="0"/>
                  </a:moveTo>
                  <a:lnTo>
                    <a:pt x="18" y="0"/>
                  </a:lnTo>
                  <a:lnTo>
                    <a:pt x="18" y="29"/>
                  </a:lnTo>
                  <a:lnTo>
                    <a:pt x="0" y="29"/>
                  </a:lnTo>
                  <a:lnTo>
                    <a:pt x="0" y="0"/>
                  </a:lnTo>
                  <a:close/>
                  <a:moveTo>
                    <a:pt x="0" y="57"/>
                  </a:moveTo>
                  <a:lnTo>
                    <a:pt x="18" y="57"/>
                  </a:lnTo>
                  <a:lnTo>
                    <a:pt x="18" y="205"/>
                  </a:lnTo>
                  <a:lnTo>
                    <a:pt x="0" y="205"/>
                  </a:lnTo>
                  <a:lnTo>
                    <a:pt x="0"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0"/>
            <p:cNvSpPr>
              <a:spLocks/>
            </p:cNvSpPr>
            <p:nvPr userDrawn="1"/>
          </p:nvSpPr>
          <p:spPr bwMode="auto">
            <a:xfrm>
              <a:off x="11145838" y="952501"/>
              <a:ext cx="207963" cy="247650"/>
            </a:xfrm>
            <a:custGeom>
              <a:avLst/>
              <a:gdLst>
                <a:gd name="T0" fmla="*/ 193 w 226"/>
                <a:gd name="T1" fmla="*/ 88 h 270"/>
                <a:gd name="T2" fmla="*/ 169 w 226"/>
                <a:gd name="T3" fmla="*/ 43 h 270"/>
                <a:gd name="T4" fmla="*/ 121 w 226"/>
                <a:gd name="T5" fmla="*/ 26 h 270"/>
                <a:gd name="T6" fmla="*/ 82 w 226"/>
                <a:gd name="T7" fmla="*/ 36 h 270"/>
                <a:gd name="T8" fmla="*/ 54 w 226"/>
                <a:gd name="T9" fmla="*/ 60 h 270"/>
                <a:gd name="T10" fmla="*/ 37 w 226"/>
                <a:gd name="T11" fmla="*/ 95 h 270"/>
                <a:gd name="T12" fmla="*/ 31 w 226"/>
                <a:gd name="T13" fmla="*/ 135 h 270"/>
                <a:gd name="T14" fmla="*/ 37 w 226"/>
                <a:gd name="T15" fmla="*/ 175 h 270"/>
                <a:gd name="T16" fmla="*/ 54 w 226"/>
                <a:gd name="T17" fmla="*/ 210 h 270"/>
                <a:gd name="T18" fmla="*/ 82 w 226"/>
                <a:gd name="T19" fmla="*/ 235 h 270"/>
                <a:gd name="T20" fmla="*/ 121 w 226"/>
                <a:gd name="T21" fmla="*/ 244 h 270"/>
                <a:gd name="T22" fmla="*/ 148 w 226"/>
                <a:gd name="T23" fmla="*/ 239 h 270"/>
                <a:gd name="T24" fmla="*/ 171 w 226"/>
                <a:gd name="T25" fmla="*/ 224 h 270"/>
                <a:gd name="T26" fmla="*/ 187 w 226"/>
                <a:gd name="T27" fmla="*/ 201 h 270"/>
                <a:gd name="T28" fmla="*/ 195 w 226"/>
                <a:gd name="T29" fmla="*/ 171 h 270"/>
                <a:gd name="T30" fmla="*/ 226 w 226"/>
                <a:gd name="T31" fmla="*/ 171 h 270"/>
                <a:gd name="T32" fmla="*/ 192 w 226"/>
                <a:gd name="T33" fmla="*/ 244 h 270"/>
                <a:gd name="T34" fmla="*/ 121 w 226"/>
                <a:gd name="T35" fmla="*/ 270 h 270"/>
                <a:gd name="T36" fmla="*/ 69 w 226"/>
                <a:gd name="T37" fmla="*/ 259 h 270"/>
                <a:gd name="T38" fmla="*/ 31 w 226"/>
                <a:gd name="T39" fmla="*/ 230 h 270"/>
                <a:gd name="T40" fmla="*/ 8 w 226"/>
                <a:gd name="T41" fmla="*/ 187 h 270"/>
                <a:gd name="T42" fmla="*/ 0 w 226"/>
                <a:gd name="T43" fmla="*/ 135 h 270"/>
                <a:gd name="T44" fmla="*/ 8 w 226"/>
                <a:gd name="T45" fmla="*/ 83 h 270"/>
                <a:gd name="T46" fmla="*/ 31 w 226"/>
                <a:gd name="T47" fmla="*/ 40 h 270"/>
                <a:gd name="T48" fmla="*/ 69 w 226"/>
                <a:gd name="T49" fmla="*/ 11 h 270"/>
                <a:gd name="T50" fmla="*/ 121 w 226"/>
                <a:gd name="T51" fmla="*/ 0 h 270"/>
                <a:gd name="T52" fmla="*/ 190 w 226"/>
                <a:gd name="T53" fmla="*/ 22 h 270"/>
                <a:gd name="T54" fmla="*/ 224 w 226"/>
                <a:gd name="T55" fmla="*/ 88 h 270"/>
                <a:gd name="T56" fmla="*/ 193 w 226"/>
                <a:gd name="T57" fmla="*/ 8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70">
                  <a:moveTo>
                    <a:pt x="193" y="88"/>
                  </a:moveTo>
                  <a:cubicBezTo>
                    <a:pt x="189" y="69"/>
                    <a:pt x="181" y="53"/>
                    <a:pt x="169" y="43"/>
                  </a:cubicBezTo>
                  <a:cubicBezTo>
                    <a:pt x="157" y="32"/>
                    <a:pt x="141" y="26"/>
                    <a:pt x="121" y="26"/>
                  </a:cubicBezTo>
                  <a:cubicBezTo>
                    <a:pt x="106" y="26"/>
                    <a:pt x="93" y="29"/>
                    <a:pt x="82" y="36"/>
                  </a:cubicBezTo>
                  <a:cubicBezTo>
                    <a:pt x="70" y="42"/>
                    <a:pt x="61" y="50"/>
                    <a:pt x="54" y="60"/>
                  </a:cubicBezTo>
                  <a:cubicBezTo>
                    <a:pt x="46" y="71"/>
                    <a:pt x="41" y="82"/>
                    <a:pt x="37" y="95"/>
                  </a:cubicBezTo>
                  <a:cubicBezTo>
                    <a:pt x="33" y="108"/>
                    <a:pt x="31" y="122"/>
                    <a:pt x="31" y="135"/>
                  </a:cubicBezTo>
                  <a:cubicBezTo>
                    <a:pt x="31" y="149"/>
                    <a:pt x="33" y="162"/>
                    <a:pt x="37" y="175"/>
                  </a:cubicBezTo>
                  <a:cubicBezTo>
                    <a:pt x="41" y="188"/>
                    <a:pt x="46" y="200"/>
                    <a:pt x="54" y="210"/>
                  </a:cubicBezTo>
                  <a:cubicBezTo>
                    <a:pt x="61" y="220"/>
                    <a:pt x="70" y="228"/>
                    <a:pt x="82" y="235"/>
                  </a:cubicBezTo>
                  <a:cubicBezTo>
                    <a:pt x="93" y="241"/>
                    <a:pt x="106" y="244"/>
                    <a:pt x="121" y="244"/>
                  </a:cubicBezTo>
                  <a:cubicBezTo>
                    <a:pt x="130" y="244"/>
                    <a:pt x="139" y="242"/>
                    <a:pt x="148" y="239"/>
                  </a:cubicBezTo>
                  <a:cubicBezTo>
                    <a:pt x="157" y="235"/>
                    <a:pt x="164" y="230"/>
                    <a:pt x="171" y="224"/>
                  </a:cubicBezTo>
                  <a:cubicBezTo>
                    <a:pt x="177" y="217"/>
                    <a:pt x="183" y="209"/>
                    <a:pt x="187" y="201"/>
                  </a:cubicBezTo>
                  <a:cubicBezTo>
                    <a:pt x="191" y="192"/>
                    <a:pt x="194" y="182"/>
                    <a:pt x="195" y="171"/>
                  </a:cubicBezTo>
                  <a:cubicBezTo>
                    <a:pt x="226" y="171"/>
                    <a:pt x="226" y="171"/>
                    <a:pt x="226" y="171"/>
                  </a:cubicBezTo>
                  <a:cubicBezTo>
                    <a:pt x="222" y="202"/>
                    <a:pt x="210" y="227"/>
                    <a:pt x="192" y="244"/>
                  </a:cubicBezTo>
                  <a:cubicBezTo>
                    <a:pt x="173" y="262"/>
                    <a:pt x="149" y="270"/>
                    <a:pt x="121" y="270"/>
                  </a:cubicBezTo>
                  <a:cubicBezTo>
                    <a:pt x="101" y="270"/>
                    <a:pt x="84" y="267"/>
                    <a:pt x="69" y="259"/>
                  </a:cubicBezTo>
                  <a:cubicBezTo>
                    <a:pt x="54" y="252"/>
                    <a:pt x="41" y="242"/>
                    <a:pt x="31" y="230"/>
                  </a:cubicBezTo>
                  <a:cubicBezTo>
                    <a:pt x="21" y="218"/>
                    <a:pt x="13" y="204"/>
                    <a:pt x="8" y="187"/>
                  </a:cubicBezTo>
                  <a:cubicBezTo>
                    <a:pt x="3" y="171"/>
                    <a:pt x="0" y="154"/>
                    <a:pt x="0" y="135"/>
                  </a:cubicBezTo>
                  <a:cubicBezTo>
                    <a:pt x="0" y="117"/>
                    <a:pt x="3" y="100"/>
                    <a:pt x="8" y="83"/>
                  </a:cubicBezTo>
                  <a:cubicBezTo>
                    <a:pt x="13" y="67"/>
                    <a:pt x="21" y="52"/>
                    <a:pt x="31" y="40"/>
                  </a:cubicBezTo>
                  <a:cubicBezTo>
                    <a:pt x="41" y="28"/>
                    <a:pt x="54" y="18"/>
                    <a:pt x="69" y="11"/>
                  </a:cubicBezTo>
                  <a:cubicBezTo>
                    <a:pt x="84" y="4"/>
                    <a:pt x="101" y="0"/>
                    <a:pt x="121" y="0"/>
                  </a:cubicBezTo>
                  <a:cubicBezTo>
                    <a:pt x="148" y="0"/>
                    <a:pt x="171" y="7"/>
                    <a:pt x="190" y="22"/>
                  </a:cubicBezTo>
                  <a:cubicBezTo>
                    <a:pt x="209" y="36"/>
                    <a:pt x="221" y="58"/>
                    <a:pt x="224" y="88"/>
                  </a:cubicBezTo>
                  <a:lnTo>
                    <a:pt x="193" y="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userDrawn="1"/>
          </p:nvSpPr>
          <p:spPr bwMode="auto">
            <a:xfrm>
              <a:off x="11382375" y="952501"/>
              <a:ext cx="207963" cy="247650"/>
            </a:xfrm>
            <a:custGeom>
              <a:avLst/>
              <a:gdLst>
                <a:gd name="T0" fmla="*/ 31 w 228"/>
                <a:gd name="T1" fmla="*/ 144 h 270"/>
                <a:gd name="T2" fmla="*/ 36 w 228"/>
                <a:gd name="T3" fmla="*/ 179 h 270"/>
                <a:gd name="T4" fmla="*/ 51 w 228"/>
                <a:gd name="T5" fmla="*/ 211 h 270"/>
                <a:gd name="T6" fmla="*/ 77 w 228"/>
                <a:gd name="T7" fmla="*/ 235 h 270"/>
                <a:gd name="T8" fmla="*/ 115 w 228"/>
                <a:gd name="T9" fmla="*/ 244 h 270"/>
                <a:gd name="T10" fmla="*/ 169 w 228"/>
                <a:gd name="T11" fmla="*/ 226 h 270"/>
                <a:gd name="T12" fmla="*/ 196 w 228"/>
                <a:gd name="T13" fmla="*/ 179 h 270"/>
                <a:gd name="T14" fmla="*/ 227 w 228"/>
                <a:gd name="T15" fmla="*/ 179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6 h 270"/>
                <a:gd name="T30" fmla="*/ 27 w 228"/>
                <a:gd name="T31" fmla="*/ 42 h 270"/>
                <a:gd name="T32" fmla="*/ 63 w 228"/>
                <a:gd name="T33" fmla="*/ 12 h 270"/>
                <a:gd name="T34" fmla="*/ 115 w 228"/>
                <a:gd name="T35" fmla="*/ 0 h 270"/>
                <a:gd name="T36" fmla="*/ 168 w 228"/>
                <a:gd name="T37" fmla="*/ 12 h 270"/>
                <a:gd name="T38" fmla="*/ 203 w 228"/>
                <a:gd name="T39" fmla="*/ 45 h 270"/>
                <a:gd name="T40" fmla="*/ 223 w 228"/>
                <a:gd name="T41" fmla="*/ 91 h 270"/>
                <a:gd name="T42" fmla="*/ 228 w 228"/>
                <a:gd name="T43" fmla="*/ 144 h 270"/>
                <a:gd name="T44" fmla="*/ 31 w 228"/>
                <a:gd name="T45" fmla="*/ 144 h 270"/>
                <a:gd name="T46" fmla="*/ 197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7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4"/>
                  </a:moveTo>
                  <a:cubicBezTo>
                    <a:pt x="31" y="155"/>
                    <a:pt x="33" y="167"/>
                    <a:pt x="36" y="179"/>
                  </a:cubicBezTo>
                  <a:cubicBezTo>
                    <a:pt x="39" y="191"/>
                    <a:pt x="44" y="201"/>
                    <a:pt x="51" y="211"/>
                  </a:cubicBezTo>
                  <a:cubicBezTo>
                    <a:pt x="58" y="221"/>
                    <a:pt x="66" y="228"/>
                    <a:pt x="77" y="235"/>
                  </a:cubicBezTo>
                  <a:cubicBezTo>
                    <a:pt x="88" y="241"/>
                    <a:pt x="100" y="244"/>
                    <a:pt x="115" y="244"/>
                  </a:cubicBezTo>
                  <a:cubicBezTo>
                    <a:pt x="138" y="244"/>
                    <a:pt x="156" y="238"/>
                    <a:pt x="169" y="226"/>
                  </a:cubicBezTo>
                  <a:cubicBezTo>
                    <a:pt x="182" y="214"/>
                    <a:pt x="191" y="198"/>
                    <a:pt x="196" y="179"/>
                  </a:cubicBezTo>
                  <a:cubicBezTo>
                    <a:pt x="227" y="179"/>
                    <a:pt x="227" y="179"/>
                    <a:pt x="227" y="179"/>
                  </a:cubicBezTo>
                  <a:cubicBezTo>
                    <a:pt x="220" y="208"/>
                    <a:pt x="208" y="230"/>
                    <a:pt x="190" y="246"/>
                  </a:cubicBezTo>
                  <a:cubicBezTo>
                    <a:pt x="173" y="262"/>
                    <a:pt x="148" y="270"/>
                    <a:pt x="115" y="270"/>
                  </a:cubicBezTo>
                  <a:cubicBezTo>
                    <a:pt x="95" y="270"/>
                    <a:pt x="77" y="267"/>
                    <a:pt x="63" y="259"/>
                  </a:cubicBezTo>
                  <a:cubicBezTo>
                    <a:pt x="48" y="252"/>
                    <a:pt x="36" y="242"/>
                    <a:pt x="27" y="230"/>
                  </a:cubicBezTo>
                  <a:cubicBezTo>
                    <a:pt x="18" y="218"/>
                    <a:pt x="11" y="203"/>
                    <a:pt x="7" y="187"/>
                  </a:cubicBezTo>
                  <a:cubicBezTo>
                    <a:pt x="2" y="171"/>
                    <a:pt x="0" y="153"/>
                    <a:pt x="0" y="135"/>
                  </a:cubicBezTo>
                  <a:cubicBezTo>
                    <a:pt x="0" y="118"/>
                    <a:pt x="2" y="102"/>
                    <a:pt x="7" y="86"/>
                  </a:cubicBezTo>
                  <a:cubicBezTo>
                    <a:pt x="11" y="69"/>
                    <a:pt x="18" y="55"/>
                    <a:pt x="27" y="42"/>
                  </a:cubicBezTo>
                  <a:cubicBezTo>
                    <a:pt x="36" y="30"/>
                    <a:pt x="48" y="19"/>
                    <a:pt x="63" y="12"/>
                  </a:cubicBezTo>
                  <a:cubicBezTo>
                    <a:pt x="77" y="4"/>
                    <a:pt x="95" y="0"/>
                    <a:pt x="115" y="0"/>
                  </a:cubicBezTo>
                  <a:cubicBezTo>
                    <a:pt x="136" y="0"/>
                    <a:pt x="153" y="4"/>
                    <a:pt x="168" y="12"/>
                  </a:cubicBezTo>
                  <a:cubicBezTo>
                    <a:pt x="182" y="21"/>
                    <a:pt x="194" y="31"/>
                    <a:pt x="203" y="45"/>
                  </a:cubicBezTo>
                  <a:cubicBezTo>
                    <a:pt x="212" y="58"/>
                    <a:pt x="219" y="74"/>
                    <a:pt x="223" y="91"/>
                  </a:cubicBezTo>
                  <a:cubicBezTo>
                    <a:pt x="227" y="108"/>
                    <a:pt x="228" y="126"/>
                    <a:pt x="228" y="144"/>
                  </a:cubicBezTo>
                  <a:lnTo>
                    <a:pt x="31" y="144"/>
                  </a:lnTo>
                  <a:close/>
                  <a:moveTo>
                    <a:pt x="197" y="117"/>
                  </a:moveTo>
                  <a:cubicBezTo>
                    <a:pt x="196" y="105"/>
                    <a:pt x="194" y="94"/>
                    <a:pt x="190" y="83"/>
                  </a:cubicBezTo>
                  <a:cubicBezTo>
                    <a:pt x="187" y="72"/>
                    <a:pt x="181" y="63"/>
                    <a:pt x="174" y="54"/>
                  </a:cubicBezTo>
                  <a:cubicBezTo>
                    <a:pt x="167" y="46"/>
                    <a:pt x="159" y="39"/>
                    <a:pt x="149" y="34"/>
                  </a:cubicBezTo>
                  <a:cubicBezTo>
                    <a:pt x="139" y="29"/>
                    <a:pt x="128" y="26"/>
                    <a:pt x="115" y="26"/>
                  </a:cubicBezTo>
                  <a:cubicBezTo>
                    <a:pt x="102" y="26"/>
                    <a:pt x="91" y="29"/>
                    <a:pt x="81" y="34"/>
                  </a:cubicBezTo>
                  <a:cubicBezTo>
                    <a:pt x="71" y="39"/>
                    <a:pt x="63" y="46"/>
                    <a:pt x="56" y="54"/>
                  </a:cubicBezTo>
                  <a:cubicBezTo>
                    <a:pt x="49" y="63"/>
                    <a:pt x="43" y="72"/>
                    <a:pt x="39" y="83"/>
                  </a:cubicBezTo>
                  <a:cubicBezTo>
                    <a:pt x="35" y="95"/>
                    <a:pt x="32"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11615738" y="952501"/>
              <a:ext cx="190500" cy="247650"/>
            </a:xfrm>
            <a:custGeom>
              <a:avLst/>
              <a:gdLst>
                <a:gd name="T0" fmla="*/ 168 w 208"/>
                <a:gd name="T1" fmla="*/ 82 h 270"/>
                <a:gd name="T2" fmla="*/ 162 w 208"/>
                <a:gd name="T3" fmla="*/ 57 h 270"/>
                <a:gd name="T4" fmla="*/ 147 w 208"/>
                <a:gd name="T5" fmla="*/ 40 h 270"/>
                <a:gd name="T6" fmla="*/ 126 w 208"/>
                <a:gd name="T7" fmla="*/ 29 h 270"/>
                <a:gd name="T8" fmla="*/ 101 w 208"/>
                <a:gd name="T9" fmla="*/ 26 h 270"/>
                <a:gd name="T10" fmla="*/ 80 w 208"/>
                <a:gd name="T11" fmla="*/ 28 h 270"/>
                <a:gd name="T12" fmla="*/ 60 w 208"/>
                <a:gd name="T13" fmla="*/ 36 h 270"/>
                <a:gd name="T14" fmla="*/ 46 w 208"/>
                <a:gd name="T15" fmla="*/ 50 h 270"/>
                <a:gd name="T16" fmla="*/ 41 w 208"/>
                <a:gd name="T17" fmla="*/ 70 h 270"/>
                <a:gd name="T18" fmla="*/ 46 w 208"/>
                <a:gd name="T19" fmla="*/ 88 h 270"/>
                <a:gd name="T20" fmla="*/ 59 w 208"/>
                <a:gd name="T21" fmla="*/ 100 h 270"/>
                <a:gd name="T22" fmla="*/ 76 w 208"/>
                <a:gd name="T23" fmla="*/ 108 h 270"/>
                <a:gd name="T24" fmla="*/ 94 w 208"/>
                <a:gd name="T25" fmla="*/ 113 h 270"/>
                <a:gd name="T26" fmla="*/ 135 w 208"/>
                <a:gd name="T27" fmla="*/ 123 h 270"/>
                <a:gd name="T28" fmla="*/ 162 w 208"/>
                <a:gd name="T29" fmla="*/ 130 h 270"/>
                <a:gd name="T30" fmla="*/ 185 w 208"/>
                <a:gd name="T31" fmla="*/ 144 h 270"/>
                <a:gd name="T32" fmla="*/ 202 w 208"/>
                <a:gd name="T33" fmla="*/ 164 h 270"/>
                <a:gd name="T34" fmla="*/ 208 w 208"/>
                <a:gd name="T35" fmla="*/ 194 h 270"/>
                <a:gd name="T36" fmla="*/ 199 w 208"/>
                <a:gd name="T37" fmla="*/ 229 h 270"/>
                <a:gd name="T38" fmla="*/ 175 w 208"/>
                <a:gd name="T39" fmla="*/ 253 h 270"/>
                <a:gd name="T40" fmla="*/ 142 w 208"/>
                <a:gd name="T41" fmla="*/ 266 h 270"/>
                <a:gd name="T42" fmla="*/ 105 w 208"/>
                <a:gd name="T43" fmla="*/ 270 h 270"/>
                <a:gd name="T44" fmla="*/ 32 w 208"/>
                <a:gd name="T45" fmla="*/ 249 h 270"/>
                <a:gd name="T46" fmla="*/ 0 w 208"/>
                <a:gd name="T47" fmla="*/ 180 h 270"/>
                <a:gd name="T48" fmla="*/ 32 w 208"/>
                <a:gd name="T49" fmla="*/ 180 h 270"/>
                <a:gd name="T50" fmla="*/ 55 w 208"/>
                <a:gd name="T51" fmla="*/ 228 h 270"/>
                <a:gd name="T52" fmla="*/ 107 w 208"/>
                <a:gd name="T53" fmla="*/ 244 h 270"/>
                <a:gd name="T54" fmla="*/ 130 w 208"/>
                <a:gd name="T55" fmla="*/ 242 h 270"/>
                <a:gd name="T56" fmla="*/ 153 w 208"/>
                <a:gd name="T57" fmla="*/ 233 h 270"/>
                <a:gd name="T58" fmla="*/ 170 w 208"/>
                <a:gd name="T59" fmla="*/ 218 h 270"/>
                <a:gd name="T60" fmla="*/ 177 w 208"/>
                <a:gd name="T61" fmla="*/ 196 h 270"/>
                <a:gd name="T62" fmla="*/ 172 w 208"/>
                <a:gd name="T63" fmla="*/ 177 h 270"/>
                <a:gd name="T64" fmla="*/ 159 w 208"/>
                <a:gd name="T65" fmla="*/ 164 h 270"/>
                <a:gd name="T66" fmla="*/ 141 w 208"/>
                <a:gd name="T67" fmla="*/ 155 h 270"/>
                <a:gd name="T68" fmla="*/ 121 w 208"/>
                <a:gd name="T69" fmla="*/ 149 h 270"/>
                <a:gd name="T70" fmla="*/ 81 w 208"/>
                <a:gd name="T71" fmla="*/ 140 h 270"/>
                <a:gd name="T72" fmla="*/ 52 w 208"/>
                <a:gd name="T73" fmla="*/ 131 h 270"/>
                <a:gd name="T74" fmla="*/ 30 w 208"/>
                <a:gd name="T75" fmla="*/ 118 h 270"/>
                <a:gd name="T76" fmla="*/ 15 w 208"/>
                <a:gd name="T77" fmla="*/ 99 h 270"/>
                <a:gd name="T78" fmla="*/ 9 w 208"/>
                <a:gd name="T79" fmla="*/ 72 h 270"/>
                <a:gd name="T80" fmla="*/ 18 w 208"/>
                <a:gd name="T81" fmla="*/ 39 h 270"/>
                <a:gd name="T82" fmla="*/ 41 w 208"/>
                <a:gd name="T83" fmla="*/ 16 h 270"/>
                <a:gd name="T84" fmla="*/ 72 w 208"/>
                <a:gd name="T85" fmla="*/ 4 h 270"/>
                <a:gd name="T86" fmla="*/ 105 w 208"/>
                <a:gd name="T87" fmla="*/ 0 h 270"/>
                <a:gd name="T88" fmla="*/ 141 w 208"/>
                <a:gd name="T89" fmla="*/ 5 h 270"/>
                <a:gd name="T90" fmla="*/ 171 w 208"/>
                <a:gd name="T91" fmla="*/ 20 h 270"/>
                <a:gd name="T92" fmla="*/ 191 w 208"/>
                <a:gd name="T93" fmla="*/ 46 h 270"/>
                <a:gd name="T94" fmla="*/ 199 w 208"/>
                <a:gd name="T95" fmla="*/ 82 h 270"/>
                <a:gd name="T96" fmla="*/ 168 w 208"/>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70">
                  <a:moveTo>
                    <a:pt x="168" y="82"/>
                  </a:moveTo>
                  <a:cubicBezTo>
                    <a:pt x="168" y="73"/>
                    <a:pt x="166" y="64"/>
                    <a:pt x="162" y="57"/>
                  </a:cubicBezTo>
                  <a:cubicBezTo>
                    <a:pt x="158" y="50"/>
                    <a:pt x="153" y="44"/>
                    <a:pt x="147" y="40"/>
                  </a:cubicBezTo>
                  <a:cubicBezTo>
                    <a:pt x="141" y="35"/>
                    <a:pt x="134" y="32"/>
                    <a:pt x="126" y="29"/>
                  </a:cubicBezTo>
                  <a:cubicBezTo>
                    <a:pt x="118" y="27"/>
                    <a:pt x="110" y="26"/>
                    <a:pt x="101" y="26"/>
                  </a:cubicBezTo>
                  <a:cubicBezTo>
                    <a:pt x="94" y="26"/>
                    <a:pt x="87" y="27"/>
                    <a:pt x="80" y="28"/>
                  </a:cubicBezTo>
                  <a:cubicBezTo>
                    <a:pt x="73" y="30"/>
                    <a:pt x="66" y="32"/>
                    <a:pt x="60" y="36"/>
                  </a:cubicBezTo>
                  <a:cubicBezTo>
                    <a:pt x="54" y="39"/>
                    <a:pt x="50" y="44"/>
                    <a:pt x="46" y="50"/>
                  </a:cubicBezTo>
                  <a:cubicBezTo>
                    <a:pt x="42" y="55"/>
                    <a:pt x="41" y="62"/>
                    <a:pt x="41" y="70"/>
                  </a:cubicBezTo>
                  <a:cubicBezTo>
                    <a:pt x="41" y="77"/>
                    <a:pt x="42" y="83"/>
                    <a:pt x="46" y="88"/>
                  </a:cubicBezTo>
                  <a:cubicBezTo>
                    <a:pt x="49" y="93"/>
                    <a:pt x="54" y="97"/>
                    <a:pt x="59" y="100"/>
                  </a:cubicBezTo>
                  <a:cubicBezTo>
                    <a:pt x="64" y="103"/>
                    <a:pt x="70" y="106"/>
                    <a:pt x="76" y="108"/>
                  </a:cubicBezTo>
                  <a:cubicBezTo>
                    <a:pt x="83" y="110"/>
                    <a:pt x="88" y="112"/>
                    <a:pt x="94" y="113"/>
                  </a:cubicBezTo>
                  <a:cubicBezTo>
                    <a:pt x="135" y="123"/>
                    <a:pt x="135" y="123"/>
                    <a:pt x="135" y="123"/>
                  </a:cubicBezTo>
                  <a:cubicBezTo>
                    <a:pt x="144" y="124"/>
                    <a:pt x="153" y="127"/>
                    <a:pt x="162" y="130"/>
                  </a:cubicBezTo>
                  <a:cubicBezTo>
                    <a:pt x="170" y="133"/>
                    <a:pt x="178" y="138"/>
                    <a:pt x="185" y="144"/>
                  </a:cubicBezTo>
                  <a:cubicBezTo>
                    <a:pt x="192" y="149"/>
                    <a:pt x="197" y="156"/>
                    <a:pt x="202" y="164"/>
                  </a:cubicBezTo>
                  <a:cubicBezTo>
                    <a:pt x="206" y="173"/>
                    <a:pt x="208" y="182"/>
                    <a:pt x="208" y="194"/>
                  </a:cubicBezTo>
                  <a:cubicBezTo>
                    <a:pt x="208" y="207"/>
                    <a:pt x="205" y="219"/>
                    <a:pt x="199" y="229"/>
                  </a:cubicBezTo>
                  <a:cubicBezTo>
                    <a:pt x="192" y="239"/>
                    <a:pt x="184" y="247"/>
                    <a:pt x="175" y="253"/>
                  </a:cubicBezTo>
                  <a:cubicBezTo>
                    <a:pt x="165" y="259"/>
                    <a:pt x="154" y="263"/>
                    <a:pt x="142" y="266"/>
                  </a:cubicBezTo>
                  <a:cubicBezTo>
                    <a:pt x="129" y="269"/>
                    <a:pt x="117" y="270"/>
                    <a:pt x="105" y="270"/>
                  </a:cubicBezTo>
                  <a:cubicBezTo>
                    <a:pt x="75" y="270"/>
                    <a:pt x="51" y="263"/>
                    <a:pt x="32" y="249"/>
                  </a:cubicBezTo>
                  <a:cubicBezTo>
                    <a:pt x="14" y="234"/>
                    <a:pt x="3" y="212"/>
                    <a:pt x="0" y="180"/>
                  </a:cubicBezTo>
                  <a:cubicBezTo>
                    <a:pt x="32" y="180"/>
                    <a:pt x="32" y="180"/>
                    <a:pt x="32" y="180"/>
                  </a:cubicBezTo>
                  <a:cubicBezTo>
                    <a:pt x="33" y="201"/>
                    <a:pt x="41" y="217"/>
                    <a:pt x="55" y="228"/>
                  </a:cubicBezTo>
                  <a:cubicBezTo>
                    <a:pt x="69" y="239"/>
                    <a:pt x="86" y="244"/>
                    <a:pt x="107" y="244"/>
                  </a:cubicBezTo>
                  <a:cubicBezTo>
                    <a:pt x="114" y="244"/>
                    <a:pt x="122" y="243"/>
                    <a:pt x="130" y="242"/>
                  </a:cubicBezTo>
                  <a:cubicBezTo>
                    <a:pt x="138" y="240"/>
                    <a:pt x="146" y="237"/>
                    <a:pt x="153" y="233"/>
                  </a:cubicBezTo>
                  <a:cubicBezTo>
                    <a:pt x="160" y="229"/>
                    <a:pt x="166" y="224"/>
                    <a:pt x="170" y="218"/>
                  </a:cubicBezTo>
                  <a:cubicBezTo>
                    <a:pt x="175" y="212"/>
                    <a:pt x="177" y="205"/>
                    <a:pt x="177" y="196"/>
                  </a:cubicBezTo>
                  <a:cubicBezTo>
                    <a:pt x="177" y="188"/>
                    <a:pt x="175" y="182"/>
                    <a:pt x="172" y="177"/>
                  </a:cubicBezTo>
                  <a:cubicBezTo>
                    <a:pt x="169" y="171"/>
                    <a:pt x="165" y="167"/>
                    <a:pt x="159" y="164"/>
                  </a:cubicBezTo>
                  <a:cubicBezTo>
                    <a:pt x="154" y="160"/>
                    <a:pt x="148" y="157"/>
                    <a:pt x="141" y="155"/>
                  </a:cubicBezTo>
                  <a:cubicBezTo>
                    <a:pt x="135" y="153"/>
                    <a:pt x="128" y="151"/>
                    <a:pt x="121" y="149"/>
                  </a:cubicBezTo>
                  <a:cubicBezTo>
                    <a:pt x="81" y="140"/>
                    <a:pt x="81" y="140"/>
                    <a:pt x="81" y="140"/>
                  </a:cubicBezTo>
                  <a:cubicBezTo>
                    <a:pt x="70" y="138"/>
                    <a:pt x="61" y="134"/>
                    <a:pt x="52" y="131"/>
                  </a:cubicBezTo>
                  <a:cubicBezTo>
                    <a:pt x="44" y="128"/>
                    <a:pt x="36" y="123"/>
                    <a:pt x="30" y="118"/>
                  </a:cubicBezTo>
                  <a:cubicBezTo>
                    <a:pt x="23" y="113"/>
                    <a:pt x="18" y="107"/>
                    <a:pt x="15" y="99"/>
                  </a:cubicBezTo>
                  <a:cubicBezTo>
                    <a:pt x="11" y="92"/>
                    <a:pt x="9" y="83"/>
                    <a:pt x="9" y="72"/>
                  </a:cubicBezTo>
                  <a:cubicBezTo>
                    <a:pt x="9" y="59"/>
                    <a:pt x="12" y="48"/>
                    <a:pt x="18" y="39"/>
                  </a:cubicBezTo>
                  <a:cubicBezTo>
                    <a:pt x="24" y="29"/>
                    <a:pt x="31" y="22"/>
                    <a:pt x="41" y="16"/>
                  </a:cubicBezTo>
                  <a:cubicBezTo>
                    <a:pt x="50" y="11"/>
                    <a:pt x="60" y="7"/>
                    <a:pt x="72" y="4"/>
                  </a:cubicBezTo>
                  <a:cubicBezTo>
                    <a:pt x="83" y="1"/>
                    <a:pt x="94" y="0"/>
                    <a:pt x="105" y="0"/>
                  </a:cubicBezTo>
                  <a:cubicBezTo>
                    <a:pt x="118" y="0"/>
                    <a:pt x="130" y="2"/>
                    <a:pt x="141" y="5"/>
                  </a:cubicBezTo>
                  <a:cubicBezTo>
                    <a:pt x="152" y="8"/>
                    <a:pt x="162" y="13"/>
                    <a:pt x="171" y="20"/>
                  </a:cubicBezTo>
                  <a:cubicBezTo>
                    <a:pt x="179" y="27"/>
                    <a:pt x="186" y="36"/>
                    <a:pt x="191" y="46"/>
                  </a:cubicBezTo>
                  <a:cubicBezTo>
                    <a:pt x="196" y="56"/>
                    <a:pt x="198" y="68"/>
                    <a:pt x="199" y="82"/>
                  </a:cubicBezTo>
                  <a:lnTo>
                    <a:pt x="168"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userDrawn="1"/>
          </p:nvSpPr>
          <p:spPr bwMode="auto">
            <a:xfrm>
              <a:off x="10855325" y="423863"/>
              <a:ext cx="320675"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userDrawn="1"/>
          </p:nvSpPr>
          <p:spPr bwMode="auto">
            <a:xfrm>
              <a:off x="11491913" y="423863"/>
              <a:ext cx="319088"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0123488" y="423863"/>
              <a:ext cx="293688" cy="334963"/>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11918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userDrawn="1"/>
          </p:nvSpPr>
          <p:spPr bwMode="auto">
            <a:xfrm>
              <a:off x="10509250" y="423863"/>
              <a:ext cx="315913" cy="334963"/>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userDrawn="1"/>
          </p:nvSpPr>
          <p:spPr bwMode="auto">
            <a:xfrm>
              <a:off x="9448800" y="420688"/>
              <a:ext cx="331788" cy="342900"/>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userDrawn="1"/>
          </p:nvSpPr>
          <p:spPr bwMode="auto">
            <a:xfrm>
              <a:off x="98075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9172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981200"/>
            <a:ext cx="5257959" cy="4191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2"/>
          <p:cNvSpPr>
            <a:spLocks noGrp="1"/>
          </p:cNvSpPr>
          <p:nvPr>
            <p:ph idx="11"/>
          </p:nvPr>
        </p:nvSpPr>
        <p:spPr>
          <a:xfrm>
            <a:off x="6324600" y="1981200"/>
            <a:ext cx="5257959" cy="4191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6" name="Straight Connector 5"/>
          <p:cNvCxnSpPr/>
          <p:nvPr userDrawn="1"/>
        </p:nvCxnSpPr>
        <p:spPr>
          <a:xfrm>
            <a:off x="6094413"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2"/>
          <p:cNvSpPr>
            <a:spLocks noGrp="1"/>
          </p:cNvSpPr>
          <p:nvPr>
            <p:ph type="body" idx="12"/>
          </p:nvPr>
        </p:nvSpPr>
        <p:spPr>
          <a:xfrm>
            <a:off x="609441"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4"/>
          <p:cNvSpPr>
            <a:spLocks noGrp="1"/>
          </p:cNvSpPr>
          <p:nvPr>
            <p:ph type="body" sz="quarter" idx="3"/>
          </p:nvPr>
        </p:nvSpPr>
        <p:spPr>
          <a:xfrm>
            <a:off x="6338189" y="1143000"/>
            <a:ext cx="5241195" cy="609600"/>
          </a:xfrm>
          <a:prstGeom prst="rect">
            <a:avLst/>
          </a:prstGeom>
        </p:spPr>
        <p:txBody>
          <a:bodyPr anchor="t">
            <a:normAutofit/>
          </a:bodyPr>
          <a:lstStyle>
            <a:lvl1pPr marL="0" indent="0">
              <a:lnSpc>
                <a:spcPct val="90000"/>
              </a:lnSpc>
              <a:spcBef>
                <a:spcPts val="0"/>
              </a:spcBef>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49249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3 Column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26375"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16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6" name="Straight Connector 5"/>
          <p:cNvCxnSpPr/>
          <p:nvPr userDrawn="1"/>
        </p:nvCxnSpPr>
        <p:spPr>
          <a:xfrm>
            <a:off x="4199268"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1"/>
          </p:nvPr>
        </p:nvSpPr>
        <p:spPr>
          <a:xfrm>
            <a:off x="4436454"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16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idx="12"/>
          </p:nvPr>
        </p:nvSpPr>
        <p:spPr>
          <a:xfrm>
            <a:off x="8246533"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16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3" name="Straight Connector 12"/>
          <p:cNvCxnSpPr/>
          <p:nvPr userDrawn="1"/>
        </p:nvCxnSpPr>
        <p:spPr>
          <a:xfrm>
            <a:off x="8009347"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245331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Horizontal Content">
    <p:spTree>
      <p:nvGrpSpPr>
        <p:cNvPr id="1" name=""/>
        <p:cNvGrpSpPr/>
        <p:nvPr/>
      </p:nvGrpSpPr>
      <p:grpSpPr>
        <a:xfrm>
          <a:off x="0" y="0"/>
          <a:ext cx="0" cy="0"/>
          <a:chOff x="0" y="0"/>
          <a:chExt cx="0" cy="0"/>
        </a:xfrm>
      </p:grpSpPr>
      <p:cxnSp>
        <p:nvCxnSpPr>
          <p:cNvPr id="3" name="Straight Connector 2"/>
          <p:cNvCxnSpPr/>
          <p:nvPr userDrawn="1"/>
        </p:nvCxnSpPr>
        <p:spPr>
          <a:xfrm>
            <a:off x="608013" y="2743200"/>
            <a:ext cx="10972800" cy="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608013" y="4368800"/>
            <a:ext cx="10972800" cy="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half" idx="1"/>
          </p:nvPr>
        </p:nvSpPr>
        <p:spPr>
          <a:xfrm>
            <a:off x="609441" y="1219200"/>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algn="l" defTabSz="914400" rtl="0" eaLnBrk="1" latinLnBrk="0" hangingPunct="1">
              <a:lnSpc>
                <a:spcPct val="90000"/>
              </a:lnSpc>
              <a:spcBef>
                <a:spcPts val="800"/>
              </a:spcBef>
              <a:buClr>
                <a:schemeClr val="accent2"/>
              </a:buClr>
              <a:buSzPct val="100000"/>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p:txBody>
      </p:sp>
      <p:sp>
        <p:nvSpPr>
          <p:cNvPr id="7" name="Content Placeholder 2"/>
          <p:cNvSpPr>
            <a:spLocks noGrp="1"/>
          </p:cNvSpPr>
          <p:nvPr>
            <p:ph sz="half" idx="13"/>
          </p:nvPr>
        </p:nvSpPr>
        <p:spPr>
          <a:xfrm>
            <a:off x="609441" y="2857499"/>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algn="l" defTabSz="914400" rtl="0" eaLnBrk="1" latinLnBrk="0" hangingPunct="1">
              <a:lnSpc>
                <a:spcPct val="90000"/>
              </a:lnSpc>
              <a:spcBef>
                <a:spcPts val="800"/>
              </a:spcBef>
              <a:buClr>
                <a:schemeClr val="accent2"/>
              </a:buClr>
              <a:buSzPct val="100000"/>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p:txBody>
      </p:sp>
      <p:sp>
        <p:nvSpPr>
          <p:cNvPr id="8" name="Content Placeholder 2"/>
          <p:cNvSpPr>
            <a:spLocks noGrp="1"/>
          </p:cNvSpPr>
          <p:nvPr>
            <p:ph sz="half" idx="14"/>
          </p:nvPr>
        </p:nvSpPr>
        <p:spPr>
          <a:xfrm>
            <a:off x="609441" y="4495797"/>
            <a:ext cx="10968354" cy="1377948"/>
          </a:xfrm>
          <a:prstGeom prst="rect">
            <a:avLst/>
          </a:prstGeom>
        </p:spPr>
        <p:txBody>
          <a:bodyPr anchor="ctr"/>
          <a:lstStyle>
            <a:lvl1pPr algn="l" defTabSz="914400" rtl="0" eaLnBrk="1" latinLnBrk="0" hangingPunct="1">
              <a:lnSpc>
                <a:spcPct val="90000"/>
              </a:lnSpc>
              <a:spcBef>
                <a:spcPts val="1000"/>
              </a:spcBef>
              <a:buClr>
                <a:schemeClr val="accent2"/>
              </a:buClr>
              <a:buSzPct val="100000"/>
              <a:defRPr lang="en-US" sz="1600" kern="1200" dirty="0" smtClean="0">
                <a:solidFill>
                  <a:schemeClr val="tx1"/>
                </a:solidFill>
                <a:latin typeface="+mn-lt"/>
                <a:ea typeface="+mn-ea"/>
                <a:cs typeface="+mn-cs"/>
              </a:defRPr>
            </a:lvl1pPr>
            <a:lvl2pPr algn="l" defTabSz="914400" rtl="0" eaLnBrk="1" latinLnBrk="0" hangingPunct="1">
              <a:lnSpc>
                <a:spcPct val="90000"/>
              </a:lnSpc>
              <a:spcBef>
                <a:spcPts val="800"/>
              </a:spcBef>
              <a:buClr>
                <a:schemeClr val="accent2"/>
              </a:buClr>
              <a:buSzPct val="100000"/>
              <a:defRPr lang="en-US" sz="1600" kern="1200" dirty="0" smtClean="0">
                <a:solidFill>
                  <a:schemeClr val="tx1"/>
                </a:solidFill>
                <a:latin typeface="+mn-lt"/>
                <a:ea typeface="+mn-ea"/>
                <a:cs typeface="+mn-cs"/>
              </a:defRPr>
            </a:lvl2pPr>
            <a:lvl3pPr algn="l" defTabSz="914400" rtl="0" eaLnBrk="1" latinLnBrk="0" hangingPunct="1">
              <a:lnSpc>
                <a:spcPct val="90000"/>
              </a:lnSpc>
              <a:buClr>
                <a:schemeClr val="accent2"/>
              </a:buClr>
              <a:buSzPct val="100000"/>
              <a:defRPr lang="en-US" sz="1600" kern="120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p:txBody>
      </p:sp>
      <p:sp>
        <p:nvSpPr>
          <p:cNvPr id="10"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580223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ideo Background">
    <p:bg>
      <p:bgPr>
        <a:solidFill>
          <a:srgbClr val="000000"/>
        </a:solidFill>
        <a:effectLst/>
      </p:bgPr>
    </p:bg>
    <p:spTree>
      <p:nvGrpSpPr>
        <p:cNvPr id="1" name=""/>
        <p:cNvGrpSpPr/>
        <p:nvPr/>
      </p:nvGrpSpPr>
      <p:grpSpPr>
        <a:xfrm>
          <a:off x="0" y="0"/>
          <a:ext cx="0" cy="0"/>
          <a:chOff x="0" y="0"/>
          <a:chExt cx="0" cy="0"/>
        </a:xfrm>
      </p:grpSpPr>
      <p:sp>
        <p:nvSpPr>
          <p:cNvPr id="7"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sp>
        <p:nvSpPr>
          <p:cNvPr id="10" name="TextBox 12"/>
          <p:cNvSpPr txBox="1"/>
          <p:nvPr userDrawn="1"/>
        </p:nvSpPr>
        <p:spPr>
          <a:xfrm>
            <a:off x="231285" y="6593330"/>
            <a:ext cx="2737524"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2018 NTT DATA, Inc. All rights reserved.</a:t>
            </a:r>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2" name="コンテンツ プレースホルダー 2"/>
          <p:cNvSpPr>
            <a:spLocks noGrp="1"/>
          </p:cNvSpPr>
          <p:nvPr>
            <p:ph idx="1" hasCustomPrompt="1"/>
          </p:nvPr>
        </p:nvSpPr>
        <p:spPr>
          <a:xfrm>
            <a:off x="3981866" y="2852936"/>
            <a:ext cx="4247180" cy="828102"/>
          </a:xfrm>
          <a:prstGeom prst="rect">
            <a:avLst/>
          </a:prstGeom>
          <a:ln w="38100">
            <a:solidFill>
              <a:schemeClr val="bg1"/>
            </a:solidFill>
            <a:prstDash val="sysDot"/>
          </a:ln>
        </p:spPr>
        <p:txBody>
          <a:bodyPr lIns="90000" anchor="ctr" anchorCtr="1"/>
          <a:lstStyle>
            <a:lvl1pPr marL="0" marR="0" indent="0" algn="l" defTabSz="534552" rtl="0" eaLnBrk="1" fontAlgn="ctr" latinLnBrk="0" hangingPunct="1">
              <a:lnSpc>
                <a:spcPct val="100000"/>
              </a:lnSpc>
              <a:spcBef>
                <a:spcPts val="0"/>
              </a:spcBef>
              <a:spcAft>
                <a:spcPct val="0"/>
              </a:spcAft>
              <a:buClrTx/>
              <a:buSzTx/>
              <a:buFontTx/>
              <a:buNone/>
              <a:tabLst/>
              <a:defRPr sz="2000" b="0" i="0" spc="88" baseline="0">
                <a:solidFill>
                  <a:schemeClr val="bg1"/>
                </a:solidFill>
                <a:latin typeface="+mn-lt"/>
                <a:ea typeface="HGPGothicE" charset="-128"/>
                <a:cs typeface="HGPGothicE" charset="-128"/>
              </a:defRPr>
            </a:lvl1pPr>
            <a:lvl2pPr marL="534552" indent="0" fontAlgn="ctr">
              <a:spcBef>
                <a:spcPts val="0"/>
              </a:spcBef>
              <a:buFontTx/>
              <a:buNone/>
              <a:defRPr sz="1754" b="0" i="0" spc="88">
                <a:solidFill>
                  <a:schemeClr val="tx1"/>
                </a:solidFill>
                <a:latin typeface="HGPGothicE" charset="-128"/>
                <a:ea typeface="HGPGothicE" charset="-128"/>
                <a:cs typeface="HGPGothicE" charset="-128"/>
              </a:defRPr>
            </a:lvl2pPr>
            <a:lvl3pPr marL="1069105" indent="0" fontAlgn="ctr">
              <a:spcBef>
                <a:spcPts val="0"/>
              </a:spcBef>
              <a:buFontTx/>
              <a:buNone/>
              <a:defRPr sz="1754" b="0" i="0" spc="88">
                <a:solidFill>
                  <a:schemeClr val="tx1"/>
                </a:solidFill>
                <a:latin typeface="HGPGothicE" charset="-128"/>
                <a:ea typeface="HGPGothicE" charset="-128"/>
                <a:cs typeface="HGPGothicE" charset="-128"/>
              </a:defRPr>
            </a:lvl3pPr>
            <a:lvl4pPr marL="1603659" indent="0">
              <a:buFontTx/>
              <a:buNone/>
              <a:defRPr>
                <a:solidFill>
                  <a:schemeClr val="tx2"/>
                </a:solidFill>
              </a:defRPr>
            </a:lvl4pPr>
            <a:lvl5pPr marL="2138212" indent="0">
              <a:buFontTx/>
              <a:buNone/>
              <a:defRPr>
                <a:solidFill>
                  <a:schemeClr val="tx2"/>
                </a:solidFill>
              </a:defRPr>
            </a:lvl5pPr>
          </a:lstStyle>
          <a:p>
            <a:pPr algn="ctr"/>
            <a:r>
              <a:rPr lang="ja-JP" altLang="en-US" sz="2000" spc="200">
                <a:solidFill>
                  <a:srgbClr val="FFFFFF"/>
                </a:solidFill>
                <a:latin typeface="Arial" panose="020B0604020202020204" pitchFamily="34" charset="0"/>
                <a:ea typeface="HGPGothicE" charset="-128"/>
                <a:cs typeface="Arial" panose="020B0604020202020204" pitchFamily="34" charset="0"/>
              </a:rPr>
              <a:t>［</a:t>
            </a:r>
            <a:r>
              <a:rPr lang="en-US" altLang="ja-JP" sz="2000" spc="200">
                <a:solidFill>
                  <a:srgbClr val="FFFFFF"/>
                </a:solidFill>
                <a:latin typeface="Arial" panose="020B0604020202020204" pitchFamily="34" charset="0"/>
                <a:ea typeface="HGPGothicE" charset="-128"/>
                <a:cs typeface="Arial" panose="020B0604020202020204" pitchFamily="34" charset="0"/>
              </a:rPr>
              <a:t>Photo/Movie</a:t>
            </a:r>
            <a:r>
              <a:rPr lang="ja-JP" altLang="en-US" sz="2000" spc="200">
                <a:solidFill>
                  <a:srgbClr val="FFFFFF"/>
                </a:solidFill>
                <a:latin typeface="Arial" panose="020B0604020202020204" pitchFamily="34" charset="0"/>
                <a:ea typeface="HGPGothicE" charset="-128"/>
                <a:cs typeface="Arial" panose="020B0604020202020204" pitchFamily="34" charset="0"/>
              </a:rPr>
              <a:t>］</a:t>
            </a:r>
          </a:p>
        </p:txBody>
      </p:sp>
    </p:spTree>
    <p:extLst>
      <p:ext uri="{BB962C8B-B14F-4D97-AF65-F5344CB8AC3E}">
        <p14:creationId xmlns:p14="http://schemas.microsoft.com/office/powerpoint/2010/main" val="3551623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Text">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3" name="タイトル 1"/>
          <p:cNvSpPr>
            <a:spLocks noGrp="1"/>
          </p:cNvSpPr>
          <p:nvPr>
            <p:ph type="title" hasCustomPrompt="1"/>
          </p:nvPr>
        </p:nvSpPr>
        <p:spPr>
          <a:xfrm>
            <a:off x="5035253" y="2985848"/>
            <a:ext cx="2122697" cy="400110"/>
          </a:xfrm>
          <a:prstGeom prst="rect">
            <a:avLst/>
          </a:prstGeom>
        </p:spPr>
        <p:txBody>
          <a:bodyPr wrap="none" anchor="ctr" anchorCtr="1">
            <a:spAutoFit/>
          </a:bodyPr>
          <a:lstStyle>
            <a:lvl1pPr algn="ctr">
              <a:defRPr sz="2000" spc="200" baseline="0">
                <a:solidFill>
                  <a:schemeClr val="tx1"/>
                </a:solidFill>
                <a:latin typeface="+mj-lt"/>
              </a:defRPr>
            </a:lvl1pPr>
          </a:lstStyle>
          <a:p>
            <a:r>
              <a:rPr kumimoji="1" lang="en-US" altLang="ja-JP"/>
              <a:t>[Closing Text]</a:t>
            </a:r>
            <a:endParaRPr kumimoji="1" lang="ja-JP" altLang="en-US"/>
          </a:p>
        </p:txBody>
      </p:sp>
      <p:sp>
        <p:nvSpPr>
          <p:cNvPr id="8"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n-lt"/>
                <a:ea typeface="HGPGothicE" charset="-128"/>
                <a:cs typeface="HGPGothicE" charset="-128"/>
              </a:rPr>
              <a:pPr algn="ctr" fontAlgn="auto">
                <a:spcBef>
                  <a:spcPts val="0"/>
                </a:spcBef>
                <a:spcAft>
                  <a:spcPts val="0"/>
                </a:spcAft>
                <a:defRPr/>
              </a:pPr>
              <a:t>‹#›</a:t>
            </a:fld>
            <a:endParaRPr lang="en-US" sz="1200" b="0" i="0">
              <a:solidFill>
                <a:schemeClr val="tx1"/>
              </a:solidFill>
              <a:latin typeface="+mn-lt"/>
              <a:ea typeface="HGPGothicE" charset="-128"/>
              <a:cs typeface="HGPGothicE" charset="-128"/>
            </a:endParaRPr>
          </a:p>
        </p:txBody>
      </p:sp>
      <p:sp>
        <p:nvSpPr>
          <p:cNvPr id="9" name="TextBox 12"/>
          <p:cNvSpPr txBox="1"/>
          <p:nvPr userDrawn="1"/>
        </p:nvSpPr>
        <p:spPr>
          <a:xfrm>
            <a:off x="9771822" y="6597352"/>
            <a:ext cx="2277058"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2018 NTT DATA, Inc. All rights reserved.</a:t>
            </a:r>
          </a:p>
        </p:txBody>
      </p:sp>
    </p:spTree>
    <p:extLst>
      <p:ext uri="{BB962C8B-B14F-4D97-AF65-F5344CB8AC3E}">
        <p14:creationId xmlns:p14="http://schemas.microsoft.com/office/powerpoint/2010/main" val="23253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9" name="TextBox 12"/>
          <p:cNvSpPr txBox="1"/>
          <p:nvPr userDrawn="1"/>
        </p:nvSpPr>
        <p:spPr>
          <a:xfrm>
            <a:off x="9497506" y="6597352"/>
            <a:ext cx="2551373"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2018 NTT DATA, Inc. All rights reserved.</a:t>
            </a:r>
          </a:p>
        </p:txBody>
      </p:sp>
      <p:pic>
        <p:nvPicPr>
          <p:cNvPr id="20" name="Picture 19">
            <a:extLst>
              <a:ext uri="{FF2B5EF4-FFF2-40B4-BE49-F238E27FC236}">
                <a16:creationId xmlns:a16="http://schemas.microsoft.com/office/drawing/2014/main" id="{35510FA6-5BBF-456F-8590-D07CDD3BB532}"/>
              </a:ext>
            </a:extLst>
          </p:cNvPr>
          <p:cNvPicPr>
            <a:picLocks noChangeAspect="1"/>
          </p:cNvPicPr>
          <p:nvPr userDrawn="1"/>
        </p:nvPicPr>
        <p:blipFill>
          <a:blip r:embed="rId3"/>
          <a:stretch>
            <a:fillRect/>
          </a:stretch>
        </p:blipFill>
        <p:spPr>
          <a:xfrm>
            <a:off x="4032504" y="2720340"/>
            <a:ext cx="4126992" cy="1417320"/>
          </a:xfrm>
          <a:prstGeom prst="rect">
            <a:avLst/>
          </a:prstGeom>
        </p:spPr>
      </p:pic>
    </p:spTree>
    <p:extLst>
      <p:ext uri="{BB962C8B-B14F-4D97-AF65-F5344CB8AC3E}">
        <p14:creationId xmlns:p14="http://schemas.microsoft.com/office/powerpoint/2010/main" val="1118596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_alt">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9" name="TextBox 12"/>
          <p:cNvSpPr txBox="1"/>
          <p:nvPr userDrawn="1"/>
        </p:nvSpPr>
        <p:spPr>
          <a:xfrm>
            <a:off x="9497506" y="6597352"/>
            <a:ext cx="2551373"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2018 NTT DATA, Inc. All rights reserved.</a:t>
            </a:r>
          </a:p>
        </p:txBody>
      </p:sp>
      <p:grpSp>
        <p:nvGrpSpPr>
          <p:cNvPr id="5" name="Group 4"/>
          <p:cNvGrpSpPr/>
          <p:nvPr userDrawn="1"/>
        </p:nvGrpSpPr>
        <p:grpSpPr>
          <a:xfrm>
            <a:off x="4247824" y="2835031"/>
            <a:ext cx="3667977" cy="1210333"/>
            <a:chOff x="9448802" y="420688"/>
            <a:chExt cx="2362206" cy="779464"/>
          </a:xfrm>
        </p:grpSpPr>
        <p:sp>
          <p:nvSpPr>
            <p:cNvPr id="6" name="Freeform 5"/>
            <p:cNvSpPr>
              <a:spLocks/>
            </p:cNvSpPr>
            <p:nvPr userDrawn="1"/>
          </p:nvSpPr>
          <p:spPr bwMode="auto">
            <a:xfrm>
              <a:off x="10166355" y="862014"/>
              <a:ext cx="254000" cy="338138"/>
            </a:xfrm>
            <a:custGeom>
              <a:avLst/>
              <a:gdLst>
                <a:gd name="T0" fmla="*/ 35 w 278"/>
                <a:gd name="T1" fmla="*/ 245 h 368"/>
                <a:gd name="T2" fmla="*/ 43 w 278"/>
                <a:gd name="T3" fmla="*/ 290 h 368"/>
                <a:gd name="T4" fmla="*/ 68 w 278"/>
                <a:gd name="T5" fmla="*/ 319 h 368"/>
                <a:gd name="T6" fmla="*/ 105 w 278"/>
                <a:gd name="T7" fmla="*/ 335 h 368"/>
                <a:gd name="T8" fmla="*/ 150 w 278"/>
                <a:gd name="T9" fmla="*/ 340 h 368"/>
                <a:gd name="T10" fmla="*/ 181 w 278"/>
                <a:gd name="T11" fmla="*/ 336 h 368"/>
                <a:gd name="T12" fmla="*/ 211 w 278"/>
                <a:gd name="T13" fmla="*/ 323 h 368"/>
                <a:gd name="T14" fmla="*/ 235 w 278"/>
                <a:gd name="T15" fmla="*/ 301 h 368"/>
                <a:gd name="T16" fmla="*/ 244 w 278"/>
                <a:gd name="T17" fmla="*/ 268 h 368"/>
                <a:gd name="T18" fmla="*/ 237 w 278"/>
                <a:gd name="T19" fmla="*/ 242 h 368"/>
                <a:gd name="T20" fmla="*/ 220 w 278"/>
                <a:gd name="T21" fmla="*/ 224 h 368"/>
                <a:gd name="T22" fmla="*/ 196 w 278"/>
                <a:gd name="T23" fmla="*/ 212 h 368"/>
                <a:gd name="T24" fmla="*/ 171 w 278"/>
                <a:gd name="T25" fmla="*/ 204 h 368"/>
                <a:gd name="T26" fmla="*/ 92 w 278"/>
                <a:gd name="T27" fmla="*/ 185 h 368"/>
                <a:gd name="T28" fmla="*/ 62 w 278"/>
                <a:gd name="T29" fmla="*/ 175 h 368"/>
                <a:gd name="T30" fmla="*/ 37 w 278"/>
                <a:gd name="T31" fmla="*/ 159 h 368"/>
                <a:gd name="T32" fmla="*/ 19 w 278"/>
                <a:gd name="T33" fmla="*/ 135 h 368"/>
                <a:gd name="T34" fmla="*/ 13 w 278"/>
                <a:gd name="T35" fmla="*/ 99 h 368"/>
                <a:gd name="T36" fmla="*/ 18 w 278"/>
                <a:gd name="T37" fmla="*/ 69 h 368"/>
                <a:gd name="T38" fmla="*/ 36 w 278"/>
                <a:gd name="T39" fmla="*/ 37 h 368"/>
                <a:gd name="T40" fmla="*/ 74 w 278"/>
                <a:gd name="T41" fmla="*/ 11 h 368"/>
                <a:gd name="T42" fmla="*/ 135 w 278"/>
                <a:gd name="T43" fmla="*/ 0 h 368"/>
                <a:gd name="T44" fmla="*/ 185 w 278"/>
                <a:gd name="T45" fmla="*/ 7 h 368"/>
                <a:gd name="T46" fmla="*/ 226 w 278"/>
                <a:gd name="T47" fmla="*/ 28 h 368"/>
                <a:gd name="T48" fmla="*/ 255 w 278"/>
                <a:gd name="T49" fmla="*/ 62 h 368"/>
                <a:gd name="T50" fmla="*/ 265 w 278"/>
                <a:gd name="T51" fmla="*/ 110 h 368"/>
                <a:gd name="T52" fmla="*/ 232 w 278"/>
                <a:gd name="T53" fmla="*/ 110 h 368"/>
                <a:gd name="T54" fmla="*/ 223 w 278"/>
                <a:gd name="T55" fmla="*/ 74 h 368"/>
                <a:gd name="T56" fmla="*/ 201 w 278"/>
                <a:gd name="T57" fmla="*/ 49 h 368"/>
                <a:gd name="T58" fmla="*/ 171 w 278"/>
                <a:gd name="T59" fmla="*/ 34 h 368"/>
                <a:gd name="T60" fmla="*/ 135 w 278"/>
                <a:gd name="T61" fmla="*/ 29 h 368"/>
                <a:gd name="T62" fmla="*/ 102 w 278"/>
                <a:gd name="T63" fmla="*/ 32 h 368"/>
                <a:gd name="T64" fmla="*/ 73 w 278"/>
                <a:gd name="T65" fmla="*/ 44 h 368"/>
                <a:gd name="T66" fmla="*/ 54 w 278"/>
                <a:gd name="T67" fmla="*/ 66 h 368"/>
                <a:gd name="T68" fmla="*/ 46 w 278"/>
                <a:gd name="T69" fmla="*/ 99 h 368"/>
                <a:gd name="T70" fmla="*/ 51 w 278"/>
                <a:gd name="T71" fmla="*/ 121 h 368"/>
                <a:gd name="T72" fmla="*/ 62 w 278"/>
                <a:gd name="T73" fmla="*/ 136 h 368"/>
                <a:gd name="T74" fmla="*/ 79 w 278"/>
                <a:gd name="T75" fmla="*/ 146 h 368"/>
                <a:gd name="T76" fmla="*/ 100 w 278"/>
                <a:gd name="T77" fmla="*/ 153 h 368"/>
                <a:gd name="T78" fmla="*/ 186 w 278"/>
                <a:gd name="T79" fmla="*/ 174 h 368"/>
                <a:gd name="T80" fmla="*/ 221 w 278"/>
                <a:gd name="T81" fmla="*/ 186 h 368"/>
                <a:gd name="T82" fmla="*/ 251 w 278"/>
                <a:gd name="T83" fmla="*/ 204 h 368"/>
                <a:gd name="T84" fmla="*/ 270 w 278"/>
                <a:gd name="T85" fmla="*/ 230 h 368"/>
                <a:gd name="T86" fmla="*/ 278 w 278"/>
                <a:gd name="T87" fmla="*/ 267 h 368"/>
                <a:gd name="T88" fmla="*/ 276 w 278"/>
                <a:gd name="T89" fmla="*/ 283 h 368"/>
                <a:gd name="T90" fmla="*/ 270 w 278"/>
                <a:gd name="T91" fmla="*/ 304 h 368"/>
                <a:gd name="T92" fmla="*/ 257 w 278"/>
                <a:gd name="T93" fmla="*/ 327 h 368"/>
                <a:gd name="T94" fmla="*/ 233 w 278"/>
                <a:gd name="T95" fmla="*/ 348 h 368"/>
                <a:gd name="T96" fmla="*/ 196 w 278"/>
                <a:gd name="T97" fmla="*/ 363 h 368"/>
                <a:gd name="T98" fmla="*/ 142 w 278"/>
                <a:gd name="T99" fmla="*/ 368 h 368"/>
                <a:gd name="T100" fmla="*/ 85 w 278"/>
                <a:gd name="T101" fmla="*/ 361 h 368"/>
                <a:gd name="T102" fmla="*/ 39 w 278"/>
                <a:gd name="T103" fmla="*/ 339 h 368"/>
                <a:gd name="T104" fmla="*/ 10 w 278"/>
                <a:gd name="T105" fmla="*/ 300 h 368"/>
                <a:gd name="T106" fmla="*/ 1 w 278"/>
                <a:gd name="T107" fmla="*/ 245 h 368"/>
                <a:gd name="T108" fmla="*/ 35 w 278"/>
                <a:gd name="T109"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 h="368">
                  <a:moveTo>
                    <a:pt x="35" y="245"/>
                  </a:moveTo>
                  <a:cubicBezTo>
                    <a:pt x="35" y="263"/>
                    <a:pt x="37" y="278"/>
                    <a:pt x="43" y="290"/>
                  </a:cubicBezTo>
                  <a:cubicBezTo>
                    <a:pt x="49" y="302"/>
                    <a:pt x="58" y="312"/>
                    <a:pt x="68" y="319"/>
                  </a:cubicBezTo>
                  <a:cubicBezTo>
                    <a:pt x="78" y="327"/>
                    <a:pt x="91" y="332"/>
                    <a:pt x="105" y="335"/>
                  </a:cubicBezTo>
                  <a:cubicBezTo>
                    <a:pt x="119" y="338"/>
                    <a:pt x="134" y="340"/>
                    <a:pt x="150" y="340"/>
                  </a:cubicBezTo>
                  <a:cubicBezTo>
                    <a:pt x="160" y="340"/>
                    <a:pt x="170" y="338"/>
                    <a:pt x="181" y="336"/>
                  </a:cubicBezTo>
                  <a:cubicBezTo>
                    <a:pt x="191" y="333"/>
                    <a:pt x="202" y="329"/>
                    <a:pt x="211" y="323"/>
                  </a:cubicBezTo>
                  <a:cubicBezTo>
                    <a:pt x="220" y="317"/>
                    <a:pt x="228" y="310"/>
                    <a:pt x="235" y="301"/>
                  </a:cubicBezTo>
                  <a:cubicBezTo>
                    <a:pt x="241" y="292"/>
                    <a:pt x="244" y="281"/>
                    <a:pt x="244" y="268"/>
                  </a:cubicBezTo>
                  <a:cubicBezTo>
                    <a:pt x="244" y="258"/>
                    <a:pt x="242" y="249"/>
                    <a:pt x="237" y="242"/>
                  </a:cubicBezTo>
                  <a:cubicBezTo>
                    <a:pt x="233" y="235"/>
                    <a:pt x="227" y="229"/>
                    <a:pt x="220" y="224"/>
                  </a:cubicBezTo>
                  <a:cubicBezTo>
                    <a:pt x="213" y="219"/>
                    <a:pt x="205" y="215"/>
                    <a:pt x="196" y="212"/>
                  </a:cubicBezTo>
                  <a:cubicBezTo>
                    <a:pt x="188" y="209"/>
                    <a:pt x="179" y="206"/>
                    <a:pt x="171" y="204"/>
                  </a:cubicBezTo>
                  <a:cubicBezTo>
                    <a:pt x="92" y="185"/>
                    <a:pt x="92" y="185"/>
                    <a:pt x="92" y="185"/>
                  </a:cubicBezTo>
                  <a:cubicBezTo>
                    <a:pt x="82" y="182"/>
                    <a:pt x="72" y="179"/>
                    <a:pt x="62" y="175"/>
                  </a:cubicBezTo>
                  <a:cubicBezTo>
                    <a:pt x="53" y="171"/>
                    <a:pt x="44" y="166"/>
                    <a:pt x="37" y="159"/>
                  </a:cubicBezTo>
                  <a:cubicBezTo>
                    <a:pt x="30" y="152"/>
                    <a:pt x="24" y="144"/>
                    <a:pt x="19" y="135"/>
                  </a:cubicBezTo>
                  <a:cubicBezTo>
                    <a:pt x="15" y="125"/>
                    <a:pt x="13" y="113"/>
                    <a:pt x="13" y="99"/>
                  </a:cubicBezTo>
                  <a:cubicBezTo>
                    <a:pt x="13" y="91"/>
                    <a:pt x="14" y="81"/>
                    <a:pt x="18" y="69"/>
                  </a:cubicBezTo>
                  <a:cubicBezTo>
                    <a:pt x="21" y="58"/>
                    <a:pt x="27" y="47"/>
                    <a:pt x="36" y="37"/>
                  </a:cubicBezTo>
                  <a:cubicBezTo>
                    <a:pt x="45" y="26"/>
                    <a:pt x="58" y="18"/>
                    <a:pt x="74" y="11"/>
                  </a:cubicBezTo>
                  <a:cubicBezTo>
                    <a:pt x="89" y="3"/>
                    <a:pt x="110" y="0"/>
                    <a:pt x="135" y="0"/>
                  </a:cubicBezTo>
                  <a:cubicBezTo>
                    <a:pt x="152" y="0"/>
                    <a:pt x="169" y="2"/>
                    <a:pt x="185" y="7"/>
                  </a:cubicBezTo>
                  <a:cubicBezTo>
                    <a:pt x="200" y="12"/>
                    <a:pt x="214" y="18"/>
                    <a:pt x="226" y="28"/>
                  </a:cubicBezTo>
                  <a:cubicBezTo>
                    <a:pt x="238" y="37"/>
                    <a:pt x="248" y="48"/>
                    <a:pt x="255" y="62"/>
                  </a:cubicBezTo>
                  <a:cubicBezTo>
                    <a:pt x="262" y="76"/>
                    <a:pt x="265" y="92"/>
                    <a:pt x="265" y="110"/>
                  </a:cubicBezTo>
                  <a:cubicBezTo>
                    <a:pt x="232" y="110"/>
                    <a:pt x="232" y="110"/>
                    <a:pt x="232" y="110"/>
                  </a:cubicBezTo>
                  <a:cubicBezTo>
                    <a:pt x="231" y="96"/>
                    <a:pt x="228" y="85"/>
                    <a:pt x="223" y="74"/>
                  </a:cubicBezTo>
                  <a:cubicBezTo>
                    <a:pt x="217" y="64"/>
                    <a:pt x="210" y="56"/>
                    <a:pt x="201" y="49"/>
                  </a:cubicBezTo>
                  <a:cubicBezTo>
                    <a:pt x="192" y="42"/>
                    <a:pt x="182" y="37"/>
                    <a:pt x="171" y="34"/>
                  </a:cubicBezTo>
                  <a:cubicBezTo>
                    <a:pt x="160" y="30"/>
                    <a:pt x="148" y="29"/>
                    <a:pt x="135" y="29"/>
                  </a:cubicBezTo>
                  <a:cubicBezTo>
                    <a:pt x="123" y="29"/>
                    <a:pt x="112" y="30"/>
                    <a:pt x="102" y="32"/>
                  </a:cubicBezTo>
                  <a:cubicBezTo>
                    <a:pt x="91" y="35"/>
                    <a:pt x="81" y="39"/>
                    <a:pt x="73" y="44"/>
                  </a:cubicBezTo>
                  <a:cubicBezTo>
                    <a:pt x="65" y="50"/>
                    <a:pt x="59" y="57"/>
                    <a:pt x="54" y="66"/>
                  </a:cubicBezTo>
                  <a:cubicBezTo>
                    <a:pt x="49" y="75"/>
                    <a:pt x="46" y="86"/>
                    <a:pt x="46" y="99"/>
                  </a:cubicBezTo>
                  <a:cubicBezTo>
                    <a:pt x="46" y="107"/>
                    <a:pt x="48" y="114"/>
                    <a:pt x="51" y="121"/>
                  </a:cubicBezTo>
                  <a:cubicBezTo>
                    <a:pt x="53" y="127"/>
                    <a:pt x="57" y="132"/>
                    <a:pt x="62" y="136"/>
                  </a:cubicBezTo>
                  <a:cubicBezTo>
                    <a:pt x="67" y="140"/>
                    <a:pt x="73" y="143"/>
                    <a:pt x="79" y="146"/>
                  </a:cubicBezTo>
                  <a:cubicBezTo>
                    <a:pt x="86" y="149"/>
                    <a:pt x="93" y="151"/>
                    <a:pt x="100" y="153"/>
                  </a:cubicBezTo>
                  <a:cubicBezTo>
                    <a:pt x="186" y="174"/>
                    <a:pt x="186" y="174"/>
                    <a:pt x="186" y="174"/>
                  </a:cubicBezTo>
                  <a:cubicBezTo>
                    <a:pt x="199" y="178"/>
                    <a:pt x="210" y="182"/>
                    <a:pt x="221" y="186"/>
                  </a:cubicBezTo>
                  <a:cubicBezTo>
                    <a:pt x="232" y="191"/>
                    <a:pt x="242" y="197"/>
                    <a:pt x="251" y="204"/>
                  </a:cubicBezTo>
                  <a:cubicBezTo>
                    <a:pt x="259" y="211"/>
                    <a:pt x="266" y="220"/>
                    <a:pt x="270" y="230"/>
                  </a:cubicBezTo>
                  <a:cubicBezTo>
                    <a:pt x="275" y="240"/>
                    <a:pt x="278" y="253"/>
                    <a:pt x="278" y="267"/>
                  </a:cubicBezTo>
                  <a:cubicBezTo>
                    <a:pt x="278" y="271"/>
                    <a:pt x="277" y="277"/>
                    <a:pt x="276" y="283"/>
                  </a:cubicBezTo>
                  <a:cubicBezTo>
                    <a:pt x="276" y="290"/>
                    <a:pt x="274" y="297"/>
                    <a:pt x="270" y="304"/>
                  </a:cubicBezTo>
                  <a:cubicBezTo>
                    <a:pt x="267" y="312"/>
                    <a:pt x="263" y="319"/>
                    <a:pt x="257" y="327"/>
                  </a:cubicBezTo>
                  <a:cubicBezTo>
                    <a:pt x="251" y="334"/>
                    <a:pt x="243" y="341"/>
                    <a:pt x="233" y="348"/>
                  </a:cubicBezTo>
                  <a:cubicBezTo>
                    <a:pt x="223" y="354"/>
                    <a:pt x="211" y="359"/>
                    <a:pt x="196" y="363"/>
                  </a:cubicBezTo>
                  <a:cubicBezTo>
                    <a:pt x="181" y="366"/>
                    <a:pt x="163" y="368"/>
                    <a:pt x="142" y="368"/>
                  </a:cubicBezTo>
                  <a:cubicBezTo>
                    <a:pt x="122" y="368"/>
                    <a:pt x="102" y="366"/>
                    <a:pt x="85" y="361"/>
                  </a:cubicBezTo>
                  <a:cubicBezTo>
                    <a:pt x="67" y="356"/>
                    <a:pt x="51" y="349"/>
                    <a:pt x="39" y="339"/>
                  </a:cubicBezTo>
                  <a:cubicBezTo>
                    <a:pt x="26" y="329"/>
                    <a:pt x="17" y="316"/>
                    <a:pt x="10" y="300"/>
                  </a:cubicBezTo>
                  <a:cubicBezTo>
                    <a:pt x="3" y="285"/>
                    <a:pt x="0" y="266"/>
                    <a:pt x="1" y="245"/>
                  </a:cubicBezTo>
                  <a:lnTo>
                    <a:pt x="35" y="2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0452105" y="952502"/>
              <a:ext cx="209550" cy="247650"/>
            </a:xfrm>
            <a:custGeom>
              <a:avLst/>
              <a:gdLst>
                <a:gd name="T0" fmla="*/ 31 w 229"/>
                <a:gd name="T1" fmla="*/ 144 h 270"/>
                <a:gd name="T2" fmla="*/ 36 w 229"/>
                <a:gd name="T3" fmla="*/ 179 h 270"/>
                <a:gd name="T4" fmla="*/ 51 w 229"/>
                <a:gd name="T5" fmla="*/ 211 h 270"/>
                <a:gd name="T6" fmla="*/ 77 w 229"/>
                <a:gd name="T7" fmla="*/ 235 h 270"/>
                <a:gd name="T8" fmla="*/ 116 w 229"/>
                <a:gd name="T9" fmla="*/ 244 h 270"/>
                <a:gd name="T10" fmla="*/ 169 w 229"/>
                <a:gd name="T11" fmla="*/ 226 h 270"/>
                <a:gd name="T12" fmla="*/ 196 w 229"/>
                <a:gd name="T13" fmla="*/ 179 h 270"/>
                <a:gd name="T14" fmla="*/ 227 w 229"/>
                <a:gd name="T15" fmla="*/ 179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6 h 270"/>
                <a:gd name="T30" fmla="*/ 28 w 229"/>
                <a:gd name="T31" fmla="*/ 42 h 270"/>
                <a:gd name="T32" fmla="*/ 63 w 229"/>
                <a:gd name="T33" fmla="*/ 12 h 270"/>
                <a:gd name="T34" fmla="*/ 116 w 229"/>
                <a:gd name="T35" fmla="*/ 0 h 270"/>
                <a:gd name="T36" fmla="*/ 168 w 229"/>
                <a:gd name="T37" fmla="*/ 12 h 270"/>
                <a:gd name="T38" fmla="*/ 204 w 229"/>
                <a:gd name="T39" fmla="*/ 45 h 270"/>
                <a:gd name="T40" fmla="*/ 223 w 229"/>
                <a:gd name="T41" fmla="*/ 91 h 270"/>
                <a:gd name="T42" fmla="*/ 228 w 229"/>
                <a:gd name="T43" fmla="*/ 144 h 270"/>
                <a:gd name="T44" fmla="*/ 31 w 229"/>
                <a:gd name="T45" fmla="*/ 144 h 270"/>
                <a:gd name="T46" fmla="*/ 197 w 229"/>
                <a:gd name="T47" fmla="*/ 117 h 270"/>
                <a:gd name="T48" fmla="*/ 191 w 229"/>
                <a:gd name="T49" fmla="*/ 83 h 270"/>
                <a:gd name="T50" fmla="*/ 175 w 229"/>
                <a:gd name="T51" fmla="*/ 54 h 270"/>
                <a:gd name="T52" fmla="*/ 149 w 229"/>
                <a:gd name="T53" fmla="*/ 34 h 270"/>
                <a:gd name="T54" fmla="*/ 116 w 229"/>
                <a:gd name="T55" fmla="*/ 26 h 270"/>
                <a:gd name="T56" fmla="*/ 82 w 229"/>
                <a:gd name="T57" fmla="*/ 34 h 270"/>
                <a:gd name="T58" fmla="*/ 56 w 229"/>
                <a:gd name="T59" fmla="*/ 54 h 270"/>
                <a:gd name="T60" fmla="*/ 40 w 229"/>
                <a:gd name="T61" fmla="*/ 83 h 270"/>
                <a:gd name="T62" fmla="*/ 31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1" y="144"/>
                  </a:moveTo>
                  <a:cubicBezTo>
                    <a:pt x="31" y="155"/>
                    <a:pt x="33" y="167"/>
                    <a:pt x="36" y="179"/>
                  </a:cubicBezTo>
                  <a:cubicBezTo>
                    <a:pt x="40" y="191"/>
                    <a:pt x="45" y="201"/>
                    <a:pt x="51" y="211"/>
                  </a:cubicBezTo>
                  <a:cubicBezTo>
                    <a:pt x="58" y="221"/>
                    <a:pt x="67" y="228"/>
                    <a:pt x="77" y="235"/>
                  </a:cubicBezTo>
                  <a:cubicBezTo>
                    <a:pt x="88" y="241"/>
                    <a:pt x="101" y="244"/>
                    <a:pt x="116" y="244"/>
                  </a:cubicBezTo>
                  <a:cubicBezTo>
                    <a:pt x="138" y="244"/>
                    <a:pt x="156" y="238"/>
                    <a:pt x="169" y="226"/>
                  </a:cubicBezTo>
                  <a:cubicBezTo>
                    <a:pt x="182" y="214"/>
                    <a:pt x="191" y="198"/>
                    <a:pt x="196" y="179"/>
                  </a:cubicBezTo>
                  <a:cubicBezTo>
                    <a:pt x="227" y="179"/>
                    <a:pt x="227" y="179"/>
                    <a:pt x="227" y="179"/>
                  </a:cubicBezTo>
                  <a:cubicBezTo>
                    <a:pt x="220" y="208"/>
                    <a:pt x="208" y="230"/>
                    <a:pt x="191" y="246"/>
                  </a:cubicBezTo>
                  <a:cubicBezTo>
                    <a:pt x="173" y="262"/>
                    <a:pt x="148" y="270"/>
                    <a:pt x="116" y="270"/>
                  </a:cubicBezTo>
                  <a:cubicBezTo>
                    <a:pt x="95" y="270"/>
                    <a:pt x="78" y="267"/>
                    <a:pt x="63" y="259"/>
                  </a:cubicBezTo>
                  <a:cubicBezTo>
                    <a:pt x="49" y="252"/>
                    <a:pt x="37" y="242"/>
                    <a:pt x="28" y="230"/>
                  </a:cubicBezTo>
                  <a:cubicBezTo>
                    <a:pt x="18" y="218"/>
                    <a:pt x="11" y="203"/>
                    <a:pt x="7" y="187"/>
                  </a:cubicBezTo>
                  <a:cubicBezTo>
                    <a:pt x="3" y="171"/>
                    <a:pt x="0" y="153"/>
                    <a:pt x="0" y="135"/>
                  </a:cubicBezTo>
                  <a:cubicBezTo>
                    <a:pt x="0" y="118"/>
                    <a:pt x="3" y="102"/>
                    <a:pt x="7" y="86"/>
                  </a:cubicBezTo>
                  <a:cubicBezTo>
                    <a:pt x="11" y="69"/>
                    <a:pt x="18" y="55"/>
                    <a:pt x="28" y="42"/>
                  </a:cubicBezTo>
                  <a:cubicBezTo>
                    <a:pt x="37" y="30"/>
                    <a:pt x="49" y="19"/>
                    <a:pt x="63" y="12"/>
                  </a:cubicBezTo>
                  <a:cubicBezTo>
                    <a:pt x="78" y="4"/>
                    <a:pt x="95" y="0"/>
                    <a:pt x="116" y="0"/>
                  </a:cubicBezTo>
                  <a:cubicBezTo>
                    <a:pt x="136" y="0"/>
                    <a:pt x="154" y="4"/>
                    <a:pt x="168" y="12"/>
                  </a:cubicBezTo>
                  <a:cubicBezTo>
                    <a:pt x="183" y="21"/>
                    <a:pt x="194" y="31"/>
                    <a:pt x="204" y="45"/>
                  </a:cubicBezTo>
                  <a:cubicBezTo>
                    <a:pt x="213" y="58"/>
                    <a:pt x="219" y="74"/>
                    <a:pt x="223" y="91"/>
                  </a:cubicBezTo>
                  <a:cubicBezTo>
                    <a:pt x="227" y="108"/>
                    <a:pt x="229" y="126"/>
                    <a:pt x="228" y="144"/>
                  </a:cubicBezTo>
                  <a:lnTo>
                    <a:pt x="31" y="144"/>
                  </a:lnTo>
                  <a:close/>
                  <a:moveTo>
                    <a:pt x="197" y="117"/>
                  </a:moveTo>
                  <a:cubicBezTo>
                    <a:pt x="197" y="105"/>
                    <a:pt x="194" y="94"/>
                    <a:pt x="191" y="83"/>
                  </a:cubicBezTo>
                  <a:cubicBezTo>
                    <a:pt x="187" y="72"/>
                    <a:pt x="182" y="63"/>
                    <a:pt x="175" y="54"/>
                  </a:cubicBezTo>
                  <a:cubicBezTo>
                    <a:pt x="168" y="46"/>
                    <a:pt x="159" y="39"/>
                    <a:pt x="149" y="34"/>
                  </a:cubicBezTo>
                  <a:cubicBezTo>
                    <a:pt x="139" y="29"/>
                    <a:pt x="128" y="26"/>
                    <a:pt x="116" y="26"/>
                  </a:cubicBezTo>
                  <a:cubicBezTo>
                    <a:pt x="103" y="26"/>
                    <a:pt x="91" y="29"/>
                    <a:pt x="82" y="34"/>
                  </a:cubicBezTo>
                  <a:cubicBezTo>
                    <a:pt x="72" y="39"/>
                    <a:pt x="63" y="46"/>
                    <a:pt x="56" y="54"/>
                  </a:cubicBezTo>
                  <a:cubicBezTo>
                    <a:pt x="49" y="63"/>
                    <a:pt x="44" y="72"/>
                    <a:pt x="40" y="83"/>
                  </a:cubicBezTo>
                  <a:cubicBezTo>
                    <a:pt x="36" y="95"/>
                    <a:pt x="33"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10698168" y="955677"/>
              <a:ext cx="115888" cy="238125"/>
            </a:xfrm>
            <a:custGeom>
              <a:avLst/>
              <a:gdLst>
                <a:gd name="T0" fmla="*/ 0 w 126"/>
                <a:gd name="T1" fmla="*/ 4 h 260"/>
                <a:gd name="T2" fmla="*/ 29 w 126"/>
                <a:gd name="T3" fmla="*/ 4 h 260"/>
                <a:gd name="T4" fmla="*/ 29 w 126"/>
                <a:gd name="T5" fmla="*/ 64 h 260"/>
                <a:gd name="T6" fmla="*/ 30 w 126"/>
                <a:gd name="T7" fmla="*/ 64 h 260"/>
                <a:gd name="T8" fmla="*/ 67 w 126"/>
                <a:gd name="T9" fmla="*/ 16 h 260"/>
                <a:gd name="T10" fmla="*/ 126 w 126"/>
                <a:gd name="T11" fmla="*/ 1 h 260"/>
                <a:gd name="T12" fmla="*/ 126 w 126"/>
                <a:gd name="T13" fmla="*/ 32 h 260"/>
                <a:gd name="T14" fmla="*/ 88 w 126"/>
                <a:gd name="T15" fmla="*/ 38 h 260"/>
                <a:gd name="T16" fmla="*/ 58 w 126"/>
                <a:gd name="T17" fmla="*/ 57 h 260"/>
                <a:gd name="T18" fmla="*/ 38 w 126"/>
                <a:gd name="T19" fmla="*/ 87 h 260"/>
                <a:gd name="T20" fmla="*/ 31 w 126"/>
                <a:gd name="T21" fmla="*/ 124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9" y="4"/>
                    <a:pt x="29" y="4"/>
                    <a:pt x="29" y="4"/>
                  </a:cubicBezTo>
                  <a:cubicBezTo>
                    <a:pt x="29" y="64"/>
                    <a:pt x="29" y="64"/>
                    <a:pt x="29" y="64"/>
                  </a:cubicBezTo>
                  <a:cubicBezTo>
                    <a:pt x="30" y="64"/>
                    <a:pt x="30" y="64"/>
                    <a:pt x="30" y="64"/>
                  </a:cubicBezTo>
                  <a:cubicBezTo>
                    <a:pt x="38" y="44"/>
                    <a:pt x="50" y="28"/>
                    <a:pt x="67" y="16"/>
                  </a:cubicBezTo>
                  <a:cubicBezTo>
                    <a:pt x="83" y="5"/>
                    <a:pt x="103" y="0"/>
                    <a:pt x="126" y="1"/>
                  </a:cubicBezTo>
                  <a:cubicBezTo>
                    <a:pt x="126" y="32"/>
                    <a:pt x="126" y="32"/>
                    <a:pt x="126" y="32"/>
                  </a:cubicBezTo>
                  <a:cubicBezTo>
                    <a:pt x="112" y="31"/>
                    <a:pt x="99" y="33"/>
                    <a:pt x="88" y="38"/>
                  </a:cubicBezTo>
                  <a:cubicBezTo>
                    <a:pt x="76" y="42"/>
                    <a:pt x="66" y="49"/>
                    <a:pt x="58" y="57"/>
                  </a:cubicBezTo>
                  <a:cubicBezTo>
                    <a:pt x="49" y="65"/>
                    <a:pt x="43" y="75"/>
                    <a:pt x="38" y="87"/>
                  </a:cubicBezTo>
                  <a:cubicBezTo>
                    <a:pt x="34" y="98"/>
                    <a:pt x="31" y="111"/>
                    <a:pt x="31" y="124"/>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auto">
            <a:xfrm>
              <a:off x="10837868" y="958852"/>
              <a:ext cx="207963" cy="234950"/>
            </a:xfrm>
            <a:custGeom>
              <a:avLst/>
              <a:gdLst>
                <a:gd name="T0" fmla="*/ 0 w 131"/>
                <a:gd name="T1" fmla="*/ 0 h 148"/>
                <a:gd name="T2" fmla="*/ 20 w 131"/>
                <a:gd name="T3" fmla="*/ 0 h 148"/>
                <a:gd name="T4" fmla="*/ 66 w 131"/>
                <a:gd name="T5" fmla="*/ 130 h 148"/>
                <a:gd name="T6" fmla="*/ 67 w 131"/>
                <a:gd name="T7" fmla="*/ 130 h 148"/>
                <a:gd name="T8" fmla="*/ 112 w 131"/>
                <a:gd name="T9" fmla="*/ 0 h 148"/>
                <a:gd name="T10" fmla="*/ 131 w 131"/>
                <a:gd name="T11" fmla="*/ 0 h 148"/>
                <a:gd name="T12" fmla="*/ 76 w 131"/>
                <a:gd name="T13" fmla="*/ 148 h 148"/>
                <a:gd name="T14" fmla="*/ 57 w 131"/>
                <a:gd name="T15" fmla="*/ 148 h 148"/>
                <a:gd name="T16" fmla="*/ 0 w 13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8">
                  <a:moveTo>
                    <a:pt x="0" y="0"/>
                  </a:moveTo>
                  <a:lnTo>
                    <a:pt x="20" y="0"/>
                  </a:lnTo>
                  <a:lnTo>
                    <a:pt x="66" y="130"/>
                  </a:lnTo>
                  <a:lnTo>
                    <a:pt x="67" y="130"/>
                  </a:lnTo>
                  <a:lnTo>
                    <a:pt x="112" y="0"/>
                  </a:lnTo>
                  <a:lnTo>
                    <a:pt x="131" y="0"/>
                  </a:lnTo>
                  <a:lnTo>
                    <a:pt x="76" y="148"/>
                  </a:lnTo>
                  <a:lnTo>
                    <a:pt x="57" y="14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userDrawn="1"/>
          </p:nvSpPr>
          <p:spPr bwMode="auto">
            <a:xfrm>
              <a:off x="11074405" y="868364"/>
              <a:ext cx="28575" cy="325438"/>
            </a:xfrm>
            <a:custGeom>
              <a:avLst/>
              <a:gdLst>
                <a:gd name="T0" fmla="*/ 0 w 18"/>
                <a:gd name="T1" fmla="*/ 0 h 205"/>
                <a:gd name="T2" fmla="*/ 18 w 18"/>
                <a:gd name="T3" fmla="*/ 0 h 205"/>
                <a:gd name="T4" fmla="*/ 18 w 18"/>
                <a:gd name="T5" fmla="*/ 29 h 205"/>
                <a:gd name="T6" fmla="*/ 0 w 18"/>
                <a:gd name="T7" fmla="*/ 29 h 205"/>
                <a:gd name="T8" fmla="*/ 0 w 18"/>
                <a:gd name="T9" fmla="*/ 0 h 205"/>
                <a:gd name="T10" fmla="*/ 0 w 18"/>
                <a:gd name="T11" fmla="*/ 57 h 205"/>
                <a:gd name="T12" fmla="*/ 18 w 18"/>
                <a:gd name="T13" fmla="*/ 57 h 205"/>
                <a:gd name="T14" fmla="*/ 18 w 18"/>
                <a:gd name="T15" fmla="*/ 205 h 205"/>
                <a:gd name="T16" fmla="*/ 0 w 18"/>
                <a:gd name="T17" fmla="*/ 205 h 205"/>
                <a:gd name="T18" fmla="*/ 0 w 18"/>
                <a:gd name="T19" fmla="*/ 5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5">
                  <a:moveTo>
                    <a:pt x="0" y="0"/>
                  </a:moveTo>
                  <a:lnTo>
                    <a:pt x="18" y="0"/>
                  </a:lnTo>
                  <a:lnTo>
                    <a:pt x="18" y="29"/>
                  </a:lnTo>
                  <a:lnTo>
                    <a:pt x="0" y="29"/>
                  </a:lnTo>
                  <a:lnTo>
                    <a:pt x="0" y="0"/>
                  </a:lnTo>
                  <a:close/>
                  <a:moveTo>
                    <a:pt x="0" y="57"/>
                  </a:moveTo>
                  <a:lnTo>
                    <a:pt x="18" y="57"/>
                  </a:lnTo>
                  <a:lnTo>
                    <a:pt x="18" y="205"/>
                  </a:lnTo>
                  <a:lnTo>
                    <a:pt x="0" y="205"/>
                  </a:lnTo>
                  <a:lnTo>
                    <a:pt x="0"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userDrawn="1"/>
          </p:nvSpPr>
          <p:spPr bwMode="auto">
            <a:xfrm>
              <a:off x="11145843" y="952502"/>
              <a:ext cx="207963" cy="247650"/>
            </a:xfrm>
            <a:custGeom>
              <a:avLst/>
              <a:gdLst>
                <a:gd name="T0" fmla="*/ 193 w 226"/>
                <a:gd name="T1" fmla="*/ 88 h 270"/>
                <a:gd name="T2" fmla="*/ 169 w 226"/>
                <a:gd name="T3" fmla="*/ 43 h 270"/>
                <a:gd name="T4" fmla="*/ 121 w 226"/>
                <a:gd name="T5" fmla="*/ 26 h 270"/>
                <a:gd name="T6" fmla="*/ 82 w 226"/>
                <a:gd name="T7" fmla="*/ 36 h 270"/>
                <a:gd name="T8" fmla="*/ 54 w 226"/>
                <a:gd name="T9" fmla="*/ 60 h 270"/>
                <a:gd name="T10" fmla="*/ 37 w 226"/>
                <a:gd name="T11" fmla="*/ 95 h 270"/>
                <a:gd name="T12" fmla="*/ 31 w 226"/>
                <a:gd name="T13" fmla="*/ 135 h 270"/>
                <a:gd name="T14" fmla="*/ 37 w 226"/>
                <a:gd name="T15" fmla="*/ 175 h 270"/>
                <a:gd name="T16" fmla="*/ 54 w 226"/>
                <a:gd name="T17" fmla="*/ 210 h 270"/>
                <a:gd name="T18" fmla="*/ 82 w 226"/>
                <a:gd name="T19" fmla="*/ 235 h 270"/>
                <a:gd name="T20" fmla="*/ 121 w 226"/>
                <a:gd name="T21" fmla="*/ 244 h 270"/>
                <a:gd name="T22" fmla="*/ 148 w 226"/>
                <a:gd name="T23" fmla="*/ 239 h 270"/>
                <a:gd name="T24" fmla="*/ 171 w 226"/>
                <a:gd name="T25" fmla="*/ 224 h 270"/>
                <a:gd name="T26" fmla="*/ 187 w 226"/>
                <a:gd name="T27" fmla="*/ 201 h 270"/>
                <a:gd name="T28" fmla="*/ 195 w 226"/>
                <a:gd name="T29" fmla="*/ 171 h 270"/>
                <a:gd name="T30" fmla="*/ 226 w 226"/>
                <a:gd name="T31" fmla="*/ 171 h 270"/>
                <a:gd name="T32" fmla="*/ 192 w 226"/>
                <a:gd name="T33" fmla="*/ 244 h 270"/>
                <a:gd name="T34" fmla="*/ 121 w 226"/>
                <a:gd name="T35" fmla="*/ 270 h 270"/>
                <a:gd name="T36" fmla="*/ 69 w 226"/>
                <a:gd name="T37" fmla="*/ 259 h 270"/>
                <a:gd name="T38" fmla="*/ 31 w 226"/>
                <a:gd name="T39" fmla="*/ 230 h 270"/>
                <a:gd name="T40" fmla="*/ 8 w 226"/>
                <a:gd name="T41" fmla="*/ 187 h 270"/>
                <a:gd name="T42" fmla="*/ 0 w 226"/>
                <a:gd name="T43" fmla="*/ 135 h 270"/>
                <a:gd name="T44" fmla="*/ 8 w 226"/>
                <a:gd name="T45" fmla="*/ 83 h 270"/>
                <a:gd name="T46" fmla="*/ 31 w 226"/>
                <a:gd name="T47" fmla="*/ 40 h 270"/>
                <a:gd name="T48" fmla="*/ 69 w 226"/>
                <a:gd name="T49" fmla="*/ 11 h 270"/>
                <a:gd name="T50" fmla="*/ 121 w 226"/>
                <a:gd name="T51" fmla="*/ 0 h 270"/>
                <a:gd name="T52" fmla="*/ 190 w 226"/>
                <a:gd name="T53" fmla="*/ 22 h 270"/>
                <a:gd name="T54" fmla="*/ 224 w 226"/>
                <a:gd name="T55" fmla="*/ 88 h 270"/>
                <a:gd name="T56" fmla="*/ 193 w 226"/>
                <a:gd name="T57" fmla="*/ 8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70">
                  <a:moveTo>
                    <a:pt x="193" y="88"/>
                  </a:moveTo>
                  <a:cubicBezTo>
                    <a:pt x="189" y="69"/>
                    <a:pt x="181" y="53"/>
                    <a:pt x="169" y="43"/>
                  </a:cubicBezTo>
                  <a:cubicBezTo>
                    <a:pt x="157" y="32"/>
                    <a:pt x="141" y="26"/>
                    <a:pt x="121" y="26"/>
                  </a:cubicBezTo>
                  <a:cubicBezTo>
                    <a:pt x="106" y="26"/>
                    <a:pt x="93" y="29"/>
                    <a:pt x="82" y="36"/>
                  </a:cubicBezTo>
                  <a:cubicBezTo>
                    <a:pt x="70" y="42"/>
                    <a:pt x="61" y="50"/>
                    <a:pt x="54" y="60"/>
                  </a:cubicBezTo>
                  <a:cubicBezTo>
                    <a:pt x="46" y="71"/>
                    <a:pt x="41" y="82"/>
                    <a:pt x="37" y="95"/>
                  </a:cubicBezTo>
                  <a:cubicBezTo>
                    <a:pt x="33" y="108"/>
                    <a:pt x="31" y="122"/>
                    <a:pt x="31" y="135"/>
                  </a:cubicBezTo>
                  <a:cubicBezTo>
                    <a:pt x="31" y="149"/>
                    <a:pt x="33" y="162"/>
                    <a:pt x="37" y="175"/>
                  </a:cubicBezTo>
                  <a:cubicBezTo>
                    <a:pt x="41" y="188"/>
                    <a:pt x="46" y="200"/>
                    <a:pt x="54" y="210"/>
                  </a:cubicBezTo>
                  <a:cubicBezTo>
                    <a:pt x="61" y="220"/>
                    <a:pt x="70" y="228"/>
                    <a:pt x="82" y="235"/>
                  </a:cubicBezTo>
                  <a:cubicBezTo>
                    <a:pt x="93" y="241"/>
                    <a:pt x="106" y="244"/>
                    <a:pt x="121" y="244"/>
                  </a:cubicBezTo>
                  <a:cubicBezTo>
                    <a:pt x="130" y="244"/>
                    <a:pt x="139" y="242"/>
                    <a:pt x="148" y="239"/>
                  </a:cubicBezTo>
                  <a:cubicBezTo>
                    <a:pt x="157" y="235"/>
                    <a:pt x="164" y="230"/>
                    <a:pt x="171" y="224"/>
                  </a:cubicBezTo>
                  <a:cubicBezTo>
                    <a:pt x="177" y="217"/>
                    <a:pt x="183" y="209"/>
                    <a:pt x="187" y="201"/>
                  </a:cubicBezTo>
                  <a:cubicBezTo>
                    <a:pt x="191" y="192"/>
                    <a:pt x="194" y="182"/>
                    <a:pt x="195" y="171"/>
                  </a:cubicBezTo>
                  <a:cubicBezTo>
                    <a:pt x="226" y="171"/>
                    <a:pt x="226" y="171"/>
                    <a:pt x="226" y="171"/>
                  </a:cubicBezTo>
                  <a:cubicBezTo>
                    <a:pt x="222" y="202"/>
                    <a:pt x="210" y="227"/>
                    <a:pt x="192" y="244"/>
                  </a:cubicBezTo>
                  <a:cubicBezTo>
                    <a:pt x="173" y="262"/>
                    <a:pt x="149" y="270"/>
                    <a:pt x="121" y="270"/>
                  </a:cubicBezTo>
                  <a:cubicBezTo>
                    <a:pt x="101" y="270"/>
                    <a:pt x="84" y="267"/>
                    <a:pt x="69" y="259"/>
                  </a:cubicBezTo>
                  <a:cubicBezTo>
                    <a:pt x="54" y="252"/>
                    <a:pt x="41" y="242"/>
                    <a:pt x="31" y="230"/>
                  </a:cubicBezTo>
                  <a:cubicBezTo>
                    <a:pt x="21" y="218"/>
                    <a:pt x="13" y="204"/>
                    <a:pt x="8" y="187"/>
                  </a:cubicBezTo>
                  <a:cubicBezTo>
                    <a:pt x="3" y="171"/>
                    <a:pt x="0" y="154"/>
                    <a:pt x="0" y="135"/>
                  </a:cubicBezTo>
                  <a:cubicBezTo>
                    <a:pt x="0" y="117"/>
                    <a:pt x="3" y="100"/>
                    <a:pt x="8" y="83"/>
                  </a:cubicBezTo>
                  <a:cubicBezTo>
                    <a:pt x="13" y="67"/>
                    <a:pt x="21" y="52"/>
                    <a:pt x="31" y="40"/>
                  </a:cubicBezTo>
                  <a:cubicBezTo>
                    <a:pt x="41" y="28"/>
                    <a:pt x="54" y="18"/>
                    <a:pt x="69" y="11"/>
                  </a:cubicBezTo>
                  <a:cubicBezTo>
                    <a:pt x="84" y="4"/>
                    <a:pt x="101" y="0"/>
                    <a:pt x="121" y="0"/>
                  </a:cubicBezTo>
                  <a:cubicBezTo>
                    <a:pt x="148" y="0"/>
                    <a:pt x="171" y="7"/>
                    <a:pt x="190" y="22"/>
                  </a:cubicBezTo>
                  <a:cubicBezTo>
                    <a:pt x="209" y="36"/>
                    <a:pt x="221" y="58"/>
                    <a:pt x="224" y="88"/>
                  </a:cubicBezTo>
                  <a:lnTo>
                    <a:pt x="193" y="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userDrawn="1"/>
          </p:nvSpPr>
          <p:spPr bwMode="auto">
            <a:xfrm>
              <a:off x="11382380" y="952502"/>
              <a:ext cx="207963" cy="247650"/>
            </a:xfrm>
            <a:custGeom>
              <a:avLst/>
              <a:gdLst>
                <a:gd name="T0" fmla="*/ 31 w 228"/>
                <a:gd name="T1" fmla="*/ 144 h 270"/>
                <a:gd name="T2" fmla="*/ 36 w 228"/>
                <a:gd name="T3" fmla="*/ 179 h 270"/>
                <a:gd name="T4" fmla="*/ 51 w 228"/>
                <a:gd name="T5" fmla="*/ 211 h 270"/>
                <a:gd name="T6" fmla="*/ 77 w 228"/>
                <a:gd name="T7" fmla="*/ 235 h 270"/>
                <a:gd name="T8" fmla="*/ 115 w 228"/>
                <a:gd name="T9" fmla="*/ 244 h 270"/>
                <a:gd name="T10" fmla="*/ 169 w 228"/>
                <a:gd name="T11" fmla="*/ 226 h 270"/>
                <a:gd name="T12" fmla="*/ 196 w 228"/>
                <a:gd name="T13" fmla="*/ 179 h 270"/>
                <a:gd name="T14" fmla="*/ 227 w 228"/>
                <a:gd name="T15" fmla="*/ 179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6 h 270"/>
                <a:gd name="T30" fmla="*/ 27 w 228"/>
                <a:gd name="T31" fmla="*/ 42 h 270"/>
                <a:gd name="T32" fmla="*/ 63 w 228"/>
                <a:gd name="T33" fmla="*/ 12 h 270"/>
                <a:gd name="T34" fmla="*/ 115 w 228"/>
                <a:gd name="T35" fmla="*/ 0 h 270"/>
                <a:gd name="T36" fmla="*/ 168 w 228"/>
                <a:gd name="T37" fmla="*/ 12 h 270"/>
                <a:gd name="T38" fmla="*/ 203 w 228"/>
                <a:gd name="T39" fmla="*/ 45 h 270"/>
                <a:gd name="T40" fmla="*/ 223 w 228"/>
                <a:gd name="T41" fmla="*/ 91 h 270"/>
                <a:gd name="T42" fmla="*/ 228 w 228"/>
                <a:gd name="T43" fmla="*/ 144 h 270"/>
                <a:gd name="T44" fmla="*/ 31 w 228"/>
                <a:gd name="T45" fmla="*/ 144 h 270"/>
                <a:gd name="T46" fmla="*/ 197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7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4"/>
                  </a:moveTo>
                  <a:cubicBezTo>
                    <a:pt x="31" y="155"/>
                    <a:pt x="33" y="167"/>
                    <a:pt x="36" y="179"/>
                  </a:cubicBezTo>
                  <a:cubicBezTo>
                    <a:pt x="39" y="191"/>
                    <a:pt x="44" y="201"/>
                    <a:pt x="51" y="211"/>
                  </a:cubicBezTo>
                  <a:cubicBezTo>
                    <a:pt x="58" y="221"/>
                    <a:pt x="66" y="228"/>
                    <a:pt x="77" y="235"/>
                  </a:cubicBezTo>
                  <a:cubicBezTo>
                    <a:pt x="88" y="241"/>
                    <a:pt x="100" y="244"/>
                    <a:pt x="115" y="244"/>
                  </a:cubicBezTo>
                  <a:cubicBezTo>
                    <a:pt x="138" y="244"/>
                    <a:pt x="156" y="238"/>
                    <a:pt x="169" y="226"/>
                  </a:cubicBezTo>
                  <a:cubicBezTo>
                    <a:pt x="182" y="214"/>
                    <a:pt x="191" y="198"/>
                    <a:pt x="196" y="179"/>
                  </a:cubicBezTo>
                  <a:cubicBezTo>
                    <a:pt x="227" y="179"/>
                    <a:pt x="227" y="179"/>
                    <a:pt x="227" y="179"/>
                  </a:cubicBezTo>
                  <a:cubicBezTo>
                    <a:pt x="220" y="208"/>
                    <a:pt x="208" y="230"/>
                    <a:pt x="190" y="246"/>
                  </a:cubicBezTo>
                  <a:cubicBezTo>
                    <a:pt x="173" y="262"/>
                    <a:pt x="148" y="270"/>
                    <a:pt x="115" y="270"/>
                  </a:cubicBezTo>
                  <a:cubicBezTo>
                    <a:pt x="95" y="270"/>
                    <a:pt x="77" y="267"/>
                    <a:pt x="63" y="259"/>
                  </a:cubicBezTo>
                  <a:cubicBezTo>
                    <a:pt x="48" y="252"/>
                    <a:pt x="36" y="242"/>
                    <a:pt x="27" y="230"/>
                  </a:cubicBezTo>
                  <a:cubicBezTo>
                    <a:pt x="18" y="218"/>
                    <a:pt x="11" y="203"/>
                    <a:pt x="7" y="187"/>
                  </a:cubicBezTo>
                  <a:cubicBezTo>
                    <a:pt x="2" y="171"/>
                    <a:pt x="0" y="153"/>
                    <a:pt x="0" y="135"/>
                  </a:cubicBezTo>
                  <a:cubicBezTo>
                    <a:pt x="0" y="118"/>
                    <a:pt x="2" y="102"/>
                    <a:pt x="7" y="86"/>
                  </a:cubicBezTo>
                  <a:cubicBezTo>
                    <a:pt x="11" y="69"/>
                    <a:pt x="18" y="55"/>
                    <a:pt x="27" y="42"/>
                  </a:cubicBezTo>
                  <a:cubicBezTo>
                    <a:pt x="36" y="30"/>
                    <a:pt x="48" y="19"/>
                    <a:pt x="63" y="12"/>
                  </a:cubicBezTo>
                  <a:cubicBezTo>
                    <a:pt x="77" y="4"/>
                    <a:pt x="95" y="0"/>
                    <a:pt x="115" y="0"/>
                  </a:cubicBezTo>
                  <a:cubicBezTo>
                    <a:pt x="136" y="0"/>
                    <a:pt x="153" y="4"/>
                    <a:pt x="168" y="12"/>
                  </a:cubicBezTo>
                  <a:cubicBezTo>
                    <a:pt x="182" y="21"/>
                    <a:pt x="194" y="31"/>
                    <a:pt x="203" y="45"/>
                  </a:cubicBezTo>
                  <a:cubicBezTo>
                    <a:pt x="212" y="58"/>
                    <a:pt x="219" y="74"/>
                    <a:pt x="223" y="91"/>
                  </a:cubicBezTo>
                  <a:cubicBezTo>
                    <a:pt x="227" y="108"/>
                    <a:pt x="228" y="126"/>
                    <a:pt x="228" y="144"/>
                  </a:cubicBezTo>
                  <a:lnTo>
                    <a:pt x="31" y="144"/>
                  </a:lnTo>
                  <a:close/>
                  <a:moveTo>
                    <a:pt x="197" y="117"/>
                  </a:moveTo>
                  <a:cubicBezTo>
                    <a:pt x="196" y="105"/>
                    <a:pt x="194" y="94"/>
                    <a:pt x="190" y="83"/>
                  </a:cubicBezTo>
                  <a:cubicBezTo>
                    <a:pt x="187" y="72"/>
                    <a:pt x="181" y="63"/>
                    <a:pt x="174" y="54"/>
                  </a:cubicBezTo>
                  <a:cubicBezTo>
                    <a:pt x="167" y="46"/>
                    <a:pt x="159" y="39"/>
                    <a:pt x="149" y="34"/>
                  </a:cubicBezTo>
                  <a:cubicBezTo>
                    <a:pt x="139" y="29"/>
                    <a:pt x="128" y="26"/>
                    <a:pt x="115" y="26"/>
                  </a:cubicBezTo>
                  <a:cubicBezTo>
                    <a:pt x="102" y="26"/>
                    <a:pt x="91" y="29"/>
                    <a:pt x="81" y="34"/>
                  </a:cubicBezTo>
                  <a:cubicBezTo>
                    <a:pt x="71" y="39"/>
                    <a:pt x="63" y="46"/>
                    <a:pt x="56" y="54"/>
                  </a:cubicBezTo>
                  <a:cubicBezTo>
                    <a:pt x="49" y="63"/>
                    <a:pt x="43" y="72"/>
                    <a:pt x="39" y="83"/>
                  </a:cubicBezTo>
                  <a:cubicBezTo>
                    <a:pt x="35" y="95"/>
                    <a:pt x="32"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userDrawn="1"/>
          </p:nvSpPr>
          <p:spPr bwMode="auto">
            <a:xfrm>
              <a:off x="11615744" y="952502"/>
              <a:ext cx="190500" cy="247650"/>
            </a:xfrm>
            <a:custGeom>
              <a:avLst/>
              <a:gdLst>
                <a:gd name="T0" fmla="*/ 168 w 208"/>
                <a:gd name="T1" fmla="*/ 82 h 270"/>
                <a:gd name="T2" fmla="*/ 162 w 208"/>
                <a:gd name="T3" fmla="*/ 57 h 270"/>
                <a:gd name="T4" fmla="*/ 147 w 208"/>
                <a:gd name="T5" fmla="*/ 40 h 270"/>
                <a:gd name="T6" fmla="*/ 126 w 208"/>
                <a:gd name="T7" fmla="*/ 29 h 270"/>
                <a:gd name="T8" fmla="*/ 101 w 208"/>
                <a:gd name="T9" fmla="*/ 26 h 270"/>
                <a:gd name="T10" fmla="*/ 80 w 208"/>
                <a:gd name="T11" fmla="*/ 28 h 270"/>
                <a:gd name="T12" fmla="*/ 60 w 208"/>
                <a:gd name="T13" fmla="*/ 36 h 270"/>
                <a:gd name="T14" fmla="*/ 46 w 208"/>
                <a:gd name="T15" fmla="*/ 50 h 270"/>
                <a:gd name="T16" fmla="*/ 41 w 208"/>
                <a:gd name="T17" fmla="*/ 70 h 270"/>
                <a:gd name="T18" fmla="*/ 46 w 208"/>
                <a:gd name="T19" fmla="*/ 88 h 270"/>
                <a:gd name="T20" fmla="*/ 59 w 208"/>
                <a:gd name="T21" fmla="*/ 100 h 270"/>
                <a:gd name="T22" fmla="*/ 76 w 208"/>
                <a:gd name="T23" fmla="*/ 108 h 270"/>
                <a:gd name="T24" fmla="*/ 94 w 208"/>
                <a:gd name="T25" fmla="*/ 113 h 270"/>
                <a:gd name="T26" fmla="*/ 135 w 208"/>
                <a:gd name="T27" fmla="*/ 123 h 270"/>
                <a:gd name="T28" fmla="*/ 162 w 208"/>
                <a:gd name="T29" fmla="*/ 130 h 270"/>
                <a:gd name="T30" fmla="*/ 185 w 208"/>
                <a:gd name="T31" fmla="*/ 144 h 270"/>
                <a:gd name="T32" fmla="*/ 202 w 208"/>
                <a:gd name="T33" fmla="*/ 164 h 270"/>
                <a:gd name="T34" fmla="*/ 208 w 208"/>
                <a:gd name="T35" fmla="*/ 194 h 270"/>
                <a:gd name="T36" fmla="*/ 199 w 208"/>
                <a:gd name="T37" fmla="*/ 229 h 270"/>
                <a:gd name="T38" fmla="*/ 175 w 208"/>
                <a:gd name="T39" fmla="*/ 253 h 270"/>
                <a:gd name="T40" fmla="*/ 142 w 208"/>
                <a:gd name="T41" fmla="*/ 266 h 270"/>
                <a:gd name="T42" fmla="*/ 105 w 208"/>
                <a:gd name="T43" fmla="*/ 270 h 270"/>
                <a:gd name="T44" fmla="*/ 32 w 208"/>
                <a:gd name="T45" fmla="*/ 249 h 270"/>
                <a:gd name="T46" fmla="*/ 0 w 208"/>
                <a:gd name="T47" fmla="*/ 180 h 270"/>
                <a:gd name="T48" fmla="*/ 32 w 208"/>
                <a:gd name="T49" fmla="*/ 180 h 270"/>
                <a:gd name="T50" fmla="*/ 55 w 208"/>
                <a:gd name="T51" fmla="*/ 228 h 270"/>
                <a:gd name="T52" fmla="*/ 107 w 208"/>
                <a:gd name="T53" fmla="*/ 244 h 270"/>
                <a:gd name="T54" fmla="*/ 130 w 208"/>
                <a:gd name="T55" fmla="*/ 242 h 270"/>
                <a:gd name="T56" fmla="*/ 153 w 208"/>
                <a:gd name="T57" fmla="*/ 233 h 270"/>
                <a:gd name="T58" fmla="*/ 170 w 208"/>
                <a:gd name="T59" fmla="*/ 218 h 270"/>
                <a:gd name="T60" fmla="*/ 177 w 208"/>
                <a:gd name="T61" fmla="*/ 196 h 270"/>
                <a:gd name="T62" fmla="*/ 172 w 208"/>
                <a:gd name="T63" fmla="*/ 177 h 270"/>
                <a:gd name="T64" fmla="*/ 159 w 208"/>
                <a:gd name="T65" fmla="*/ 164 h 270"/>
                <a:gd name="T66" fmla="*/ 141 w 208"/>
                <a:gd name="T67" fmla="*/ 155 h 270"/>
                <a:gd name="T68" fmla="*/ 121 w 208"/>
                <a:gd name="T69" fmla="*/ 149 h 270"/>
                <a:gd name="T70" fmla="*/ 81 w 208"/>
                <a:gd name="T71" fmla="*/ 140 h 270"/>
                <a:gd name="T72" fmla="*/ 52 w 208"/>
                <a:gd name="T73" fmla="*/ 131 h 270"/>
                <a:gd name="T74" fmla="*/ 30 w 208"/>
                <a:gd name="T75" fmla="*/ 118 h 270"/>
                <a:gd name="T76" fmla="*/ 15 w 208"/>
                <a:gd name="T77" fmla="*/ 99 h 270"/>
                <a:gd name="T78" fmla="*/ 9 w 208"/>
                <a:gd name="T79" fmla="*/ 72 h 270"/>
                <a:gd name="T80" fmla="*/ 18 w 208"/>
                <a:gd name="T81" fmla="*/ 39 h 270"/>
                <a:gd name="T82" fmla="*/ 41 w 208"/>
                <a:gd name="T83" fmla="*/ 16 h 270"/>
                <a:gd name="T84" fmla="*/ 72 w 208"/>
                <a:gd name="T85" fmla="*/ 4 h 270"/>
                <a:gd name="T86" fmla="*/ 105 w 208"/>
                <a:gd name="T87" fmla="*/ 0 h 270"/>
                <a:gd name="T88" fmla="*/ 141 w 208"/>
                <a:gd name="T89" fmla="*/ 5 h 270"/>
                <a:gd name="T90" fmla="*/ 171 w 208"/>
                <a:gd name="T91" fmla="*/ 20 h 270"/>
                <a:gd name="T92" fmla="*/ 191 w 208"/>
                <a:gd name="T93" fmla="*/ 46 h 270"/>
                <a:gd name="T94" fmla="*/ 199 w 208"/>
                <a:gd name="T95" fmla="*/ 82 h 270"/>
                <a:gd name="T96" fmla="*/ 168 w 208"/>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70">
                  <a:moveTo>
                    <a:pt x="168" y="82"/>
                  </a:moveTo>
                  <a:cubicBezTo>
                    <a:pt x="168" y="73"/>
                    <a:pt x="166" y="64"/>
                    <a:pt x="162" y="57"/>
                  </a:cubicBezTo>
                  <a:cubicBezTo>
                    <a:pt x="158" y="50"/>
                    <a:pt x="153" y="44"/>
                    <a:pt x="147" y="40"/>
                  </a:cubicBezTo>
                  <a:cubicBezTo>
                    <a:pt x="141" y="35"/>
                    <a:pt x="134" y="32"/>
                    <a:pt x="126" y="29"/>
                  </a:cubicBezTo>
                  <a:cubicBezTo>
                    <a:pt x="118" y="27"/>
                    <a:pt x="110" y="26"/>
                    <a:pt x="101" y="26"/>
                  </a:cubicBezTo>
                  <a:cubicBezTo>
                    <a:pt x="94" y="26"/>
                    <a:pt x="87" y="27"/>
                    <a:pt x="80" y="28"/>
                  </a:cubicBezTo>
                  <a:cubicBezTo>
                    <a:pt x="73" y="30"/>
                    <a:pt x="66" y="32"/>
                    <a:pt x="60" y="36"/>
                  </a:cubicBezTo>
                  <a:cubicBezTo>
                    <a:pt x="54" y="39"/>
                    <a:pt x="50" y="44"/>
                    <a:pt x="46" y="50"/>
                  </a:cubicBezTo>
                  <a:cubicBezTo>
                    <a:pt x="42" y="55"/>
                    <a:pt x="41" y="62"/>
                    <a:pt x="41" y="70"/>
                  </a:cubicBezTo>
                  <a:cubicBezTo>
                    <a:pt x="41" y="77"/>
                    <a:pt x="42" y="83"/>
                    <a:pt x="46" y="88"/>
                  </a:cubicBezTo>
                  <a:cubicBezTo>
                    <a:pt x="49" y="93"/>
                    <a:pt x="54" y="97"/>
                    <a:pt x="59" y="100"/>
                  </a:cubicBezTo>
                  <a:cubicBezTo>
                    <a:pt x="64" y="103"/>
                    <a:pt x="70" y="106"/>
                    <a:pt x="76" y="108"/>
                  </a:cubicBezTo>
                  <a:cubicBezTo>
                    <a:pt x="83" y="110"/>
                    <a:pt x="88" y="112"/>
                    <a:pt x="94" y="113"/>
                  </a:cubicBezTo>
                  <a:cubicBezTo>
                    <a:pt x="135" y="123"/>
                    <a:pt x="135" y="123"/>
                    <a:pt x="135" y="123"/>
                  </a:cubicBezTo>
                  <a:cubicBezTo>
                    <a:pt x="144" y="124"/>
                    <a:pt x="153" y="127"/>
                    <a:pt x="162" y="130"/>
                  </a:cubicBezTo>
                  <a:cubicBezTo>
                    <a:pt x="170" y="133"/>
                    <a:pt x="178" y="138"/>
                    <a:pt x="185" y="144"/>
                  </a:cubicBezTo>
                  <a:cubicBezTo>
                    <a:pt x="192" y="149"/>
                    <a:pt x="197" y="156"/>
                    <a:pt x="202" y="164"/>
                  </a:cubicBezTo>
                  <a:cubicBezTo>
                    <a:pt x="206" y="173"/>
                    <a:pt x="208" y="182"/>
                    <a:pt x="208" y="194"/>
                  </a:cubicBezTo>
                  <a:cubicBezTo>
                    <a:pt x="208" y="207"/>
                    <a:pt x="205" y="219"/>
                    <a:pt x="199" y="229"/>
                  </a:cubicBezTo>
                  <a:cubicBezTo>
                    <a:pt x="192" y="239"/>
                    <a:pt x="184" y="247"/>
                    <a:pt x="175" y="253"/>
                  </a:cubicBezTo>
                  <a:cubicBezTo>
                    <a:pt x="165" y="259"/>
                    <a:pt x="154" y="263"/>
                    <a:pt x="142" y="266"/>
                  </a:cubicBezTo>
                  <a:cubicBezTo>
                    <a:pt x="129" y="269"/>
                    <a:pt x="117" y="270"/>
                    <a:pt x="105" y="270"/>
                  </a:cubicBezTo>
                  <a:cubicBezTo>
                    <a:pt x="75" y="270"/>
                    <a:pt x="51" y="263"/>
                    <a:pt x="32" y="249"/>
                  </a:cubicBezTo>
                  <a:cubicBezTo>
                    <a:pt x="14" y="234"/>
                    <a:pt x="3" y="212"/>
                    <a:pt x="0" y="180"/>
                  </a:cubicBezTo>
                  <a:cubicBezTo>
                    <a:pt x="32" y="180"/>
                    <a:pt x="32" y="180"/>
                    <a:pt x="32" y="180"/>
                  </a:cubicBezTo>
                  <a:cubicBezTo>
                    <a:pt x="33" y="201"/>
                    <a:pt x="41" y="217"/>
                    <a:pt x="55" y="228"/>
                  </a:cubicBezTo>
                  <a:cubicBezTo>
                    <a:pt x="69" y="239"/>
                    <a:pt x="86" y="244"/>
                    <a:pt x="107" y="244"/>
                  </a:cubicBezTo>
                  <a:cubicBezTo>
                    <a:pt x="114" y="244"/>
                    <a:pt x="122" y="243"/>
                    <a:pt x="130" y="242"/>
                  </a:cubicBezTo>
                  <a:cubicBezTo>
                    <a:pt x="138" y="240"/>
                    <a:pt x="146" y="237"/>
                    <a:pt x="153" y="233"/>
                  </a:cubicBezTo>
                  <a:cubicBezTo>
                    <a:pt x="160" y="229"/>
                    <a:pt x="166" y="224"/>
                    <a:pt x="170" y="218"/>
                  </a:cubicBezTo>
                  <a:cubicBezTo>
                    <a:pt x="175" y="212"/>
                    <a:pt x="177" y="205"/>
                    <a:pt x="177" y="196"/>
                  </a:cubicBezTo>
                  <a:cubicBezTo>
                    <a:pt x="177" y="188"/>
                    <a:pt x="175" y="182"/>
                    <a:pt x="172" y="177"/>
                  </a:cubicBezTo>
                  <a:cubicBezTo>
                    <a:pt x="169" y="171"/>
                    <a:pt x="165" y="167"/>
                    <a:pt x="159" y="164"/>
                  </a:cubicBezTo>
                  <a:cubicBezTo>
                    <a:pt x="154" y="160"/>
                    <a:pt x="148" y="157"/>
                    <a:pt x="141" y="155"/>
                  </a:cubicBezTo>
                  <a:cubicBezTo>
                    <a:pt x="135" y="153"/>
                    <a:pt x="128" y="151"/>
                    <a:pt x="121" y="149"/>
                  </a:cubicBezTo>
                  <a:cubicBezTo>
                    <a:pt x="81" y="140"/>
                    <a:pt x="81" y="140"/>
                    <a:pt x="81" y="140"/>
                  </a:cubicBezTo>
                  <a:cubicBezTo>
                    <a:pt x="70" y="138"/>
                    <a:pt x="61" y="134"/>
                    <a:pt x="52" y="131"/>
                  </a:cubicBezTo>
                  <a:cubicBezTo>
                    <a:pt x="44" y="128"/>
                    <a:pt x="36" y="123"/>
                    <a:pt x="30" y="118"/>
                  </a:cubicBezTo>
                  <a:cubicBezTo>
                    <a:pt x="23" y="113"/>
                    <a:pt x="18" y="107"/>
                    <a:pt x="15" y="99"/>
                  </a:cubicBezTo>
                  <a:cubicBezTo>
                    <a:pt x="11" y="92"/>
                    <a:pt x="9" y="83"/>
                    <a:pt x="9" y="72"/>
                  </a:cubicBezTo>
                  <a:cubicBezTo>
                    <a:pt x="9" y="59"/>
                    <a:pt x="12" y="48"/>
                    <a:pt x="18" y="39"/>
                  </a:cubicBezTo>
                  <a:cubicBezTo>
                    <a:pt x="24" y="29"/>
                    <a:pt x="31" y="22"/>
                    <a:pt x="41" y="16"/>
                  </a:cubicBezTo>
                  <a:cubicBezTo>
                    <a:pt x="50" y="11"/>
                    <a:pt x="60" y="7"/>
                    <a:pt x="72" y="4"/>
                  </a:cubicBezTo>
                  <a:cubicBezTo>
                    <a:pt x="83" y="1"/>
                    <a:pt x="94" y="0"/>
                    <a:pt x="105" y="0"/>
                  </a:cubicBezTo>
                  <a:cubicBezTo>
                    <a:pt x="118" y="0"/>
                    <a:pt x="130" y="2"/>
                    <a:pt x="141" y="5"/>
                  </a:cubicBezTo>
                  <a:cubicBezTo>
                    <a:pt x="152" y="8"/>
                    <a:pt x="162" y="13"/>
                    <a:pt x="171" y="20"/>
                  </a:cubicBezTo>
                  <a:cubicBezTo>
                    <a:pt x="179" y="27"/>
                    <a:pt x="186" y="36"/>
                    <a:pt x="191" y="46"/>
                  </a:cubicBezTo>
                  <a:cubicBezTo>
                    <a:pt x="196" y="56"/>
                    <a:pt x="198" y="68"/>
                    <a:pt x="199" y="82"/>
                  </a:cubicBezTo>
                  <a:lnTo>
                    <a:pt x="168"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userDrawn="1"/>
          </p:nvSpPr>
          <p:spPr bwMode="auto">
            <a:xfrm>
              <a:off x="10855330" y="423864"/>
              <a:ext cx="320675"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noEditPoints="1"/>
            </p:cNvSpPr>
            <p:nvPr userDrawn="1"/>
          </p:nvSpPr>
          <p:spPr bwMode="auto">
            <a:xfrm>
              <a:off x="11491920" y="423864"/>
              <a:ext cx="319088"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userDrawn="1"/>
          </p:nvSpPr>
          <p:spPr bwMode="auto">
            <a:xfrm>
              <a:off x="10123494" y="423864"/>
              <a:ext cx="293688" cy="334963"/>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userDrawn="1"/>
          </p:nvSpPr>
          <p:spPr bwMode="auto">
            <a:xfrm>
              <a:off x="11191881" y="423864"/>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userDrawn="1"/>
          </p:nvSpPr>
          <p:spPr bwMode="auto">
            <a:xfrm>
              <a:off x="10509255" y="423864"/>
              <a:ext cx="315913" cy="334963"/>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9448802" y="420688"/>
              <a:ext cx="331788" cy="342900"/>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userDrawn="1"/>
          </p:nvSpPr>
          <p:spPr bwMode="auto">
            <a:xfrm>
              <a:off x="98075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5055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CA"/>
          </a:p>
        </p:txBody>
      </p:sp>
      <p:sp>
        <p:nvSpPr>
          <p:cNvPr id="3" name="Content Placeholder 2"/>
          <p:cNvSpPr>
            <a:spLocks noGrp="1"/>
          </p:cNvSpPr>
          <p:nvPr>
            <p:ph idx="1"/>
          </p:nvPr>
        </p:nvSpPr>
        <p:spPr>
          <a:xfrm>
            <a:off x="451719" y="1276163"/>
            <a:ext cx="11292964" cy="4760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TextBox 8">
            <a:extLst>
              <a:ext uri="{FF2B5EF4-FFF2-40B4-BE49-F238E27FC236}">
                <a16:creationId xmlns:a16="http://schemas.microsoft.com/office/drawing/2014/main" id="{8714C8F0-6E2F-4805-9069-24CAD8E353BC}"/>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2458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2" y="1477392"/>
            <a:ext cx="10363200" cy="1470025"/>
          </a:xfrm>
        </p:spPr>
        <p:txBody>
          <a:bodyPr/>
          <a:lstStyle>
            <a:lvl1pPr>
              <a:defRPr baseline="0"/>
            </a:lvl1pPr>
          </a:lstStyle>
          <a:p>
            <a:r>
              <a:rPr lang="en-US"/>
              <a:t>Click to edit Master title style</a:t>
            </a:r>
            <a:endParaRPr lang="en-CA"/>
          </a:p>
        </p:txBody>
      </p:sp>
      <p:sp>
        <p:nvSpPr>
          <p:cNvPr id="3" name="Subtitle 2"/>
          <p:cNvSpPr>
            <a:spLocks noGrp="1"/>
          </p:cNvSpPr>
          <p:nvPr>
            <p:ph type="subTitle" idx="1"/>
          </p:nvPr>
        </p:nvSpPr>
        <p:spPr>
          <a:xfrm>
            <a:off x="1828800" y="3433525"/>
            <a:ext cx="8534400" cy="1752600"/>
          </a:xfrm>
        </p:spPr>
        <p:txBody>
          <a:bodyPr/>
          <a:lstStyle>
            <a:lvl1pPr marL="0" indent="0" algn="ctr">
              <a:buNone/>
              <a:defRPr>
                <a:solidFill>
                  <a:schemeClr val="tx1">
                    <a:tint val="75000"/>
                  </a:schemeClr>
                </a:solidFill>
              </a:defRPr>
            </a:lvl1pPr>
            <a:lvl2pPr marL="415010" indent="0" algn="ctr">
              <a:buNone/>
              <a:defRPr>
                <a:solidFill>
                  <a:schemeClr val="tx1">
                    <a:tint val="75000"/>
                  </a:schemeClr>
                </a:solidFill>
              </a:defRPr>
            </a:lvl2pPr>
            <a:lvl3pPr marL="830019" indent="0" algn="ctr">
              <a:buNone/>
              <a:defRPr>
                <a:solidFill>
                  <a:schemeClr val="tx1">
                    <a:tint val="75000"/>
                  </a:schemeClr>
                </a:solidFill>
              </a:defRPr>
            </a:lvl3pPr>
            <a:lvl4pPr marL="1245029" indent="0" algn="ctr">
              <a:buNone/>
              <a:defRPr>
                <a:solidFill>
                  <a:schemeClr val="tx1">
                    <a:tint val="75000"/>
                  </a:schemeClr>
                </a:solidFill>
              </a:defRPr>
            </a:lvl4pPr>
            <a:lvl5pPr marL="1660039" indent="0" algn="ctr">
              <a:buNone/>
              <a:defRPr>
                <a:solidFill>
                  <a:schemeClr val="tx1">
                    <a:tint val="75000"/>
                  </a:schemeClr>
                </a:solidFill>
              </a:defRPr>
            </a:lvl5pPr>
            <a:lvl6pPr marL="2075049" indent="0" algn="ctr">
              <a:buNone/>
              <a:defRPr>
                <a:solidFill>
                  <a:schemeClr val="tx1">
                    <a:tint val="75000"/>
                  </a:schemeClr>
                </a:solidFill>
              </a:defRPr>
            </a:lvl6pPr>
            <a:lvl7pPr marL="2490056" indent="0" algn="ctr">
              <a:buNone/>
              <a:defRPr>
                <a:solidFill>
                  <a:schemeClr val="tx1">
                    <a:tint val="75000"/>
                  </a:schemeClr>
                </a:solidFill>
              </a:defRPr>
            </a:lvl7pPr>
            <a:lvl8pPr marL="2905067" indent="0" algn="ctr">
              <a:buNone/>
              <a:defRPr>
                <a:solidFill>
                  <a:schemeClr val="tx1">
                    <a:tint val="75000"/>
                  </a:schemeClr>
                </a:solidFill>
              </a:defRPr>
            </a:lvl8pPr>
            <a:lvl9pPr marL="3320075" indent="0" algn="ctr">
              <a:buNone/>
              <a:defRPr>
                <a:solidFill>
                  <a:schemeClr val="tx1">
                    <a:tint val="75000"/>
                  </a:schemeClr>
                </a:solidFill>
              </a:defRPr>
            </a:lvl9pPr>
          </a:lstStyle>
          <a:p>
            <a:r>
              <a:rPr lang="en-US"/>
              <a:t>Click to edit Master subtitle style</a:t>
            </a:r>
            <a:endParaRPr lang="en-CA"/>
          </a:p>
        </p:txBody>
      </p:sp>
      <p:sp>
        <p:nvSpPr>
          <p:cNvPr id="6" name="Slide Number Placeholder 5">
            <a:extLst>
              <a:ext uri="{FF2B5EF4-FFF2-40B4-BE49-F238E27FC236}">
                <a16:creationId xmlns:a16="http://schemas.microsoft.com/office/drawing/2014/main" id="{1EE0967B-00D3-994D-9896-71D08E8873E0}"/>
              </a:ext>
            </a:extLst>
          </p:cNvPr>
          <p:cNvSpPr>
            <a:spLocks noGrp="1"/>
          </p:cNvSpPr>
          <p:nvPr>
            <p:ph type="sldNum" sz="quarter" idx="12"/>
          </p:nvPr>
        </p:nvSpPr>
        <p:spPr>
          <a:xfrm>
            <a:off x="8737205" y="5715181"/>
            <a:ext cx="2844759" cy="364706"/>
          </a:xfrm>
          <a:prstGeom prst="rect">
            <a:avLst/>
          </a:prstGeom>
        </p:spPr>
        <p:txBody>
          <a:bodyPr/>
          <a:lstStyle>
            <a:lvl1pPr>
              <a:defRPr/>
            </a:lvl1pPr>
          </a:lstStyle>
          <a:p>
            <a:fld id="{981B855A-2CA4-4D48-8570-F378097A7467}" type="slidenum">
              <a:rPr lang="en-CA" altLang="en-US"/>
              <a:pPr/>
              <a:t>‹#›</a:t>
            </a:fld>
            <a:endParaRPr lang="en-CA" altLang="en-US"/>
          </a:p>
        </p:txBody>
      </p:sp>
    </p:spTree>
    <p:extLst>
      <p:ext uri="{BB962C8B-B14F-4D97-AF65-F5344CB8AC3E}">
        <p14:creationId xmlns:p14="http://schemas.microsoft.com/office/powerpoint/2010/main" val="4118104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CA"/>
          </a:p>
        </p:txBody>
      </p:sp>
      <p:sp>
        <p:nvSpPr>
          <p:cNvPr id="3" name="Content Placeholder 2"/>
          <p:cNvSpPr>
            <a:spLocks noGrp="1"/>
          </p:cNvSpPr>
          <p:nvPr>
            <p:ph idx="1"/>
          </p:nvPr>
        </p:nvSpPr>
        <p:spPr>
          <a:xfrm>
            <a:off x="451719" y="1276163"/>
            <a:ext cx="11292964" cy="4760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TextBox 8">
            <a:extLst>
              <a:ext uri="{FF2B5EF4-FFF2-40B4-BE49-F238E27FC236}">
                <a16:creationId xmlns:a16="http://schemas.microsoft.com/office/drawing/2014/main" id="{8714C8F0-6E2F-4805-9069-24CAD8E353BC}"/>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59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3" name="コンテンツ プレースホルダー 2"/>
          <p:cNvSpPr>
            <a:spLocks noGrp="1"/>
          </p:cNvSpPr>
          <p:nvPr>
            <p:ph idx="1" hasCustomPrompt="1"/>
          </p:nvPr>
        </p:nvSpPr>
        <p:spPr>
          <a:xfrm>
            <a:off x="2849316" y="1066800"/>
            <a:ext cx="8802689" cy="5098330"/>
          </a:xfrm>
          <a:prstGeom prst="rect">
            <a:avLst/>
          </a:prstGeom>
        </p:spPr>
        <p:txBody>
          <a:bodyPr lIns="183600" rIns="183600"/>
          <a:lstStyle>
            <a:lvl1pPr marL="0" indent="0" fontAlgn="ctr">
              <a:spcBef>
                <a:spcPts val="0"/>
              </a:spcBef>
              <a:spcAft>
                <a:spcPts val="0"/>
              </a:spcAft>
              <a:buFontTx/>
              <a:buNone/>
              <a:defRPr sz="2000" b="0" i="0" spc="100" baseline="0">
                <a:solidFill>
                  <a:schemeClr val="tx1"/>
                </a:solidFill>
                <a:latin typeface="+mn-lt"/>
                <a:ea typeface="HGPGothicE"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en-US" altLang="ja-JP"/>
              <a:t>Click and enter text.</a:t>
            </a:r>
            <a:endParaRPr kumimoji="1" lang="ja-JP" altLang="en-US"/>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4"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n-lt"/>
                <a:ea typeface="HGPGothicE" charset="-128"/>
                <a:cs typeface="HGPGothicE" charset="-128"/>
              </a:rPr>
              <a:pPr algn="ctr" fontAlgn="auto">
                <a:spcBef>
                  <a:spcPts val="0"/>
                </a:spcBef>
                <a:spcAft>
                  <a:spcPts val="0"/>
                </a:spcAft>
                <a:defRPr/>
              </a:pPr>
              <a:t>‹#›</a:t>
            </a:fld>
            <a:endParaRPr lang="en-US" sz="1200" b="0" i="0">
              <a:solidFill>
                <a:schemeClr val="tx1"/>
              </a:solidFill>
              <a:latin typeface="+mn-lt"/>
              <a:ea typeface="HGPGothicE" charset="-128"/>
              <a:cs typeface="HGPGothicE" charset="-128"/>
            </a:endParaRPr>
          </a:p>
        </p:txBody>
      </p:sp>
      <p:sp>
        <p:nvSpPr>
          <p:cNvPr id="7" name="TextBox 12"/>
          <p:cNvSpPr txBox="1"/>
          <p:nvPr userDrawn="1"/>
        </p:nvSpPr>
        <p:spPr>
          <a:xfrm>
            <a:off x="9881548" y="6597352"/>
            <a:ext cx="2167332"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2018 NTT DATA, Inc. All rights reserved.</a:t>
            </a:r>
          </a:p>
        </p:txBody>
      </p:sp>
      <p:sp>
        <p:nvSpPr>
          <p:cNvPr id="10"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3613" b="1" cap="all" spc="0" baseline="0"/>
            </a:lvl1pPr>
          </a:lstStyle>
          <a:p>
            <a:r>
              <a:rPr lang="en-US"/>
              <a:t>Click to edit Master title style</a:t>
            </a:r>
            <a:endParaRPr lang="en-CA"/>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1772">
                <a:solidFill>
                  <a:schemeClr val="tx1">
                    <a:tint val="75000"/>
                  </a:schemeClr>
                </a:solidFill>
              </a:defRPr>
            </a:lvl1pPr>
            <a:lvl2pPr marL="415010" indent="0">
              <a:buNone/>
              <a:defRPr sz="1636">
                <a:solidFill>
                  <a:schemeClr val="tx1">
                    <a:tint val="75000"/>
                  </a:schemeClr>
                </a:solidFill>
              </a:defRPr>
            </a:lvl2pPr>
            <a:lvl3pPr marL="830019" indent="0">
              <a:buNone/>
              <a:defRPr sz="1500">
                <a:solidFill>
                  <a:schemeClr val="tx1">
                    <a:tint val="75000"/>
                  </a:schemeClr>
                </a:solidFill>
              </a:defRPr>
            </a:lvl3pPr>
            <a:lvl4pPr marL="1245029" indent="0">
              <a:buNone/>
              <a:defRPr sz="1295">
                <a:solidFill>
                  <a:schemeClr val="tx1">
                    <a:tint val="75000"/>
                  </a:schemeClr>
                </a:solidFill>
              </a:defRPr>
            </a:lvl4pPr>
            <a:lvl5pPr marL="1660039" indent="0">
              <a:buNone/>
              <a:defRPr sz="1295">
                <a:solidFill>
                  <a:schemeClr val="tx1">
                    <a:tint val="75000"/>
                  </a:schemeClr>
                </a:solidFill>
              </a:defRPr>
            </a:lvl5pPr>
            <a:lvl6pPr marL="2075049" indent="0">
              <a:buNone/>
              <a:defRPr sz="1295">
                <a:solidFill>
                  <a:schemeClr val="tx1">
                    <a:tint val="75000"/>
                  </a:schemeClr>
                </a:solidFill>
              </a:defRPr>
            </a:lvl6pPr>
            <a:lvl7pPr marL="2490056" indent="0">
              <a:buNone/>
              <a:defRPr sz="1295">
                <a:solidFill>
                  <a:schemeClr val="tx1">
                    <a:tint val="75000"/>
                  </a:schemeClr>
                </a:solidFill>
              </a:defRPr>
            </a:lvl7pPr>
            <a:lvl8pPr marL="2905067" indent="0">
              <a:buNone/>
              <a:defRPr sz="1295">
                <a:solidFill>
                  <a:schemeClr val="tx1">
                    <a:tint val="75000"/>
                  </a:schemeClr>
                </a:solidFill>
              </a:defRPr>
            </a:lvl8pPr>
            <a:lvl9pPr marL="3320075" indent="0">
              <a:buNone/>
              <a:defRPr sz="1295">
                <a:solidFill>
                  <a:schemeClr val="tx1">
                    <a:tint val="75000"/>
                  </a:schemeClr>
                </a:solidFill>
              </a:defRPr>
            </a:lvl9pPr>
          </a:lstStyle>
          <a:p>
            <a:pPr lvl="0"/>
            <a:r>
              <a:rPr lang="en-US"/>
              <a:t>Click to edit Master text styles</a:t>
            </a:r>
          </a:p>
        </p:txBody>
      </p:sp>
      <p:sp>
        <p:nvSpPr>
          <p:cNvPr id="5" name="TextBox 4">
            <a:extLst>
              <a:ext uri="{FF2B5EF4-FFF2-40B4-BE49-F238E27FC236}">
                <a16:creationId xmlns:a16="http://schemas.microsoft.com/office/drawing/2014/main" id="{728D08AE-9B4A-4658-AA84-B6E3839BD990}"/>
              </a:ext>
            </a:extLst>
          </p:cNvPr>
          <p:cNvSpPr txBox="1">
            <a:spLocks noChangeArrowheads="1"/>
          </p:cNvSpPr>
          <p:nvPr userDrawn="1"/>
        </p:nvSpPr>
        <p:spPr bwMode="auto">
          <a:xfrm>
            <a:off x="0" y="0"/>
            <a:ext cx="12192000" cy="281167"/>
          </a:xfrm>
          <a:prstGeom prst="rect">
            <a:avLst/>
          </a:prstGeom>
          <a:solidFill>
            <a:srgbClr val="99001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sz="1227"/>
          </a:p>
        </p:txBody>
      </p:sp>
      <p:sp>
        <p:nvSpPr>
          <p:cNvPr id="7" name="TextBox 8">
            <a:extLst>
              <a:ext uri="{FF2B5EF4-FFF2-40B4-BE49-F238E27FC236}">
                <a16:creationId xmlns:a16="http://schemas.microsoft.com/office/drawing/2014/main" id="{12A2997F-18CA-4ABF-ADA6-0328CD74017D}"/>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6675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CA"/>
          </a:p>
        </p:txBody>
      </p:sp>
      <p:sp>
        <p:nvSpPr>
          <p:cNvPr id="3" name="Content Placeholder 2"/>
          <p:cNvSpPr>
            <a:spLocks noGrp="1"/>
          </p:cNvSpPr>
          <p:nvPr>
            <p:ph sz="half" idx="1"/>
          </p:nvPr>
        </p:nvSpPr>
        <p:spPr>
          <a:xfrm>
            <a:off x="451719" y="1276162"/>
            <a:ext cx="5533552" cy="4859233"/>
          </a:xfrm>
        </p:spPr>
        <p:txBody>
          <a:bodyPr/>
          <a:lstStyle>
            <a:lvl1pPr>
              <a:defRPr sz="2522"/>
            </a:lvl1pPr>
            <a:lvl2pPr>
              <a:defRPr sz="2181"/>
            </a:lvl2pPr>
            <a:lvl3pPr>
              <a:defRPr sz="1772"/>
            </a:lvl3pPr>
            <a:lvl4pPr>
              <a:defRPr sz="1636"/>
            </a:lvl4pPr>
            <a:lvl5pPr>
              <a:defRPr sz="1636"/>
            </a:lvl5pPr>
            <a:lvl6pPr>
              <a:defRPr sz="1636"/>
            </a:lvl6pPr>
            <a:lvl7pPr>
              <a:defRPr sz="1636"/>
            </a:lvl7pPr>
            <a:lvl8pPr>
              <a:defRPr sz="1636"/>
            </a:lvl8pPr>
            <a:lvl9pPr>
              <a:defRPr sz="16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11130" y="1276162"/>
            <a:ext cx="5533552" cy="4859233"/>
          </a:xfrm>
        </p:spPr>
        <p:txBody>
          <a:bodyPr/>
          <a:lstStyle>
            <a:lvl1pPr>
              <a:defRPr sz="2522"/>
            </a:lvl1pPr>
            <a:lvl2pPr>
              <a:defRPr sz="2181"/>
            </a:lvl2pPr>
            <a:lvl3pPr>
              <a:defRPr sz="1772"/>
            </a:lvl3pPr>
            <a:lvl4pPr>
              <a:defRPr sz="1636"/>
            </a:lvl4pPr>
            <a:lvl5pPr>
              <a:defRPr sz="1636"/>
            </a:lvl5pPr>
            <a:lvl6pPr>
              <a:defRPr sz="1636"/>
            </a:lvl6pPr>
            <a:lvl7pPr>
              <a:defRPr sz="1636"/>
            </a:lvl7pPr>
            <a:lvl8pPr>
              <a:defRPr sz="1636"/>
            </a:lvl8pPr>
            <a:lvl9pPr>
              <a:defRPr sz="16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TextBox 8">
            <a:extLst>
              <a:ext uri="{FF2B5EF4-FFF2-40B4-BE49-F238E27FC236}">
                <a16:creationId xmlns:a16="http://schemas.microsoft.com/office/drawing/2014/main" id="{97CBFA7F-7704-4F4D-8570-1EB6CE7CD4CF}"/>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9487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CA"/>
          </a:p>
        </p:txBody>
      </p:sp>
      <p:sp>
        <p:nvSpPr>
          <p:cNvPr id="3" name="Text Placeholder 2"/>
          <p:cNvSpPr>
            <a:spLocks noGrp="1"/>
          </p:cNvSpPr>
          <p:nvPr>
            <p:ph type="body" idx="1" hasCustomPrompt="1"/>
          </p:nvPr>
        </p:nvSpPr>
        <p:spPr>
          <a:xfrm>
            <a:off x="451719" y="1276162"/>
            <a:ext cx="5533552" cy="709203"/>
          </a:xfrm>
        </p:spPr>
        <p:txBody>
          <a:bodyPr anchor="ctr"/>
          <a:lstStyle>
            <a:lvl1pPr marL="0" indent="0">
              <a:buNone/>
              <a:defRPr sz="2181" b="1" spc="0" baseline="0">
                <a:latin typeface="Franklin Gothic Demi Cond" panose="020B0706030402020204" pitchFamily="34" charset="0"/>
              </a:defRPr>
            </a:lvl1pPr>
            <a:lvl2pPr marL="415010" indent="0">
              <a:buNone/>
              <a:defRPr sz="1772" b="1"/>
            </a:lvl2pPr>
            <a:lvl3pPr marL="830019" indent="0">
              <a:buNone/>
              <a:defRPr sz="1636" b="1"/>
            </a:lvl3pPr>
            <a:lvl4pPr marL="1245029" indent="0">
              <a:buNone/>
              <a:defRPr sz="1500" b="1"/>
            </a:lvl4pPr>
            <a:lvl5pPr marL="1660039" indent="0">
              <a:buNone/>
              <a:defRPr sz="1500" b="1"/>
            </a:lvl5pPr>
            <a:lvl6pPr marL="2075049" indent="0">
              <a:buNone/>
              <a:defRPr sz="1500" b="1"/>
            </a:lvl6pPr>
            <a:lvl7pPr marL="2490056" indent="0">
              <a:buNone/>
              <a:defRPr sz="1500" b="1"/>
            </a:lvl7pPr>
            <a:lvl8pPr marL="2905067" indent="0">
              <a:buNone/>
              <a:defRPr sz="1500" b="1"/>
            </a:lvl8pPr>
            <a:lvl9pPr marL="3320075" indent="0">
              <a:buNone/>
              <a:defRPr sz="1500" b="1"/>
            </a:lvl9pPr>
          </a:lstStyle>
          <a:p>
            <a:pPr lvl="0"/>
            <a:r>
              <a:rPr lang="en-US"/>
              <a:t>Click to edit Master text styles</a:t>
            </a:r>
          </a:p>
        </p:txBody>
      </p:sp>
      <p:sp>
        <p:nvSpPr>
          <p:cNvPr id="4" name="Content Placeholder 3"/>
          <p:cNvSpPr>
            <a:spLocks noGrp="1"/>
          </p:cNvSpPr>
          <p:nvPr>
            <p:ph sz="half" idx="2"/>
          </p:nvPr>
        </p:nvSpPr>
        <p:spPr>
          <a:xfrm>
            <a:off x="451719" y="2159659"/>
            <a:ext cx="5533552" cy="3828486"/>
          </a:xfrm>
        </p:spPr>
        <p:txBody>
          <a:bodyPr/>
          <a:lstStyle>
            <a:lvl1pPr marL="249988" indent="-249988">
              <a:tabLst/>
              <a:defRPr sz="2181"/>
            </a:lvl1pPr>
            <a:lvl2pPr marL="490236" indent="-246741">
              <a:tabLst/>
              <a:defRPr sz="1772"/>
            </a:lvl2pPr>
            <a:lvl3pPr marL="759704" indent="-269468">
              <a:tabLst/>
              <a:defRPr sz="1636"/>
            </a:lvl3pPr>
            <a:lvl4pPr marL="999952" indent="-240248">
              <a:tabLst/>
              <a:defRPr sz="1500"/>
            </a:lvl4pPr>
            <a:lvl5pPr marL="1220720" indent="-220769">
              <a:tabLst/>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hasCustomPrompt="1"/>
          </p:nvPr>
        </p:nvSpPr>
        <p:spPr>
          <a:xfrm>
            <a:off x="6211130" y="1276162"/>
            <a:ext cx="5533552" cy="709203"/>
          </a:xfrm>
        </p:spPr>
        <p:txBody>
          <a:bodyPr anchor="ctr"/>
          <a:lstStyle>
            <a:lvl1pPr marL="0" indent="0" algn="ctr">
              <a:buNone/>
              <a:defRPr sz="2181" b="1" spc="0" baseline="0">
                <a:latin typeface="Franklin Gothic Demi Cond" panose="020B0706030402020204" pitchFamily="34" charset="0"/>
              </a:defRPr>
            </a:lvl1pPr>
            <a:lvl2pPr marL="415010" indent="0">
              <a:buNone/>
              <a:defRPr sz="1772" b="1"/>
            </a:lvl2pPr>
            <a:lvl3pPr marL="830019" indent="0">
              <a:buNone/>
              <a:defRPr sz="1636" b="1"/>
            </a:lvl3pPr>
            <a:lvl4pPr marL="1245029" indent="0">
              <a:buNone/>
              <a:defRPr sz="1500" b="1"/>
            </a:lvl4pPr>
            <a:lvl5pPr marL="1660039" indent="0">
              <a:buNone/>
              <a:defRPr sz="1500" b="1"/>
            </a:lvl5pPr>
            <a:lvl6pPr marL="2075049" indent="0">
              <a:buNone/>
              <a:defRPr sz="1500" b="1"/>
            </a:lvl6pPr>
            <a:lvl7pPr marL="2490056" indent="0">
              <a:buNone/>
              <a:defRPr sz="1500" b="1"/>
            </a:lvl7pPr>
            <a:lvl8pPr marL="2905067" indent="0">
              <a:buNone/>
              <a:defRPr sz="1500" b="1"/>
            </a:lvl8pPr>
            <a:lvl9pPr marL="3320075" indent="0">
              <a:buNone/>
              <a:defRPr sz="1500" b="1"/>
            </a:lvl9pPr>
          </a:lstStyle>
          <a:p>
            <a:pPr lvl="0"/>
            <a:r>
              <a:rPr lang="en-US"/>
              <a:t>Click to edit Master text styles</a:t>
            </a:r>
          </a:p>
        </p:txBody>
      </p:sp>
      <p:sp>
        <p:nvSpPr>
          <p:cNvPr id="6" name="Content Placeholder 5"/>
          <p:cNvSpPr>
            <a:spLocks noGrp="1"/>
          </p:cNvSpPr>
          <p:nvPr>
            <p:ph sz="quarter" idx="4"/>
          </p:nvPr>
        </p:nvSpPr>
        <p:spPr>
          <a:xfrm>
            <a:off x="6211130" y="2159659"/>
            <a:ext cx="5533552" cy="3828486"/>
          </a:xfrm>
        </p:spPr>
        <p:txBody>
          <a:bodyPr/>
          <a:lstStyle>
            <a:lvl1pPr marL="249988" indent="-249988">
              <a:tabLst/>
              <a:defRPr sz="2181"/>
            </a:lvl1pPr>
            <a:lvl2pPr marL="490236" indent="-240248">
              <a:tabLst/>
              <a:defRPr sz="1772"/>
            </a:lvl2pPr>
            <a:lvl3pPr marL="759704" indent="-269468">
              <a:tabLst/>
              <a:defRPr sz="1636"/>
            </a:lvl3pPr>
            <a:lvl4pPr marL="999952" indent="-269468">
              <a:tabLst/>
              <a:defRPr sz="1500"/>
            </a:lvl4pPr>
            <a:lvl5pPr marL="1249940" indent="-249988">
              <a:tabLst/>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TextBox 8">
            <a:extLst>
              <a:ext uri="{FF2B5EF4-FFF2-40B4-BE49-F238E27FC236}">
                <a16:creationId xmlns:a16="http://schemas.microsoft.com/office/drawing/2014/main" id="{952552CD-BB59-411B-8E29-6D753A9DFAFB}"/>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52543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CA"/>
          </a:p>
        </p:txBody>
      </p:sp>
      <p:sp>
        <p:nvSpPr>
          <p:cNvPr id="4" name="Footer Placeholder 4">
            <a:extLst>
              <a:ext uri="{FF2B5EF4-FFF2-40B4-BE49-F238E27FC236}">
                <a16:creationId xmlns:a16="http://schemas.microsoft.com/office/drawing/2014/main" id="{D8AFBF4A-7F8A-E740-93E0-2CDF9C68041A}"/>
              </a:ext>
            </a:extLst>
          </p:cNvPr>
          <p:cNvSpPr>
            <a:spLocks noGrp="1"/>
          </p:cNvSpPr>
          <p:nvPr>
            <p:ph type="ftr" sz="quarter" idx="11"/>
          </p:nvPr>
        </p:nvSpPr>
        <p:spPr>
          <a:xfrm>
            <a:off x="4165673" y="5715181"/>
            <a:ext cx="3860655" cy="364706"/>
          </a:xfrm>
          <a:prstGeom prst="rect">
            <a:avLst/>
          </a:prstGeom>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93AE456F-AB4D-5D40-A03A-B2AE3139409A}"/>
              </a:ext>
            </a:extLst>
          </p:cNvPr>
          <p:cNvSpPr>
            <a:spLocks noGrp="1"/>
          </p:cNvSpPr>
          <p:nvPr>
            <p:ph type="sldNum" sz="quarter" idx="12"/>
          </p:nvPr>
        </p:nvSpPr>
        <p:spPr>
          <a:xfrm>
            <a:off x="8737205" y="5715181"/>
            <a:ext cx="2844759" cy="364706"/>
          </a:xfrm>
          <a:prstGeom prst="rect">
            <a:avLst/>
          </a:prstGeom>
        </p:spPr>
        <p:txBody>
          <a:bodyPr/>
          <a:lstStyle>
            <a:lvl1pPr>
              <a:defRPr/>
            </a:lvl1pPr>
          </a:lstStyle>
          <a:p>
            <a:fld id="{6444F9E0-B850-0C41-A4F4-00C4A5A6E393}" type="slidenum">
              <a:rPr lang="en-CA" altLang="en-US"/>
              <a:pPr/>
              <a:t>‹#›</a:t>
            </a:fld>
            <a:endParaRPr lang="en-CA" altLang="en-US"/>
          </a:p>
        </p:txBody>
      </p:sp>
      <p:sp>
        <p:nvSpPr>
          <p:cNvPr id="7" name="Date Placeholder 3">
            <a:extLst>
              <a:ext uri="{FF2B5EF4-FFF2-40B4-BE49-F238E27FC236}">
                <a16:creationId xmlns:a16="http://schemas.microsoft.com/office/drawing/2014/main" id="{39B5BCD3-68F3-494D-95E9-97520BE41A44}"/>
              </a:ext>
            </a:extLst>
          </p:cNvPr>
          <p:cNvSpPr>
            <a:spLocks noGrp="1"/>
          </p:cNvSpPr>
          <p:nvPr>
            <p:ph type="dt" sz="half" idx="2"/>
          </p:nvPr>
        </p:nvSpPr>
        <p:spPr>
          <a:xfrm>
            <a:off x="492879" y="6435279"/>
            <a:ext cx="2844759" cy="364706"/>
          </a:xfrm>
          <a:prstGeom prst="rect">
            <a:avLst/>
          </a:prstGeom>
        </p:spPr>
        <p:txBody>
          <a:bodyPr vert="horz" lIns="91419" tIns="45708" rIns="91419" bIns="45708" rtlCol="0" anchor="ctr"/>
          <a:lstStyle>
            <a:lvl1pPr algn="l" defTabSz="996966" eaLnBrk="1" fontAlgn="auto" hangingPunct="1">
              <a:spcBef>
                <a:spcPts val="0"/>
              </a:spcBef>
              <a:spcAft>
                <a:spcPts val="0"/>
              </a:spcAft>
              <a:defRPr sz="1091">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2021-10-12</a:t>
            </a:fld>
            <a:endParaRPr lang="en-CA"/>
          </a:p>
        </p:txBody>
      </p:sp>
      <p:sp>
        <p:nvSpPr>
          <p:cNvPr id="8" name="TextBox 8">
            <a:extLst>
              <a:ext uri="{FF2B5EF4-FFF2-40B4-BE49-F238E27FC236}">
                <a16:creationId xmlns:a16="http://schemas.microsoft.com/office/drawing/2014/main" id="{C88438F9-6917-4FDF-931F-D9A38C3357A7}"/>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77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DE073397-981A-4EFB-8C28-4D05C1D789D6}"/>
              </a:ext>
            </a:extLst>
          </p:cNvPr>
          <p:cNvSpPr>
            <a:spLocks noGrp="1"/>
          </p:cNvSpPr>
          <p:nvPr>
            <p:ph type="dt" sz="half" idx="2"/>
          </p:nvPr>
        </p:nvSpPr>
        <p:spPr>
          <a:xfrm>
            <a:off x="492879" y="6435279"/>
            <a:ext cx="2844759" cy="364706"/>
          </a:xfrm>
          <a:prstGeom prst="rect">
            <a:avLst/>
          </a:prstGeom>
        </p:spPr>
        <p:txBody>
          <a:bodyPr vert="horz" lIns="91419" tIns="45708" rIns="91419" bIns="45708" rtlCol="0" anchor="ctr"/>
          <a:lstStyle>
            <a:lvl1pPr algn="l" defTabSz="996966" eaLnBrk="1" fontAlgn="auto" hangingPunct="1">
              <a:spcBef>
                <a:spcPts val="0"/>
              </a:spcBef>
              <a:spcAft>
                <a:spcPts val="0"/>
              </a:spcAft>
              <a:defRPr sz="1091">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2021-10-12</a:t>
            </a:fld>
            <a:endParaRPr lang="en-CA"/>
          </a:p>
        </p:txBody>
      </p:sp>
      <p:sp>
        <p:nvSpPr>
          <p:cNvPr id="4" name="TextBox 8">
            <a:extLst>
              <a:ext uri="{FF2B5EF4-FFF2-40B4-BE49-F238E27FC236}">
                <a16:creationId xmlns:a16="http://schemas.microsoft.com/office/drawing/2014/main" id="{1BC4156C-B613-4EFD-AA65-4AD16A29CBA4}"/>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811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19" y="273051"/>
            <a:ext cx="4171171" cy="1162050"/>
          </a:xfrm>
        </p:spPr>
        <p:txBody>
          <a:bodyPr anchor="b"/>
          <a:lstStyle>
            <a:lvl1pPr algn="l">
              <a:defRPr sz="1772" b="1"/>
            </a:lvl1pPr>
          </a:lstStyle>
          <a:p>
            <a:r>
              <a:rPr lang="en-US"/>
              <a:t>Click to edit Master title style</a:t>
            </a:r>
            <a:endParaRPr lang="en-CA"/>
          </a:p>
        </p:txBody>
      </p:sp>
      <p:sp>
        <p:nvSpPr>
          <p:cNvPr id="3" name="Content Placeholder 2"/>
          <p:cNvSpPr>
            <a:spLocks noGrp="1"/>
          </p:cNvSpPr>
          <p:nvPr>
            <p:ph idx="1"/>
          </p:nvPr>
        </p:nvSpPr>
        <p:spPr>
          <a:xfrm>
            <a:off x="4766736" y="273056"/>
            <a:ext cx="6975745" cy="5853113"/>
          </a:xfrm>
        </p:spPr>
        <p:txBody>
          <a:bodyPr/>
          <a:lstStyle>
            <a:lvl1pPr>
              <a:defRPr sz="2863"/>
            </a:lvl1pPr>
            <a:lvl2pPr>
              <a:defRPr sz="2522"/>
            </a:lvl2pPr>
            <a:lvl3pPr>
              <a:defRPr sz="2181"/>
            </a:lvl3pPr>
            <a:lvl4pPr>
              <a:defRPr sz="1772"/>
            </a:lvl4pPr>
            <a:lvl5pPr>
              <a:defRPr sz="1772"/>
            </a:lvl5pPr>
            <a:lvl6pPr>
              <a:defRPr sz="1772"/>
            </a:lvl6pPr>
            <a:lvl7pPr>
              <a:defRPr sz="1772"/>
            </a:lvl7pPr>
            <a:lvl8pPr>
              <a:defRPr sz="1772"/>
            </a:lvl8pPr>
            <a:lvl9pPr>
              <a:defRPr sz="17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49081" y="1435102"/>
            <a:ext cx="4171608" cy="4691063"/>
          </a:xfrm>
        </p:spPr>
        <p:txBody>
          <a:bodyPr/>
          <a:lstStyle>
            <a:lvl1pPr marL="0" indent="0">
              <a:buNone/>
              <a:defRPr sz="1295"/>
            </a:lvl1pPr>
            <a:lvl2pPr marL="415010" indent="0">
              <a:buNone/>
              <a:defRPr sz="1091"/>
            </a:lvl2pPr>
            <a:lvl3pPr marL="830019" indent="0">
              <a:buNone/>
              <a:defRPr sz="886"/>
            </a:lvl3pPr>
            <a:lvl4pPr marL="1245029" indent="0">
              <a:buNone/>
              <a:defRPr sz="750"/>
            </a:lvl4pPr>
            <a:lvl5pPr marL="1660039" indent="0">
              <a:buNone/>
              <a:defRPr sz="750"/>
            </a:lvl5pPr>
            <a:lvl6pPr marL="2075049" indent="0">
              <a:buNone/>
              <a:defRPr sz="750"/>
            </a:lvl6pPr>
            <a:lvl7pPr marL="2490056" indent="0">
              <a:buNone/>
              <a:defRPr sz="750"/>
            </a:lvl7pPr>
            <a:lvl8pPr marL="2905067" indent="0">
              <a:buNone/>
              <a:defRPr sz="750"/>
            </a:lvl8pPr>
            <a:lvl9pPr marL="3320075" indent="0">
              <a:buNone/>
              <a:defRPr sz="750"/>
            </a:lvl9pPr>
          </a:lstStyle>
          <a:p>
            <a:pPr lvl="0"/>
            <a:r>
              <a:rPr lang="en-US"/>
              <a:t>Click to edit Master text styles</a:t>
            </a:r>
          </a:p>
        </p:txBody>
      </p:sp>
      <p:sp>
        <p:nvSpPr>
          <p:cNvPr id="6" name="Footer Placeholder 4">
            <a:extLst>
              <a:ext uri="{FF2B5EF4-FFF2-40B4-BE49-F238E27FC236}">
                <a16:creationId xmlns:a16="http://schemas.microsoft.com/office/drawing/2014/main" id="{CBD1EFB9-F12A-8A48-BE93-D5FB5CA5FFC4}"/>
              </a:ext>
            </a:extLst>
          </p:cNvPr>
          <p:cNvSpPr>
            <a:spLocks noGrp="1"/>
          </p:cNvSpPr>
          <p:nvPr>
            <p:ph type="ftr" sz="quarter" idx="11"/>
          </p:nvPr>
        </p:nvSpPr>
        <p:spPr>
          <a:xfrm>
            <a:off x="4165673" y="5715181"/>
            <a:ext cx="3860655" cy="364706"/>
          </a:xfrm>
          <a:prstGeom prst="rect">
            <a:avLst/>
          </a:prstGeo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77734073-B17E-CD42-8365-9C3B665C6960}"/>
              </a:ext>
            </a:extLst>
          </p:cNvPr>
          <p:cNvSpPr>
            <a:spLocks noGrp="1"/>
          </p:cNvSpPr>
          <p:nvPr>
            <p:ph type="sldNum" sz="quarter" idx="12"/>
          </p:nvPr>
        </p:nvSpPr>
        <p:spPr>
          <a:xfrm>
            <a:off x="8737205" y="5715181"/>
            <a:ext cx="2844759" cy="364706"/>
          </a:xfrm>
          <a:prstGeom prst="rect">
            <a:avLst/>
          </a:prstGeom>
        </p:spPr>
        <p:txBody>
          <a:bodyPr/>
          <a:lstStyle>
            <a:lvl1pPr>
              <a:defRPr/>
            </a:lvl1pPr>
          </a:lstStyle>
          <a:p>
            <a:fld id="{2CD8871F-25CC-B947-BD47-042E3677F01D}" type="slidenum">
              <a:rPr lang="en-CA" altLang="en-US"/>
              <a:pPr/>
              <a:t>‹#›</a:t>
            </a:fld>
            <a:endParaRPr lang="en-CA" altLang="en-US"/>
          </a:p>
        </p:txBody>
      </p:sp>
      <p:sp>
        <p:nvSpPr>
          <p:cNvPr id="9" name="Date Placeholder 3">
            <a:extLst>
              <a:ext uri="{FF2B5EF4-FFF2-40B4-BE49-F238E27FC236}">
                <a16:creationId xmlns:a16="http://schemas.microsoft.com/office/drawing/2014/main" id="{2788D5CC-6C99-43F5-9394-046429039FF7}"/>
              </a:ext>
            </a:extLst>
          </p:cNvPr>
          <p:cNvSpPr>
            <a:spLocks noGrp="1"/>
          </p:cNvSpPr>
          <p:nvPr>
            <p:ph type="dt" sz="half" idx="13"/>
          </p:nvPr>
        </p:nvSpPr>
        <p:spPr>
          <a:xfrm>
            <a:off x="492879" y="6435279"/>
            <a:ext cx="2844759" cy="364706"/>
          </a:xfrm>
          <a:prstGeom prst="rect">
            <a:avLst/>
          </a:prstGeom>
        </p:spPr>
        <p:txBody>
          <a:bodyPr vert="horz" lIns="91419" tIns="45708" rIns="91419" bIns="45708" rtlCol="0" anchor="ctr"/>
          <a:lstStyle>
            <a:lvl1pPr algn="l" defTabSz="996966" eaLnBrk="1" fontAlgn="auto" hangingPunct="1">
              <a:spcBef>
                <a:spcPts val="0"/>
              </a:spcBef>
              <a:spcAft>
                <a:spcPts val="0"/>
              </a:spcAft>
              <a:defRPr sz="1091">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2021-10-12</a:t>
            </a:fld>
            <a:endParaRPr lang="en-CA"/>
          </a:p>
        </p:txBody>
      </p:sp>
      <p:sp>
        <p:nvSpPr>
          <p:cNvPr id="10" name="TextBox 8">
            <a:extLst>
              <a:ext uri="{FF2B5EF4-FFF2-40B4-BE49-F238E27FC236}">
                <a16:creationId xmlns:a16="http://schemas.microsoft.com/office/drawing/2014/main" id="{A7927E44-D996-48BB-B195-42C6770BF6D4}"/>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719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8"/>
          </a:xfrm>
        </p:spPr>
        <p:txBody>
          <a:bodyPr anchor="b"/>
          <a:lstStyle>
            <a:lvl1pPr algn="l">
              <a:defRPr sz="1772" b="1"/>
            </a:lvl1pPr>
          </a:lstStyle>
          <a:p>
            <a:r>
              <a:rPr lang="en-US"/>
              <a:t>Click to edit Master title style</a:t>
            </a:r>
            <a:endParaRPr lang="en-CA"/>
          </a:p>
        </p:txBody>
      </p:sp>
      <p:sp>
        <p:nvSpPr>
          <p:cNvPr id="3" name="Picture Placeholder 2"/>
          <p:cNvSpPr>
            <a:spLocks noGrp="1"/>
          </p:cNvSpPr>
          <p:nvPr>
            <p:ph type="pic" idx="1"/>
          </p:nvPr>
        </p:nvSpPr>
        <p:spPr>
          <a:xfrm>
            <a:off x="2389718" y="612776"/>
            <a:ext cx="7315200" cy="4114800"/>
          </a:xfrm>
        </p:spPr>
        <p:txBody>
          <a:bodyPr/>
          <a:lstStyle>
            <a:lvl1pPr marL="0" indent="0">
              <a:buNone/>
              <a:defRPr sz="2863"/>
            </a:lvl1pPr>
            <a:lvl2pPr marL="415010" indent="0">
              <a:buNone/>
              <a:defRPr sz="2522"/>
            </a:lvl2pPr>
            <a:lvl3pPr marL="830019" indent="0">
              <a:buNone/>
              <a:defRPr sz="2181"/>
            </a:lvl3pPr>
            <a:lvl4pPr marL="1245029" indent="0">
              <a:buNone/>
              <a:defRPr sz="1772"/>
            </a:lvl4pPr>
            <a:lvl5pPr marL="1660039" indent="0">
              <a:buNone/>
              <a:defRPr sz="1772"/>
            </a:lvl5pPr>
            <a:lvl6pPr marL="2075049" indent="0">
              <a:buNone/>
              <a:defRPr sz="1772"/>
            </a:lvl6pPr>
            <a:lvl7pPr marL="2490056" indent="0">
              <a:buNone/>
              <a:defRPr sz="1772"/>
            </a:lvl7pPr>
            <a:lvl8pPr marL="2905067" indent="0">
              <a:buNone/>
              <a:defRPr sz="1772"/>
            </a:lvl8pPr>
            <a:lvl9pPr marL="3320075" indent="0">
              <a:buNone/>
              <a:defRPr sz="1772"/>
            </a:lvl9pPr>
          </a:lstStyle>
          <a:p>
            <a:pPr lvl="0"/>
            <a:endParaRPr lang="en-CA" noProof="0"/>
          </a:p>
        </p:txBody>
      </p:sp>
      <p:sp>
        <p:nvSpPr>
          <p:cNvPr id="4" name="Text Placeholder 3"/>
          <p:cNvSpPr>
            <a:spLocks noGrp="1"/>
          </p:cNvSpPr>
          <p:nvPr>
            <p:ph type="body" sz="half" idx="2"/>
          </p:nvPr>
        </p:nvSpPr>
        <p:spPr>
          <a:xfrm>
            <a:off x="2389718" y="5367339"/>
            <a:ext cx="7315200" cy="804862"/>
          </a:xfrm>
        </p:spPr>
        <p:txBody>
          <a:bodyPr/>
          <a:lstStyle>
            <a:lvl1pPr marL="0" indent="0">
              <a:buNone/>
              <a:defRPr sz="1295"/>
            </a:lvl1pPr>
            <a:lvl2pPr marL="415010" indent="0">
              <a:buNone/>
              <a:defRPr sz="1091"/>
            </a:lvl2pPr>
            <a:lvl3pPr marL="830019" indent="0">
              <a:buNone/>
              <a:defRPr sz="886"/>
            </a:lvl3pPr>
            <a:lvl4pPr marL="1245029" indent="0">
              <a:buNone/>
              <a:defRPr sz="750"/>
            </a:lvl4pPr>
            <a:lvl5pPr marL="1660039" indent="0">
              <a:buNone/>
              <a:defRPr sz="750"/>
            </a:lvl5pPr>
            <a:lvl6pPr marL="2075049" indent="0">
              <a:buNone/>
              <a:defRPr sz="750"/>
            </a:lvl6pPr>
            <a:lvl7pPr marL="2490056" indent="0">
              <a:buNone/>
              <a:defRPr sz="750"/>
            </a:lvl7pPr>
            <a:lvl8pPr marL="2905067" indent="0">
              <a:buNone/>
              <a:defRPr sz="750"/>
            </a:lvl8pPr>
            <a:lvl9pPr marL="3320075" indent="0">
              <a:buNone/>
              <a:defRPr sz="750"/>
            </a:lvl9pPr>
          </a:lstStyle>
          <a:p>
            <a:pPr lvl="0"/>
            <a:r>
              <a:rPr lang="en-US"/>
              <a:t>Click to edit Master text styles</a:t>
            </a:r>
          </a:p>
        </p:txBody>
      </p:sp>
      <p:sp>
        <p:nvSpPr>
          <p:cNvPr id="6" name="Footer Placeholder 4">
            <a:extLst>
              <a:ext uri="{FF2B5EF4-FFF2-40B4-BE49-F238E27FC236}">
                <a16:creationId xmlns:a16="http://schemas.microsoft.com/office/drawing/2014/main" id="{9B17EF9D-77BA-E84C-985A-AED702492882}"/>
              </a:ext>
            </a:extLst>
          </p:cNvPr>
          <p:cNvSpPr>
            <a:spLocks noGrp="1"/>
          </p:cNvSpPr>
          <p:nvPr>
            <p:ph type="ftr" sz="quarter" idx="11"/>
          </p:nvPr>
        </p:nvSpPr>
        <p:spPr>
          <a:xfrm>
            <a:off x="4165673" y="5715181"/>
            <a:ext cx="3860655" cy="364706"/>
          </a:xfrm>
          <a:prstGeom prst="rect">
            <a:avLst/>
          </a:prstGeo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3586AA7B-7044-AC43-AFC8-F052DDCE47B9}"/>
              </a:ext>
            </a:extLst>
          </p:cNvPr>
          <p:cNvSpPr>
            <a:spLocks noGrp="1"/>
          </p:cNvSpPr>
          <p:nvPr>
            <p:ph type="sldNum" sz="quarter" idx="12"/>
          </p:nvPr>
        </p:nvSpPr>
        <p:spPr>
          <a:xfrm>
            <a:off x="8737205" y="5715181"/>
            <a:ext cx="2844759" cy="364706"/>
          </a:xfrm>
          <a:prstGeom prst="rect">
            <a:avLst/>
          </a:prstGeom>
        </p:spPr>
        <p:txBody>
          <a:bodyPr/>
          <a:lstStyle>
            <a:lvl1pPr>
              <a:defRPr/>
            </a:lvl1pPr>
          </a:lstStyle>
          <a:p>
            <a:fld id="{31B80F09-AC8F-2048-AB17-B012A34D0408}" type="slidenum">
              <a:rPr lang="en-CA" altLang="en-US"/>
              <a:pPr/>
              <a:t>‹#›</a:t>
            </a:fld>
            <a:endParaRPr lang="en-CA" altLang="en-US"/>
          </a:p>
        </p:txBody>
      </p:sp>
      <p:sp>
        <p:nvSpPr>
          <p:cNvPr id="9" name="Date Placeholder 3">
            <a:extLst>
              <a:ext uri="{FF2B5EF4-FFF2-40B4-BE49-F238E27FC236}">
                <a16:creationId xmlns:a16="http://schemas.microsoft.com/office/drawing/2014/main" id="{E0B6FD53-4985-4E9F-A960-159C60D4131E}"/>
              </a:ext>
            </a:extLst>
          </p:cNvPr>
          <p:cNvSpPr>
            <a:spLocks noGrp="1"/>
          </p:cNvSpPr>
          <p:nvPr>
            <p:ph type="dt" sz="half" idx="13"/>
          </p:nvPr>
        </p:nvSpPr>
        <p:spPr>
          <a:xfrm>
            <a:off x="492879" y="6435279"/>
            <a:ext cx="2844759" cy="364706"/>
          </a:xfrm>
          <a:prstGeom prst="rect">
            <a:avLst/>
          </a:prstGeom>
        </p:spPr>
        <p:txBody>
          <a:bodyPr vert="horz" lIns="91419" tIns="45708" rIns="91419" bIns="45708" rtlCol="0" anchor="ctr"/>
          <a:lstStyle>
            <a:lvl1pPr algn="l" defTabSz="996966" eaLnBrk="1" fontAlgn="auto" hangingPunct="1">
              <a:spcBef>
                <a:spcPts val="0"/>
              </a:spcBef>
              <a:spcAft>
                <a:spcPts val="0"/>
              </a:spcAft>
              <a:defRPr sz="1091">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2021-10-12</a:t>
            </a:fld>
            <a:endParaRPr lang="en-CA"/>
          </a:p>
        </p:txBody>
      </p:sp>
      <p:sp>
        <p:nvSpPr>
          <p:cNvPr id="10" name="TextBox 8">
            <a:extLst>
              <a:ext uri="{FF2B5EF4-FFF2-40B4-BE49-F238E27FC236}">
                <a16:creationId xmlns:a16="http://schemas.microsoft.com/office/drawing/2014/main" id="{0C92138C-5D16-4A6A-B835-EE6BABCF865E}"/>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65247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969BE1EC-5F48-4B49-8DEF-A369F381A993}"/>
              </a:ext>
            </a:extLst>
          </p:cNvPr>
          <p:cNvSpPr>
            <a:spLocks noGrp="1"/>
          </p:cNvSpPr>
          <p:nvPr>
            <p:ph type="ftr" sz="quarter" idx="11"/>
          </p:nvPr>
        </p:nvSpPr>
        <p:spPr>
          <a:xfrm>
            <a:off x="4165673" y="5715181"/>
            <a:ext cx="3860655" cy="364706"/>
          </a:xfrm>
          <a:prstGeom prst="rect">
            <a:avLst/>
          </a:prstGeom>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542C761F-42C0-4643-88FE-E487E117FB37}"/>
              </a:ext>
            </a:extLst>
          </p:cNvPr>
          <p:cNvSpPr>
            <a:spLocks noGrp="1"/>
          </p:cNvSpPr>
          <p:nvPr>
            <p:ph type="sldNum" sz="quarter" idx="12"/>
          </p:nvPr>
        </p:nvSpPr>
        <p:spPr>
          <a:xfrm>
            <a:off x="8737205" y="5715181"/>
            <a:ext cx="2844759" cy="364706"/>
          </a:xfrm>
          <a:prstGeom prst="rect">
            <a:avLst/>
          </a:prstGeom>
        </p:spPr>
        <p:txBody>
          <a:bodyPr/>
          <a:lstStyle>
            <a:lvl1pPr>
              <a:defRPr/>
            </a:lvl1pPr>
          </a:lstStyle>
          <a:p>
            <a:fld id="{3E75D65E-DE53-004C-AC53-00BC373E94DB}" type="slidenum">
              <a:rPr lang="en-CA" altLang="en-US"/>
              <a:pPr/>
              <a:t>‹#›</a:t>
            </a:fld>
            <a:endParaRPr lang="en-CA" altLang="en-US"/>
          </a:p>
        </p:txBody>
      </p:sp>
      <p:sp>
        <p:nvSpPr>
          <p:cNvPr id="8" name="Date Placeholder 3">
            <a:extLst>
              <a:ext uri="{FF2B5EF4-FFF2-40B4-BE49-F238E27FC236}">
                <a16:creationId xmlns:a16="http://schemas.microsoft.com/office/drawing/2014/main" id="{5D54A99E-1E13-4DE1-952F-941C04705E3B}"/>
              </a:ext>
            </a:extLst>
          </p:cNvPr>
          <p:cNvSpPr>
            <a:spLocks noGrp="1"/>
          </p:cNvSpPr>
          <p:nvPr>
            <p:ph type="dt" sz="half" idx="2"/>
          </p:nvPr>
        </p:nvSpPr>
        <p:spPr>
          <a:xfrm>
            <a:off x="492879" y="6435279"/>
            <a:ext cx="2844759" cy="364706"/>
          </a:xfrm>
          <a:prstGeom prst="rect">
            <a:avLst/>
          </a:prstGeom>
        </p:spPr>
        <p:txBody>
          <a:bodyPr vert="horz" lIns="91419" tIns="45708" rIns="91419" bIns="45708" rtlCol="0" anchor="ctr"/>
          <a:lstStyle>
            <a:lvl1pPr algn="l" defTabSz="996966" eaLnBrk="1" fontAlgn="auto" hangingPunct="1">
              <a:spcBef>
                <a:spcPts val="0"/>
              </a:spcBef>
              <a:spcAft>
                <a:spcPts val="0"/>
              </a:spcAft>
              <a:defRPr sz="1091">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2021-10-12</a:t>
            </a:fld>
            <a:endParaRPr lang="en-CA"/>
          </a:p>
        </p:txBody>
      </p:sp>
      <p:sp>
        <p:nvSpPr>
          <p:cNvPr id="9" name="TextBox 8">
            <a:extLst>
              <a:ext uri="{FF2B5EF4-FFF2-40B4-BE49-F238E27FC236}">
                <a16:creationId xmlns:a16="http://schemas.microsoft.com/office/drawing/2014/main" id="{D5F8D8C9-54C7-484B-A926-841C967E8320}"/>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89397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3" y="274639"/>
            <a:ext cx="27432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3"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03C88BCD-E232-0140-A209-A8EDC51EFFA9}"/>
              </a:ext>
            </a:extLst>
          </p:cNvPr>
          <p:cNvSpPr>
            <a:spLocks noGrp="1"/>
          </p:cNvSpPr>
          <p:nvPr>
            <p:ph type="ftr" sz="quarter" idx="11"/>
          </p:nvPr>
        </p:nvSpPr>
        <p:spPr>
          <a:xfrm>
            <a:off x="4165673" y="5715181"/>
            <a:ext cx="3860655" cy="364706"/>
          </a:xfrm>
          <a:prstGeom prst="rect">
            <a:avLst/>
          </a:prstGeom>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D31704D9-640F-2342-AD10-13CE27039043}"/>
              </a:ext>
            </a:extLst>
          </p:cNvPr>
          <p:cNvSpPr>
            <a:spLocks noGrp="1"/>
          </p:cNvSpPr>
          <p:nvPr>
            <p:ph type="sldNum" sz="quarter" idx="12"/>
          </p:nvPr>
        </p:nvSpPr>
        <p:spPr>
          <a:xfrm>
            <a:off x="8737205" y="5715181"/>
            <a:ext cx="2844759" cy="364706"/>
          </a:xfrm>
          <a:prstGeom prst="rect">
            <a:avLst/>
          </a:prstGeom>
        </p:spPr>
        <p:txBody>
          <a:bodyPr/>
          <a:lstStyle>
            <a:lvl1pPr>
              <a:defRPr/>
            </a:lvl1pPr>
          </a:lstStyle>
          <a:p>
            <a:fld id="{27F7E5FF-2BC3-204F-8088-E9F377290167}" type="slidenum">
              <a:rPr lang="en-CA" altLang="en-US"/>
              <a:pPr/>
              <a:t>‹#›</a:t>
            </a:fld>
            <a:endParaRPr lang="en-CA" altLang="en-US"/>
          </a:p>
        </p:txBody>
      </p:sp>
      <p:sp>
        <p:nvSpPr>
          <p:cNvPr id="8" name="Date Placeholder 3">
            <a:extLst>
              <a:ext uri="{FF2B5EF4-FFF2-40B4-BE49-F238E27FC236}">
                <a16:creationId xmlns:a16="http://schemas.microsoft.com/office/drawing/2014/main" id="{59AD2736-430A-4135-9F91-126F463183FB}"/>
              </a:ext>
            </a:extLst>
          </p:cNvPr>
          <p:cNvSpPr>
            <a:spLocks noGrp="1"/>
          </p:cNvSpPr>
          <p:nvPr>
            <p:ph type="dt" sz="half" idx="2"/>
          </p:nvPr>
        </p:nvSpPr>
        <p:spPr>
          <a:xfrm>
            <a:off x="492879" y="6435279"/>
            <a:ext cx="2844759" cy="364706"/>
          </a:xfrm>
          <a:prstGeom prst="rect">
            <a:avLst/>
          </a:prstGeom>
        </p:spPr>
        <p:txBody>
          <a:bodyPr vert="horz" lIns="91419" tIns="45708" rIns="91419" bIns="45708" rtlCol="0" anchor="ctr"/>
          <a:lstStyle>
            <a:lvl1pPr algn="l" defTabSz="996966" eaLnBrk="1" fontAlgn="auto" hangingPunct="1">
              <a:spcBef>
                <a:spcPts val="0"/>
              </a:spcBef>
              <a:spcAft>
                <a:spcPts val="0"/>
              </a:spcAft>
              <a:defRPr sz="1091">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2021-10-12</a:t>
            </a:fld>
            <a:endParaRPr lang="en-CA"/>
          </a:p>
        </p:txBody>
      </p:sp>
      <p:sp>
        <p:nvSpPr>
          <p:cNvPr id="9" name="TextBox 8">
            <a:extLst>
              <a:ext uri="{FF2B5EF4-FFF2-40B4-BE49-F238E27FC236}">
                <a16:creationId xmlns:a16="http://schemas.microsoft.com/office/drawing/2014/main" id="{7BE1A064-B087-4E1F-A962-ABB39A12B342}"/>
              </a:ext>
            </a:extLst>
          </p:cNvPr>
          <p:cNvSpPr txBox="1">
            <a:spLocks noChangeArrowheads="1"/>
          </p:cNvSpPr>
          <p:nvPr userDrawn="1"/>
        </p:nvSpPr>
        <p:spPr bwMode="auto">
          <a:xfrm>
            <a:off x="11225761" y="649155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429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port Layout">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4E75983-021D-4CF0-8B61-4E0582BF5A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1" y="6563637"/>
            <a:ext cx="12190755" cy="294363"/>
          </a:xfrm>
          <a:prstGeom prst="rect">
            <a:avLst/>
          </a:prstGeom>
        </p:spPr>
      </p:pic>
      <p:sp>
        <p:nvSpPr>
          <p:cNvPr id="9" name="Title 8">
            <a:extLst>
              <a:ext uri="{FF2B5EF4-FFF2-40B4-BE49-F238E27FC236}">
                <a16:creationId xmlns:a16="http://schemas.microsoft.com/office/drawing/2014/main" id="{D7156E85-F1E4-4F1B-8EA2-CE9F7149B3C6}"/>
              </a:ext>
            </a:extLst>
          </p:cNvPr>
          <p:cNvSpPr>
            <a:spLocks noGrp="1"/>
          </p:cNvSpPr>
          <p:nvPr>
            <p:ph type="title"/>
          </p:nvPr>
        </p:nvSpPr>
        <p:spPr>
          <a:xfrm>
            <a:off x="0" y="-11578"/>
            <a:ext cx="12190755" cy="376944"/>
          </a:xfrm>
          <a:solidFill>
            <a:srgbClr val="99001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lgn="r">
              <a:defRPr lang="en-US" sz="1977" kern="1200" dirty="0" smtClean="0">
                <a:solidFill>
                  <a:schemeClr val="bg1"/>
                </a:solidFill>
                <a:latin typeface="Franklin Gothic Demi Cond" panose="020B0706030402020204" pitchFamily="34" charset="0"/>
                <a:ea typeface="+mn-ea"/>
                <a:cs typeface="Arial" panose="020B0604020202020204" pitchFamily="34" charset="0"/>
              </a:defRPr>
            </a:lvl1pPr>
          </a:lstStyle>
          <a:p>
            <a:pPr lvl="0" algn="l" defTabSz="995623" eaLnBrk="1" hangingPunct="1"/>
            <a:r>
              <a:rPr lang="en-US"/>
              <a:t>Click to edit Master title style</a:t>
            </a:r>
            <a:endParaRPr lang="en-CA"/>
          </a:p>
        </p:txBody>
      </p:sp>
      <p:sp>
        <p:nvSpPr>
          <p:cNvPr id="10" name="TextBox 8">
            <a:extLst>
              <a:ext uri="{FF2B5EF4-FFF2-40B4-BE49-F238E27FC236}">
                <a16:creationId xmlns:a16="http://schemas.microsoft.com/office/drawing/2014/main" id="{88D31BE1-FE2D-412C-A71B-5CB07F4DDEE9}"/>
              </a:ext>
            </a:extLst>
          </p:cNvPr>
          <p:cNvSpPr txBox="1">
            <a:spLocks noChangeArrowheads="1"/>
          </p:cNvSpPr>
          <p:nvPr userDrawn="1"/>
        </p:nvSpPr>
        <p:spPr bwMode="auto">
          <a:xfrm>
            <a:off x="11225761" y="6586790"/>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227" b="0">
                <a:solidFill>
                  <a:schemeClr val="bg1"/>
                </a:solidFill>
                <a:latin typeface="Arial" panose="020B0604020202020204" pitchFamily="34" charset="0"/>
                <a:cs typeface="Arial" panose="020B0604020202020204" pitchFamily="34" charset="0"/>
              </a:rPr>
              <a:pPr algn="r" eaLnBrk="1" hangingPunct="1"/>
              <a:t>‹#›</a:t>
            </a:fld>
            <a:endParaRPr lang="en-CA" altLang="en-US" sz="1227" b="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9E9B1C6-BDAB-48BD-A91D-8BFD812E357E}"/>
              </a:ext>
            </a:extLst>
          </p:cNvPr>
          <p:cNvSpPr txBox="1"/>
          <p:nvPr userDrawn="1"/>
        </p:nvSpPr>
        <p:spPr>
          <a:xfrm>
            <a:off x="431702" y="6567297"/>
            <a:ext cx="5414302" cy="196398"/>
          </a:xfrm>
          <a:prstGeom prst="rect">
            <a:avLst/>
          </a:prstGeom>
          <a:noFill/>
        </p:spPr>
        <p:txBody>
          <a:bodyPr wrap="none" lIns="24542" tIns="24542" rIns="24542" bIns="24542" rtlCol="0">
            <a:spAutoFit/>
          </a:bodyPr>
          <a:lstStyle/>
          <a:p>
            <a:pPr algn="l"/>
            <a:r>
              <a:rPr lang="en-CA" sz="954" b="1" spc="136" baseline="0">
                <a:solidFill>
                  <a:srgbClr val="CA9296"/>
                </a:solidFill>
                <a:latin typeface="Arial" panose="020B0604020202020204" pitchFamily="34" charset="0"/>
                <a:cs typeface="Arial" panose="020B0604020202020204" pitchFamily="34" charset="0"/>
              </a:rPr>
              <a:t>//</a:t>
            </a:r>
            <a:r>
              <a:rPr lang="en-CA" sz="954" b="0" spc="136" baseline="0">
                <a:solidFill>
                  <a:srgbClr val="CA9296"/>
                </a:solidFill>
                <a:latin typeface="Arial" panose="020B0604020202020204" pitchFamily="34" charset="0"/>
                <a:cs typeface="Arial" panose="020B0604020202020204" pitchFamily="34" charset="0"/>
              </a:rPr>
              <a:t> DRAFT WORKING PAPER – INTERNAL DISCUSSION PURPOSES ONLY </a:t>
            </a:r>
            <a:r>
              <a:rPr lang="en-CA" sz="954" b="1" spc="136" baseline="0">
                <a:solidFill>
                  <a:srgbClr val="CA9296"/>
                </a:solidFill>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2E6359D7-E765-4674-AA34-F91C70B4C2E1}"/>
              </a:ext>
            </a:extLst>
          </p:cNvPr>
          <p:cNvSpPr txBox="1"/>
          <p:nvPr userDrawn="1"/>
        </p:nvSpPr>
        <p:spPr>
          <a:xfrm>
            <a:off x="431702" y="6735504"/>
            <a:ext cx="1421783" cy="115416"/>
          </a:xfrm>
          <a:prstGeom prst="rect">
            <a:avLst/>
          </a:prstGeom>
          <a:noFill/>
        </p:spPr>
        <p:txBody>
          <a:bodyPr wrap="square" lIns="24542" tIns="0" rIns="24542" bIns="0" rtlCol="0">
            <a:spAutoFit/>
          </a:bodyPr>
          <a:lstStyle/>
          <a:p>
            <a:pPr algn="l"/>
            <a:r>
              <a:rPr lang="en-CA" sz="750" b="0" kern="600" spc="0" baseline="0">
                <a:solidFill>
                  <a:srgbClr val="CA9296"/>
                </a:solidFill>
                <a:latin typeface="Arial" panose="020B0604020202020204" pitchFamily="34" charset="0"/>
                <a:ea typeface="+mn-ea"/>
                <a:cs typeface="Arial" panose="020B0604020202020204" pitchFamily="34" charset="0"/>
              </a:rPr>
              <a:t>2019-OCT-11 ver. 7d</a:t>
            </a:r>
          </a:p>
        </p:txBody>
      </p:sp>
    </p:spTree>
    <p:extLst>
      <p:ext uri="{BB962C8B-B14F-4D97-AF65-F5344CB8AC3E}">
        <p14:creationId xmlns:p14="http://schemas.microsoft.com/office/powerpoint/2010/main" val="81901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4" name="Rectangle 3"/>
          <p:cNvSpPr/>
          <p:nvPr userDrawn="1"/>
        </p:nvSpPr>
        <p:spPr bwMode="gray">
          <a:xfrm>
            <a:off x="4060824" y="1524000"/>
            <a:ext cx="4067176" cy="3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latin typeface="+mn-lt"/>
            </a:endParaRPr>
          </a:p>
        </p:txBody>
      </p:sp>
      <p:sp>
        <p:nvSpPr>
          <p:cNvPr id="5" name="Picture Placeholder 7"/>
          <p:cNvSpPr>
            <a:spLocks noGrp="1"/>
          </p:cNvSpPr>
          <p:nvPr>
            <p:ph type="pic" sz="quarter" idx="13"/>
          </p:nvPr>
        </p:nvSpPr>
        <p:spPr>
          <a:xfrm>
            <a:off x="0" y="15240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6" name="Picture Placeholder 7"/>
          <p:cNvSpPr>
            <a:spLocks noGrp="1"/>
          </p:cNvSpPr>
          <p:nvPr>
            <p:ph type="pic" sz="quarter" idx="14"/>
          </p:nvPr>
        </p:nvSpPr>
        <p:spPr>
          <a:xfrm>
            <a:off x="8128000" y="1524000"/>
            <a:ext cx="4060825" cy="3556000"/>
          </a:xfrm>
          <a:prstGeom prst="rect">
            <a:avLst/>
          </a:prstGeom>
        </p:spPr>
        <p:txBody>
          <a:bodyPr tIns="457200"/>
          <a:lstStyle>
            <a:lvl1pPr marL="0" indent="0" algn="ctr">
              <a:buNone/>
              <a:defRPr sz="2000"/>
            </a:lvl1pPr>
          </a:lstStyle>
          <a:p>
            <a:r>
              <a:rPr lang="en-US"/>
              <a:t>Click icon to add picture</a:t>
            </a:r>
            <a:endParaRPr/>
          </a:p>
        </p:txBody>
      </p:sp>
      <p:sp>
        <p:nvSpPr>
          <p:cNvPr id="7" name="Text Placeholder 10"/>
          <p:cNvSpPr>
            <a:spLocks noGrp="1"/>
          </p:cNvSpPr>
          <p:nvPr>
            <p:ph type="body" sz="quarter" idx="15" hasCustomPrompt="1"/>
          </p:nvPr>
        </p:nvSpPr>
        <p:spPr bwMode="white">
          <a:xfrm>
            <a:off x="4265612" y="2961822"/>
            <a:ext cx="3657600" cy="752020"/>
          </a:xfrm>
          <a:prstGeom prst="rect">
            <a:avLst/>
          </a:prstGeom>
        </p:spPr>
        <p:txBody>
          <a:bodyPr anchor="t">
            <a:normAutofit/>
          </a:bodyPr>
          <a:lstStyle>
            <a:lvl1pPr marL="0" indent="0" algn="ctr">
              <a:spcBef>
                <a:spcPts val="0"/>
              </a:spcBef>
              <a:buNone/>
              <a:defRPr sz="2400" b="1">
                <a:solidFill>
                  <a:srgbClr val="FFFFFF"/>
                </a:solidFill>
              </a:defRPr>
            </a:lvl1pPr>
            <a:lvl2pPr marL="0" indent="0" algn="ctr">
              <a:spcBef>
                <a:spcPts val="0"/>
              </a:spcBef>
              <a:buNone/>
              <a:defRPr sz="2400" b="1">
                <a:solidFill>
                  <a:srgbClr val="FFFFFF"/>
                </a:solidFill>
              </a:defRPr>
            </a:lvl2pPr>
            <a:lvl3pPr marL="0" indent="0" algn="ctr">
              <a:spcBef>
                <a:spcPts val="0"/>
              </a:spcBef>
              <a:buNone/>
              <a:defRPr sz="2400" b="1">
                <a:solidFill>
                  <a:srgbClr val="FFFFFF"/>
                </a:solidFill>
              </a:defRPr>
            </a:lvl3pPr>
            <a:lvl4pPr marL="0" indent="0" algn="ctr">
              <a:spcBef>
                <a:spcPts val="0"/>
              </a:spcBef>
              <a:buNone/>
              <a:defRPr sz="2400" b="1">
                <a:solidFill>
                  <a:srgbClr val="FFFFFF"/>
                </a:solidFill>
              </a:defRPr>
            </a:lvl4pPr>
            <a:lvl5pPr marL="0" indent="0" algn="ctr">
              <a:spcBef>
                <a:spcPts val="0"/>
              </a:spcBef>
              <a:buNone/>
              <a:defRPr sz="2400" b="1">
                <a:solidFill>
                  <a:srgbClr val="FFFFFF"/>
                </a:solidFill>
              </a:defRPr>
            </a:lvl5pPr>
            <a:lvl6pPr marL="0" indent="0" algn="ctr">
              <a:spcBef>
                <a:spcPts val="0"/>
              </a:spcBef>
              <a:buNone/>
              <a:defRPr sz="2400" b="1">
                <a:solidFill>
                  <a:srgbClr val="FFFFFF"/>
                </a:solidFill>
              </a:defRPr>
            </a:lvl6pPr>
            <a:lvl7pPr marL="0" indent="0" algn="ctr">
              <a:spcBef>
                <a:spcPts val="0"/>
              </a:spcBef>
              <a:buNone/>
              <a:defRPr sz="2400" b="1">
                <a:solidFill>
                  <a:srgbClr val="FFFFFF"/>
                </a:solidFill>
              </a:defRPr>
            </a:lvl7pPr>
            <a:lvl8pPr marL="0" indent="0" algn="ctr">
              <a:spcBef>
                <a:spcPts val="0"/>
              </a:spcBef>
              <a:buNone/>
              <a:defRPr sz="2400" b="1">
                <a:solidFill>
                  <a:srgbClr val="FFFFFF"/>
                </a:solidFill>
              </a:defRPr>
            </a:lvl8pPr>
            <a:lvl9pPr marL="0" indent="0" algn="ctr">
              <a:spcBef>
                <a:spcPts val="0"/>
              </a:spcBef>
              <a:buNone/>
              <a:defRPr sz="2400" b="1">
                <a:solidFill>
                  <a:srgbClr val="FFFFFF"/>
                </a:solidFill>
              </a:defRPr>
            </a:lvl9pPr>
          </a:lstStyle>
          <a:p>
            <a:pPr lvl="0"/>
            <a:r>
              <a:t>Click to add heading</a:t>
            </a:r>
          </a:p>
        </p:txBody>
      </p:sp>
      <p:sp>
        <p:nvSpPr>
          <p:cNvPr id="8" name="Text Placeholder 10"/>
          <p:cNvSpPr>
            <a:spLocks noGrp="1"/>
          </p:cNvSpPr>
          <p:nvPr>
            <p:ph type="body" sz="quarter" idx="16"/>
          </p:nvPr>
        </p:nvSpPr>
        <p:spPr bwMode="white">
          <a:xfrm>
            <a:off x="4265612" y="3810000"/>
            <a:ext cx="3657600" cy="726620"/>
          </a:xfrm>
          <a:prstGeom prst="rect">
            <a:avLst/>
          </a:prstGeom>
        </p:spPr>
        <p:txBody>
          <a:bodyPr>
            <a:noAutofit/>
          </a:bodyPr>
          <a:lstStyle>
            <a:lvl1pPr marL="0" indent="0" algn="ctr">
              <a:spcBef>
                <a:spcPts val="0"/>
              </a:spcBef>
              <a:buNone/>
              <a:defRPr sz="1600" b="0">
                <a:solidFill>
                  <a:srgbClr val="FFFFFF"/>
                </a:solidFill>
              </a:defRPr>
            </a:lvl1pPr>
            <a:lvl2pPr marL="0" indent="0" algn="ctr">
              <a:spcBef>
                <a:spcPts val="0"/>
              </a:spcBef>
              <a:buNone/>
              <a:defRPr sz="1600" b="0">
                <a:solidFill>
                  <a:srgbClr val="FFFFFF"/>
                </a:solidFill>
              </a:defRPr>
            </a:lvl2pPr>
            <a:lvl3pPr marL="0" indent="0" algn="ctr">
              <a:spcBef>
                <a:spcPts val="0"/>
              </a:spcBef>
              <a:buNone/>
              <a:defRPr sz="1600" b="0">
                <a:solidFill>
                  <a:srgbClr val="FFFFFF"/>
                </a:solidFill>
              </a:defRPr>
            </a:lvl3pPr>
            <a:lvl4pPr marL="0" indent="0" algn="ctr">
              <a:spcBef>
                <a:spcPts val="0"/>
              </a:spcBef>
              <a:buNone/>
              <a:defRPr sz="1600" b="0">
                <a:solidFill>
                  <a:srgbClr val="FFFFFF"/>
                </a:solidFill>
              </a:defRPr>
            </a:lvl4pPr>
            <a:lvl5pPr marL="0" indent="0" algn="ctr">
              <a:spcBef>
                <a:spcPts val="0"/>
              </a:spcBef>
              <a:buNone/>
              <a:defRPr sz="1600" b="0">
                <a:solidFill>
                  <a:srgbClr val="FFFFFF"/>
                </a:solidFill>
              </a:defRPr>
            </a:lvl5pPr>
            <a:lvl6pPr marL="0" indent="0" algn="ctr">
              <a:spcBef>
                <a:spcPts val="0"/>
              </a:spcBef>
              <a:buNone/>
              <a:defRPr sz="1600" b="0">
                <a:solidFill>
                  <a:srgbClr val="FFFFFF"/>
                </a:solidFill>
              </a:defRPr>
            </a:lvl6pPr>
            <a:lvl7pPr marL="0" indent="0" algn="ctr">
              <a:spcBef>
                <a:spcPts val="0"/>
              </a:spcBef>
              <a:buNone/>
              <a:defRPr sz="1600" b="0">
                <a:solidFill>
                  <a:srgbClr val="FFFFFF"/>
                </a:solidFill>
              </a:defRPr>
            </a:lvl7pPr>
            <a:lvl8pPr marL="0" indent="0" algn="ctr">
              <a:spcBef>
                <a:spcPts val="0"/>
              </a:spcBef>
              <a:buNone/>
              <a:defRPr sz="1600" b="0">
                <a:solidFill>
                  <a:srgbClr val="FFFFFF"/>
                </a:solidFill>
              </a:defRPr>
            </a:lvl8pPr>
            <a:lvl9pPr marL="0" indent="0" algn="ctr">
              <a:spcBef>
                <a:spcPts val="0"/>
              </a:spcBef>
              <a:buNone/>
              <a:defRPr sz="1600" b="0">
                <a:solidFill>
                  <a:srgbClr val="FFFFFF"/>
                </a:solidFill>
              </a:defRPr>
            </a:lvl9pPr>
          </a:lstStyle>
          <a:p>
            <a:pPr lvl="0"/>
            <a:r>
              <a:rPr lang="en-US"/>
              <a:t>Edit Master text styles</a:t>
            </a:r>
          </a:p>
        </p:txBody>
      </p:sp>
      <p:sp>
        <p:nvSpPr>
          <p:cNvPr id="10"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2926719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ue Blank">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D954B-EA69-5E4B-95BB-6944ADA2DD28}"/>
              </a:ext>
            </a:extLst>
          </p:cNvPr>
          <p:cNvSpPr txBox="1">
            <a:spLocks noChangeArrowheads="1"/>
          </p:cNvSpPr>
          <p:nvPr userDrawn="1"/>
        </p:nvSpPr>
        <p:spPr bwMode="auto">
          <a:xfrm>
            <a:off x="11610598" y="6420785"/>
            <a:ext cx="478069" cy="25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321" tIns="31160" rIns="62321" bIns="31160">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74BD62F0-8271-FC43-9AD6-D21BF39200F6}" type="slidenum">
              <a:rPr lang="en-CA" altLang="en-US" sz="1227" b="1">
                <a:solidFill>
                  <a:srgbClr val="262626"/>
                </a:solidFill>
              </a:rPr>
              <a:pPr algn="r" eaLnBrk="1" hangingPunct="1"/>
              <a:t>‹#›</a:t>
            </a:fld>
            <a:endParaRPr lang="en-CA" altLang="en-US" sz="1227" b="1">
              <a:solidFill>
                <a:srgbClr val="262626"/>
              </a:solidFill>
            </a:endParaRPr>
          </a:p>
        </p:txBody>
      </p:sp>
    </p:spTree>
    <p:extLst>
      <p:ext uri="{BB962C8B-B14F-4D97-AF65-F5344CB8AC3E}">
        <p14:creationId xmlns:p14="http://schemas.microsoft.com/office/powerpoint/2010/main" val="178990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iddle Title Slide">
    <p:bg>
      <p:bgPr>
        <a:solidFill>
          <a:schemeClr val="accent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200" baseline="0">
                <a:solidFill>
                  <a:srgbClr val="FFFFFF"/>
                </a:solidFill>
                <a:latin typeface="+mj-lt"/>
              </a:defRPr>
            </a:lvl1pPr>
          </a:lstStyle>
          <a:p>
            <a:r>
              <a:rPr kumimoji="1" lang="en-US" altLang="ja-JP"/>
              <a:t>[Middle Title Page]</a:t>
            </a:r>
            <a:endParaRPr kumimoji="1" lang="ja-JP" altLang="en-US"/>
          </a:p>
        </p:txBody>
      </p:sp>
      <p:sp>
        <p:nvSpPr>
          <p:cNvPr id="8" name="TextBox 12"/>
          <p:cNvSpPr txBox="1"/>
          <p:nvPr userDrawn="1"/>
        </p:nvSpPr>
        <p:spPr>
          <a:xfrm>
            <a:off x="231285" y="6593330"/>
            <a:ext cx="240834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2018 NTT DATA, Inc. All rights reserved.</a:t>
            </a:r>
          </a:p>
        </p:txBody>
      </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rgbClr val="FFFFFF"/>
        </a:solidFill>
        <a:effectLst/>
      </p:bgPr>
    </p:bg>
    <p:spTree>
      <p:nvGrpSpPr>
        <p:cNvPr id="1" name=""/>
        <p:cNvGrpSpPr/>
        <p:nvPr/>
      </p:nvGrpSpPr>
      <p:grpSpPr>
        <a:xfrm>
          <a:off x="0" y="0"/>
          <a:ext cx="0" cy="0"/>
          <a:chOff x="0" y="0"/>
          <a:chExt cx="0" cy="0"/>
        </a:xfrm>
      </p:grpSpPr>
      <p:sp>
        <p:nvSpPr>
          <p:cNvPr id="3"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0510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52938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6"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60531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295400"/>
            <a:ext cx="10969943" cy="48768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7"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10052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066800"/>
            <a:ext cx="5257959"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2"/>
          <p:cNvSpPr>
            <a:spLocks noGrp="1"/>
          </p:cNvSpPr>
          <p:nvPr>
            <p:ph idx="11"/>
          </p:nvPr>
        </p:nvSpPr>
        <p:spPr>
          <a:xfrm>
            <a:off x="6324600" y="1066800"/>
            <a:ext cx="5257959"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6" name="Straight Connector 5"/>
          <p:cNvCxnSpPr/>
          <p:nvPr userDrawn="1"/>
        </p:nvCxnSpPr>
        <p:spPr>
          <a:xfrm>
            <a:off x="6094413"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32316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5.jpe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a:solidFill>
                <a:schemeClr val="tx1"/>
              </a:solidFill>
              <a:latin typeface="HGPGothicE" charset="-128"/>
              <a:ea typeface="HGPGothicE" charset="-128"/>
            </a:endParaRPr>
          </a:p>
        </p:txBody>
      </p:sp>
      <p:sp>
        <p:nvSpPr>
          <p:cNvPr id="8" name="TextBox 12"/>
          <p:cNvSpPr txBox="1"/>
          <p:nvPr/>
        </p:nvSpPr>
        <p:spPr bwMode="gray">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2018 NTT DATA, Inc. All rights reserved.</a:t>
            </a:r>
          </a:p>
        </p:txBody>
      </p:sp>
      <p:sp>
        <p:nvSpPr>
          <p:cNvPr id="9" name="TextBox 16"/>
          <p:cNvSpPr txBox="1"/>
          <p:nvPr/>
        </p:nvSpPr>
        <p:spPr bwMode="white">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pic>
        <p:nvPicPr>
          <p:cNvPr id="4" name="図 3"/>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pic>
        <p:nvPicPr>
          <p:cNvPr id="20" name="図 19"/>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gray">
          <a:xfrm>
            <a:off x="1" y="5581651"/>
            <a:ext cx="709083" cy="1276350"/>
          </a:xfrm>
          <a:prstGeom prst="rect">
            <a:avLst/>
          </a:prstGeom>
        </p:spPr>
      </p:pic>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17" r:id="rId1"/>
    <p:sldLayoutId id="2147483683" r:id="rId2"/>
    <p:sldLayoutId id="2147483709" r:id="rId3"/>
    <p:sldLayoutId id="2147483688" r:id="rId4"/>
    <p:sldLayoutId id="2147483693" r:id="rId5"/>
    <p:sldLayoutId id="2147483710" r:id="rId6"/>
    <p:sldLayoutId id="2147483711" r:id="rId7"/>
    <p:sldLayoutId id="2147483714" r:id="rId8"/>
    <p:sldLayoutId id="2147483712" r:id="rId9"/>
    <p:sldLayoutId id="2147483715" r:id="rId10"/>
    <p:sldLayoutId id="2147483713" r:id="rId11"/>
    <p:sldLayoutId id="2147483716" r:id="rId12"/>
    <p:sldLayoutId id="2147483708" r:id="rId13"/>
    <p:sldLayoutId id="2147483694" r:id="rId14"/>
    <p:sldLayoutId id="2147483695" r:id="rId15"/>
    <p:sldLayoutId id="2147483721" r:id="rId16"/>
    <p:sldLayoutId id="2147483736" r:id="rId17"/>
  </p:sldLayoutIdLst>
  <p:hf hdr="0" dt="0"/>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18E70-8BFB-DA46-8B57-8FF8B96FEFBD}"/>
              </a:ext>
            </a:extLst>
          </p:cNvPr>
          <p:cNvSpPr>
            <a:spLocks noGrp="1"/>
          </p:cNvSpPr>
          <p:nvPr>
            <p:ph type="title"/>
          </p:nvPr>
        </p:nvSpPr>
        <p:spPr>
          <a:xfrm>
            <a:off x="451719" y="98166"/>
            <a:ext cx="11292964" cy="883497"/>
          </a:xfrm>
          <a:prstGeom prst="rect">
            <a:avLst/>
          </a:prstGeom>
        </p:spPr>
        <p:txBody>
          <a:bodyPr vert="horz" lIns="35991" tIns="35991" rIns="35991" bIns="3600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81A635C-DC19-1441-903B-30C1C5FFF80F}"/>
              </a:ext>
            </a:extLst>
          </p:cNvPr>
          <p:cNvSpPr>
            <a:spLocks noGrp="1"/>
          </p:cNvSpPr>
          <p:nvPr>
            <p:ph type="body" idx="1"/>
          </p:nvPr>
        </p:nvSpPr>
        <p:spPr>
          <a:xfrm>
            <a:off x="451719" y="1276161"/>
            <a:ext cx="11292964" cy="4859233"/>
          </a:xfrm>
          <a:prstGeom prst="rect">
            <a:avLst/>
          </a:prstGeom>
        </p:spPr>
        <p:txBody>
          <a:bodyPr vert="horz" lIns="36000" tIns="36000" rIns="36000" bIns="360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Box 3">
            <a:extLst>
              <a:ext uri="{FF2B5EF4-FFF2-40B4-BE49-F238E27FC236}">
                <a16:creationId xmlns:a16="http://schemas.microsoft.com/office/drawing/2014/main" id="{A350E7D8-23A1-482D-BFBD-9C5C4EF0CBA5}"/>
              </a:ext>
            </a:extLst>
          </p:cNvPr>
          <p:cNvSpPr txBox="1"/>
          <p:nvPr userDrawn="1"/>
        </p:nvSpPr>
        <p:spPr>
          <a:xfrm>
            <a:off x="431702" y="6520787"/>
            <a:ext cx="5414302" cy="196398"/>
          </a:xfrm>
          <a:prstGeom prst="rect">
            <a:avLst/>
          </a:prstGeom>
          <a:noFill/>
        </p:spPr>
        <p:txBody>
          <a:bodyPr wrap="none" lIns="24542" tIns="24542" rIns="24542" bIns="24542" rtlCol="0">
            <a:spAutoFit/>
          </a:bodyPr>
          <a:lstStyle/>
          <a:p>
            <a:pPr algn="l"/>
            <a:r>
              <a:rPr lang="en-CA" sz="954" b="1" spc="136" baseline="0">
                <a:solidFill>
                  <a:srgbClr val="CA9296"/>
                </a:solidFill>
                <a:latin typeface="Arial" panose="020B0604020202020204" pitchFamily="34" charset="0"/>
                <a:cs typeface="Arial" panose="020B0604020202020204" pitchFamily="34" charset="0"/>
              </a:rPr>
              <a:t>//</a:t>
            </a:r>
            <a:r>
              <a:rPr lang="en-CA" sz="954" b="0" spc="136" baseline="0">
                <a:solidFill>
                  <a:srgbClr val="CA9296"/>
                </a:solidFill>
                <a:latin typeface="Arial" panose="020B0604020202020204" pitchFamily="34" charset="0"/>
                <a:cs typeface="Arial" panose="020B0604020202020204" pitchFamily="34" charset="0"/>
              </a:rPr>
              <a:t> DRAFT WORKING PAPER – INTERNAL DISCUSSION PURPOSES ONLY </a:t>
            </a:r>
            <a:r>
              <a:rPr lang="en-CA" sz="954" b="1" spc="136" baseline="0">
                <a:solidFill>
                  <a:srgbClr val="CA9296"/>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3E5BC676-31D1-4B9D-901B-2354FB3629E4}"/>
              </a:ext>
            </a:extLst>
          </p:cNvPr>
          <p:cNvSpPr txBox="1"/>
          <p:nvPr userDrawn="1"/>
        </p:nvSpPr>
        <p:spPr>
          <a:xfrm>
            <a:off x="431702" y="6677354"/>
            <a:ext cx="1421783" cy="164980"/>
          </a:xfrm>
          <a:prstGeom prst="rect">
            <a:avLst/>
          </a:prstGeom>
          <a:noFill/>
        </p:spPr>
        <p:txBody>
          <a:bodyPr wrap="square" lIns="24542" tIns="24542" rIns="24542" bIns="24542" rtlCol="0">
            <a:spAutoFit/>
          </a:bodyPr>
          <a:lstStyle/>
          <a:p>
            <a:pPr algn="l"/>
            <a:r>
              <a:rPr lang="en-CA" sz="750" b="0" kern="600" spc="0" baseline="0">
                <a:solidFill>
                  <a:srgbClr val="CA9296"/>
                </a:solidFill>
                <a:latin typeface="Arial" panose="020B0604020202020204" pitchFamily="34" charset="0"/>
                <a:ea typeface="+mn-ea"/>
                <a:cs typeface="Arial" panose="020B0604020202020204" pitchFamily="34" charset="0"/>
              </a:rPr>
              <a:t>2019-OCT-11 ver. 7d</a:t>
            </a:r>
          </a:p>
        </p:txBody>
      </p:sp>
    </p:spTree>
    <p:extLst>
      <p:ext uri="{BB962C8B-B14F-4D97-AF65-F5344CB8AC3E}">
        <p14:creationId xmlns:p14="http://schemas.microsoft.com/office/powerpoint/2010/main" val="87820550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ctr" defTabSz="828964" rtl="0" eaLnBrk="0" fontAlgn="base" hangingPunct="0">
        <a:spcBef>
          <a:spcPct val="0"/>
        </a:spcBef>
        <a:spcAft>
          <a:spcPct val="0"/>
        </a:spcAft>
        <a:defRPr sz="4090" b="0" i="0" kern="800" spc="-20" baseline="0">
          <a:solidFill>
            <a:srgbClr val="800000"/>
          </a:solidFill>
          <a:latin typeface="Franklin Gothic Demi Cond" panose="020B0706030402020204" pitchFamily="34" charset="0"/>
          <a:ea typeface="+mj-ea"/>
          <a:cs typeface="Arial" panose="020B0604020202020204" pitchFamily="34" charset="0"/>
        </a:defRPr>
      </a:lvl1pPr>
      <a:lvl2pPr algn="ctr" defTabSz="828964" rtl="0" eaLnBrk="0" fontAlgn="base" hangingPunct="0">
        <a:spcBef>
          <a:spcPct val="0"/>
        </a:spcBef>
        <a:spcAft>
          <a:spcPct val="0"/>
        </a:spcAft>
        <a:defRPr sz="4022" b="1">
          <a:solidFill>
            <a:schemeClr val="accent1"/>
          </a:solidFill>
          <a:latin typeface="Arial" panose="020B0604020202020204" pitchFamily="34" charset="0"/>
          <a:cs typeface="Arial" panose="020B0604020202020204" pitchFamily="34" charset="0"/>
        </a:defRPr>
      </a:lvl2pPr>
      <a:lvl3pPr algn="ctr" defTabSz="828964" rtl="0" eaLnBrk="0" fontAlgn="base" hangingPunct="0">
        <a:spcBef>
          <a:spcPct val="0"/>
        </a:spcBef>
        <a:spcAft>
          <a:spcPct val="0"/>
        </a:spcAft>
        <a:defRPr sz="4022" b="1">
          <a:solidFill>
            <a:schemeClr val="accent1"/>
          </a:solidFill>
          <a:latin typeface="Arial" panose="020B0604020202020204" pitchFamily="34" charset="0"/>
          <a:cs typeface="Arial" panose="020B0604020202020204" pitchFamily="34" charset="0"/>
        </a:defRPr>
      </a:lvl3pPr>
      <a:lvl4pPr algn="ctr" defTabSz="828964" rtl="0" eaLnBrk="0" fontAlgn="base" hangingPunct="0">
        <a:spcBef>
          <a:spcPct val="0"/>
        </a:spcBef>
        <a:spcAft>
          <a:spcPct val="0"/>
        </a:spcAft>
        <a:defRPr sz="4022" b="1">
          <a:solidFill>
            <a:schemeClr val="accent1"/>
          </a:solidFill>
          <a:latin typeface="Arial" panose="020B0604020202020204" pitchFamily="34" charset="0"/>
          <a:cs typeface="Arial" panose="020B0604020202020204" pitchFamily="34" charset="0"/>
        </a:defRPr>
      </a:lvl4pPr>
      <a:lvl5pPr algn="ctr" defTabSz="828964" rtl="0" eaLnBrk="0" fontAlgn="base" hangingPunct="0">
        <a:spcBef>
          <a:spcPct val="0"/>
        </a:spcBef>
        <a:spcAft>
          <a:spcPct val="0"/>
        </a:spcAft>
        <a:defRPr sz="4022" b="1">
          <a:solidFill>
            <a:schemeClr val="accent1"/>
          </a:solidFill>
          <a:latin typeface="Arial" panose="020B0604020202020204" pitchFamily="34" charset="0"/>
          <a:cs typeface="Arial" panose="020B0604020202020204" pitchFamily="34" charset="0"/>
        </a:defRPr>
      </a:lvl5pPr>
      <a:lvl6pPr marL="311581" algn="ctr" defTabSz="829804" rtl="0" fontAlgn="base">
        <a:spcBef>
          <a:spcPct val="0"/>
        </a:spcBef>
        <a:spcAft>
          <a:spcPct val="0"/>
        </a:spcAft>
        <a:defRPr sz="4022" b="1">
          <a:solidFill>
            <a:srgbClr val="05486C"/>
          </a:solidFill>
          <a:latin typeface="Arial" panose="020B0604020202020204" pitchFamily="34" charset="0"/>
          <a:cs typeface="Arial" panose="020B0604020202020204" pitchFamily="34" charset="0"/>
        </a:defRPr>
      </a:lvl6pPr>
      <a:lvl7pPr marL="623167" algn="ctr" defTabSz="829804" rtl="0" fontAlgn="base">
        <a:spcBef>
          <a:spcPct val="0"/>
        </a:spcBef>
        <a:spcAft>
          <a:spcPct val="0"/>
        </a:spcAft>
        <a:defRPr sz="4022" b="1">
          <a:solidFill>
            <a:srgbClr val="05486C"/>
          </a:solidFill>
          <a:latin typeface="Arial" panose="020B0604020202020204" pitchFamily="34" charset="0"/>
          <a:cs typeface="Arial" panose="020B0604020202020204" pitchFamily="34" charset="0"/>
        </a:defRPr>
      </a:lvl7pPr>
      <a:lvl8pPr marL="934748" algn="ctr" defTabSz="829804" rtl="0" fontAlgn="base">
        <a:spcBef>
          <a:spcPct val="0"/>
        </a:spcBef>
        <a:spcAft>
          <a:spcPct val="0"/>
        </a:spcAft>
        <a:defRPr sz="4022" b="1">
          <a:solidFill>
            <a:srgbClr val="05486C"/>
          </a:solidFill>
          <a:latin typeface="Arial" panose="020B0604020202020204" pitchFamily="34" charset="0"/>
          <a:cs typeface="Arial" panose="020B0604020202020204" pitchFamily="34" charset="0"/>
        </a:defRPr>
      </a:lvl8pPr>
      <a:lvl9pPr marL="1246327" algn="ctr" defTabSz="829804" rtl="0" fontAlgn="base">
        <a:spcBef>
          <a:spcPct val="0"/>
        </a:spcBef>
        <a:spcAft>
          <a:spcPct val="0"/>
        </a:spcAft>
        <a:defRPr sz="4022" b="1">
          <a:solidFill>
            <a:srgbClr val="05486C"/>
          </a:solidFill>
          <a:latin typeface="Arial" panose="020B0604020202020204" pitchFamily="34" charset="0"/>
          <a:cs typeface="Arial" panose="020B0604020202020204" pitchFamily="34" charset="0"/>
        </a:defRPr>
      </a:lvl9pPr>
    </p:titleStyle>
    <p:bodyStyle>
      <a:lvl1pPr marL="244577" indent="-244577" algn="l" defTabSz="828964" rtl="0" eaLnBrk="0" fontAlgn="base" hangingPunct="0">
        <a:spcBef>
          <a:spcPct val="20000"/>
        </a:spcBef>
        <a:spcAft>
          <a:spcPct val="0"/>
        </a:spcAft>
        <a:buFont typeface="Wingdings" panose="05000000000000000000" pitchFamily="2" charset="2"/>
        <a:buChar char="§"/>
        <a:defRPr sz="2863" kern="800" spc="-20">
          <a:solidFill>
            <a:schemeClr val="tx1"/>
          </a:solidFill>
          <a:latin typeface="+mn-lt"/>
          <a:ea typeface="+mn-ea"/>
          <a:cs typeface="Arial" panose="020B0604020202020204" pitchFamily="34" charset="0"/>
        </a:defRPr>
      </a:lvl1pPr>
      <a:lvl2pPr marL="489154" indent="-244577" algn="l" defTabSz="828964" rtl="0" eaLnBrk="0" fontAlgn="base" hangingPunct="0">
        <a:spcBef>
          <a:spcPct val="20000"/>
        </a:spcBef>
        <a:spcAft>
          <a:spcPct val="0"/>
        </a:spcAft>
        <a:buFont typeface="Arial" panose="020B0604020202020204" pitchFamily="34" charset="0"/>
        <a:buChar char="•"/>
        <a:defRPr sz="2522" kern="800" spc="-20">
          <a:solidFill>
            <a:schemeClr val="tx1"/>
          </a:solidFill>
          <a:latin typeface="+mn-lt"/>
          <a:ea typeface="+mn-ea"/>
          <a:cs typeface="Arial" panose="020B0604020202020204" pitchFamily="34" charset="0"/>
        </a:defRPr>
      </a:lvl2pPr>
      <a:lvl3pPr marL="733731" indent="-244577" algn="l" defTabSz="828964" rtl="0" eaLnBrk="0" fontAlgn="base" hangingPunct="0">
        <a:spcBef>
          <a:spcPct val="20000"/>
        </a:spcBef>
        <a:spcAft>
          <a:spcPct val="0"/>
        </a:spcAft>
        <a:buFont typeface="Arial" panose="020B0604020202020204" pitchFamily="34" charset="0"/>
        <a:buChar char="•"/>
        <a:defRPr sz="2181" kern="800" spc="-20">
          <a:solidFill>
            <a:schemeClr val="tx1"/>
          </a:solidFill>
          <a:latin typeface="+mn-lt"/>
          <a:ea typeface="+mn-ea"/>
          <a:cs typeface="Arial" panose="020B0604020202020204" pitchFamily="34" charset="0"/>
        </a:defRPr>
      </a:lvl3pPr>
      <a:lvl4pPr marL="978308" indent="-244577" algn="l" defTabSz="828964" rtl="0" eaLnBrk="0" fontAlgn="base" hangingPunct="0">
        <a:spcBef>
          <a:spcPct val="20000"/>
        </a:spcBef>
        <a:spcAft>
          <a:spcPct val="0"/>
        </a:spcAft>
        <a:buFont typeface="Arial" panose="020B0604020202020204" pitchFamily="34" charset="0"/>
        <a:buChar char="–"/>
        <a:defRPr sz="1772" kern="800" spc="-20">
          <a:solidFill>
            <a:schemeClr val="tx1"/>
          </a:solidFill>
          <a:latin typeface="+mn-lt"/>
          <a:ea typeface="+mn-ea"/>
          <a:cs typeface="Arial" panose="020B0604020202020204" pitchFamily="34" charset="0"/>
        </a:defRPr>
      </a:lvl4pPr>
      <a:lvl5pPr marL="1222885" indent="-244577" algn="l" defTabSz="828964" rtl="0" eaLnBrk="0" fontAlgn="base" hangingPunct="0">
        <a:spcBef>
          <a:spcPct val="20000"/>
        </a:spcBef>
        <a:spcAft>
          <a:spcPct val="0"/>
        </a:spcAft>
        <a:buFont typeface="Arial" panose="020B0604020202020204" pitchFamily="34" charset="0"/>
        <a:buChar char="»"/>
        <a:defRPr sz="1772" kern="800" spc="-20">
          <a:solidFill>
            <a:schemeClr val="tx1"/>
          </a:solidFill>
          <a:latin typeface="+mn-lt"/>
          <a:ea typeface="+mn-ea"/>
          <a:cs typeface="Arial" panose="020B0604020202020204" pitchFamily="34" charset="0"/>
        </a:defRPr>
      </a:lvl5pPr>
      <a:lvl6pPr marL="2282554" indent="-207506" algn="l" defTabSz="830019" rtl="0" eaLnBrk="1" latinLnBrk="0" hangingPunct="1">
        <a:spcBef>
          <a:spcPct val="20000"/>
        </a:spcBef>
        <a:buFont typeface="Arial" panose="020B0604020202020204" pitchFamily="34" charset="0"/>
        <a:buChar char="•"/>
        <a:defRPr sz="1772" kern="1200">
          <a:solidFill>
            <a:schemeClr val="tx1"/>
          </a:solidFill>
          <a:latin typeface="+mn-lt"/>
          <a:ea typeface="+mn-ea"/>
          <a:cs typeface="+mn-cs"/>
        </a:defRPr>
      </a:lvl6pPr>
      <a:lvl7pPr marL="2697563" indent="-207506" algn="l" defTabSz="830019" rtl="0" eaLnBrk="1" latinLnBrk="0" hangingPunct="1">
        <a:spcBef>
          <a:spcPct val="20000"/>
        </a:spcBef>
        <a:buFont typeface="Arial" panose="020B0604020202020204" pitchFamily="34" charset="0"/>
        <a:buChar char="•"/>
        <a:defRPr sz="1772" kern="1200">
          <a:solidFill>
            <a:schemeClr val="tx1"/>
          </a:solidFill>
          <a:latin typeface="+mn-lt"/>
          <a:ea typeface="+mn-ea"/>
          <a:cs typeface="+mn-cs"/>
        </a:defRPr>
      </a:lvl7pPr>
      <a:lvl8pPr marL="3112573" indent="-207506" algn="l" defTabSz="830019" rtl="0" eaLnBrk="1" latinLnBrk="0" hangingPunct="1">
        <a:spcBef>
          <a:spcPct val="20000"/>
        </a:spcBef>
        <a:buFont typeface="Arial" panose="020B0604020202020204" pitchFamily="34" charset="0"/>
        <a:buChar char="•"/>
        <a:defRPr sz="1772" kern="1200">
          <a:solidFill>
            <a:schemeClr val="tx1"/>
          </a:solidFill>
          <a:latin typeface="+mn-lt"/>
          <a:ea typeface="+mn-ea"/>
          <a:cs typeface="+mn-cs"/>
        </a:defRPr>
      </a:lvl8pPr>
      <a:lvl9pPr marL="3527583" indent="-207506" algn="l" defTabSz="830019" rtl="0" eaLnBrk="1" latinLnBrk="0" hangingPunct="1">
        <a:spcBef>
          <a:spcPct val="20000"/>
        </a:spcBef>
        <a:buFont typeface="Arial" panose="020B0604020202020204" pitchFamily="34" charset="0"/>
        <a:buChar char="•"/>
        <a:defRPr sz="1772" kern="1200">
          <a:solidFill>
            <a:schemeClr val="tx1"/>
          </a:solidFill>
          <a:latin typeface="+mn-lt"/>
          <a:ea typeface="+mn-ea"/>
          <a:cs typeface="+mn-cs"/>
        </a:defRPr>
      </a:lvl9pPr>
    </p:bodyStyle>
    <p:otherStyle>
      <a:defPPr>
        <a:defRPr lang="en-US"/>
      </a:defPPr>
      <a:lvl1pPr marL="0" algn="l" defTabSz="830019" rtl="0" eaLnBrk="1" latinLnBrk="0" hangingPunct="1">
        <a:defRPr sz="1636" kern="1200">
          <a:solidFill>
            <a:schemeClr val="tx1"/>
          </a:solidFill>
          <a:latin typeface="+mn-lt"/>
          <a:ea typeface="+mn-ea"/>
          <a:cs typeface="+mn-cs"/>
        </a:defRPr>
      </a:lvl1pPr>
      <a:lvl2pPr marL="415010" algn="l" defTabSz="830019" rtl="0" eaLnBrk="1" latinLnBrk="0" hangingPunct="1">
        <a:defRPr sz="1636" kern="1200">
          <a:solidFill>
            <a:schemeClr val="tx1"/>
          </a:solidFill>
          <a:latin typeface="+mn-lt"/>
          <a:ea typeface="+mn-ea"/>
          <a:cs typeface="+mn-cs"/>
        </a:defRPr>
      </a:lvl2pPr>
      <a:lvl3pPr marL="830019" algn="l" defTabSz="830019" rtl="0" eaLnBrk="1" latinLnBrk="0" hangingPunct="1">
        <a:defRPr sz="1636" kern="1200">
          <a:solidFill>
            <a:schemeClr val="tx1"/>
          </a:solidFill>
          <a:latin typeface="+mn-lt"/>
          <a:ea typeface="+mn-ea"/>
          <a:cs typeface="+mn-cs"/>
        </a:defRPr>
      </a:lvl3pPr>
      <a:lvl4pPr marL="1245029" algn="l" defTabSz="830019" rtl="0" eaLnBrk="1" latinLnBrk="0" hangingPunct="1">
        <a:defRPr sz="1636" kern="1200">
          <a:solidFill>
            <a:schemeClr val="tx1"/>
          </a:solidFill>
          <a:latin typeface="+mn-lt"/>
          <a:ea typeface="+mn-ea"/>
          <a:cs typeface="+mn-cs"/>
        </a:defRPr>
      </a:lvl4pPr>
      <a:lvl5pPr marL="1660039" algn="l" defTabSz="830019" rtl="0" eaLnBrk="1" latinLnBrk="0" hangingPunct="1">
        <a:defRPr sz="1636" kern="1200">
          <a:solidFill>
            <a:schemeClr val="tx1"/>
          </a:solidFill>
          <a:latin typeface="+mn-lt"/>
          <a:ea typeface="+mn-ea"/>
          <a:cs typeface="+mn-cs"/>
        </a:defRPr>
      </a:lvl5pPr>
      <a:lvl6pPr marL="2075049" algn="l" defTabSz="830019" rtl="0" eaLnBrk="1" latinLnBrk="0" hangingPunct="1">
        <a:defRPr sz="1636" kern="1200">
          <a:solidFill>
            <a:schemeClr val="tx1"/>
          </a:solidFill>
          <a:latin typeface="+mn-lt"/>
          <a:ea typeface="+mn-ea"/>
          <a:cs typeface="+mn-cs"/>
        </a:defRPr>
      </a:lvl6pPr>
      <a:lvl7pPr marL="2490056" algn="l" defTabSz="830019" rtl="0" eaLnBrk="1" latinLnBrk="0" hangingPunct="1">
        <a:defRPr sz="1636" kern="1200">
          <a:solidFill>
            <a:schemeClr val="tx1"/>
          </a:solidFill>
          <a:latin typeface="+mn-lt"/>
          <a:ea typeface="+mn-ea"/>
          <a:cs typeface="+mn-cs"/>
        </a:defRPr>
      </a:lvl7pPr>
      <a:lvl8pPr marL="2905067" algn="l" defTabSz="830019" rtl="0" eaLnBrk="1" latinLnBrk="0" hangingPunct="1">
        <a:defRPr sz="1636" kern="1200">
          <a:solidFill>
            <a:schemeClr val="tx1"/>
          </a:solidFill>
          <a:latin typeface="+mn-lt"/>
          <a:ea typeface="+mn-ea"/>
          <a:cs typeface="+mn-cs"/>
        </a:defRPr>
      </a:lvl8pPr>
      <a:lvl9pPr marL="3320075" algn="l" defTabSz="830019" rtl="0" eaLnBrk="1" latinLnBrk="0" hangingPunct="1">
        <a:defRPr sz="16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7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us.nttdata.com/en/case-studies/grupo-acir-client-story"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hyperlink" Target="https://us.nttdata.com/en/case-studies/avis-budget-group-client-stor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us.nttdata.com/en/case-studies/acutenet-client-story" TargetMode="External"/><Relationship Id="rId2" Type="http://schemas.openxmlformats.org/officeDocument/2006/relationships/hyperlink" Target="https://us.nttdata.com/en/case-studies/grupo-acir-client-story" TargetMode="Externa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8.emf"/><Relationship Id="rId7" Type="http://schemas.openxmlformats.org/officeDocument/2006/relationships/image" Target="../media/image26.emf"/><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5.emf"/><Relationship Id="rId5" Type="http://schemas.openxmlformats.org/officeDocument/2006/relationships/image" Target="../media/image10.emf"/><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us.nttdata.com/en/about-us/content/corporate-social-responsibilit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3.jpg"/><Relationship Id="rId4" Type="http://schemas.openxmlformats.org/officeDocument/2006/relationships/image" Target="../media/image32.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emf"/><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emf"/><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6"/>
          </p:nvPr>
        </p:nvSpPr>
        <p:spPr>
          <a:xfrm>
            <a:off x="3886200" y="4869160"/>
            <a:ext cx="7696200" cy="1564978"/>
          </a:xfrm>
        </p:spPr>
        <p:txBody>
          <a:bodyPr anchor="ctr"/>
          <a:lstStyle/>
          <a:p>
            <a:r>
              <a:rPr lang="en-US" sz="2800" dirty="0"/>
              <a:t>How to agile everything and WIN!</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79069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1450" y="3175"/>
            <a:ext cx="11844338" cy="719138"/>
          </a:xfrm>
        </p:spPr>
        <p:txBody>
          <a:bodyPr/>
          <a:lstStyle/>
          <a:p>
            <a:r>
              <a:rPr lang="en-US" dirty="0"/>
              <a:t>What Worked For Me at Health Canada, and elsewhere</a:t>
            </a:r>
          </a:p>
        </p:txBody>
      </p:sp>
      <p:sp>
        <p:nvSpPr>
          <p:cNvPr id="5" name="Rectangle 4"/>
          <p:cNvSpPr/>
          <p:nvPr/>
        </p:nvSpPr>
        <p:spPr>
          <a:xfrm>
            <a:off x="-1" y="1279246"/>
            <a:ext cx="12188826" cy="35814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
        <p:nvSpPr>
          <p:cNvPr id="6" name="TextBox 5"/>
          <p:cNvSpPr txBox="1"/>
          <p:nvPr/>
        </p:nvSpPr>
        <p:spPr>
          <a:xfrm>
            <a:off x="3297987" y="4949908"/>
            <a:ext cx="8890838" cy="983272"/>
          </a:xfrm>
          <a:prstGeom prst="rect">
            <a:avLst/>
          </a:prstGeom>
          <a:solidFill>
            <a:schemeClr val="accent2"/>
          </a:solidFill>
        </p:spPr>
        <p:txBody>
          <a:bodyPr wrap="square" lIns="274320" tIns="0" rIns="365760" bIns="0" rtlCol="0" anchor="ctr">
            <a:noAutofit/>
          </a:bodyPr>
          <a:lstStyle/>
          <a:p>
            <a:pPr algn="r">
              <a:lnSpc>
                <a:spcPct val="90000"/>
              </a:lnSpc>
            </a:pPr>
            <a:r>
              <a:rPr lang="en-US" sz="2400" dirty="0">
                <a:solidFill>
                  <a:schemeClr val="bg1"/>
                </a:solidFill>
                <a:effectLst>
                  <a:outerShdw blurRad="38100" dist="38100" dir="2700000" algn="tl">
                    <a:srgbClr val="000000">
                      <a:alpha val="43137"/>
                    </a:srgbClr>
                  </a:outerShdw>
                </a:effectLst>
                <a:latin typeface="+mj-lt"/>
              </a:rPr>
              <a:t>Good clients are worth building trust with – do this by showing them art of the possible – but their time is valuable!</a:t>
            </a:r>
          </a:p>
        </p:txBody>
      </p:sp>
      <p:pic>
        <p:nvPicPr>
          <p:cNvPr id="10" name="Picture 9"/>
          <p:cNvPicPr>
            <a:picLocks noChangeAspect="1"/>
          </p:cNvPicPr>
          <p:nvPr/>
        </p:nvPicPr>
        <p:blipFill rotWithShape="1">
          <a:blip r:embed="rId3"/>
          <a:srcRect r="17663"/>
          <a:stretch/>
        </p:blipFill>
        <p:spPr>
          <a:xfrm>
            <a:off x="-13426" y="1279246"/>
            <a:ext cx="4244084" cy="3581400"/>
          </a:xfrm>
          <a:prstGeom prst="rect">
            <a:avLst/>
          </a:prstGeom>
        </p:spPr>
      </p:pic>
      <p:sp>
        <p:nvSpPr>
          <p:cNvPr id="11" name="Freeform 5"/>
          <p:cNvSpPr>
            <a:spLocks/>
          </p:cNvSpPr>
          <p:nvPr/>
        </p:nvSpPr>
        <p:spPr bwMode="auto">
          <a:xfrm>
            <a:off x="-13426" y="1567414"/>
            <a:ext cx="3026436" cy="3287945"/>
          </a:xfrm>
          <a:custGeom>
            <a:avLst/>
            <a:gdLst>
              <a:gd name="T0" fmla="*/ 247 w 377"/>
              <a:gd name="T1" fmla="*/ 247 h 493"/>
              <a:gd name="T2" fmla="*/ 247 w 377"/>
              <a:gd name="T3" fmla="*/ 247 h 493"/>
              <a:gd name="T4" fmla="*/ 247 w 377"/>
              <a:gd name="T5" fmla="*/ 246 h 493"/>
              <a:gd name="T6" fmla="*/ 182 w 377"/>
              <a:gd name="T7" fmla="*/ 127 h 493"/>
              <a:gd name="T8" fmla="*/ 0 w 377"/>
              <a:gd name="T9" fmla="*/ 0 h 493"/>
              <a:gd name="T10" fmla="*/ 0 w 377"/>
              <a:gd name="T11" fmla="*/ 247 h 493"/>
              <a:gd name="T12" fmla="*/ 0 w 377"/>
              <a:gd name="T13" fmla="*/ 270 h 493"/>
              <a:gd name="T14" fmla="*/ 8 w 377"/>
              <a:gd name="T15" fmla="*/ 280 h 493"/>
              <a:gd name="T16" fmla="*/ 116 w 377"/>
              <a:gd name="T17" fmla="*/ 493 h 493"/>
              <a:gd name="T18" fmla="*/ 247 w 377"/>
              <a:gd name="T19" fmla="*/ 493 h 493"/>
              <a:gd name="T20" fmla="*/ 377 w 377"/>
              <a:gd name="T21" fmla="*/ 493 h 493"/>
              <a:gd name="T22" fmla="*/ 247 w 377"/>
              <a:gd name="T23" fmla="*/ 24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7" h="493">
                <a:moveTo>
                  <a:pt x="247" y="247"/>
                </a:moveTo>
                <a:cubicBezTo>
                  <a:pt x="247" y="247"/>
                  <a:pt x="247" y="247"/>
                  <a:pt x="247" y="247"/>
                </a:cubicBezTo>
                <a:cubicBezTo>
                  <a:pt x="247" y="246"/>
                  <a:pt x="247" y="246"/>
                  <a:pt x="247" y="246"/>
                </a:cubicBezTo>
                <a:cubicBezTo>
                  <a:pt x="215" y="186"/>
                  <a:pt x="191" y="141"/>
                  <a:pt x="182" y="127"/>
                </a:cubicBezTo>
                <a:cubicBezTo>
                  <a:pt x="139" y="60"/>
                  <a:pt x="89" y="11"/>
                  <a:pt x="0" y="0"/>
                </a:cubicBezTo>
                <a:cubicBezTo>
                  <a:pt x="0" y="247"/>
                  <a:pt x="0" y="247"/>
                  <a:pt x="0" y="247"/>
                </a:cubicBezTo>
                <a:cubicBezTo>
                  <a:pt x="0" y="270"/>
                  <a:pt x="0" y="270"/>
                  <a:pt x="0" y="270"/>
                </a:cubicBezTo>
                <a:cubicBezTo>
                  <a:pt x="3" y="273"/>
                  <a:pt x="6" y="276"/>
                  <a:pt x="8" y="280"/>
                </a:cubicBezTo>
                <a:cubicBezTo>
                  <a:pt x="10" y="284"/>
                  <a:pt x="56" y="375"/>
                  <a:pt x="116" y="493"/>
                </a:cubicBezTo>
                <a:cubicBezTo>
                  <a:pt x="247" y="493"/>
                  <a:pt x="247" y="493"/>
                  <a:pt x="247" y="493"/>
                </a:cubicBezTo>
                <a:cubicBezTo>
                  <a:pt x="377" y="493"/>
                  <a:pt x="377" y="493"/>
                  <a:pt x="377" y="493"/>
                </a:cubicBezTo>
                <a:cubicBezTo>
                  <a:pt x="330" y="404"/>
                  <a:pt x="284" y="315"/>
                  <a:pt x="247" y="247"/>
                </a:cubicBezTo>
                <a:close/>
              </a:path>
            </a:pathLst>
          </a:custGeom>
          <a:solidFill>
            <a:schemeClr val="bg2">
              <a:alpha val="26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 name="TextBox 11"/>
          <p:cNvSpPr txBox="1"/>
          <p:nvPr/>
        </p:nvSpPr>
        <p:spPr>
          <a:xfrm>
            <a:off x="4669562" y="1632935"/>
            <a:ext cx="7346226" cy="3222424"/>
          </a:xfrm>
          <a:prstGeom prst="rect">
            <a:avLst/>
          </a:prstGeom>
          <a:noFill/>
        </p:spPr>
        <p:txBody>
          <a:bodyPr wrap="square" lIns="0" tIns="0" rIns="0" bIns="0" rtlCol="0">
            <a:noAutofit/>
          </a:bodyPr>
          <a:lstStyle/>
          <a:p>
            <a:pPr marL="342900" indent="-342900">
              <a:buFont typeface="Arial" panose="020B0604020202020204" pitchFamily="34" charset="0"/>
              <a:buChar char="•"/>
            </a:pPr>
            <a:r>
              <a:rPr lang="en-US" sz="2400" dirty="0">
                <a:solidFill>
                  <a:schemeClr val="bg2"/>
                </a:solidFill>
              </a:rPr>
              <a:t>Find a Product Owner or Client Sponsor – this may be different people over the lifetime of your contract, but this is essential to success.</a:t>
            </a:r>
          </a:p>
          <a:p>
            <a:pPr marL="342900" indent="-342900">
              <a:buFont typeface="Arial" panose="020B0604020202020204" pitchFamily="34" charset="0"/>
              <a:buChar char="•"/>
            </a:pPr>
            <a:r>
              <a:rPr lang="en-US" sz="2400" dirty="0">
                <a:solidFill>
                  <a:schemeClr val="bg2"/>
                </a:solidFill>
              </a:rPr>
              <a:t>Use cards to track ideas and progress – at HC, we just use Teams Planner, and it is lightweight.</a:t>
            </a:r>
          </a:p>
          <a:p>
            <a:pPr marL="342900" indent="-342900">
              <a:buFont typeface="Arial" panose="020B0604020202020204" pitchFamily="34" charset="0"/>
              <a:buChar char="•"/>
            </a:pPr>
            <a:r>
              <a:rPr lang="en-US" sz="2400" dirty="0">
                <a:solidFill>
                  <a:schemeClr val="bg2"/>
                </a:solidFill>
              </a:rPr>
              <a:t>Demand regular, short meetings – once or twice a week – and surface frequently – every other week. This may be very hard to establish and keep going.</a:t>
            </a:r>
            <a:endParaRPr lang="en-US" dirty="0">
              <a:solidFill>
                <a:schemeClr val="bg2"/>
              </a:solidFill>
            </a:endParaRPr>
          </a:p>
        </p:txBody>
      </p:sp>
      <p:sp>
        <p:nvSpPr>
          <p:cNvPr id="13" name="Rectangle 12"/>
          <p:cNvSpPr/>
          <p:nvPr/>
        </p:nvSpPr>
        <p:spPr>
          <a:xfrm>
            <a:off x="-20826" y="860139"/>
            <a:ext cx="7982168" cy="329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Tree>
    <p:extLst>
      <p:ext uri="{BB962C8B-B14F-4D97-AF65-F5344CB8AC3E}">
        <p14:creationId xmlns:p14="http://schemas.microsoft.com/office/powerpoint/2010/main" val="111306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1450" y="3175"/>
            <a:ext cx="11844338" cy="719138"/>
          </a:xfrm>
        </p:spPr>
        <p:txBody>
          <a:bodyPr/>
          <a:lstStyle/>
          <a:p>
            <a:r>
              <a:rPr lang="en-US" dirty="0"/>
              <a:t>A Large Quantity of P’s</a:t>
            </a:r>
          </a:p>
        </p:txBody>
      </p:sp>
      <p:sp>
        <p:nvSpPr>
          <p:cNvPr id="5" name="Rectangle 4"/>
          <p:cNvSpPr/>
          <p:nvPr/>
        </p:nvSpPr>
        <p:spPr>
          <a:xfrm>
            <a:off x="-1" y="1279246"/>
            <a:ext cx="12188826" cy="35814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
        <p:nvSpPr>
          <p:cNvPr id="6" name="TextBox 5"/>
          <p:cNvSpPr txBox="1"/>
          <p:nvPr/>
        </p:nvSpPr>
        <p:spPr>
          <a:xfrm>
            <a:off x="3297987" y="4949908"/>
            <a:ext cx="8890838" cy="983272"/>
          </a:xfrm>
          <a:prstGeom prst="rect">
            <a:avLst/>
          </a:prstGeom>
          <a:solidFill>
            <a:schemeClr val="accent2"/>
          </a:solidFill>
        </p:spPr>
        <p:txBody>
          <a:bodyPr wrap="square" lIns="274320" tIns="0" rIns="365760" bIns="0" rtlCol="0" anchor="ctr">
            <a:noAutofit/>
          </a:bodyPr>
          <a:lstStyle/>
          <a:p>
            <a:pPr algn="r">
              <a:lnSpc>
                <a:spcPct val="90000"/>
              </a:lnSpc>
            </a:pPr>
            <a:r>
              <a:rPr lang="en-US" sz="2400" dirty="0">
                <a:solidFill>
                  <a:schemeClr val="bg1"/>
                </a:solidFill>
                <a:effectLst>
                  <a:outerShdw blurRad="38100" dist="38100" dir="2700000" algn="tl">
                    <a:srgbClr val="000000">
                      <a:alpha val="43137"/>
                    </a:srgbClr>
                  </a:outerShdw>
                </a:effectLst>
                <a:latin typeface="+mj-lt"/>
              </a:rPr>
              <a:t>Once a client places trust in you, value their time and goals. Listen to them closely and show them the art of the possible.</a:t>
            </a:r>
          </a:p>
        </p:txBody>
      </p:sp>
      <p:pic>
        <p:nvPicPr>
          <p:cNvPr id="10" name="Picture 9"/>
          <p:cNvPicPr>
            <a:picLocks noChangeAspect="1"/>
          </p:cNvPicPr>
          <p:nvPr/>
        </p:nvPicPr>
        <p:blipFill rotWithShape="1">
          <a:blip r:embed="rId3"/>
          <a:srcRect r="17663"/>
          <a:stretch/>
        </p:blipFill>
        <p:spPr>
          <a:xfrm>
            <a:off x="-13426" y="1279246"/>
            <a:ext cx="4244084" cy="3581400"/>
          </a:xfrm>
          <a:prstGeom prst="rect">
            <a:avLst/>
          </a:prstGeom>
        </p:spPr>
      </p:pic>
      <p:sp>
        <p:nvSpPr>
          <p:cNvPr id="11" name="Freeform 5"/>
          <p:cNvSpPr>
            <a:spLocks/>
          </p:cNvSpPr>
          <p:nvPr/>
        </p:nvSpPr>
        <p:spPr bwMode="auto">
          <a:xfrm>
            <a:off x="-13426" y="1567414"/>
            <a:ext cx="3026436" cy="3287945"/>
          </a:xfrm>
          <a:custGeom>
            <a:avLst/>
            <a:gdLst>
              <a:gd name="T0" fmla="*/ 247 w 377"/>
              <a:gd name="T1" fmla="*/ 247 h 493"/>
              <a:gd name="T2" fmla="*/ 247 w 377"/>
              <a:gd name="T3" fmla="*/ 247 h 493"/>
              <a:gd name="T4" fmla="*/ 247 w 377"/>
              <a:gd name="T5" fmla="*/ 246 h 493"/>
              <a:gd name="T6" fmla="*/ 182 w 377"/>
              <a:gd name="T7" fmla="*/ 127 h 493"/>
              <a:gd name="T8" fmla="*/ 0 w 377"/>
              <a:gd name="T9" fmla="*/ 0 h 493"/>
              <a:gd name="T10" fmla="*/ 0 w 377"/>
              <a:gd name="T11" fmla="*/ 247 h 493"/>
              <a:gd name="T12" fmla="*/ 0 w 377"/>
              <a:gd name="T13" fmla="*/ 270 h 493"/>
              <a:gd name="T14" fmla="*/ 8 w 377"/>
              <a:gd name="T15" fmla="*/ 280 h 493"/>
              <a:gd name="T16" fmla="*/ 116 w 377"/>
              <a:gd name="T17" fmla="*/ 493 h 493"/>
              <a:gd name="T18" fmla="*/ 247 w 377"/>
              <a:gd name="T19" fmla="*/ 493 h 493"/>
              <a:gd name="T20" fmla="*/ 377 w 377"/>
              <a:gd name="T21" fmla="*/ 493 h 493"/>
              <a:gd name="T22" fmla="*/ 247 w 377"/>
              <a:gd name="T23" fmla="*/ 24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7" h="493">
                <a:moveTo>
                  <a:pt x="247" y="247"/>
                </a:moveTo>
                <a:cubicBezTo>
                  <a:pt x="247" y="247"/>
                  <a:pt x="247" y="247"/>
                  <a:pt x="247" y="247"/>
                </a:cubicBezTo>
                <a:cubicBezTo>
                  <a:pt x="247" y="246"/>
                  <a:pt x="247" y="246"/>
                  <a:pt x="247" y="246"/>
                </a:cubicBezTo>
                <a:cubicBezTo>
                  <a:pt x="215" y="186"/>
                  <a:pt x="191" y="141"/>
                  <a:pt x="182" y="127"/>
                </a:cubicBezTo>
                <a:cubicBezTo>
                  <a:pt x="139" y="60"/>
                  <a:pt x="89" y="11"/>
                  <a:pt x="0" y="0"/>
                </a:cubicBezTo>
                <a:cubicBezTo>
                  <a:pt x="0" y="247"/>
                  <a:pt x="0" y="247"/>
                  <a:pt x="0" y="247"/>
                </a:cubicBezTo>
                <a:cubicBezTo>
                  <a:pt x="0" y="270"/>
                  <a:pt x="0" y="270"/>
                  <a:pt x="0" y="270"/>
                </a:cubicBezTo>
                <a:cubicBezTo>
                  <a:pt x="3" y="273"/>
                  <a:pt x="6" y="276"/>
                  <a:pt x="8" y="280"/>
                </a:cubicBezTo>
                <a:cubicBezTo>
                  <a:pt x="10" y="284"/>
                  <a:pt x="56" y="375"/>
                  <a:pt x="116" y="493"/>
                </a:cubicBezTo>
                <a:cubicBezTo>
                  <a:pt x="247" y="493"/>
                  <a:pt x="247" y="493"/>
                  <a:pt x="247" y="493"/>
                </a:cubicBezTo>
                <a:cubicBezTo>
                  <a:pt x="377" y="493"/>
                  <a:pt x="377" y="493"/>
                  <a:pt x="377" y="493"/>
                </a:cubicBezTo>
                <a:cubicBezTo>
                  <a:pt x="330" y="404"/>
                  <a:pt x="284" y="315"/>
                  <a:pt x="247" y="247"/>
                </a:cubicBezTo>
                <a:close/>
              </a:path>
            </a:pathLst>
          </a:custGeom>
          <a:solidFill>
            <a:schemeClr val="bg2">
              <a:alpha val="26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 name="TextBox 11"/>
          <p:cNvSpPr txBox="1"/>
          <p:nvPr/>
        </p:nvSpPr>
        <p:spPr>
          <a:xfrm>
            <a:off x="4669562" y="1632935"/>
            <a:ext cx="7346226" cy="3222424"/>
          </a:xfrm>
          <a:prstGeom prst="rect">
            <a:avLst/>
          </a:prstGeom>
          <a:noFill/>
        </p:spPr>
        <p:txBody>
          <a:bodyPr wrap="square" lIns="0" tIns="0" rIns="0" bIns="0" rtlCol="0">
            <a:noAutofit/>
          </a:bodyPr>
          <a:lstStyle/>
          <a:p>
            <a:pPr marL="342900" indent="-342900">
              <a:buFont typeface="Arial" panose="020B0604020202020204" pitchFamily="34" charset="0"/>
              <a:buChar char="•"/>
            </a:pPr>
            <a:r>
              <a:rPr lang="en-US" sz="2400" dirty="0">
                <a:solidFill>
                  <a:schemeClr val="bg2"/>
                </a:solidFill>
              </a:rPr>
              <a:t>Predict with Patience – figure out where the product owner might go next and work to get there first.</a:t>
            </a:r>
          </a:p>
          <a:p>
            <a:pPr marL="342900" indent="-342900">
              <a:buFont typeface="Arial" panose="020B0604020202020204" pitchFamily="34" charset="0"/>
              <a:buChar char="•"/>
            </a:pPr>
            <a:r>
              <a:rPr lang="en-US" sz="2400" dirty="0">
                <a:solidFill>
                  <a:schemeClr val="bg2"/>
                </a:solidFill>
              </a:rPr>
              <a:t>Prepare to Pivot – clients get stuck and sometimes need to embrace a new approach. Management might provide resistance.</a:t>
            </a:r>
          </a:p>
          <a:p>
            <a:pPr marL="342900" indent="-342900">
              <a:buFont typeface="Arial" panose="020B0604020202020204" pitchFamily="34" charset="0"/>
              <a:buChar char="•"/>
            </a:pPr>
            <a:r>
              <a:rPr lang="en-US" sz="2400" dirty="0">
                <a:solidFill>
                  <a:schemeClr val="bg2"/>
                </a:solidFill>
              </a:rPr>
              <a:t>Prototype with Purpose – after the past year, I love Docker, Compose, </a:t>
            </a:r>
            <a:r>
              <a:rPr lang="en-US" sz="2400" dirty="0" err="1">
                <a:solidFill>
                  <a:schemeClr val="bg2"/>
                </a:solidFill>
              </a:rPr>
              <a:t>DockerHub</a:t>
            </a:r>
            <a:r>
              <a:rPr lang="en-US" sz="2400" dirty="0">
                <a:solidFill>
                  <a:schemeClr val="bg2"/>
                </a:solidFill>
              </a:rPr>
              <a:t> and open source. Create a working POC with little lead time.</a:t>
            </a:r>
            <a:endParaRPr lang="en-US" dirty="0">
              <a:solidFill>
                <a:schemeClr val="bg2"/>
              </a:solidFill>
            </a:endParaRPr>
          </a:p>
        </p:txBody>
      </p:sp>
      <p:sp>
        <p:nvSpPr>
          <p:cNvPr id="13" name="Rectangle 12"/>
          <p:cNvSpPr/>
          <p:nvPr/>
        </p:nvSpPr>
        <p:spPr>
          <a:xfrm>
            <a:off x="-20826" y="860139"/>
            <a:ext cx="7982168" cy="329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Tree>
    <p:extLst>
      <p:ext uri="{BB962C8B-B14F-4D97-AF65-F5344CB8AC3E}">
        <p14:creationId xmlns:p14="http://schemas.microsoft.com/office/powerpoint/2010/main" val="392356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Health Canada Pharmacovigilance</a:t>
            </a:r>
            <a:endParaRPr lang="en-CA" dirty="0"/>
          </a:p>
        </p:txBody>
      </p:sp>
      <p:sp>
        <p:nvSpPr>
          <p:cNvPr id="3" name="Content Placeholder 2"/>
          <p:cNvSpPr>
            <a:spLocks noGrp="1"/>
          </p:cNvSpPr>
          <p:nvPr>
            <p:ph idx="1"/>
          </p:nvPr>
        </p:nvSpPr>
        <p:spPr/>
        <p:txBody>
          <a:bodyPr/>
          <a:lstStyle/>
          <a:p>
            <a:r>
              <a:rPr lang="en-CA" dirty="0" smtClean="0"/>
              <a:t>Client: Health Canada – Health and Food Products Branch (HPFB)</a:t>
            </a:r>
          </a:p>
          <a:p>
            <a:r>
              <a:rPr lang="en-CA" dirty="0" smtClean="0"/>
              <a:t>Pharmacovigilance involves publishing timely and accurate information about Health Products Monographs, tracking events like Adverse Reactions.</a:t>
            </a:r>
          </a:p>
          <a:p>
            <a:r>
              <a:rPr lang="en-CA" dirty="0" smtClean="0"/>
              <a:t>We have been involved with two main work streams:</a:t>
            </a:r>
          </a:p>
          <a:p>
            <a:pPr lvl="1"/>
            <a:r>
              <a:rPr lang="en-CA" dirty="0" smtClean="0"/>
              <a:t>The Drug and Health Products Register (DHPR) Renewal</a:t>
            </a:r>
          </a:p>
          <a:p>
            <a:pPr lvl="1"/>
            <a:r>
              <a:rPr lang="en-CA" dirty="0" smtClean="0"/>
              <a:t>The Health Products Consumer Information (HPCI) mobile app (CVT Edition)   </a:t>
            </a:r>
            <a:endParaRPr lang="en-CA" dirty="0"/>
          </a:p>
        </p:txBody>
      </p:sp>
    </p:spTree>
    <p:extLst>
      <p:ext uri="{BB962C8B-B14F-4D97-AF65-F5344CB8AC3E}">
        <p14:creationId xmlns:p14="http://schemas.microsoft.com/office/powerpoint/2010/main" val="112337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dirty="0"/>
              <a:t>Discussion:</a:t>
            </a:r>
            <a:endParaRPr kumimoji="1" lang="ja-JP" altLang="en-US" dirty="0"/>
          </a:p>
        </p:txBody>
      </p:sp>
    </p:spTree>
    <p:extLst>
      <p:ext uri="{BB962C8B-B14F-4D97-AF65-F5344CB8AC3E}">
        <p14:creationId xmlns:p14="http://schemas.microsoft.com/office/powerpoint/2010/main" val="1888333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7429" y="762000"/>
            <a:ext cx="8545092" cy="304800"/>
          </a:xfrm>
        </p:spPr>
        <p:txBody>
          <a:bodyPr/>
          <a:lstStyle/>
          <a:p>
            <a:r>
              <a:rPr lang="en-US"/>
              <a:t>Accelerate your transformation and compete in the digital world with our industry-specific business and technology consulting</a:t>
            </a:r>
          </a:p>
          <a:p>
            <a:endParaRPr lang="en-US"/>
          </a:p>
        </p:txBody>
      </p:sp>
      <p:sp>
        <p:nvSpPr>
          <p:cNvPr id="3" name="Text Placeholder 2"/>
          <p:cNvSpPr>
            <a:spLocks noGrp="1"/>
          </p:cNvSpPr>
          <p:nvPr>
            <p:ph type="body" sz="quarter" idx="10"/>
          </p:nvPr>
        </p:nvSpPr>
        <p:spPr>
          <a:xfrm>
            <a:off x="171450" y="3175"/>
            <a:ext cx="11844338" cy="719138"/>
          </a:xfrm>
        </p:spPr>
        <p:txBody>
          <a:bodyPr/>
          <a:lstStyle/>
          <a:p>
            <a:r>
              <a:rPr lang="en-US"/>
              <a:t>Consulting</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1563658"/>
            <a:ext cx="4781017" cy="2838483"/>
          </a:xfrm>
          <a:prstGeom prst="rect">
            <a:avLst/>
          </a:prstGeom>
        </p:spPr>
      </p:pic>
      <p:grpSp>
        <p:nvGrpSpPr>
          <p:cNvPr id="5" name="Group 4"/>
          <p:cNvGrpSpPr/>
          <p:nvPr/>
        </p:nvGrpSpPr>
        <p:grpSpPr>
          <a:xfrm>
            <a:off x="4908870" y="1563658"/>
            <a:ext cx="7279955" cy="4305762"/>
            <a:chOff x="4810570" y="1790918"/>
            <a:chExt cx="5829369" cy="4305762"/>
          </a:xfrm>
        </p:grpSpPr>
        <p:sp>
          <p:nvSpPr>
            <p:cNvPr id="6" name="Rectangle 5"/>
            <p:cNvSpPr/>
            <p:nvPr/>
          </p:nvSpPr>
          <p:spPr>
            <a:xfrm>
              <a:off x="4810570" y="1790918"/>
              <a:ext cx="3061759" cy="43057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solidFill>
                  <a:prstClr val="white"/>
                </a:solidFill>
                <a:latin typeface="+mj-lt"/>
              </a:endParaRPr>
            </a:p>
          </p:txBody>
        </p:sp>
        <p:sp>
          <p:nvSpPr>
            <p:cNvPr id="7" name="Rectangle 6"/>
            <p:cNvSpPr/>
            <p:nvPr/>
          </p:nvSpPr>
          <p:spPr>
            <a:xfrm>
              <a:off x="7965274" y="1790918"/>
              <a:ext cx="2674665" cy="4305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solidFill>
                  <a:prstClr val="white"/>
                </a:solidFill>
                <a:latin typeface="+mj-lt"/>
              </a:endParaRPr>
            </a:p>
          </p:txBody>
        </p:sp>
      </p:grpSp>
      <p:sp>
        <p:nvSpPr>
          <p:cNvPr id="8" name="Text Placeholder 29"/>
          <p:cNvSpPr txBox="1">
            <a:spLocks/>
          </p:cNvSpPr>
          <p:nvPr/>
        </p:nvSpPr>
        <p:spPr>
          <a:xfrm>
            <a:off x="174150" y="4070158"/>
            <a:ext cx="2560320" cy="274801"/>
          </a:xfrm>
          <a:prstGeom prst="rect">
            <a:avLst/>
          </a:prstGeom>
        </p:spPr>
        <p:txBody>
          <a:bodyPr anchor="ctr">
            <a:noAutofit/>
          </a:bodyPr>
          <a:lstStyle>
            <a:lvl1pPr marL="228600" indent="-228600" algn="l" defTabSz="914400" rtl="0" eaLnBrk="1" latinLnBrk="0" hangingPunct="1">
              <a:lnSpc>
                <a:spcPct val="90000"/>
              </a:lnSpc>
              <a:spcBef>
                <a:spcPts val="1800"/>
              </a:spcBef>
              <a:buClr>
                <a:schemeClr val="accent2"/>
              </a:buClr>
              <a:buSzPct val="100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2"/>
              </a:buClr>
              <a:buSzPct val="10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accent2"/>
              </a:buClr>
              <a:buSzPct val="10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accent2"/>
              </a:buClr>
              <a:buSzPct val="10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accent2"/>
              </a:buClr>
              <a:buSzPct val="10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accent2"/>
              </a:buClr>
              <a:buSzPct val="10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accent2"/>
              </a:buClr>
              <a:buSzPct val="10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accent2"/>
              </a:buClr>
              <a:buSzPct val="100000"/>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2800">
                <a:solidFill>
                  <a:schemeClr val="tx2"/>
                </a:solidFill>
                <a:latin typeface="+mj-lt"/>
              </a:rPr>
              <a:t>Services</a:t>
            </a:r>
          </a:p>
        </p:txBody>
      </p:sp>
      <p:sp>
        <p:nvSpPr>
          <p:cNvPr id="9" name="Rectangle 8"/>
          <p:cNvSpPr/>
          <p:nvPr/>
        </p:nvSpPr>
        <p:spPr bwMode="gray">
          <a:xfrm>
            <a:off x="4811974" y="1794882"/>
            <a:ext cx="3142043" cy="3221949"/>
          </a:xfrm>
          <a:prstGeom prst="rect">
            <a:avLst/>
          </a:prstGeom>
        </p:spPr>
        <p:txBody>
          <a:bodyPr wrap="square">
            <a:noAutofit/>
          </a:bodyPr>
          <a:lstStyle/>
          <a:p>
            <a:pPr marL="287337">
              <a:spcBef>
                <a:spcPts val="600"/>
              </a:spcBef>
              <a:spcAft>
                <a:spcPts val="1200"/>
              </a:spcAft>
            </a:pPr>
            <a:r>
              <a:rPr lang="en-US" sz="1600" b="1" i="1">
                <a:solidFill>
                  <a:schemeClr val="bg1"/>
                </a:solidFill>
                <a:latin typeface="+mj-lt"/>
              </a:rPr>
              <a:t>We partner with you </a:t>
            </a:r>
            <a:br>
              <a:rPr lang="en-US" sz="1600" b="1" i="1">
                <a:solidFill>
                  <a:schemeClr val="bg1"/>
                </a:solidFill>
                <a:latin typeface="+mj-lt"/>
              </a:rPr>
            </a:br>
            <a:r>
              <a:rPr lang="en-US" sz="1600" b="1" i="1">
                <a:solidFill>
                  <a:schemeClr val="bg1"/>
                </a:solidFill>
                <a:latin typeface="+mj-lt"/>
              </a:rPr>
              <a:t>to provide: </a:t>
            </a:r>
          </a:p>
          <a:p>
            <a:pPr marL="573087" indent="-285750">
              <a:spcBef>
                <a:spcPts val="600"/>
              </a:spcBef>
              <a:spcAft>
                <a:spcPts val="1200"/>
              </a:spcAft>
              <a:buFont typeface="Arial" panose="020B0604020202020204" pitchFamily="34" charset="0"/>
              <a:buChar char="•"/>
            </a:pPr>
            <a:r>
              <a:rPr lang="en-US" sz="1600">
                <a:solidFill>
                  <a:schemeClr val="bg1"/>
                </a:solidFill>
                <a:latin typeface="+mj-lt"/>
              </a:rPr>
              <a:t>Strategic, yet practical guidance – from blueprint to delivery</a:t>
            </a:r>
          </a:p>
          <a:p>
            <a:pPr marL="573087" indent="-285750">
              <a:spcBef>
                <a:spcPts val="600"/>
              </a:spcBef>
              <a:spcAft>
                <a:spcPts val="1200"/>
              </a:spcAft>
              <a:buFont typeface="Arial" panose="020B0604020202020204" pitchFamily="34" charset="0"/>
              <a:buChar char="•"/>
            </a:pPr>
            <a:r>
              <a:rPr lang="en-US" sz="1600">
                <a:solidFill>
                  <a:schemeClr val="bg1"/>
                </a:solidFill>
                <a:latin typeface="+mj-lt"/>
              </a:rPr>
              <a:t>Deep domain and industry expertise, creating optimal solutions to fit your needs</a:t>
            </a:r>
          </a:p>
          <a:p>
            <a:pPr marL="573087" indent="-285750">
              <a:spcBef>
                <a:spcPts val="600"/>
              </a:spcBef>
              <a:spcAft>
                <a:spcPts val="1200"/>
              </a:spcAft>
              <a:buFont typeface="Arial" panose="020B0604020202020204" pitchFamily="34" charset="0"/>
              <a:buChar char="•"/>
            </a:pPr>
            <a:r>
              <a:rPr lang="en-US" sz="1600">
                <a:solidFill>
                  <a:schemeClr val="bg1"/>
                </a:solidFill>
                <a:latin typeface="+mj-lt"/>
              </a:rPr>
              <a:t>Business strategies aligned with enabling technologies to achieve key business outcomes</a:t>
            </a:r>
          </a:p>
          <a:p>
            <a:pPr>
              <a:spcAft>
                <a:spcPts val="1200"/>
              </a:spcAft>
              <a:buClr>
                <a:schemeClr val="bg1"/>
              </a:buClr>
              <a:defRPr/>
            </a:pPr>
            <a:endParaRPr lang="en-US" sz="1200" kern="0">
              <a:solidFill>
                <a:schemeClr val="bg1"/>
              </a:solidFill>
              <a:latin typeface="+mj-lt"/>
              <a:cs typeface="Arial" pitchFamily="34" charset="0"/>
            </a:endParaRPr>
          </a:p>
        </p:txBody>
      </p:sp>
      <p:sp>
        <p:nvSpPr>
          <p:cNvPr id="10" name="Rectangle 9"/>
          <p:cNvSpPr/>
          <p:nvPr/>
        </p:nvSpPr>
        <p:spPr bwMode="gray">
          <a:xfrm>
            <a:off x="8976448" y="1794882"/>
            <a:ext cx="3084521" cy="3609186"/>
          </a:xfrm>
          <a:prstGeom prst="rect">
            <a:avLst/>
          </a:prstGeom>
        </p:spPr>
        <p:txBody>
          <a:bodyPr wrap="square">
            <a:noAutofit/>
          </a:bodyPr>
          <a:lstStyle/>
          <a:p>
            <a:pPr>
              <a:lnSpc>
                <a:spcPct val="90000"/>
              </a:lnSpc>
              <a:spcBef>
                <a:spcPts val="600"/>
              </a:spcBef>
              <a:spcAft>
                <a:spcPts val="600"/>
              </a:spcAft>
            </a:pPr>
            <a:r>
              <a:rPr lang="en-US" sz="1600" b="1" i="1">
                <a:solidFill>
                  <a:schemeClr val="bg1"/>
                </a:solidFill>
                <a:latin typeface="+mj-lt"/>
              </a:rPr>
              <a:t>We’re here to help you:</a:t>
            </a:r>
          </a:p>
          <a:p>
            <a:pPr marL="285750" indent="-285750">
              <a:lnSpc>
                <a:spcPct val="90000"/>
              </a:lnSpc>
              <a:spcBef>
                <a:spcPts val="600"/>
              </a:spcBef>
              <a:spcAft>
                <a:spcPts val="1200"/>
              </a:spcAft>
              <a:buFont typeface="Arial" panose="020B0604020202020204" pitchFamily="34" charset="0"/>
              <a:buChar char="•"/>
            </a:pPr>
            <a:r>
              <a:rPr lang="en-US" sz="1600">
                <a:solidFill>
                  <a:schemeClr val="bg1"/>
                </a:solidFill>
                <a:latin typeface="+mj-lt"/>
              </a:rPr>
              <a:t>Launch new products more efficiently and improve client and employee experience</a:t>
            </a:r>
          </a:p>
          <a:p>
            <a:pPr marL="285750" indent="-285750">
              <a:lnSpc>
                <a:spcPct val="90000"/>
              </a:lnSpc>
              <a:spcBef>
                <a:spcPts val="600"/>
              </a:spcBef>
              <a:spcAft>
                <a:spcPts val="1200"/>
              </a:spcAft>
              <a:buFont typeface="Arial" panose="020B0604020202020204" pitchFamily="34" charset="0"/>
              <a:buChar char="•"/>
            </a:pPr>
            <a:r>
              <a:rPr lang="en-US" sz="1600">
                <a:solidFill>
                  <a:schemeClr val="bg1"/>
                </a:solidFill>
                <a:latin typeface="+mj-lt"/>
              </a:rPr>
              <a:t>Build analytics, improve operational efficiency and expand capabilities</a:t>
            </a:r>
          </a:p>
          <a:p>
            <a:pPr marL="285750" indent="-285750">
              <a:lnSpc>
                <a:spcPct val="90000"/>
              </a:lnSpc>
              <a:spcBef>
                <a:spcPts val="600"/>
              </a:spcBef>
              <a:spcAft>
                <a:spcPts val="1200"/>
              </a:spcAft>
              <a:buFont typeface="Arial" panose="020B0604020202020204" pitchFamily="34" charset="0"/>
              <a:buChar char="•"/>
            </a:pPr>
            <a:r>
              <a:rPr lang="en-US" sz="1600">
                <a:solidFill>
                  <a:schemeClr val="bg1"/>
                </a:solidFill>
                <a:latin typeface="+mj-lt"/>
              </a:rPr>
              <a:t>Manage risk to ensure security, privacy and compliance</a:t>
            </a:r>
          </a:p>
          <a:p>
            <a:pPr marL="285750" indent="-285750">
              <a:lnSpc>
                <a:spcPct val="90000"/>
              </a:lnSpc>
              <a:spcBef>
                <a:spcPts val="600"/>
              </a:spcBef>
              <a:spcAft>
                <a:spcPts val="1200"/>
              </a:spcAft>
              <a:buFont typeface="Arial" panose="020B0604020202020204" pitchFamily="34" charset="0"/>
              <a:buChar char="•"/>
            </a:pPr>
            <a:r>
              <a:rPr lang="en-US" sz="1600">
                <a:solidFill>
                  <a:schemeClr val="bg1"/>
                </a:solidFill>
                <a:latin typeface="+mj-lt"/>
              </a:rPr>
              <a:t>Architect adaptable solutions and flexible organizations</a:t>
            </a:r>
          </a:p>
        </p:txBody>
      </p:sp>
      <p:sp>
        <p:nvSpPr>
          <p:cNvPr id="11" name="Freeform 26"/>
          <p:cNvSpPr/>
          <p:nvPr/>
        </p:nvSpPr>
        <p:spPr bwMode="gray">
          <a:xfrm>
            <a:off x="8149899" y="2973359"/>
            <a:ext cx="382913" cy="1823170"/>
          </a:xfrm>
          <a:custGeom>
            <a:avLst/>
            <a:gdLst>
              <a:gd name="connsiteX0" fmla="*/ 7315 w 285293"/>
              <a:gd name="connsiteY0" fmla="*/ 0 h 4952390"/>
              <a:gd name="connsiteX1" fmla="*/ 0 w 285293"/>
              <a:gd name="connsiteY1" fmla="*/ 4952390 h 4952390"/>
              <a:gd name="connsiteX2" fmla="*/ 285293 w 285293"/>
              <a:gd name="connsiteY2" fmla="*/ 2465222 h 4952390"/>
              <a:gd name="connsiteX3" fmla="*/ 7315 w 285293"/>
              <a:gd name="connsiteY3" fmla="*/ 0 h 4952390"/>
            </a:gdLst>
            <a:ahLst/>
            <a:cxnLst>
              <a:cxn ang="0">
                <a:pos x="connsiteX0" y="connsiteY0"/>
              </a:cxn>
              <a:cxn ang="0">
                <a:pos x="connsiteX1" y="connsiteY1"/>
              </a:cxn>
              <a:cxn ang="0">
                <a:pos x="connsiteX2" y="connsiteY2"/>
              </a:cxn>
              <a:cxn ang="0">
                <a:pos x="connsiteX3" y="connsiteY3"/>
              </a:cxn>
            </a:cxnLst>
            <a:rect l="l" t="t" r="r" b="b"/>
            <a:pathLst>
              <a:path w="285293" h="4952390">
                <a:moveTo>
                  <a:pt x="7315" y="0"/>
                </a:moveTo>
                <a:cubicBezTo>
                  <a:pt x="4877" y="1650797"/>
                  <a:pt x="2438" y="3301593"/>
                  <a:pt x="0" y="4952390"/>
                </a:cubicBezTo>
                <a:lnTo>
                  <a:pt x="285293" y="2465222"/>
                </a:lnTo>
                <a:lnTo>
                  <a:pt x="7315" y="0"/>
                </a:lnTo>
                <a:close/>
              </a:path>
            </a:pathLst>
          </a:custGeom>
          <a:solidFill>
            <a:schemeClr val="tx2">
              <a:lumMod val="90000"/>
              <a:lumOff val="10000"/>
              <a:alpha val="55000"/>
            </a:schemeClr>
          </a:solidFill>
          <a:ln w="9525" cap="flat" cmpd="sng" algn="ctr">
            <a:noFill/>
            <a:prstDash val="solid"/>
          </a:ln>
          <a:effectLst/>
        </p:spPr>
        <p:txBody>
          <a:bodyPr rtlCol="0" anchor="ctr"/>
          <a:lstStyle/>
          <a:p>
            <a:pPr algn="ctr">
              <a:defRPr/>
            </a:pPr>
            <a:endParaRPr lang="en-US" kern="0">
              <a:solidFill>
                <a:srgbClr val="FFFFFF"/>
              </a:solidFill>
              <a:latin typeface="+mj-lt"/>
            </a:endParaRPr>
          </a:p>
        </p:txBody>
      </p:sp>
      <p:sp>
        <p:nvSpPr>
          <p:cNvPr id="12" name="Rectangle 11"/>
          <p:cNvSpPr/>
          <p:nvPr/>
        </p:nvSpPr>
        <p:spPr>
          <a:xfrm>
            <a:off x="-1" y="4528462"/>
            <a:ext cx="1522033"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kern="0">
                <a:solidFill>
                  <a:schemeClr val="tx2"/>
                </a:solidFill>
                <a:latin typeface="+mj-lt"/>
                <a:cs typeface="Arial" pitchFamily="34" charset="0"/>
              </a:rPr>
              <a:t>IT Strategy</a:t>
            </a:r>
          </a:p>
        </p:txBody>
      </p:sp>
      <p:sp>
        <p:nvSpPr>
          <p:cNvPr id="13" name="Rectangle 12"/>
          <p:cNvSpPr/>
          <p:nvPr/>
        </p:nvSpPr>
        <p:spPr>
          <a:xfrm>
            <a:off x="1629491" y="4528462"/>
            <a:ext cx="1522033"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kern="0">
                <a:solidFill>
                  <a:schemeClr val="tx2"/>
                </a:solidFill>
                <a:latin typeface="+mj-lt"/>
                <a:cs typeface="Arial" pitchFamily="34" charset="0"/>
              </a:rPr>
              <a:t>Transformation Plan and Roadmap</a:t>
            </a:r>
          </a:p>
        </p:txBody>
      </p:sp>
      <p:sp>
        <p:nvSpPr>
          <p:cNvPr id="14" name="Rectangle 13"/>
          <p:cNvSpPr/>
          <p:nvPr/>
        </p:nvSpPr>
        <p:spPr>
          <a:xfrm>
            <a:off x="3258983" y="4528462"/>
            <a:ext cx="1522033"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kern="0">
                <a:solidFill>
                  <a:schemeClr val="tx2"/>
                </a:solidFill>
                <a:latin typeface="+mj-lt"/>
                <a:cs typeface="Arial" pitchFamily="34" charset="0"/>
              </a:rPr>
              <a:t>Operating Model</a:t>
            </a:r>
          </a:p>
        </p:txBody>
      </p:sp>
      <p:sp>
        <p:nvSpPr>
          <p:cNvPr id="15" name="Rectangle 14"/>
          <p:cNvSpPr/>
          <p:nvPr/>
        </p:nvSpPr>
        <p:spPr>
          <a:xfrm>
            <a:off x="-1" y="5247243"/>
            <a:ext cx="1522033"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kern="0">
                <a:solidFill>
                  <a:schemeClr val="tx2"/>
                </a:solidFill>
                <a:latin typeface="+mj-lt"/>
                <a:cs typeface="Arial" pitchFamily="34" charset="0"/>
              </a:rPr>
              <a:t>Business Process Optimization</a:t>
            </a:r>
          </a:p>
        </p:txBody>
      </p:sp>
      <p:sp>
        <p:nvSpPr>
          <p:cNvPr id="16" name="Rectangle 15"/>
          <p:cNvSpPr/>
          <p:nvPr/>
        </p:nvSpPr>
        <p:spPr>
          <a:xfrm>
            <a:off x="1629491" y="5247243"/>
            <a:ext cx="1522033"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kern="0">
                <a:solidFill>
                  <a:schemeClr val="tx2"/>
                </a:solidFill>
                <a:latin typeface="+mj-lt"/>
                <a:cs typeface="Arial" pitchFamily="34" charset="0"/>
              </a:rPr>
              <a:t>Project/Program Management</a:t>
            </a:r>
          </a:p>
        </p:txBody>
      </p:sp>
      <p:sp>
        <p:nvSpPr>
          <p:cNvPr id="17" name="Rectangle 16"/>
          <p:cNvSpPr/>
          <p:nvPr/>
        </p:nvSpPr>
        <p:spPr>
          <a:xfrm>
            <a:off x="3258983" y="5247243"/>
            <a:ext cx="1522033"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kern="0">
                <a:solidFill>
                  <a:schemeClr val="tx2"/>
                </a:solidFill>
                <a:latin typeface="+mj-lt"/>
                <a:cs typeface="Arial" pitchFamily="34" charset="0"/>
              </a:rPr>
              <a:t>Business Intelligence Strategy</a:t>
            </a:r>
          </a:p>
        </p:txBody>
      </p:sp>
    </p:spTree>
    <p:extLst>
      <p:ext uri="{BB962C8B-B14F-4D97-AF65-F5344CB8AC3E}">
        <p14:creationId xmlns:p14="http://schemas.microsoft.com/office/powerpoint/2010/main" val="15182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p:cNvSpPr/>
          <p:nvPr/>
        </p:nvSpPr>
        <p:spPr>
          <a:xfrm>
            <a:off x="0" y="893"/>
            <a:ext cx="4581824" cy="6437368"/>
          </a:xfrm>
          <a:prstGeom prst="homePlate">
            <a:avLst>
              <a:gd name="adj" fmla="val 16970"/>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0" tIns="640080" rIns="0" bIns="182832" numCol="1" spcCol="0" rtlCol="0" fromWordArt="0" anchor="ctr" anchorCtr="0" forceAA="0" compatLnSpc="1">
            <a:prstTxWarp prst="textNoShape">
              <a:avLst/>
            </a:prstTxWarp>
            <a:noAutofit/>
          </a:bodyPr>
          <a:lstStyle/>
          <a:p>
            <a:pPr marL="628015">
              <a:lnSpc>
                <a:spcPct val="120000"/>
              </a:lnSpc>
              <a:spcAft>
                <a:spcPts val="600"/>
              </a:spcAft>
            </a:pPr>
            <a:r>
              <a:rPr lang="en-US" sz="2000">
                <a:solidFill>
                  <a:schemeClr val="bg1"/>
                </a:solidFill>
              </a:rPr>
              <a:t>To enable the digital agenda </a:t>
            </a:r>
            <a:r>
              <a:rPr lang="en-US" sz="2000">
                <a:solidFill>
                  <a:schemeClr val="bg1"/>
                </a:solidFill>
                <a:cs typeface="Arial"/>
              </a:rPr>
              <a:t/>
            </a:r>
            <a:br>
              <a:rPr lang="en-US" sz="2000">
                <a:solidFill>
                  <a:schemeClr val="bg1"/>
                </a:solidFill>
                <a:cs typeface="Arial"/>
              </a:rPr>
            </a:br>
            <a:r>
              <a:rPr lang="en-US" sz="2000">
                <a:solidFill>
                  <a:schemeClr val="bg1"/>
                </a:solidFill>
              </a:rPr>
              <a:t>of our clients we have:</a:t>
            </a:r>
            <a:endParaRPr lang="en-US"/>
          </a:p>
          <a:p>
            <a:pPr marL="913765" indent="-285750">
              <a:lnSpc>
                <a:spcPct val="120000"/>
              </a:lnSpc>
              <a:spcAft>
                <a:spcPts val="600"/>
              </a:spcAft>
              <a:buFont typeface="Arial" panose="020B0604020202020204" pitchFamily="34" charset="0"/>
              <a:buChar char="•"/>
            </a:pPr>
            <a:r>
              <a:rPr lang="en-US" sz="2000">
                <a:solidFill>
                  <a:schemeClr val="bg1"/>
                </a:solidFill>
              </a:rPr>
              <a:t>Designated </a:t>
            </a:r>
            <a:r>
              <a:rPr lang="en-US" sz="2000">
                <a:solidFill>
                  <a:schemeClr val="bg2">
                    <a:lumMod val="60000"/>
                    <a:lumOff val="40000"/>
                  </a:schemeClr>
                </a:solidFill>
              </a:rPr>
              <a:t>6 Digital Focus Areas</a:t>
            </a:r>
            <a:endParaRPr lang="en-US" sz="2000">
              <a:solidFill>
                <a:schemeClr val="bg2">
                  <a:lumMod val="60000"/>
                  <a:lumOff val="40000"/>
                </a:schemeClr>
              </a:solidFill>
              <a:cs typeface="Arial"/>
            </a:endParaRPr>
          </a:p>
          <a:p>
            <a:pPr marL="913765" indent="-285750">
              <a:lnSpc>
                <a:spcPct val="120000"/>
              </a:lnSpc>
              <a:spcAft>
                <a:spcPts val="600"/>
              </a:spcAft>
              <a:buFont typeface="Arial" panose="020B0604020202020204" pitchFamily="34" charset="0"/>
              <a:buChar char="•"/>
            </a:pPr>
            <a:r>
              <a:rPr lang="en-US" sz="2000">
                <a:solidFill>
                  <a:schemeClr val="bg1"/>
                </a:solidFill>
              </a:rPr>
              <a:t>Aligned our </a:t>
            </a:r>
            <a:r>
              <a:rPr lang="en-US" sz="2000">
                <a:solidFill>
                  <a:schemeClr val="bg2">
                    <a:lumMod val="60000"/>
                    <a:lumOff val="40000"/>
                  </a:schemeClr>
                </a:solidFill>
              </a:rPr>
              <a:t>R&amp;D and investments</a:t>
            </a:r>
            <a:endParaRPr lang="en-US" sz="2000">
              <a:solidFill>
                <a:schemeClr val="bg2">
                  <a:lumMod val="60000"/>
                  <a:lumOff val="40000"/>
                </a:schemeClr>
              </a:solidFill>
              <a:cs typeface="Arial"/>
            </a:endParaRPr>
          </a:p>
          <a:p>
            <a:pPr marL="913765" indent="-285750">
              <a:lnSpc>
                <a:spcPct val="120000"/>
              </a:lnSpc>
              <a:spcAft>
                <a:spcPts val="600"/>
              </a:spcAft>
              <a:buFont typeface="Arial" panose="020B0604020202020204" pitchFamily="34" charset="0"/>
              <a:buChar char="•"/>
            </a:pPr>
            <a:r>
              <a:rPr lang="en-US" sz="2000">
                <a:solidFill>
                  <a:schemeClr val="bg1"/>
                </a:solidFill>
              </a:rPr>
              <a:t>Expanded our </a:t>
            </a:r>
            <a:r>
              <a:rPr lang="en-US" sz="2000">
                <a:solidFill>
                  <a:schemeClr val="bg2">
                    <a:lumMod val="60000"/>
                    <a:lumOff val="40000"/>
                  </a:schemeClr>
                </a:solidFill>
              </a:rPr>
              <a:t>technology partner ecosystem</a:t>
            </a:r>
            <a:endParaRPr lang="en-US" sz="2000">
              <a:solidFill>
                <a:schemeClr val="bg1"/>
              </a:solidFill>
              <a:cs typeface="Arial"/>
            </a:endParaRPr>
          </a:p>
          <a:p>
            <a:pPr marL="913765" indent="-285750">
              <a:lnSpc>
                <a:spcPct val="120000"/>
              </a:lnSpc>
              <a:spcAft>
                <a:spcPts val="600"/>
              </a:spcAft>
              <a:buFont typeface="Arial" panose="020B0604020202020204" pitchFamily="34" charset="0"/>
              <a:buChar char="•"/>
            </a:pPr>
            <a:r>
              <a:rPr lang="en-US" sz="2000">
                <a:solidFill>
                  <a:schemeClr val="bg1"/>
                </a:solidFill>
              </a:rPr>
              <a:t>Co-invested with market-leading clients </a:t>
            </a:r>
            <a:r>
              <a:rPr lang="en-US" sz="2000">
                <a:solidFill>
                  <a:schemeClr val="bg2">
                    <a:lumMod val="60000"/>
                    <a:lumOff val="40000"/>
                  </a:schemeClr>
                </a:solidFill>
              </a:rPr>
              <a:t>to develop industry solutions</a:t>
            </a:r>
            <a:endParaRPr lang="en-US" sz="2000">
              <a:solidFill>
                <a:schemeClr val="bg2">
                  <a:lumMod val="60000"/>
                  <a:lumOff val="40000"/>
                </a:schemeClr>
              </a:solidFill>
              <a:cs typeface="Arial"/>
            </a:endParaRPr>
          </a:p>
          <a:p>
            <a:pPr marL="628461">
              <a:lnSpc>
                <a:spcPct val="120000"/>
              </a:lnSpc>
              <a:spcAft>
                <a:spcPts val="600"/>
              </a:spcAft>
            </a:pPr>
            <a:endParaRPr lang="en-US" sz="1400" b="1">
              <a:solidFill>
                <a:schemeClr val="bg1"/>
              </a:solidFill>
            </a:endParaRPr>
          </a:p>
        </p:txBody>
      </p:sp>
      <p:grpSp>
        <p:nvGrpSpPr>
          <p:cNvPr id="4" name="Group 3">
            <a:extLst>
              <a:ext uri="{FF2B5EF4-FFF2-40B4-BE49-F238E27FC236}">
                <a16:creationId xmlns:a16="http://schemas.microsoft.com/office/drawing/2014/main" id="{76029AD5-A5F2-4D25-ABE8-6474F2BDB653}"/>
              </a:ext>
            </a:extLst>
          </p:cNvPr>
          <p:cNvGrpSpPr/>
          <p:nvPr/>
        </p:nvGrpSpPr>
        <p:grpSpPr>
          <a:xfrm>
            <a:off x="5388470" y="472454"/>
            <a:ext cx="5839406" cy="5450112"/>
            <a:chOff x="2428875" y="6350"/>
            <a:chExt cx="7334250" cy="6845301"/>
          </a:xfrm>
        </p:grpSpPr>
        <p:grpSp>
          <p:nvGrpSpPr>
            <p:cNvPr id="5" name="Group 4">
              <a:extLst>
                <a:ext uri="{FF2B5EF4-FFF2-40B4-BE49-F238E27FC236}">
                  <a16:creationId xmlns:a16="http://schemas.microsoft.com/office/drawing/2014/main" id="{C82AB64C-52CF-44EB-9D16-564C956DF4F6}"/>
                </a:ext>
              </a:extLst>
            </p:cNvPr>
            <p:cNvGrpSpPr/>
            <p:nvPr/>
          </p:nvGrpSpPr>
          <p:grpSpPr>
            <a:xfrm>
              <a:off x="2428875" y="2838450"/>
              <a:ext cx="3248025" cy="3344863"/>
              <a:chOff x="2428875" y="2838450"/>
              <a:chExt cx="3248025" cy="3344863"/>
            </a:xfrm>
          </p:grpSpPr>
          <p:sp>
            <p:nvSpPr>
              <p:cNvPr id="130" name="Freeform 5">
                <a:extLst>
                  <a:ext uri="{FF2B5EF4-FFF2-40B4-BE49-F238E27FC236}">
                    <a16:creationId xmlns:a16="http://schemas.microsoft.com/office/drawing/2014/main" id="{8818F7A9-4013-4CB1-A024-89886CC5A333}"/>
                  </a:ext>
                </a:extLst>
              </p:cNvPr>
              <p:cNvSpPr>
                <a:spLocks/>
              </p:cNvSpPr>
              <p:nvPr/>
            </p:nvSpPr>
            <p:spPr bwMode="auto">
              <a:xfrm>
                <a:off x="2428875" y="2838450"/>
                <a:ext cx="3248025" cy="3344863"/>
              </a:xfrm>
              <a:custGeom>
                <a:avLst/>
                <a:gdLst>
                  <a:gd name="T0" fmla="*/ 832 w 1002"/>
                  <a:gd name="T1" fmla="*/ 394 h 1031"/>
                  <a:gd name="T2" fmla="*/ 753 w 1002"/>
                  <a:gd name="T3" fmla="*/ 745 h 1031"/>
                  <a:gd name="T4" fmla="*/ 286 w 1002"/>
                  <a:gd name="T5" fmla="*/ 745 h 1031"/>
                  <a:gd name="T6" fmla="*/ 286 w 1002"/>
                  <a:gd name="T7" fmla="*/ 278 h 1031"/>
                  <a:gd name="T8" fmla="*/ 734 w 1002"/>
                  <a:gd name="T9" fmla="*/ 259 h 1031"/>
                  <a:gd name="T10" fmla="*/ 725 w 1002"/>
                  <a:gd name="T11" fmla="*/ 85 h 1031"/>
                  <a:gd name="T12" fmla="*/ 185 w 1002"/>
                  <a:gd name="T13" fmla="*/ 177 h 1031"/>
                  <a:gd name="T14" fmla="*/ 185 w 1002"/>
                  <a:gd name="T15" fmla="*/ 846 h 1031"/>
                  <a:gd name="T16" fmla="*/ 854 w 1002"/>
                  <a:gd name="T17" fmla="*/ 846 h 1031"/>
                  <a:gd name="T18" fmla="*/ 990 w 1002"/>
                  <a:gd name="T19" fmla="*/ 468 h 1031"/>
                  <a:gd name="T20" fmla="*/ 832 w 1002"/>
                  <a:gd name="T21" fmla="*/ 394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2" h="1031">
                    <a:moveTo>
                      <a:pt x="832" y="394"/>
                    </a:moveTo>
                    <a:cubicBezTo>
                      <a:pt x="878" y="512"/>
                      <a:pt x="848" y="649"/>
                      <a:pt x="753" y="745"/>
                    </a:cubicBezTo>
                    <a:cubicBezTo>
                      <a:pt x="624" y="874"/>
                      <a:pt x="415" y="874"/>
                      <a:pt x="286" y="745"/>
                    </a:cubicBezTo>
                    <a:cubicBezTo>
                      <a:pt x="157" y="616"/>
                      <a:pt x="157" y="407"/>
                      <a:pt x="286" y="278"/>
                    </a:cubicBezTo>
                    <a:cubicBezTo>
                      <a:pt x="404" y="160"/>
                      <a:pt x="604" y="160"/>
                      <a:pt x="734" y="259"/>
                    </a:cubicBezTo>
                    <a:cubicBezTo>
                      <a:pt x="754" y="234"/>
                      <a:pt x="752" y="116"/>
                      <a:pt x="725" y="85"/>
                    </a:cubicBezTo>
                    <a:cubicBezTo>
                      <a:pt x="549" y="0"/>
                      <a:pt x="331" y="31"/>
                      <a:pt x="185" y="177"/>
                    </a:cubicBezTo>
                    <a:cubicBezTo>
                      <a:pt x="0" y="362"/>
                      <a:pt x="0" y="661"/>
                      <a:pt x="185" y="846"/>
                    </a:cubicBezTo>
                    <a:cubicBezTo>
                      <a:pt x="370" y="1031"/>
                      <a:pt x="669" y="1031"/>
                      <a:pt x="854" y="846"/>
                    </a:cubicBezTo>
                    <a:cubicBezTo>
                      <a:pt x="957" y="743"/>
                      <a:pt x="1002" y="603"/>
                      <a:pt x="990" y="468"/>
                    </a:cubicBezTo>
                    <a:cubicBezTo>
                      <a:pt x="927" y="450"/>
                      <a:pt x="878" y="427"/>
                      <a:pt x="832" y="394"/>
                    </a:cubicBezTo>
                    <a:close/>
                  </a:path>
                </a:pathLst>
              </a:custGeom>
              <a:solidFill>
                <a:srgbClr val="802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6">
                <a:extLst>
                  <a:ext uri="{FF2B5EF4-FFF2-40B4-BE49-F238E27FC236}">
                    <a16:creationId xmlns:a16="http://schemas.microsoft.com/office/drawing/2014/main" id="{E7085A9E-FA68-4A83-BA9A-07D7AE556EF0}"/>
                  </a:ext>
                </a:extLst>
              </p:cNvPr>
              <p:cNvSpPr>
                <a:spLocks noEditPoints="1"/>
              </p:cNvSpPr>
              <p:nvPr/>
            </p:nvSpPr>
            <p:spPr bwMode="auto">
              <a:xfrm>
                <a:off x="3378200" y="4230688"/>
                <a:ext cx="842963" cy="846138"/>
              </a:xfrm>
              <a:custGeom>
                <a:avLst/>
                <a:gdLst>
                  <a:gd name="T0" fmla="*/ 127 w 260"/>
                  <a:gd name="T1" fmla="*/ 125 h 261"/>
                  <a:gd name="T2" fmla="*/ 260 w 260"/>
                  <a:gd name="T3" fmla="*/ 199 h 261"/>
                  <a:gd name="T4" fmla="*/ 200 w 260"/>
                  <a:gd name="T5" fmla="*/ 199 h 261"/>
                  <a:gd name="T6" fmla="*/ 200 w 260"/>
                  <a:gd name="T7" fmla="*/ 261 h 261"/>
                  <a:gd name="T8" fmla="*/ 127 w 260"/>
                  <a:gd name="T9" fmla="*/ 125 h 261"/>
                  <a:gd name="T10" fmla="*/ 161 w 260"/>
                  <a:gd name="T11" fmla="*/ 210 h 261"/>
                  <a:gd name="T12" fmla="*/ 118 w 260"/>
                  <a:gd name="T13" fmla="*/ 219 h 261"/>
                  <a:gd name="T14" fmla="*/ 17 w 260"/>
                  <a:gd name="T15" fmla="*/ 118 h 261"/>
                  <a:gd name="T16" fmla="*/ 118 w 260"/>
                  <a:gd name="T17" fmla="*/ 17 h 261"/>
                  <a:gd name="T18" fmla="*/ 220 w 260"/>
                  <a:gd name="T19" fmla="*/ 118 h 261"/>
                  <a:gd name="T20" fmla="*/ 211 w 260"/>
                  <a:gd name="T21" fmla="*/ 159 h 261"/>
                  <a:gd name="T22" fmla="*/ 225 w 260"/>
                  <a:gd name="T23" fmla="*/ 167 h 261"/>
                  <a:gd name="T24" fmla="*/ 236 w 260"/>
                  <a:gd name="T25" fmla="*/ 118 h 261"/>
                  <a:gd name="T26" fmla="*/ 118 w 260"/>
                  <a:gd name="T27" fmla="*/ 0 h 261"/>
                  <a:gd name="T28" fmla="*/ 0 w 260"/>
                  <a:gd name="T29" fmla="*/ 118 h 261"/>
                  <a:gd name="T30" fmla="*/ 118 w 260"/>
                  <a:gd name="T31" fmla="*/ 236 h 261"/>
                  <a:gd name="T32" fmla="*/ 169 w 260"/>
                  <a:gd name="T33" fmla="*/ 224 h 261"/>
                  <a:gd name="T34" fmla="*/ 161 w 260"/>
                  <a:gd name="T35" fmla="*/ 210 h 261"/>
                  <a:gd name="T36" fmla="*/ 135 w 260"/>
                  <a:gd name="T37" fmla="*/ 161 h 261"/>
                  <a:gd name="T38" fmla="*/ 118 w 260"/>
                  <a:gd name="T39" fmla="*/ 164 h 261"/>
                  <a:gd name="T40" fmla="*/ 72 w 260"/>
                  <a:gd name="T41" fmla="*/ 118 h 261"/>
                  <a:gd name="T42" fmla="*/ 118 w 260"/>
                  <a:gd name="T43" fmla="*/ 72 h 261"/>
                  <a:gd name="T44" fmla="*/ 165 w 260"/>
                  <a:gd name="T45" fmla="*/ 118 h 261"/>
                  <a:gd name="T46" fmla="*/ 162 w 260"/>
                  <a:gd name="T47" fmla="*/ 132 h 261"/>
                  <a:gd name="T48" fmla="*/ 177 w 260"/>
                  <a:gd name="T49" fmla="*/ 140 h 261"/>
                  <a:gd name="T50" fmla="*/ 181 w 260"/>
                  <a:gd name="T51" fmla="*/ 118 h 261"/>
                  <a:gd name="T52" fmla="*/ 118 w 260"/>
                  <a:gd name="T53" fmla="*/ 56 h 261"/>
                  <a:gd name="T54" fmla="*/ 56 w 260"/>
                  <a:gd name="T55" fmla="*/ 118 h 261"/>
                  <a:gd name="T56" fmla="*/ 118 w 260"/>
                  <a:gd name="T57" fmla="*/ 180 h 261"/>
                  <a:gd name="T58" fmla="*/ 142 w 260"/>
                  <a:gd name="T59" fmla="*/ 176 h 261"/>
                  <a:gd name="T60" fmla="*/ 135 w 260"/>
                  <a:gd name="T61" fmla="*/ 1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261">
                    <a:moveTo>
                      <a:pt x="127" y="125"/>
                    </a:moveTo>
                    <a:cubicBezTo>
                      <a:pt x="260" y="199"/>
                      <a:pt x="260" y="199"/>
                      <a:pt x="260" y="199"/>
                    </a:cubicBezTo>
                    <a:cubicBezTo>
                      <a:pt x="200" y="199"/>
                      <a:pt x="200" y="199"/>
                      <a:pt x="200" y="199"/>
                    </a:cubicBezTo>
                    <a:cubicBezTo>
                      <a:pt x="200" y="261"/>
                      <a:pt x="200" y="261"/>
                      <a:pt x="200" y="261"/>
                    </a:cubicBezTo>
                    <a:lnTo>
                      <a:pt x="127" y="125"/>
                    </a:lnTo>
                    <a:close/>
                    <a:moveTo>
                      <a:pt x="161" y="210"/>
                    </a:moveTo>
                    <a:cubicBezTo>
                      <a:pt x="148" y="216"/>
                      <a:pt x="133" y="219"/>
                      <a:pt x="118" y="219"/>
                    </a:cubicBezTo>
                    <a:cubicBezTo>
                      <a:pt x="62" y="219"/>
                      <a:pt x="17" y="174"/>
                      <a:pt x="17" y="118"/>
                    </a:cubicBezTo>
                    <a:cubicBezTo>
                      <a:pt x="17" y="62"/>
                      <a:pt x="62" y="17"/>
                      <a:pt x="118" y="17"/>
                    </a:cubicBezTo>
                    <a:cubicBezTo>
                      <a:pt x="174" y="17"/>
                      <a:pt x="220" y="62"/>
                      <a:pt x="220" y="118"/>
                    </a:cubicBezTo>
                    <a:cubicBezTo>
                      <a:pt x="220" y="133"/>
                      <a:pt x="216" y="147"/>
                      <a:pt x="211" y="159"/>
                    </a:cubicBezTo>
                    <a:cubicBezTo>
                      <a:pt x="225" y="167"/>
                      <a:pt x="225" y="167"/>
                      <a:pt x="225" y="167"/>
                    </a:cubicBezTo>
                    <a:cubicBezTo>
                      <a:pt x="232" y="152"/>
                      <a:pt x="236" y="136"/>
                      <a:pt x="236" y="118"/>
                    </a:cubicBezTo>
                    <a:cubicBezTo>
                      <a:pt x="236" y="53"/>
                      <a:pt x="183" y="0"/>
                      <a:pt x="118" y="0"/>
                    </a:cubicBezTo>
                    <a:cubicBezTo>
                      <a:pt x="53" y="0"/>
                      <a:pt x="0" y="53"/>
                      <a:pt x="0" y="118"/>
                    </a:cubicBezTo>
                    <a:cubicBezTo>
                      <a:pt x="0" y="183"/>
                      <a:pt x="53" y="236"/>
                      <a:pt x="118" y="236"/>
                    </a:cubicBezTo>
                    <a:cubicBezTo>
                      <a:pt x="136" y="236"/>
                      <a:pt x="153" y="232"/>
                      <a:pt x="169" y="224"/>
                    </a:cubicBezTo>
                    <a:lnTo>
                      <a:pt x="161" y="210"/>
                    </a:lnTo>
                    <a:close/>
                    <a:moveTo>
                      <a:pt x="135" y="161"/>
                    </a:moveTo>
                    <a:cubicBezTo>
                      <a:pt x="130" y="163"/>
                      <a:pt x="124" y="164"/>
                      <a:pt x="118" y="164"/>
                    </a:cubicBezTo>
                    <a:cubicBezTo>
                      <a:pt x="93" y="164"/>
                      <a:pt x="72" y="144"/>
                      <a:pt x="72" y="118"/>
                    </a:cubicBezTo>
                    <a:cubicBezTo>
                      <a:pt x="72" y="92"/>
                      <a:pt x="93" y="72"/>
                      <a:pt x="118" y="72"/>
                    </a:cubicBezTo>
                    <a:cubicBezTo>
                      <a:pt x="144" y="72"/>
                      <a:pt x="165" y="92"/>
                      <a:pt x="165" y="118"/>
                    </a:cubicBezTo>
                    <a:cubicBezTo>
                      <a:pt x="165" y="123"/>
                      <a:pt x="164" y="128"/>
                      <a:pt x="162" y="132"/>
                    </a:cubicBezTo>
                    <a:cubicBezTo>
                      <a:pt x="177" y="140"/>
                      <a:pt x="177" y="140"/>
                      <a:pt x="177" y="140"/>
                    </a:cubicBezTo>
                    <a:cubicBezTo>
                      <a:pt x="179" y="133"/>
                      <a:pt x="181" y="126"/>
                      <a:pt x="181" y="118"/>
                    </a:cubicBezTo>
                    <a:cubicBezTo>
                      <a:pt x="181" y="84"/>
                      <a:pt x="153" y="56"/>
                      <a:pt x="118" y="56"/>
                    </a:cubicBezTo>
                    <a:cubicBezTo>
                      <a:pt x="84" y="56"/>
                      <a:pt x="56" y="84"/>
                      <a:pt x="56" y="118"/>
                    </a:cubicBezTo>
                    <a:cubicBezTo>
                      <a:pt x="56" y="152"/>
                      <a:pt x="84" y="180"/>
                      <a:pt x="118" y="180"/>
                    </a:cubicBezTo>
                    <a:cubicBezTo>
                      <a:pt x="127" y="180"/>
                      <a:pt x="135" y="179"/>
                      <a:pt x="142" y="176"/>
                    </a:cubicBezTo>
                    <a:lnTo>
                      <a:pt x="135" y="161"/>
                    </a:lnTo>
                    <a:close/>
                  </a:path>
                </a:pathLst>
              </a:custGeom>
              <a:solidFill>
                <a:srgbClr val="7F2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32" name="Group 131">
                <a:extLst>
                  <a:ext uri="{FF2B5EF4-FFF2-40B4-BE49-F238E27FC236}">
                    <a16:creationId xmlns:a16="http://schemas.microsoft.com/office/drawing/2014/main" id="{F551C2FB-3751-4584-88D3-77A0353CA00B}"/>
                  </a:ext>
                </a:extLst>
              </p:cNvPr>
              <p:cNvGrpSpPr/>
              <p:nvPr/>
            </p:nvGrpSpPr>
            <p:grpSpPr>
              <a:xfrm>
                <a:off x="2662238" y="4060825"/>
                <a:ext cx="1101725" cy="1804988"/>
                <a:chOff x="2662238" y="4060825"/>
                <a:chExt cx="1101725" cy="1804988"/>
              </a:xfrm>
            </p:grpSpPr>
            <p:sp>
              <p:nvSpPr>
                <p:cNvPr id="133" name="Freeform 7">
                  <a:extLst>
                    <a:ext uri="{FF2B5EF4-FFF2-40B4-BE49-F238E27FC236}">
                      <a16:creationId xmlns:a16="http://schemas.microsoft.com/office/drawing/2014/main" id="{D2A68DD1-85B5-40A0-9A8D-FC2F96C45E28}"/>
                    </a:ext>
                  </a:extLst>
                </p:cNvPr>
                <p:cNvSpPr>
                  <a:spLocks/>
                </p:cNvSpPr>
                <p:nvPr/>
              </p:nvSpPr>
              <p:spPr bwMode="auto">
                <a:xfrm>
                  <a:off x="2774950" y="4060825"/>
                  <a:ext cx="214313" cy="101600"/>
                </a:xfrm>
                <a:custGeom>
                  <a:avLst/>
                  <a:gdLst>
                    <a:gd name="T0" fmla="*/ 135 w 135"/>
                    <a:gd name="T1" fmla="*/ 41 h 64"/>
                    <a:gd name="T2" fmla="*/ 129 w 135"/>
                    <a:gd name="T3" fmla="*/ 64 h 64"/>
                    <a:gd name="T4" fmla="*/ 0 w 135"/>
                    <a:gd name="T5" fmla="*/ 23 h 64"/>
                    <a:gd name="T6" fmla="*/ 7 w 135"/>
                    <a:gd name="T7" fmla="*/ 0 h 64"/>
                    <a:gd name="T8" fmla="*/ 135 w 135"/>
                    <a:gd name="T9" fmla="*/ 41 h 64"/>
                  </a:gdLst>
                  <a:ahLst/>
                  <a:cxnLst>
                    <a:cxn ang="0">
                      <a:pos x="T0" y="T1"/>
                    </a:cxn>
                    <a:cxn ang="0">
                      <a:pos x="T2" y="T3"/>
                    </a:cxn>
                    <a:cxn ang="0">
                      <a:pos x="T4" y="T5"/>
                    </a:cxn>
                    <a:cxn ang="0">
                      <a:pos x="T6" y="T7"/>
                    </a:cxn>
                    <a:cxn ang="0">
                      <a:pos x="T8" y="T9"/>
                    </a:cxn>
                  </a:cxnLst>
                  <a:rect l="0" t="0" r="r" b="b"/>
                  <a:pathLst>
                    <a:path w="135" h="64">
                      <a:moveTo>
                        <a:pt x="135" y="41"/>
                      </a:moveTo>
                      <a:lnTo>
                        <a:pt x="129" y="64"/>
                      </a:lnTo>
                      <a:lnTo>
                        <a:pt x="0" y="23"/>
                      </a:lnTo>
                      <a:lnTo>
                        <a:pt x="7" y="0"/>
                      </a:lnTo>
                      <a:lnTo>
                        <a:pt x="13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8">
                  <a:extLst>
                    <a:ext uri="{FF2B5EF4-FFF2-40B4-BE49-F238E27FC236}">
                      <a16:creationId xmlns:a16="http://schemas.microsoft.com/office/drawing/2014/main" id="{9CE209F1-A280-4B7A-BCF7-E2E2C56A09C5}"/>
                    </a:ext>
                  </a:extLst>
                </p:cNvPr>
                <p:cNvSpPr>
                  <a:spLocks/>
                </p:cNvSpPr>
                <p:nvPr/>
              </p:nvSpPr>
              <p:spPr bwMode="auto">
                <a:xfrm>
                  <a:off x="2740025" y="4171950"/>
                  <a:ext cx="230188" cy="177800"/>
                </a:xfrm>
                <a:custGeom>
                  <a:avLst/>
                  <a:gdLst>
                    <a:gd name="T0" fmla="*/ 145 w 145"/>
                    <a:gd name="T1" fmla="*/ 4 h 112"/>
                    <a:gd name="T2" fmla="*/ 123 w 145"/>
                    <a:gd name="T3" fmla="*/ 112 h 112"/>
                    <a:gd name="T4" fmla="*/ 102 w 145"/>
                    <a:gd name="T5" fmla="*/ 108 h 112"/>
                    <a:gd name="T6" fmla="*/ 112 w 145"/>
                    <a:gd name="T7" fmla="*/ 65 h 112"/>
                    <a:gd name="T8" fmla="*/ 0 w 145"/>
                    <a:gd name="T9" fmla="*/ 41 h 112"/>
                    <a:gd name="T10" fmla="*/ 4 w 145"/>
                    <a:gd name="T11" fmla="*/ 18 h 112"/>
                    <a:gd name="T12" fmla="*/ 116 w 145"/>
                    <a:gd name="T13" fmla="*/ 43 h 112"/>
                    <a:gd name="T14" fmla="*/ 125 w 145"/>
                    <a:gd name="T15" fmla="*/ 0 h 112"/>
                    <a:gd name="T16" fmla="*/ 145 w 145"/>
                    <a:gd name="T17" fmla="*/ 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12">
                      <a:moveTo>
                        <a:pt x="145" y="4"/>
                      </a:moveTo>
                      <a:lnTo>
                        <a:pt x="123" y="112"/>
                      </a:lnTo>
                      <a:lnTo>
                        <a:pt x="102" y="108"/>
                      </a:lnTo>
                      <a:lnTo>
                        <a:pt x="112" y="65"/>
                      </a:lnTo>
                      <a:lnTo>
                        <a:pt x="0" y="41"/>
                      </a:lnTo>
                      <a:lnTo>
                        <a:pt x="4" y="18"/>
                      </a:lnTo>
                      <a:lnTo>
                        <a:pt x="116" y="43"/>
                      </a:lnTo>
                      <a:lnTo>
                        <a:pt x="125" y="0"/>
                      </a:lnTo>
                      <a:lnTo>
                        <a:pt x="14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9">
                  <a:extLst>
                    <a:ext uri="{FF2B5EF4-FFF2-40B4-BE49-F238E27FC236}">
                      <a16:creationId xmlns:a16="http://schemas.microsoft.com/office/drawing/2014/main" id="{679123BC-783F-4BC5-8290-8ABE001AD5D9}"/>
                    </a:ext>
                  </a:extLst>
                </p:cNvPr>
                <p:cNvSpPr>
                  <a:spLocks noEditPoints="1"/>
                </p:cNvSpPr>
                <p:nvPr/>
              </p:nvSpPr>
              <p:spPr bwMode="auto">
                <a:xfrm>
                  <a:off x="2705100" y="4427538"/>
                  <a:ext cx="225425" cy="207963"/>
                </a:xfrm>
                <a:custGeom>
                  <a:avLst/>
                  <a:gdLst>
                    <a:gd name="T0" fmla="*/ 70 w 70"/>
                    <a:gd name="T1" fmla="*/ 32 h 64"/>
                    <a:gd name="T2" fmla="*/ 67 w 70"/>
                    <a:gd name="T3" fmla="*/ 45 h 64"/>
                    <a:gd name="T4" fmla="*/ 60 w 70"/>
                    <a:gd name="T5" fmla="*/ 55 h 64"/>
                    <a:gd name="T6" fmla="*/ 49 w 70"/>
                    <a:gd name="T7" fmla="*/ 62 h 64"/>
                    <a:gd name="T8" fmla="*/ 36 w 70"/>
                    <a:gd name="T9" fmla="*/ 64 h 64"/>
                    <a:gd name="T10" fmla="*/ 22 w 70"/>
                    <a:gd name="T11" fmla="*/ 62 h 64"/>
                    <a:gd name="T12" fmla="*/ 11 w 70"/>
                    <a:gd name="T13" fmla="*/ 56 h 64"/>
                    <a:gd name="T14" fmla="*/ 3 w 70"/>
                    <a:gd name="T15" fmla="*/ 46 h 64"/>
                    <a:gd name="T16" fmla="*/ 0 w 70"/>
                    <a:gd name="T17" fmla="*/ 33 h 64"/>
                    <a:gd name="T18" fmla="*/ 3 w 70"/>
                    <a:gd name="T19" fmla="*/ 20 h 64"/>
                    <a:gd name="T20" fmla="*/ 10 w 70"/>
                    <a:gd name="T21" fmla="*/ 9 h 64"/>
                    <a:gd name="T22" fmla="*/ 21 w 70"/>
                    <a:gd name="T23" fmla="*/ 3 h 64"/>
                    <a:gd name="T24" fmla="*/ 35 w 70"/>
                    <a:gd name="T25" fmla="*/ 1 h 64"/>
                    <a:gd name="T26" fmla="*/ 48 w 70"/>
                    <a:gd name="T27" fmla="*/ 3 h 64"/>
                    <a:gd name="T28" fmla="*/ 59 w 70"/>
                    <a:gd name="T29" fmla="*/ 9 h 64"/>
                    <a:gd name="T30" fmla="*/ 67 w 70"/>
                    <a:gd name="T31" fmla="*/ 18 h 64"/>
                    <a:gd name="T32" fmla="*/ 70 w 70"/>
                    <a:gd name="T33" fmla="*/ 32 h 64"/>
                    <a:gd name="T34" fmla="*/ 60 w 70"/>
                    <a:gd name="T35" fmla="*/ 32 h 64"/>
                    <a:gd name="T36" fmla="*/ 58 w 70"/>
                    <a:gd name="T37" fmla="*/ 23 h 64"/>
                    <a:gd name="T38" fmla="*/ 52 w 70"/>
                    <a:gd name="T39" fmla="*/ 17 h 64"/>
                    <a:gd name="T40" fmla="*/ 44 w 70"/>
                    <a:gd name="T41" fmla="*/ 13 h 64"/>
                    <a:gd name="T42" fmla="*/ 35 w 70"/>
                    <a:gd name="T43" fmla="*/ 12 h 64"/>
                    <a:gd name="T44" fmla="*/ 26 w 70"/>
                    <a:gd name="T45" fmla="*/ 13 h 64"/>
                    <a:gd name="T46" fmla="*/ 18 w 70"/>
                    <a:gd name="T47" fmla="*/ 17 h 64"/>
                    <a:gd name="T48" fmla="*/ 12 w 70"/>
                    <a:gd name="T49" fmla="*/ 24 h 64"/>
                    <a:gd name="T50" fmla="*/ 10 w 70"/>
                    <a:gd name="T51" fmla="*/ 33 h 64"/>
                    <a:gd name="T52" fmla="*/ 12 w 70"/>
                    <a:gd name="T53" fmla="*/ 42 h 64"/>
                    <a:gd name="T54" fmla="*/ 18 w 70"/>
                    <a:gd name="T55" fmla="*/ 48 h 64"/>
                    <a:gd name="T56" fmla="*/ 26 w 70"/>
                    <a:gd name="T57" fmla="*/ 51 h 64"/>
                    <a:gd name="T58" fmla="*/ 36 w 70"/>
                    <a:gd name="T59" fmla="*/ 52 h 64"/>
                    <a:gd name="T60" fmla="*/ 45 w 70"/>
                    <a:gd name="T61" fmla="*/ 51 h 64"/>
                    <a:gd name="T62" fmla="*/ 53 w 70"/>
                    <a:gd name="T63" fmla="*/ 47 h 64"/>
                    <a:gd name="T64" fmla="*/ 58 w 70"/>
                    <a:gd name="T65" fmla="*/ 41 h 64"/>
                    <a:gd name="T66" fmla="*/ 60 w 70"/>
                    <a:gd name="T6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4">
                      <a:moveTo>
                        <a:pt x="70" y="32"/>
                      </a:moveTo>
                      <a:cubicBezTo>
                        <a:pt x="70" y="37"/>
                        <a:pt x="69" y="41"/>
                        <a:pt x="67" y="45"/>
                      </a:cubicBezTo>
                      <a:cubicBezTo>
                        <a:pt x="66" y="49"/>
                        <a:pt x="63" y="52"/>
                        <a:pt x="60" y="55"/>
                      </a:cubicBezTo>
                      <a:cubicBezTo>
                        <a:pt x="57" y="58"/>
                        <a:pt x="53" y="60"/>
                        <a:pt x="49" y="62"/>
                      </a:cubicBezTo>
                      <a:cubicBezTo>
                        <a:pt x="45" y="63"/>
                        <a:pt x="40" y="64"/>
                        <a:pt x="36" y="64"/>
                      </a:cubicBezTo>
                      <a:cubicBezTo>
                        <a:pt x="31" y="64"/>
                        <a:pt x="26" y="63"/>
                        <a:pt x="22" y="62"/>
                      </a:cubicBezTo>
                      <a:cubicBezTo>
                        <a:pt x="18" y="61"/>
                        <a:pt x="14" y="59"/>
                        <a:pt x="11" y="56"/>
                      </a:cubicBezTo>
                      <a:cubicBezTo>
                        <a:pt x="8" y="53"/>
                        <a:pt x="5" y="50"/>
                        <a:pt x="3" y="46"/>
                      </a:cubicBezTo>
                      <a:cubicBezTo>
                        <a:pt x="2" y="42"/>
                        <a:pt x="1" y="38"/>
                        <a:pt x="0" y="33"/>
                      </a:cubicBezTo>
                      <a:cubicBezTo>
                        <a:pt x="0" y="28"/>
                        <a:pt x="1" y="23"/>
                        <a:pt x="3" y="20"/>
                      </a:cubicBezTo>
                      <a:cubicBezTo>
                        <a:pt x="5" y="16"/>
                        <a:pt x="7" y="12"/>
                        <a:pt x="10" y="9"/>
                      </a:cubicBezTo>
                      <a:cubicBezTo>
                        <a:pt x="13" y="7"/>
                        <a:pt x="17" y="4"/>
                        <a:pt x="21" y="3"/>
                      </a:cubicBezTo>
                      <a:cubicBezTo>
                        <a:pt x="25" y="1"/>
                        <a:pt x="30" y="1"/>
                        <a:pt x="35" y="1"/>
                      </a:cubicBezTo>
                      <a:cubicBezTo>
                        <a:pt x="39" y="0"/>
                        <a:pt x="44" y="1"/>
                        <a:pt x="48" y="3"/>
                      </a:cubicBezTo>
                      <a:cubicBezTo>
                        <a:pt x="52" y="4"/>
                        <a:pt x="56" y="6"/>
                        <a:pt x="59" y="9"/>
                      </a:cubicBezTo>
                      <a:cubicBezTo>
                        <a:pt x="62" y="11"/>
                        <a:pt x="65" y="15"/>
                        <a:pt x="67" y="18"/>
                      </a:cubicBezTo>
                      <a:cubicBezTo>
                        <a:pt x="69" y="22"/>
                        <a:pt x="70" y="27"/>
                        <a:pt x="70" y="32"/>
                      </a:cubicBezTo>
                      <a:close/>
                      <a:moveTo>
                        <a:pt x="60" y="32"/>
                      </a:moveTo>
                      <a:cubicBezTo>
                        <a:pt x="60" y="28"/>
                        <a:pt x="60" y="25"/>
                        <a:pt x="58" y="23"/>
                      </a:cubicBezTo>
                      <a:cubicBezTo>
                        <a:pt x="57" y="20"/>
                        <a:pt x="55" y="18"/>
                        <a:pt x="52" y="17"/>
                      </a:cubicBezTo>
                      <a:cubicBezTo>
                        <a:pt x="50" y="15"/>
                        <a:pt x="47" y="14"/>
                        <a:pt x="44" y="13"/>
                      </a:cubicBezTo>
                      <a:cubicBezTo>
                        <a:pt x="41" y="12"/>
                        <a:pt x="38" y="12"/>
                        <a:pt x="35" y="12"/>
                      </a:cubicBezTo>
                      <a:cubicBezTo>
                        <a:pt x="32" y="12"/>
                        <a:pt x="29" y="13"/>
                        <a:pt x="26" y="13"/>
                      </a:cubicBezTo>
                      <a:cubicBezTo>
                        <a:pt x="23" y="14"/>
                        <a:pt x="20" y="16"/>
                        <a:pt x="18" y="17"/>
                      </a:cubicBezTo>
                      <a:cubicBezTo>
                        <a:pt x="15" y="19"/>
                        <a:pt x="13" y="21"/>
                        <a:pt x="12" y="24"/>
                      </a:cubicBezTo>
                      <a:cubicBezTo>
                        <a:pt x="11" y="26"/>
                        <a:pt x="10" y="29"/>
                        <a:pt x="10" y="33"/>
                      </a:cubicBezTo>
                      <a:cubicBezTo>
                        <a:pt x="10" y="36"/>
                        <a:pt x="11" y="39"/>
                        <a:pt x="12" y="42"/>
                      </a:cubicBezTo>
                      <a:cubicBezTo>
                        <a:pt x="14" y="44"/>
                        <a:pt x="16" y="46"/>
                        <a:pt x="18" y="48"/>
                      </a:cubicBezTo>
                      <a:cubicBezTo>
                        <a:pt x="20" y="50"/>
                        <a:pt x="23" y="51"/>
                        <a:pt x="26" y="51"/>
                      </a:cubicBezTo>
                      <a:cubicBezTo>
                        <a:pt x="29" y="52"/>
                        <a:pt x="32" y="53"/>
                        <a:pt x="36" y="52"/>
                      </a:cubicBezTo>
                      <a:cubicBezTo>
                        <a:pt x="39" y="52"/>
                        <a:pt x="42" y="52"/>
                        <a:pt x="45" y="51"/>
                      </a:cubicBezTo>
                      <a:cubicBezTo>
                        <a:pt x="48" y="50"/>
                        <a:pt x="51" y="49"/>
                        <a:pt x="53" y="47"/>
                      </a:cubicBezTo>
                      <a:cubicBezTo>
                        <a:pt x="55" y="46"/>
                        <a:pt x="57" y="44"/>
                        <a:pt x="58" y="41"/>
                      </a:cubicBezTo>
                      <a:cubicBezTo>
                        <a:pt x="60" y="38"/>
                        <a:pt x="61" y="35"/>
                        <a:pt x="6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
                  <a:extLst>
                    <a:ext uri="{FF2B5EF4-FFF2-40B4-BE49-F238E27FC236}">
                      <a16:creationId xmlns:a16="http://schemas.microsoft.com/office/drawing/2014/main" id="{AC110C1F-7359-4272-9E16-24BFDE3948C2}"/>
                    </a:ext>
                  </a:extLst>
                </p:cNvPr>
                <p:cNvSpPr>
                  <a:spLocks noEditPoints="1"/>
                </p:cNvSpPr>
                <p:nvPr/>
              </p:nvSpPr>
              <p:spPr bwMode="auto">
                <a:xfrm>
                  <a:off x="2662238" y="4662488"/>
                  <a:ext cx="230188" cy="168275"/>
                </a:xfrm>
                <a:custGeom>
                  <a:avLst/>
                  <a:gdLst>
                    <a:gd name="T0" fmla="*/ 65 w 71"/>
                    <a:gd name="T1" fmla="*/ 0 h 52"/>
                    <a:gd name="T2" fmla="*/ 67 w 71"/>
                    <a:gd name="T3" fmla="*/ 10 h 52"/>
                    <a:gd name="T4" fmla="*/ 60 w 71"/>
                    <a:gd name="T5" fmla="*/ 11 h 52"/>
                    <a:gd name="T6" fmla="*/ 60 w 71"/>
                    <a:gd name="T7" fmla="*/ 11 h 52"/>
                    <a:gd name="T8" fmla="*/ 67 w 71"/>
                    <a:gd name="T9" fmla="*/ 16 h 52"/>
                    <a:gd name="T10" fmla="*/ 71 w 71"/>
                    <a:gd name="T11" fmla="*/ 24 h 52"/>
                    <a:gd name="T12" fmla="*/ 70 w 71"/>
                    <a:gd name="T13" fmla="*/ 34 h 52"/>
                    <a:gd name="T14" fmla="*/ 66 w 71"/>
                    <a:gd name="T15" fmla="*/ 42 h 52"/>
                    <a:gd name="T16" fmla="*/ 59 w 71"/>
                    <a:gd name="T17" fmla="*/ 48 h 52"/>
                    <a:gd name="T18" fmla="*/ 49 w 71"/>
                    <a:gd name="T19" fmla="*/ 51 h 52"/>
                    <a:gd name="T20" fmla="*/ 40 w 71"/>
                    <a:gd name="T21" fmla="*/ 51 h 52"/>
                    <a:gd name="T22" fmla="*/ 31 w 71"/>
                    <a:gd name="T23" fmla="*/ 49 h 52"/>
                    <a:gd name="T24" fmla="*/ 25 w 71"/>
                    <a:gd name="T25" fmla="*/ 44 h 52"/>
                    <a:gd name="T26" fmla="*/ 21 w 71"/>
                    <a:gd name="T27" fmla="*/ 35 h 52"/>
                    <a:gd name="T28" fmla="*/ 21 w 71"/>
                    <a:gd name="T29" fmla="*/ 30 h 52"/>
                    <a:gd name="T30" fmla="*/ 21 w 71"/>
                    <a:gd name="T31" fmla="*/ 26 h 52"/>
                    <a:gd name="T32" fmla="*/ 23 w 71"/>
                    <a:gd name="T33" fmla="*/ 21 h 52"/>
                    <a:gd name="T34" fmla="*/ 26 w 71"/>
                    <a:gd name="T35" fmla="*/ 18 h 52"/>
                    <a:gd name="T36" fmla="*/ 26 w 71"/>
                    <a:gd name="T37" fmla="*/ 18 h 52"/>
                    <a:gd name="T38" fmla="*/ 2 w 71"/>
                    <a:gd name="T39" fmla="*/ 22 h 52"/>
                    <a:gd name="T40" fmla="*/ 0 w 71"/>
                    <a:gd name="T41" fmla="*/ 11 h 52"/>
                    <a:gd name="T42" fmla="*/ 65 w 71"/>
                    <a:gd name="T43" fmla="*/ 0 h 52"/>
                    <a:gd name="T44" fmla="*/ 48 w 71"/>
                    <a:gd name="T45" fmla="*/ 40 h 52"/>
                    <a:gd name="T46" fmla="*/ 54 w 71"/>
                    <a:gd name="T47" fmla="*/ 39 h 52"/>
                    <a:gd name="T48" fmla="*/ 59 w 71"/>
                    <a:gd name="T49" fmla="*/ 35 h 52"/>
                    <a:gd name="T50" fmla="*/ 62 w 71"/>
                    <a:gd name="T51" fmla="*/ 30 h 52"/>
                    <a:gd name="T52" fmla="*/ 62 w 71"/>
                    <a:gd name="T53" fmla="*/ 24 h 52"/>
                    <a:gd name="T54" fmla="*/ 56 w 71"/>
                    <a:gd name="T55" fmla="*/ 15 h 52"/>
                    <a:gd name="T56" fmla="*/ 43 w 71"/>
                    <a:gd name="T57" fmla="*/ 14 h 52"/>
                    <a:gd name="T58" fmla="*/ 37 w 71"/>
                    <a:gd name="T59" fmla="*/ 16 h 52"/>
                    <a:gd name="T60" fmla="*/ 32 w 71"/>
                    <a:gd name="T61" fmla="*/ 20 h 52"/>
                    <a:gd name="T62" fmla="*/ 29 w 71"/>
                    <a:gd name="T63" fmla="*/ 24 h 52"/>
                    <a:gd name="T64" fmla="*/ 29 w 71"/>
                    <a:gd name="T65" fmla="*/ 30 h 52"/>
                    <a:gd name="T66" fmla="*/ 31 w 71"/>
                    <a:gd name="T67" fmla="*/ 36 h 52"/>
                    <a:gd name="T68" fmla="*/ 36 w 71"/>
                    <a:gd name="T69" fmla="*/ 40 h 52"/>
                    <a:gd name="T70" fmla="*/ 41 w 71"/>
                    <a:gd name="T71" fmla="*/ 41 h 52"/>
                    <a:gd name="T72" fmla="*/ 48 w 71"/>
                    <a:gd name="T73"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 h="52">
                      <a:moveTo>
                        <a:pt x="65" y="0"/>
                      </a:moveTo>
                      <a:cubicBezTo>
                        <a:pt x="67" y="10"/>
                        <a:pt x="67" y="10"/>
                        <a:pt x="67" y="10"/>
                      </a:cubicBezTo>
                      <a:cubicBezTo>
                        <a:pt x="60" y="11"/>
                        <a:pt x="60" y="11"/>
                        <a:pt x="60" y="11"/>
                      </a:cubicBezTo>
                      <a:cubicBezTo>
                        <a:pt x="60" y="11"/>
                        <a:pt x="60" y="11"/>
                        <a:pt x="60" y="11"/>
                      </a:cubicBezTo>
                      <a:cubicBezTo>
                        <a:pt x="63" y="12"/>
                        <a:pt x="66" y="14"/>
                        <a:pt x="67" y="16"/>
                      </a:cubicBezTo>
                      <a:cubicBezTo>
                        <a:pt x="69" y="19"/>
                        <a:pt x="70" y="21"/>
                        <a:pt x="71" y="24"/>
                      </a:cubicBezTo>
                      <a:cubicBezTo>
                        <a:pt x="71" y="28"/>
                        <a:pt x="71" y="31"/>
                        <a:pt x="70" y="34"/>
                      </a:cubicBezTo>
                      <a:cubicBezTo>
                        <a:pt x="69" y="37"/>
                        <a:pt x="68" y="40"/>
                        <a:pt x="66" y="42"/>
                      </a:cubicBezTo>
                      <a:cubicBezTo>
                        <a:pt x="64" y="45"/>
                        <a:pt x="62" y="46"/>
                        <a:pt x="59" y="48"/>
                      </a:cubicBezTo>
                      <a:cubicBezTo>
                        <a:pt x="56" y="49"/>
                        <a:pt x="53" y="50"/>
                        <a:pt x="49" y="51"/>
                      </a:cubicBezTo>
                      <a:cubicBezTo>
                        <a:pt x="46" y="51"/>
                        <a:pt x="43" y="52"/>
                        <a:pt x="40" y="51"/>
                      </a:cubicBezTo>
                      <a:cubicBezTo>
                        <a:pt x="37" y="51"/>
                        <a:pt x="34" y="50"/>
                        <a:pt x="31" y="49"/>
                      </a:cubicBezTo>
                      <a:cubicBezTo>
                        <a:pt x="29" y="48"/>
                        <a:pt x="27" y="46"/>
                        <a:pt x="25" y="44"/>
                      </a:cubicBezTo>
                      <a:cubicBezTo>
                        <a:pt x="23" y="41"/>
                        <a:pt x="22" y="38"/>
                        <a:pt x="21" y="35"/>
                      </a:cubicBezTo>
                      <a:cubicBezTo>
                        <a:pt x="21" y="33"/>
                        <a:pt x="21" y="32"/>
                        <a:pt x="21" y="30"/>
                      </a:cubicBezTo>
                      <a:cubicBezTo>
                        <a:pt x="21" y="29"/>
                        <a:pt x="21" y="27"/>
                        <a:pt x="21" y="26"/>
                      </a:cubicBezTo>
                      <a:cubicBezTo>
                        <a:pt x="22" y="24"/>
                        <a:pt x="22" y="23"/>
                        <a:pt x="23" y="21"/>
                      </a:cubicBezTo>
                      <a:cubicBezTo>
                        <a:pt x="24" y="20"/>
                        <a:pt x="25" y="19"/>
                        <a:pt x="26" y="18"/>
                      </a:cubicBezTo>
                      <a:cubicBezTo>
                        <a:pt x="26" y="18"/>
                        <a:pt x="26" y="18"/>
                        <a:pt x="26" y="18"/>
                      </a:cubicBezTo>
                      <a:cubicBezTo>
                        <a:pt x="2" y="22"/>
                        <a:pt x="2" y="22"/>
                        <a:pt x="2" y="22"/>
                      </a:cubicBezTo>
                      <a:cubicBezTo>
                        <a:pt x="0" y="11"/>
                        <a:pt x="0" y="11"/>
                        <a:pt x="0" y="11"/>
                      </a:cubicBezTo>
                      <a:lnTo>
                        <a:pt x="65" y="0"/>
                      </a:lnTo>
                      <a:close/>
                      <a:moveTo>
                        <a:pt x="48" y="40"/>
                      </a:moveTo>
                      <a:cubicBezTo>
                        <a:pt x="50" y="40"/>
                        <a:pt x="52" y="39"/>
                        <a:pt x="54" y="39"/>
                      </a:cubicBezTo>
                      <a:cubicBezTo>
                        <a:pt x="56" y="38"/>
                        <a:pt x="57" y="37"/>
                        <a:pt x="59" y="35"/>
                      </a:cubicBezTo>
                      <a:cubicBezTo>
                        <a:pt x="60" y="34"/>
                        <a:pt x="61" y="32"/>
                        <a:pt x="62" y="30"/>
                      </a:cubicBezTo>
                      <a:cubicBezTo>
                        <a:pt x="62" y="29"/>
                        <a:pt x="62" y="27"/>
                        <a:pt x="62" y="24"/>
                      </a:cubicBezTo>
                      <a:cubicBezTo>
                        <a:pt x="61" y="20"/>
                        <a:pt x="59" y="17"/>
                        <a:pt x="56" y="15"/>
                      </a:cubicBezTo>
                      <a:cubicBezTo>
                        <a:pt x="52" y="14"/>
                        <a:pt x="48" y="13"/>
                        <a:pt x="43" y="14"/>
                      </a:cubicBezTo>
                      <a:cubicBezTo>
                        <a:pt x="41" y="15"/>
                        <a:pt x="38" y="15"/>
                        <a:pt x="37" y="16"/>
                      </a:cubicBezTo>
                      <a:cubicBezTo>
                        <a:pt x="35" y="17"/>
                        <a:pt x="33" y="18"/>
                        <a:pt x="32" y="20"/>
                      </a:cubicBezTo>
                      <a:cubicBezTo>
                        <a:pt x="30" y="21"/>
                        <a:pt x="30" y="23"/>
                        <a:pt x="29" y="24"/>
                      </a:cubicBezTo>
                      <a:cubicBezTo>
                        <a:pt x="28" y="26"/>
                        <a:pt x="28" y="28"/>
                        <a:pt x="29" y="30"/>
                      </a:cubicBezTo>
                      <a:cubicBezTo>
                        <a:pt x="29" y="33"/>
                        <a:pt x="30" y="35"/>
                        <a:pt x="31" y="36"/>
                      </a:cubicBezTo>
                      <a:cubicBezTo>
                        <a:pt x="33" y="38"/>
                        <a:pt x="34" y="39"/>
                        <a:pt x="36" y="40"/>
                      </a:cubicBezTo>
                      <a:cubicBezTo>
                        <a:pt x="37" y="40"/>
                        <a:pt x="39" y="41"/>
                        <a:pt x="41" y="41"/>
                      </a:cubicBezTo>
                      <a:cubicBezTo>
                        <a:pt x="44" y="41"/>
                        <a:pt x="46" y="41"/>
                        <a:pt x="48"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1">
                  <a:extLst>
                    <a:ext uri="{FF2B5EF4-FFF2-40B4-BE49-F238E27FC236}">
                      <a16:creationId xmlns:a16="http://schemas.microsoft.com/office/drawing/2014/main" id="{6AD61B47-41AB-47CD-B4F6-1A45C2AF7793}"/>
                    </a:ext>
                  </a:extLst>
                </p:cNvPr>
                <p:cNvSpPr>
                  <a:spLocks/>
                </p:cNvSpPr>
                <p:nvPr/>
              </p:nvSpPr>
              <p:spPr bwMode="auto">
                <a:xfrm>
                  <a:off x="2768600" y="4824413"/>
                  <a:ext cx="198438" cy="128588"/>
                </a:xfrm>
                <a:custGeom>
                  <a:avLst/>
                  <a:gdLst>
                    <a:gd name="T0" fmla="*/ 41 w 61"/>
                    <a:gd name="T1" fmla="*/ 0 h 40"/>
                    <a:gd name="T2" fmla="*/ 44 w 61"/>
                    <a:gd name="T3" fmla="*/ 7 h 40"/>
                    <a:gd name="T4" fmla="*/ 58 w 61"/>
                    <a:gd name="T5" fmla="*/ 3 h 40"/>
                    <a:gd name="T6" fmla="*/ 61 w 61"/>
                    <a:gd name="T7" fmla="*/ 14 h 40"/>
                    <a:gd name="T8" fmla="*/ 47 w 61"/>
                    <a:gd name="T9" fmla="*/ 18 h 40"/>
                    <a:gd name="T10" fmla="*/ 49 w 61"/>
                    <a:gd name="T11" fmla="*/ 27 h 40"/>
                    <a:gd name="T12" fmla="*/ 42 w 61"/>
                    <a:gd name="T13" fmla="*/ 29 h 40"/>
                    <a:gd name="T14" fmla="*/ 39 w 61"/>
                    <a:gd name="T15" fmla="*/ 20 h 40"/>
                    <a:gd name="T16" fmla="*/ 15 w 61"/>
                    <a:gd name="T17" fmla="*/ 27 h 40"/>
                    <a:gd name="T18" fmla="*/ 12 w 61"/>
                    <a:gd name="T19" fmla="*/ 28 h 40"/>
                    <a:gd name="T20" fmla="*/ 10 w 61"/>
                    <a:gd name="T21" fmla="*/ 29 h 40"/>
                    <a:gd name="T22" fmla="*/ 9 w 61"/>
                    <a:gd name="T23" fmla="*/ 31 h 40"/>
                    <a:gd name="T24" fmla="*/ 10 w 61"/>
                    <a:gd name="T25" fmla="*/ 34 h 40"/>
                    <a:gd name="T26" fmla="*/ 10 w 61"/>
                    <a:gd name="T27" fmla="*/ 36 h 40"/>
                    <a:gd name="T28" fmla="*/ 11 w 61"/>
                    <a:gd name="T29" fmla="*/ 38 h 40"/>
                    <a:gd name="T30" fmla="*/ 3 w 61"/>
                    <a:gd name="T31" fmla="*/ 40 h 40"/>
                    <a:gd name="T32" fmla="*/ 2 w 61"/>
                    <a:gd name="T33" fmla="*/ 37 h 40"/>
                    <a:gd name="T34" fmla="*/ 1 w 61"/>
                    <a:gd name="T35" fmla="*/ 34 h 40"/>
                    <a:gd name="T36" fmla="*/ 0 w 61"/>
                    <a:gd name="T37" fmla="*/ 27 h 40"/>
                    <a:gd name="T38" fmla="*/ 1 w 61"/>
                    <a:gd name="T39" fmla="*/ 23 h 40"/>
                    <a:gd name="T40" fmla="*/ 4 w 61"/>
                    <a:gd name="T41" fmla="*/ 20 h 40"/>
                    <a:gd name="T42" fmla="*/ 9 w 61"/>
                    <a:gd name="T43" fmla="*/ 18 h 40"/>
                    <a:gd name="T44" fmla="*/ 36 w 61"/>
                    <a:gd name="T45" fmla="*/ 10 h 40"/>
                    <a:gd name="T46" fmla="*/ 34 w 61"/>
                    <a:gd name="T47" fmla="*/ 2 h 40"/>
                    <a:gd name="T48" fmla="*/ 41 w 61"/>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40">
                      <a:moveTo>
                        <a:pt x="41" y="0"/>
                      </a:moveTo>
                      <a:cubicBezTo>
                        <a:pt x="44" y="7"/>
                        <a:pt x="44" y="7"/>
                        <a:pt x="44" y="7"/>
                      </a:cubicBezTo>
                      <a:cubicBezTo>
                        <a:pt x="58" y="3"/>
                        <a:pt x="58" y="3"/>
                        <a:pt x="58" y="3"/>
                      </a:cubicBezTo>
                      <a:cubicBezTo>
                        <a:pt x="61" y="14"/>
                        <a:pt x="61" y="14"/>
                        <a:pt x="61" y="14"/>
                      </a:cubicBezTo>
                      <a:cubicBezTo>
                        <a:pt x="47" y="18"/>
                        <a:pt x="47" y="18"/>
                        <a:pt x="47" y="18"/>
                      </a:cubicBezTo>
                      <a:cubicBezTo>
                        <a:pt x="49" y="27"/>
                        <a:pt x="49" y="27"/>
                        <a:pt x="49" y="27"/>
                      </a:cubicBezTo>
                      <a:cubicBezTo>
                        <a:pt x="42" y="29"/>
                        <a:pt x="42" y="29"/>
                        <a:pt x="42" y="29"/>
                      </a:cubicBezTo>
                      <a:cubicBezTo>
                        <a:pt x="39" y="20"/>
                        <a:pt x="39" y="20"/>
                        <a:pt x="39" y="20"/>
                      </a:cubicBezTo>
                      <a:cubicBezTo>
                        <a:pt x="15" y="27"/>
                        <a:pt x="15" y="27"/>
                        <a:pt x="15" y="27"/>
                      </a:cubicBezTo>
                      <a:cubicBezTo>
                        <a:pt x="14" y="27"/>
                        <a:pt x="13" y="28"/>
                        <a:pt x="12" y="28"/>
                      </a:cubicBezTo>
                      <a:cubicBezTo>
                        <a:pt x="11" y="28"/>
                        <a:pt x="11" y="29"/>
                        <a:pt x="10" y="29"/>
                      </a:cubicBezTo>
                      <a:cubicBezTo>
                        <a:pt x="10" y="30"/>
                        <a:pt x="9" y="30"/>
                        <a:pt x="9" y="31"/>
                      </a:cubicBezTo>
                      <a:cubicBezTo>
                        <a:pt x="9" y="32"/>
                        <a:pt x="9" y="33"/>
                        <a:pt x="10" y="34"/>
                      </a:cubicBezTo>
                      <a:cubicBezTo>
                        <a:pt x="10" y="35"/>
                        <a:pt x="10" y="35"/>
                        <a:pt x="10" y="36"/>
                      </a:cubicBezTo>
                      <a:cubicBezTo>
                        <a:pt x="11" y="37"/>
                        <a:pt x="11" y="37"/>
                        <a:pt x="11" y="38"/>
                      </a:cubicBezTo>
                      <a:cubicBezTo>
                        <a:pt x="3" y="40"/>
                        <a:pt x="3" y="40"/>
                        <a:pt x="3" y="40"/>
                      </a:cubicBezTo>
                      <a:cubicBezTo>
                        <a:pt x="3" y="39"/>
                        <a:pt x="3" y="38"/>
                        <a:pt x="2" y="37"/>
                      </a:cubicBezTo>
                      <a:cubicBezTo>
                        <a:pt x="2" y="36"/>
                        <a:pt x="1" y="35"/>
                        <a:pt x="1" y="34"/>
                      </a:cubicBezTo>
                      <a:cubicBezTo>
                        <a:pt x="0" y="31"/>
                        <a:pt x="0" y="29"/>
                        <a:pt x="0" y="27"/>
                      </a:cubicBezTo>
                      <a:cubicBezTo>
                        <a:pt x="0" y="25"/>
                        <a:pt x="0" y="24"/>
                        <a:pt x="1" y="23"/>
                      </a:cubicBezTo>
                      <a:cubicBezTo>
                        <a:pt x="2" y="22"/>
                        <a:pt x="3" y="21"/>
                        <a:pt x="4" y="20"/>
                      </a:cubicBezTo>
                      <a:cubicBezTo>
                        <a:pt x="5" y="19"/>
                        <a:pt x="7" y="18"/>
                        <a:pt x="9" y="18"/>
                      </a:cubicBezTo>
                      <a:cubicBezTo>
                        <a:pt x="36" y="10"/>
                        <a:pt x="36" y="10"/>
                        <a:pt x="36" y="10"/>
                      </a:cubicBezTo>
                      <a:cubicBezTo>
                        <a:pt x="34" y="2"/>
                        <a:pt x="34" y="2"/>
                        <a:pt x="34" y="2"/>
                      </a:cubicBez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
                  <a:extLst>
                    <a:ext uri="{FF2B5EF4-FFF2-40B4-BE49-F238E27FC236}">
                      <a16:creationId xmlns:a16="http://schemas.microsoft.com/office/drawing/2014/main" id="{FC5B277C-45C8-4240-9958-BA51B1D237B4}"/>
                    </a:ext>
                  </a:extLst>
                </p:cNvPr>
                <p:cNvSpPr>
                  <a:spLocks noEditPoints="1"/>
                </p:cNvSpPr>
                <p:nvPr/>
              </p:nvSpPr>
              <p:spPr bwMode="auto">
                <a:xfrm>
                  <a:off x="2792413" y="4911725"/>
                  <a:ext cx="212725" cy="106363"/>
                </a:xfrm>
                <a:custGeom>
                  <a:avLst/>
                  <a:gdLst>
                    <a:gd name="T0" fmla="*/ 92 w 134"/>
                    <a:gd name="T1" fmla="*/ 14 h 67"/>
                    <a:gd name="T2" fmla="*/ 100 w 134"/>
                    <a:gd name="T3" fmla="*/ 35 h 67"/>
                    <a:gd name="T4" fmla="*/ 8 w 134"/>
                    <a:gd name="T5" fmla="*/ 67 h 67"/>
                    <a:gd name="T6" fmla="*/ 0 w 134"/>
                    <a:gd name="T7" fmla="*/ 47 h 67"/>
                    <a:gd name="T8" fmla="*/ 92 w 134"/>
                    <a:gd name="T9" fmla="*/ 14 h 67"/>
                    <a:gd name="T10" fmla="*/ 126 w 134"/>
                    <a:gd name="T11" fmla="*/ 0 h 67"/>
                    <a:gd name="T12" fmla="*/ 134 w 134"/>
                    <a:gd name="T13" fmla="*/ 20 h 67"/>
                    <a:gd name="T14" fmla="*/ 116 w 134"/>
                    <a:gd name="T15" fmla="*/ 29 h 67"/>
                    <a:gd name="T16" fmla="*/ 108 w 134"/>
                    <a:gd name="T17" fmla="*/ 8 h 67"/>
                    <a:gd name="T18" fmla="*/ 126 w 13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67">
                      <a:moveTo>
                        <a:pt x="92" y="14"/>
                      </a:moveTo>
                      <a:lnTo>
                        <a:pt x="100" y="35"/>
                      </a:lnTo>
                      <a:lnTo>
                        <a:pt x="8" y="67"/>
                      </a:lnTo>
                      <a:lnTo>
                        <a:pt x="0" y="47"/>
                      </a:lnTo>
                      <a:lnTo>
                        <a:pt x="92" y="14"/>
                      </a:lnTo>
                      <a:close/>
                      <a:moveTo>
                        <a:pt x="126" y="0"/>
                      </a:moveTo>
                      <a:lnTo>
                        <a:pt x="134" y="20"/>
                      </a:lnTo>
                      <a:lnTo>
                        <a:pt x="116" y="29"/>
                      </a:lnTo>
                      <a:lnTo>
                        <a:pt x="108" y="8"/>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
                  <a:extLst>
                    <a:ext uri="{FF2B5EF4-FFF2-40B4-BE49-F238E27FC236}">
                      <a16:creationId xmlns:a16="http://schemas.microsoft.com/office/drawing/2014/main" id="{246F35BA-5216-4313-B2FF-FA937A8BA8FD}"/>
                    </a:ext>
                  </a:extLst>
                </p:cNvPr>
                <p:cNvSpPr>
                  <a:spLocks/>
                </p:cNvSpPr>
                <p:nvPr/>
              </p:nvSpPr>
              <p:spPr bwMode="auto">
                <a:xfrm>
                  <a:off x="2820988" y="4999038"/>
                  <a:ext cx="233363" cy="273050"/>
                </a:xfrm>
                <a:custGeom>
                  <a:avLst/>
                  <a:gdLst>
                    <a:gd name="T0" fmla="*/ 42 w 72"/>
                    <a:gd name="T1" fmla="*/ 0 h 84"/>
                    <a:gd name="T2" fmla="*/ 47 w 72"/>
                    <a:gd name="T3" fmla="*/ 9 h 84"/>
                    <a:gd name="T4" fmla="*/ 41 w 72"/>
                    <a:gd name="T5" fmla="*/ 12 h 84"/>
                    <a:gd name="T6" fmla="*/ 41 w 72"/>
                    <a:gd name="T7" fmla="*/ 12 h 84"/>
                    <a:gd name="T8" fmla="*/ 45 w 72"/>
                    <a:gd name="T9" fmla="*/ 13 h 84"/>
                    <a:gd name="T10" fmla="*/ 49 w 72"/>
                    <a:gd name="T11" fmla="*/ 15 h 84"/>
                    <a:gd name="T12" fmla="*/ 52 w 72"/>
                    <a:gd name="T13" fmla="*/ 17 h 84"/>
                    <a:gd name="T14" fmla="*/ 55 w 72"/>
                    <a:gd name="T15" fmla="*/ 22 h 84"/>
                    <a:gd name="T16" fmla="*/ 57 w 72"/>
                    <a:gd name="T17" fmla="*/ 30 h 84"/>
                    <a:gd name="T18" fmla="*/ 54 w 72"/>
                    <a:gd name="T19" fmla="*/ 37 h 84"/>
                    <a:gd name="T20" fmla="*/ 63 w 72"/>
                    <a:gd name="T21" fmla="*/ 40 h 84"/>
                    <a:gd name="T22" fmla="*/ 69 w 72"/>
                    <a:gd name="T23" fmla="*/ 47 h 84"/>
                    <a:gd name="T24" fmla="*/ 71 w 72"/>
                    <a:gd name="T25" fmla="*/ 59 h 84"/>
                    <a:gd name="T26" fmla="*/ 62 w 72"/>
                    <a:gd name="T27" fmla="*/ 69 h 84"/>
                    <a:gd name="T28" fmla="*/ 33 w 72"/>
                    <a:gd name="T29" fmla="*/ 84 h 84"/>
                    <a:gd name="T30" fmla="*/ 28 w 72"/>
                    <a:gd name="T31" fmla="*/ 75 h 84"/>
                    <a:gd name="T32" fmla="*/ 52 w 72"/>
                    <a:gd name="T33" fmla="*/ 62 h 84"/>
                    <a:gd name="T34" fmla="*/ 57 w 72"/>
                    <a:gd name="T35" fmla="*/ 59 h 84"/>
                    <a:gd name="T36" fmla="*/ 60 w 72"/>
                    <a:gd name="T37" fmla="*/ 56 h 84"/>
                    <a:gd name="T38" fmla="*/ 61 w 72"/>
                    <a:gd name="T39" fmla="*/ 53 h 84"/>
                    <a:gd name="T40" fmla="*/ 60 w 72"/>
                    <a:gd name="T41" fmla="*/ 48 h 84"/>
                    <a:gd name="T42" fmla="*/ 53 w 72"/>
                    <a:gd name="T43" fmla="*/ 43 h 84"/>
                    <a:gd name="T44" fmla="*/ 44 w 72"/>
                    <a:gd name="T45" fmla="*/ 45 h 84"/>
                    <a:gd name="T46" fmla="*/ 19 w 72"/>
                    <a:gd name="T47" fmla="*/ 58 h 84"/>
                    <a:gd name="T48" fmla="*/ 14 w 72"/>
                    <a:gd name="T49" fmla="*/ 49 h 84"/>
                    <a:gd name="T50" fmla="*/ 41 w 72"/>
                    <a:gd name="T51" fmla="*/ 34 h 84"/>
                    <a:gd name="T52" fmla="*/ 47 w 72"/>
                    <a:gd name="T53" fmla="*/ 29 h 84"/>
                    <a:gd name="T54" fmla="*/ 46 w 72"/>
                    <a:gd name="T55" fmla="*/ 22 h 84"/>
                    <a:gd name="T56" fmla="*/ 43 w 72"/>
                    <a:gd name="T57" fmla="*/ 19 h 84"/>
                    <a:gd name="T58" fmla="*/ 40 w 72"/>
                    <a:gd name="T59" fmla="*/ 17 h 84"/>
                    <a:gd name="T60" fmla="*/ 35 w 72"/>
                    <a:gd name="T61" fmla="*/ 17 h 84"/>
                    <a:gd name="T62" fmla="*/ 30 w 72"/>
                    <a:gd name="T63" fmla="*/ 19 h 84"/>
                    <a:gd name="T64" fmla="*/ 5 w 72"/>
                    <a:gd name="T65" fmla="*/ 32 h 84"/>
                    <a:gd name="T66" fmla="*/ 0 w 72"/>
                    <a:gd name="T67" fmla="*/ 23 h 84"/>
                    <a:gd name="T68" fmla="*/ 42 w 72"/>
                    <a:gd name="T6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84">
                      <a:moveTo>
                        <a:pt x="42" y="0"/>
                      </a:moveTo>
                      <a:cubicBezTo>
                        <a:pt x="47" y="9"/>
                        <a:pt x="47" y="9"/>
                        <a:pt x="47" y="9"/>
                      </a:cubicBezTo>
                      <a:cubicBezTo>
                        <a:pt x="41" y="12"/>
                        <a:pt x="41" y="12"/>
                        <a:pt x="41" y="12"/>
                      </a:cubicBezTo>
                      <a:cubicBezTo>
                        <a:pt x="41" y="12"/>
                        <a:pt x="41" y="12"/>
                        <a:pt x="41" y="12"/>
                      </a:cubicBezTo>
                      <a:cubicBezTo>
                        <a:pt x="43" y="13"/>
                        <a:pt x="44" y="13"/>
                        <a:pt x="45" y="13"/>
                      </a:cubicBezTo>
                      <a:cubicBezTo>
                        <a:pt x="47" y="14"/>
                        <a:pt x="48" y="14"/>
                        <a:pt x="49" y="15"/>
                      </a:cubicBezTo>
                      <a:cubicBezTo>
                        <a:pt x="50" y="15"/>
                        <a:pt x="51" y="16"/>
                        <a:pt x="52" y="17"/>
                      </a:cubicBezTo>
                      <a:cubicBezTo>
                        <a:pt x="53" y="19"/>
                        <a:pt x="54" y="20"/>
                        <a:pt x="55" y="22"/>
                      </a:cubicBezTo>
                      <a:cubicBezTo>
                        <a:pt x="57" y="24"/>
                        <a:pt x="57" y="27"/>
                        <a:pt x="57" y="30"/>
                      </a:cubicBezTo>
                      <a:cubicBezTo>
                        <a:pt x="57" y="33"/>
                        <a:pt x="56" y="35"/>
                        <a:pt x="54" y="37"/>
                      </a:cubicBezTo>
                      <a:cubicBezTo>
                        <a:pt x="57" y="38"/>
                        <a:pt x="60" y="39"/>
                        <a:pt x="63" y="40"/>
                      </a:cubicBezTo>
                      <a:cubicBezTo>
                        <a:pt x="65" y="41"/>
                        <a:pt x="67" y="44"/>
                        <a:pt x="69" y="47"/>
                      </a:cubicBezTo>
                      <a:cubicBezTo>
                        <a:pt x="71" y="51"/>
                        <a:pt x="72" y="55"/>
                        <a:pt x="71" y="59"/>
                      </a:cubicBezTo>
                      <a:cubicBezTo>
                        <a:pt x="70" y="63"/>
                        <a:pt x="67" y="66"/>
                        <a:pt x="62" y="69"/>
                      </a:cubicBezTo>
                      <a:cubicBezTo>
                        <a:pt x="33" y="84"/>
                        <a:pt x="33" y="84"/>
                        <a:pt x="33" y="84"/>
                      </a:cubicBezTo>
                      <a:cubicBezTo>
                        <a:pt x="28" y="75"/>
                        <a:pt x="28" y="75"/>
                        <a:pt x="28" y="75"/>
                      </a:cubicBezTo>
                      <a:cubicBezTo>
                        <a:pt x="52" y="62"/>
                        <a:pt x="52" y="62"/>
                        <a:pt x="52" y="62"/>
                      </a:cubicBezTo>
                      <a:cubicBezTo>
                        <a:pt x="54" y="61"/>
                        <a:pt x="56" y="60"/>
                        <a:pt x="57" y="59"/>
                      </a:cubicBezTo>
                      <a:cubicBezTo>
                        <a:pt x="58" y="58"/>
                        <a:pt x="59" y="57"/>
                        <a:pt x="60" y="56"/>
                      </a:cubicBezTo>
                      <a:cubicBezTo>
                        <a:pt x="61" y="55"/>
                        <a:pt x="61" y="54"/>
                        <a:pt x="61" y="53"/>
                      </a:cubicBezTo>
                      <a:cubicBezTo>
                        <a:pt x="61" y="51"/>
                        <a:pt x="61" y="50"/>
                        <a:pt x="60" y="48"/>
                      </a:cubicBezTo>
                      <a:cubicBezTo>
                        <a:pt x="58" y="45"/>
                        <a:pt x="56" y="43"/>
                        <a:pt x="53" y="43"/>
                      </a:cubicBezTo>
                      <a:cubicBezTo>
                        <a:pt x="50" y="42"/>
                        <a:pt x="47" y="43"/>
                        <a:pt x="44" y="45"/>
                      </a:cubicBezTo>
                      <a:cubicBezTo>
                        <a:pt x="19" y="58"/>
                        <a:pt x="19" y="58"/>
                        <a:pt x="19" y="58"/>
                      </a:cubicBezTo>
                      <a:cubicBezTo>
                        <a:pt x="14" y="49"/>
                        <a:pt x="14" y="49"/>
                        <a:pt x="14" y="49"/>
                      </a:cubicBezTo>
                      <a:cubicBezTo>
                        <a:pt x="41" y="34"/>
                        <a:pt x="41" y="34"/>
                        <a:pt x="41" y="34"/>
                      </a:cubicBezTo>
                      <a:cubicBezTo>
                        <a:pt x="44" y="33"/>
                        <a:pt x="46" y="31"/>
                        <a:pt x="47" y="29"/>
                      </a:cubicBezTo>
                      <a:cubicBezTo>
                        <a:pt x="48" y="27"/>
                        <a:pt x="47" y="25"/>
                        <a:pt x="46" y="22"/>
                      </a:cubicBezTo>
                      <a:cubicBezTo>
                        <a:pt x="45" y="21"/>
                        <a:pt x="44" y="20"/>
                        <a:pt x="43" y="19"/>
                      </a:cubicBezTo>
                      <a:cubicBezTo>
                        <a:pt x="42" y="18"/>
                        <a:pt x="41" y="18"/>
                        <a:pt x="40" y="17"/>
                      </a:cubicBezTo>
                      <a:cubicBezTo>
                        <a:pt x="38" y="17"/>
                        <a:pt x="37" y="17"/>
                        <a:pt x="35" y="17"/>
                      </a:cubicBezTo>
                      <a:cubicBezTo>
                        <a:pt x="33" y="17"/>
                        <a:pt x="32" y="18"/>
                        <a:pt x="30" y="19"/>
                      </a:cubicBezTo>
                      <a:cubicBezTo>
                        <a:pt x="5" y="32"/>
                        <a:pt x="5" y="32"/>
                        <a:pt x="5" y="32"/>
                      </a:cubicBezTo>
                      <a:cubicBezTo>
                        <a:pt x="0" y="23"/>
                        <a:pt x="0" y="23"/>
                        <a:pt x="0" y="23"/>
                      </a:cubicBez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4">
                  <a:extLst>
                    <a:ext uri="{FF2B5EF4-FFF2-40B4-BE49-F238E27FC236}">
                      <a16:creationId xmlns:a16="http://schemas.microsoft.com/office/drawing/2014/main" id="{8EAA092F-44BF-4452-A0D1-E911CD762E19}"/>
                    </a:ext>
                  </a:extLst>
                </p:cNvPr>
                <p:cNvSpPr>
                  <a:spLocks noEditPoints="1"/>
                </p:cNvSpPr>
                <p:nvPr/>
              </p:nvSpPr>
              <p:spPr bwMode="auto">
                <a:xfrm>
                  <a:off x="2960688" y="5191125"/>
                  <a:ext cx="193675" cy="152400"/>
                </a:xfrm>
                <a:custGeom>
                  <a:avLst/>
                  <a:gdLst>
                    <a:gd name="T0" fmla="*/ 80 w 122"/>
                    <a:gd name="T1" fmla="*/ 22 h 96"/>
                    <a:gd name="T2" fmla="*/ 92 w 122"/>
                    <a:gd name="T3" fmla="*/ 38 h 96"/>
                    <a:gd name="T4" fmla="*/ 12 w 122"/>
                    <a:gd name="T5" fmla="*/ 96 h 96"/>
                    <a:gd name="T6" fmla="*/ 0 w 122"/>
                    <a:gd name="T7" fmla="*/ 77 h 96"/>
                    <a:gd name="T8" fmla="*/ 80 w 122"/>
                    <a:gd name="T9" fmla="*/ 22 h 96"/>
                    <a:gd name="T10" fmla="*/ 110 w 122"/>
                    <a:gd name="T11" fmla="*/ 0 h 96"/>
                    <a:gd name="T12" fmla="*/ 122 w 122"/>
                    <a:gd name="T13" fmla="*/ 18 h 96"/>
                    <a:gd name="T14" fmla="*/ 106 w 122"/>
                    <a:gd name="T15" fmla="*/ 28 h 96"/>
                    <a:gd name="T16" fmla="*/ 94 w 122"/>
                    <a:gd name="T17" fmla="*/ 12 h 96"/>
                    <a:gd name="T18" fmla="*/ 110 w 122"/>
                    <a:gd name="T1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6">
                      <a:moveTo>
                        <a:pt x="80" y="22"/>
                      </a:moveTo>
                      <a:lnTo>
                        <a:pt x="92" y="38"/>
                      </a:lnTo>
                      <a:lnTo>
                        <a:pt x="12" y="96"/>
                      </a:lnTo>
                      <a:lnTo>
                        <a:pt x="0" y="77"/>
                      </a:lnTo>
                      <a:lnTo>
                        <a:pt x="80" y="22"/>
                      </a:lnTo>
                      <a:close/>
                      <a:moveTo>
                        <a:pt x="110" y="0"/>
                      </a:moveTo>
                      <a:lnTo>
                        <a:pt x="122" y="18"/>
                      </a:lnTo>
                      <a:lnTo>
                        <a:pt x="106" y="28"/>
                      </a:lnTo>
                      <a:lnTo>
                        <a:pt x="94" y="12"/>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5">
                  <a:extLst>
                    <a:ext uri="{FF2B5EF4-FFF2-40B4-BE49-F238E27FC236}">
                      <a16:creationId xmlns:a16="http://schemas.microsoft.com/office/drawing/2014/main" id="{9CA5C3BD-2703-41EC-BF88-53BFE3FF4A89}"/>
                    </a:ext>
                  </a:extLst>
                </p:cNvPr>
                <p:cNvSpPr>
                  <a:spLocks/>
                </p:cNvSpPr>
                <p:nvPr/>
              </p:nvSpPr>
              <p:spPr bwMode="auto">
                <a:xfrm>
                  <a:off x="3001963" y="5278438"/>
                  <a:ext cx="204788" cy="201613"/>
                </a:xfrm>
                <a:custGeom>
                  <a:avLst/>
                  <a:gdLst>
                    <a:gd name="T0" fmla="*/ 76 w 129"/>
                    <a:gd name="T1" fmla="*/ 0 h 127"/>
                    <a:gd name="T2" fmla="*/ 129 w 129"/>
                    <a:gd name="T3" fmla="*/ 59 h 127"/>
                    <a:gd name="T4" fmla="*/ 117 w 129"/>
                    <a:gd name="T5" fmla="*/ 69 h 127"/>
                    <a:gd name="T6" fmla="*/ 31 w 129"/>
                    <a:gd name="T7" fmla="*/ 69 h 127"/>
                    <a:gd name="T8" fmla="*/ 70 w 129"/>
                    <a:gd name="T9" fmla="*/ 114 h 127"/>
                    <a:gd name="T10" fmla="*/ 56 w 129"/>
                    <a:gd name="T11" fmla="*/ 127 h 127"/>
                    <a:gd name="T12" fmla="*/ 0 w 129"/>
                    <a:gd name="T13" fmla="*/ 61 h 127"/>
                    <a:gd name="T14" fmla="*/ 11 w 129"/>
                    <a:gd name="T15" fmla="*/ 51 h 127"/>
                    <a:gd name="T16" fmla="*/ 96 w 129"/>
                    <a:gd name="T17" fmla="*/ 49 h 127"/>
                    <a:gd name="T18" fmla="*/ 64 w 129"/>
                    <a:gd name="T19" fmla="*/ 10 h 127"/>
                    <a:gd name="T20" fmla="*/ 76 w 129"/>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7">
                      <a:moveTo>
                        <a:pt x="76" y="0"/>
                      </a:moveTo>
                      <a:lnTo>
                        <a:pt x="129" y="59"/>
                      </a:lnTo>
                      <a:lnTo>
                        <a:pt x="117" y="69"/>
                      </a:lnTo>
                      <a:lnTo>
                        <a:pt x="31" y="69"/>
                      </a:lnTo>
                      <a:lnTo>
                        <a:pt x="70" y="114"/>
                      </a:lnTo>
                      <a:lnTo>
                        <a:pt x="56" y="127"/>
                      </a:lnTo>
                      <a:lnTo>
                        <a:pt x="0" y="61"/>
                      </a:lnTo>
                      <a:lnTo>
                        <a:pt x="11" y="51"/>
                      </a:lnTo>
                      <a:lnTo>
                        <a:pt x="96" y="49"/>
                      </a:lnTo>
                      <a:lnTo>
                        <a:pt x="64" y="1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6">
                  <a:extLst>
                    <a:ext uri="{FF2B5EF4-FFF2-40B4-BE49-F238E27FC236}">
                      <a16:creationId xmlns:a16="http://schemas.microsoft.com/office/drawing/2014/main" id="{FFE30C16-09BE-43BF-853D-48304AFA8F35}"/>
                    </a:ext>
                  </a:extLst>
                </p:cNvPr>
                <p:cNvSpPr>
                  <a:spLocks noEditPoints="1"/>
                </p:cNvSpPr>
                <p:nvPr/>
              </p:nvSpPr>
              <p:spPr bwMode="auto">
                <a:xfrm>
                  <a:off x="3128963" y="5411788"/>
                  <a:ext cx="174625" cy="196850"/>
                </a:xfrm>
                <a:custGeom>
                  <a:avLst/>
                  <a:gdLst>
                    <a:gd name="T0" fmla="*/ 34 w 54"/>
                    <a:gd name="T1" fmla="*/ 49 h 61"/>
                    <a:gd name="T2" fmla="*/ 33 w 54"/>
                    <a:gd name="T3" fmla="*/ 52 h 61"/>
                    <a:gd name="T4" fmla="*/ 34 w 54"/>
                    <a:gd name="T5" fmla="*/ 53 h 61"/>
                    <a:gd name="T6" fmla="*/ 34 w 54"/>
                    <a:gd name="T7" fmla="*/ 54 h 61"/>
                    <a:gd name="T8" fmla="*/ 36 w 54"/>
                    <a:gd name="T9" fmla="*/ 55 h 61"/>
                    <a:gd name="T10" fmla="*/ 31 w 54"/>
                    <a:gd name="T11" fmla="*/ 61 h 61"/>
                    <a:gd name="T12" fmla="*/ 29 w 54"/>
                    <a:gd name="T13" fmla="*/ 60 h 61"/>
                    <a:gd name="T14" fmla="*/ 28 w 54"/>
                    <a:gd name="T15" fmla="*/ 59 h 61"/>
                    <a:gd name="T16" fmla="*/ 26 w 54"/>
                    <a:gd name="T17" fmla="*/ 58 h 61"/>
                    <a:gd name="T18" fmla="*/ 25 w 54"/>
                    <a:gd name="T19" fmla="*/ 57 h 61"/>
                    <a:gd name="T20" fmla="*/ 22 w 54"/>
                    <a:gd name="T21" fmla="*/ 52 h 61"/>
                    <a:gd name="T22" fmla="*/ 23 w 54"/>
                    <a:gd name="T23" fmla="*/ 47 h 61"/>
                    <a:gd name="T24" fmla="*/ 14 w 54"/>
                    <a:gd name="T25" fmla="*/ 45 h 61"/>
                    <a:gd name="T26" fmla="*/ 7 w 54"/>
                    <a:gd name="T27" fmla="*/ 40 h 61"/>
                    <a:gd name="T28" fmla="*/ 3 w 54"/>
                    <a:gd name="T29" fmla="*/ 35 h 61"/>
                    <a:gd name="T30" fmla="*/ 0 w 54"/>
                    <a:gd name="T31" fmla="*/ 30 h 61"/>
                    <a:gd name="T32" fmla="*/ 1 w 54"/>
                    <a:gd name="T33" fmla="*/ 24 h 61"/>
                    <a:gd name="T34" fmla="*/ 4 w 54"/>
                    <a:gd name="T35" fmla="*/ 19 h 61"/>
                    <a:gd name="T36" fmla="*/ 10 w 54"/>
                    <a:gd name="T37" fmla="*/ 14 h 61"/>
                    <a:gd name="T38" fmla="*/ 16 w 54"/>
                    <a:gd name="T39" fmla="*/ 14 h 61"/>
                    <a:gd name="T40" fmla="*/ 22 w 54"/>
                    <a:gd name="T41" fmla="*/ 16 h 61"/>
                    <a:gd name="T42" fmla="*/ 28 w 54"/>
                    <a:gd name="T43" fmla="*/ 20 h 61"/>
                    <a:gd name="T44" fmla="*/ 32 w 54"/>
                    <a:gd name="T45" fmla="*/ 23 h 61"/>
                    <a:gd name="T46" fmla="*/ 36 w 54"/>
                    <a:gd name="T47" fmla="*/ 26 h 61"/>
                    <a:gd name="T48" fmla="*/ 40 w 54"/>
                    <a:gd name="T49" fmla="*/ 27 h 61"/>
                    <a:gd name="T50" fmla="*/ 43 w 54"/>
                    <a:gd name="T51" fmla="*/ 25 h 61"/>
                    <a:gd name="T52" fmla="*/ 44 w 54"/>
                    <a:gd name="T53" fmla="*/ 22 h 61"/>
                    <a:gd name="T54" fmla="*/ 44 w 54"/>
                    <a:gd name="T55" fmla="*/ 19 h 61"/>
                    <a:gd name="T56" fmla="*/ 42 w 54"/>
                    <a:gd name="T57" fmla="*/ 16 h 61"/>
                    <a:gd name="T58" fmla="*/ 40 w 54"/>
                    <a:gd name="T59" fmla="*/ 13 h 61"/>
                    <a:gd name="T60" fmla="*/ 33 w 54"/>
                    <a:gd name="T61" fmla="*/ 10 h 61"/>
                    <a:gd name="T62" fmla="*/ 27 w 54"/>
                    <a:gd name="T63" fmla="*/ 12 h 61"/>
                    <a:gd name="T64" fmla="*/ 19 w 54"/>
                    <a:gd name="T65" fmla="*/ 5 h 61"/>
                    <a:gd name="T66" fmla="*/ 26 w 54"/>
                    <a:gd name="T67" fmla="*/ 1 h 61"/>
                    <a:gd name="T68" fmla="*/ 33 w 54"/>
                    <a:gd name="T69" fmla="*/ 0 h 61"/>
                    <a:gd name="T70" fmla="*/ 40 w 54"/>
                    <a:gd name="T71" fmla="*/ 3 h 61"/>
                    <a:gd name="T72" fmla="*/ 46 w 54"/>
                    <a:gd name="T73" fmla="*/ 8 h 61"/>
                    <a:gd name="T74" fmla="*/ 51 w 54"/>
                    <a:gd name="T75" fmla="*/ 13 h 61"/>
                    <a:gd name="T76" fmla="*/ 54 w 54"/>
                    <a:gd name="T77" fmla="*/ 19 h 61"/>
                    <a:gd name="T78" fmla="*/ 54 w 54"/>
                    <a:gd name="T79" fmla="*/ 25 h 61"/>
                    <a:gd name="T80" fmla="*/ 51 w 54"/>
                    <a:gd name="T81" fmla="*/ 31 h 61"/>
                    <a:gd name="T82" fmla="*/ 34 w 54"/>
                    <a:gd name="T83" fmla="*/ 49 h 61"/>
                    <a:gd name="T84" fmla="*/ 35 w 54"/>
                    <a:gd name="T85" fmla="*/ 32 h 61"/>
                    <a:gd name="T86" fmla="*/ 30 w 54"/>
                    <a:gd name="T87" fmla="*/ 29 h 61"/>
                    <a:gd name="T88" fmla="*/ 24 w 54"/>
                    <a:gd name="T89" fmla="*/ 25 h 61"/>
                    <a:gd name="T90" fmla="*/ 21 w 54"/>
                    <a:gd name="T91" fmla="*/ 24 h 61"/>
                    <a:gd name="T92" fmla="*/ 18 w 54"/>
                    <a:gd name="T93" fmla="*/ 23 h 61"/>
                    <a:gd name="T94" fmla="*/ 15 w 54"/>
                    <a:gd name="T95" fmla="*/ 23 h 61"/>
                    <a:gd name="T96" fmla="*/ 12 w 54"/>
                    <a:gd name="T97" fmla="*/ 26 h 61"/>
                    <a:gd name="T98" fmla="*/ 11 w 54"/>
                    <a:gd name="T99" fmla="*/ 28 h 61"/>
                    <a:gd name="T100" fmla="*/ 11 w 54"/>
                    <a:gd name="T101" fmla="*/ 31 h 61"/>
                    <a:gd name="T102" fmla="*/ 13 w 54"/>
                    <a:gd name="T103" fmla="*/ 34 h 61"/>
                    <a:gd name="T104" fmla="*/ 15 w 54"/>
                    <a:gd name="T105" fmla="*/ 37 h 61"/>
                    <a:gd name="T106" fmla="*/ 18 w 54"/>
                    <a:gd name="T107" fmla="*/ 39 h 61"/>
                    <a:gd name="T108" fmla="*/ 22 w 54"/>
                    <a:gd name="T109" fmla="*/ 40 h 61"/>
                    <a:gd name="T110" fmla="*/ 26 w 54"/>
                    <a:gd name="T111" fmla="*/ 40 h 61"/>
                    <a:gd name="T112" fmla="*/ 30 w 54"/>
                    <a:gd name="T113" fmla="*/ 38 h 61"/>
                    <a:gd name="T114" fmla="*/ 35 w 54"/>
                    <a:gd name="T11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61">
                      <a:moveTo>
                        <a:pt x="34" y="49"/>
                      </a:moveTo>
                      <a:cubicBezTo>
                        <a:pt x="33" y="50"/>
                        <a:pt x="33" y="51"/>
                        <a:pt x="33" y="52"/>
                      </a:cubicBezTo>
                      <a:cubicBezTo>
                        <a:pt x="33" y="52"/>
                        <a:pt x="33" y="53"/>
                        <a:pt x="34" y="53"/>
                      </a:cubicBezTo>
                      <a:cubicBezTo>
                        <a:pt x="34" y="54"/>
                        <a:pt x="34" y="54"/>
                        <a:pt x="34" y="54"/>
                      </a:cubicBezTo>
                      <a:cubicBezTo>
                        <a:pt x="35" y="55"/>
                        <a:pt x="35" y="55"/>
                        <a:pt x="36" y="55"/>
                      </a:cubicBezTo>
                      <a:cubicBezTo>
                        <a:pt x="31" y="61"/>
                        <a:pt x="31" y="61"/>
                        <a:pt x="31" y="61"/>
                      </a:cubicBezTo>
                      <a:cubicBezTo>
                        <a:pt x="30" y="60"/>
                        <a:pt x="30" y="60"/>
                        <a:pt x="29" y="60"/>
                      </a:cubicBezTo>
                      <a:cubicBezTo>
                        <a:pt x="29" y="60"/>
                        <a:pt x="28" y="59"/>
                        <a:pt x="28" y="59"/>
                      </a:cubicBezTo>
                      <a:cubicBezTo>
                        <a:pt x="27" y="59"/>
                        <a:pt x="27" y="58"/>
                        <a:pt x="26" y="58"/>
                      </a:cubicBezTo>
                      <a:cubicBezTo>
                        <a:pt x="26" y="58"/>
                        <a:pt x="25" y="57"/>
                        <a:pt x="25" y="57"/>
                      </a:cubicBezTo>
                      <a:cubicBezTo>
                        <a:pt x="23" y="55"/>
                        <a:pt x="22" y="54"/>
                        <a:pt x="22" y="52"/>
                      </a:cubicBezTo>
                      <a:cubicBezTo>
                        <a:pt x="21" y="51"/>
                        <a:pt x="22" y="49"/>
                        <a:pt x="23" y="47"/>
                      </a:cubicBezTo>
                      <a:cubicBezTo>
                        <a:pt x="20" y="47"/>
                        <a:pt x="17" y="47"/>
                        <a:pt x="14" y="45"/>
                      </a:cubicBezTo>
                      <a:cubicBezTo>
                        <a:pt x="11" y="44"/>
                        <a:pt x="9" y="42"/>
                        <a:pt x="7" y="40"/>
                      </a:cubicBezTo>
                      <a:cubicBezTo>
                        <a:pt x="5" y="39"/>
                        <a:pt x="4" y="37"/>
                        <a:pt x="3" y="35"/>
                      </a:cubicBezTo>
                      <a:cubicBezTo>
                        <a:pt x="2" y="34"/>
                        <a:pt x="1" y="32"/>
                        <a:pt x="0" y="30"/>
                      </a:cubicBezTo>
                      <a:cubicBezTo>
                        <a:pt x="0" y="28"/>
                        <a:pt x="0" y="26"/>
                        <a:pt x="1" y="24"/>
                      </a:cubicBezTo>
                      <a:cubicBezTo>
                        <a:pt x="1" y="22"/>
                        <a:pt x="2" y="20"/>
                        <a:pt x="4" y="19"/>
                      </a:cubicBezTo>
                      <a:cubicBezTo>
                        <a:pt x="6" y="17"/>
                        <a:pt x="8" y="15"/>
                        <a:pt x="10" y="14"/>
                      </a:cubicBezTo>
                      <a:cubicBezTo>
                        <a:pt x="12" y="14"/>
                        <a:pt x="14" y="14"/>
                        <a:pt x="16" y="14"/>
                      </a:cubicBezTo>
                      <a:cubicBezTo>
                        <a:pt x="18" y="15"/>
                        <a:pt x="20" y="15"/>
                        <a:pt x="22" y="16"/>
                      </a:cubicBezTo>
                      <a:cubicBezTo>
                        <a:pt x="24" y="18"/>
                        <a:pt x="26" y="19"/>
                        <a:pt x="28" y="20"/>
                      </a:cubicBezTo>
                      <a:cubicBezTo>
                        <a:pt x="29" y="21"/>
                        <a:pt x="31" y="22"/>
                        <a:pt x="32" y="23"/>
                      </a:cubicBezTo>
                      <a:cubicBezTo>
                        <a:pt x="34" y="24"/>
                        <a:pt x="35" y="25"/>
                        <a:pt x="36" y="26"/>
                      </a:cubicBezTo>
                      <a:cubicBezTo>
                        <a:pt x="37" y="26"/>
                        <a:pt x="39" y="27"/>
                        <a:pt x="40" y="27"/>
                      </a:cubicBezTo>
                      <a:cubicBezTo>
                        <a:pt x="41" y="27"/>
                        <a:pt x="42" y="26"/>
                        <a:pt x="43" y="25"/>
                      </a:cubicBezTo>
                      <a:cubicBezTo>
                        <a:pt x="44" y="24"/>
                        <a:pt x="44" y="23"/>
                        <a:pt x="44" y="22"/>
                      </a:cubicBezTo>
                      <a:cubicBezTo>
                        <a:pt x="44" y="21"/>
                        <a:pt x="44" y="20"/>
                        <a:pt x="44" y="19"/>
                      </a:cubicBezTo>
                      <a:cubicBezTo>
                        <a:pt x="44" y="18"/>
                        <a:pt x="43" y="17"/>
                        <a:pt x="42" y="16"/>
                      </a:cubicBezTo>
                      <a:cubicBezTo>
                        <a:pt x="41" y="15"/>
                        <a:pt x="41" y="14"/>
                        <a:pt x="40" y="13"/>
                      </a:cubicBezTo>
                      <a:cubicBezTo>
                        <a:pt x="38" y="11"/>
                        <a:pt x="35" y="10"/>
                        <a:pt x="33" y="10"/>
                      </a:cubicBezTo>
                      <a:cubicBezTo>
                        <a:pt x="31" y="9"/>
                        <a:pt x="29" y="10"/>
                        <a:pt x="27" y="12"/>
                      </a:cubicBezTo>
                      <a:cubicBezTo>
                        <a:pt x="19" y="5"/>
                        <a:pt x="19" y="5"/>
                        <a:pt x="19" y="5"/>
                      </a:cubicBezTo>
                      <a:cubicBezTo>
                        <a:pt x="21" y="3"/>
                        <a:pt x="24" y="1"/>
                        <a:pt x="26" y="1"/>
                      </a:cubicBezTo>
                      <a:cubicBezTo>
                        <a:pt x="28" y="0"/>
                        <a:pt x="31" y="0"/>
                        <a:pt x="33" y="0"/>
                      </a:cubicBezTo>
                      <a:cubicBezTo>
                        <a:pt x="35" y="1"/>
                        <a:pt x="37" y="2"/>
                        <a:pt x="40" y="3"/>
                      </a:cubicBezTo>
                      <a:cubicBezTo>
                        <a:pt x="42" y="4"/>
                        <a:pt x="44" y="6"/>
                        <a:pt x="46" y="8"/>
                      </a:cubicBezTo>
                      <a:cubicBezTo>
                        <a:pt x="48" y="9"/>
                        <a:pt x="49" y="11"/>
                        <a:pt x="51" y="13"/>
                      </a:cubicBezTo>
                      <a:cubicBezTo>
                        <a:pt x="52" y="15"/>
                        <a:pt x="53" y="17"/>
                        <a:pt x="54" y="19"/>
                      </a:cubicBezTo>
                      <a:cubicBezTo>
                        <a:pt x="54" y="21"/>
                        <a:pt x="54" y="23"/>
                        <a:pt x="54" y="25"/>
                      </a:cubicBezTo>
                      <a:cubicBezTo>
                        <a:pt x="54" y="27"/>
                        <a:pt x="52" y="29"/>
                        <a:pt x="51" y="31"/>
                      </a:cubicBezTo>
                      <a:lnTo>
                        <a:pt x="34" y="49"/>
                      </a:lnTo>
                      <a:close/>
                      <a:moveTo>
                        <a:pt x="35" y="32"/>
                      </a:moveTo>
                      <a:cubicBezTo>
                        <a:pt x="33" y="32"/>
                        <a:pt x="32" y="31"/>
                        <a:pt x="30" y="29"/>
                      </a:cubicBezTo>
                      <a:cubicBezTo>
                        <a:pt x="28" y="28"/>
                        <a:pt x="26" y="27"/>
                        <a:pt x="24" y="25"/>
                      </a:cubicBezTo>
                      <a:cubicBezTo>
                        <a:pt x="23" y="25"/>
                        <a:pt x="22" y="24"/>
                        <a:pt x="21" y="24"/>
                      </a:cubicBezTo>
                      <a:cubicBezTo>
                        <a:pt x="20" y="23"/>
                        <a:pt x="19" y="23"/>
                        <a:pt x="18" y="23"/>
                      </a:cubicBezTo>
                      <a:cubicBezTo>
                        <a:pt x="17" y="23"/>
                        <a:pt x="16" y="23"/>
                        <a:pt x="15" y="23"/>
                      </a:cubicBezTo>
                      <a:cubicBezTo>
                        <a:pt x="14" y="24"/>
                        <a:pt x="13" y="25"/>
                        <a:pt x="12" y="26"/>
                      </a:cubicBezTo>
                      <a:cubicBezTo>
                        <a:pt x="11" y="26"/>
                        <a:pt x="11" y="27"/>
                        <a:pt x="11" y="28"/>
                      </a:cubicBezTo>
                      <a:cubicBezTo>
                        <a:pt x="11" y="29"/>
                        <a:pt x="11" y="31"/>
                        <a:pt x="11" y="31"/>
                      </a:cubicBezTo>
                      <a:cubicBezTo>
                        <a:pt x="12" y="32"/>
                        <a:pt x="12" y="33"/>
                        <a:pt x="13" y="34"/>
                      </a:cubicBezTo>
                      <a:cubicBezTo>
                        <a:pt x="14" y="35"/>
                        <a:pt x="14" y="36"/>
                        <a:pt x="15" y="37"/>
                      </a:cubicBezTo>
                      <a:cubicBezTo>
                        <a:pt x="16" y="37"/>
                        <a:pt x="17" y="38"/>
                        <a:pt x="18" y="39"/>
                      </a:cubicBezTo>
                      <a:cubicBezTo>
                        <a:pt x="19" y="40"/>
                        <a:pt x="21" y="40"/>
                        <a:pt x="22" y="40"/>
                      </a:cubicBezTo>
                      <a:cubicBezTo>
                        <a:pt x="24" y="41"/>
                        <a:pt x="25" y="41"/>
                        <a:pt x="26" y="40"/>
                      </a:cubicBezTo>
                      <a:cubicBezTo>
                        <a:pt x="28" y="40"/>
                        <a:pt x="29" y="39"/>
                        <a:pt x="30" y="38"/>
                      </a:cubicBezTo>
                      <a:lnTo>
                        <a:pt x="35"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7">
                  <a:extLst>
                    <a:ext uri="{FF2B5EF4-FFF2-40B4-BE49-F238E27FC236}">
                      <a16:creationId xmlns:a16="http://schemas.microsoft.com/office/drawing/2014/main" id="{EED8A9E9-A507-4881-B9C8-0EF9AF9766D3}"/>
                    </a:ext>
                  </a:extLst>
                </p:cNvPr>
                <p:cNvSpPr>
                  <a:spLocks/>
                </p:cNvSpPr>
                <p:nvPr/>
              </p:nvSpPr>
              <p:spPr bwMode="auto">
                <a:xfrm>
                  <a:off x="3275013" y="5468938"/>
                  <a:ext cx="136525" cy="201613"/>
                </a:xfrm>
                <a:custGeom>
                  <a:avLst/>
                  <a:gdLst>
                    <a:gd name="T0" fmla="*/ 19 w 42"/>
                    <a:gd name="T1" fmla="*/ 7 h 62"/>
                    <a:gd name="T2" fmla="*/ 25 w 42"/>
                    <a:gd name="T3" fmla="*/ 12 h 62"/>
                    <a:gd name="T4" fmla="*/ 34 w 42"/>
                    <a:gd name="T5" fmla="*/ 0 h 62"/>
                    <a:gd name="T6" fmla="*/ 42 w 42"/>
                    <a:gd name="T7" fmla="*/ 6 h 62"/>
                    <a:gd name="T8" fmla="*/ 34 w 42"/>
                    <a:gd name="T9" fmla="*/ 18 h 62"/>
                    <a:gd name="T10" fmla="*/ 42 w 42"/>
                    <a:gd name="T11" fmla="*/ 24 h 62"/>
                    <a:gd name="T12" fmla="*/ 37 w 42"/>
                    <a:gd name="T13" fmla="*/ 30 h 62"/>
                    <a:gd name="T14" fmla="*/ 29 w 42"/>
                    <a:gd name="T15" fmla="*/ 24 h 62"/>
                    <a:gd name="T16" fmla="*/ 14 w 42"/>
                    <a:gd name="T17" fmla="*/ 45 h 62"/>
                    <a:gd name="T18" fmla="*/ 13 w 42"/>
                    <a:gd name="T19" fmla="*/ 47 h 62"/>
                    <a:gd name="T20" fmla="*/ 12 w 42"/>
                    <a:gd name="T21" fmla="*/ 49 h 62"/>
                    <a:gd name="T22" fmla="*/ 12 w 42"/>
                    <a:gd name="T23" fmla="*/ 51 h 62"/>
                    <a:gd name="T24" fmla="*/ 14 w 42"/>
                    <a:gd name="T25" fmla="*/ 53 h 62"/>
                    <a:gd name="T26" fmla="*/ 16 w 42"/>
                    <a:gd name="T27" fmla="*/ 55 h 62"/>
                    <a:gd name="T28" fmla="*/ 18 w 42"/>
                    <a:gd name="T29" fmla="*/ 56 h 62"/>
                    <a:gd name="T30" fmla="*/ 13 w 42"/>
                    <a:gd name="T31" fmla="*/ 62 h 62"/>
                    <a:gd name="T32" fmla="*/ 10 w 42"/>
                    <a:gd name="T33" fmla="*/ 61 h 62"/>
                    <a:gd name="T34" fmla="*/ 7 w 42"/>
                    <a:gd name="T35" fmla="*/ 59 h 62"/>
                    <a:gd name="T36" fmla="*/ 2 w 42"/>
                    <a:gd name="T37" fmla="*/ 54 h 62"/>
                    <a:gd name="T38" fmla="*/ 1 w 42"/>
                    <a:gd name="T39" fmla="*/ 50 h 62"/>
                    <a:gd name="T40" fmla="*/ 1 w 42"/>
                    <a:gd name="T41" fmla="*/ 46 h 62"/>
                    <a:gd name="T42" fmla="*/ 4 w 42"/>
                    <a:gd name="T43" fmla="*/ 41 h 62"/>
                    <a:gd name="T44" fmla="*/ 21 w 42"/>
                    <a:gd name="T45" fmla="*/ 18 h 62"/>
                    <a:gd name="T46" fmla="*/ 14 w 42"/>
                    <a:gd name="T47" fmla="*/ 13 h 62"/>
                    <a:gd name="T48" fmla="*/ 19 w 42"/>
                    <a:gd name="T49"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62">
                      <a:moveTo>
                        <a:pt x="19" y="7"/>
                      </a:moveTo>
                      <a:cubicBezTo>
                        <a:pt x="25" y="12"/>
                        <a:pt x="25" y="12"/>
                        <a:pt x="25" y="12"/>
                      </a:cubicBezTo>
                      <a:cubicBezTo>
                        <a:pt x="34" y="0"/>
                        <a:pt x="34" y="0"/>
                        <a:pt x="34" y="0"/>
                      </a:cubicBezTo>
                      <a:cubicBezTo>
                        <a:pt x="42" y="6"/>
                        <a:pt x="42" y="6"/>
                        <a:pt x="42" y="6"/>
                      </a:cubicBezTo>
                      <a:cubicBezTo>
                        <a:pt x="34" y="18"/>
                        <a:pt x="34" y="18"/>
                        <a:pt x="34" y="18"/>
                      </a:cubicBezTo>
                      <a:cubicBezTo>
                        <a:pt x="42" y="24"/>
                        <a:pt x="42" y="24"/>
                        <a:pt x="42" y="24"/>
                      </a:cubicBezTo>
                      <a:cubicBezTo>
                        <a:pt x="37" y="30"/>
                        <a:pt x="37" y="30"/>
                        <a:pt x="37" y="30"/>
                      </a:cubicBezTo>
                      <a:cubicBezTo>
                        <a:pt x="29" y="24"/>
                        <a:pt x="29" y="24"/>
                        <a:pt x="29" y="24"/>
                      </a:cubicBezTo>
                      <a:cubicBezTo>
                        <a:pt x="14" y="45"/>
                        <a:pt x="14" y="45"/>
                        <a:pt x="14" y="45"/>
                      </a:cubicBezTo>
                      <a:cubicBezTo>
                        <a:pt x="13" y="46"/>
                        <a:pt x="13" y="47"/>
                        <a:pt x="13" y="47"/>
                      </a:cubicBezTo>
                      <a:cubicBezTo>
                        <a:pt x="12" y="48"/>
                        <a:pt x="12" y="49"/>
                        <a:pt x="12" y="49"/>
                      </a:cubicBezTo>
                      <a:cubicBezTo>
                        <a:pt x="12" y="50"/>
                        <a:pt x="12" y="51"/>
                        <a:pt x="12" y="51"/>
                      </a:cubicBezTo>
                      <a:cubicBezTo>
                        <a:pt x="13" y="52"/>
                        <a:pt x="13" y="53"/>
                        <a:pt x="14" y="53"/>
                      </a:cubicBezTo>
                      <a:cubicBezTo>
                        <a:pt x="15" y="54"/>
                        <a:pt x="16" y="54"/>
                        <a:pt x="16" y="55"/>
                      </a:cubicBezTo>
                      <a:cubicBezTo>
                        <a:pt x="17" y="55"/>
                        <a:pt x="17" y="55"/>
                        <a:pt x="18" y="56"/>
                      </a:cubicBezTo>
                      <a:cubicBezTo>
                        <a:pt x="13" y="62"/>
                        <a:pt x="13" y="62"/>
                        <a:pt x="13" y="62"/>
                      </a:cubicBezTo>
                      <a:cubicBezTo>
                        <a:pt x="12" y="62"/>
                        <a:pt x="11" y="61"/>
                        <a:pt x="10" y="61"/>
                      </a:cubicBezTo>
                      <a:cubicBezTo>
                        <a:pt x="9" y="60"/>
                        <a:pt x="8" y="59"/>
                        <a:pt x="7" y="59"/>
                      </a:cubicBezTo>
                      <a:cubicBezTo>
                        <a:pt x="5" y="57"/>
                        <a:pt x="4" y="55"/>
                        <a:pt x="2" y="54"/>
                      </a:cubicBezTo>
                      <a:cubicBezTo>
                        <a:pt x="1" y="53"/>
                        <a:pt x="1" y="51"/>
                        <a:pt x="1" y="50"/>
                      </a:cubicBezTo>
                      <a:cubicBezTo>
                        <a:pt x="0" y="48"/>
                        <a:pt x="1" y="47"/>
                        <a:pt x="1" y="46"/>
                      </a:cubicBezTo>
                      <a:cubicBezTo>
                        <a:pt x="2" y="44"/>
                        <a:pt x="3" y="43"/>
                        <a:pt x="4" y="41"/>
                      </a:cubicBezTo>
                      <a:cubicBezTo>
                        <a:pt x="21" y="18"/>
                        <a:pt x="21" y="18"/>
                        <a:pt x="21" y="18"/>
                      </a:cubicBezTo>
                      <a:cubicBezTo>
                        <a:pt x="14" y="13"/>
                        <a:pt x="14" y="13"/>
                        <a:pt x="14" y="13"/>
                      </a:cubicBezTo>
                      <a:lnTo>
                        <a:pt x="19"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8">
                  <a:extLst>
                    <a:ext uri="{FF2B5EF4-FFF2-40B4-BE49-F238E27FC236}">
                      <a16:creationId xmlns:a16="http://schemas.microsoft.com/office/drawing/2014/main" id="{0BD52A66-FDCC-4ADF-A2B9-9C81D971E7B9}"/>
                    </a:ext>
                  </a:extLst>
                </p:cNvPr>
                <p:cNvSpPr>
                  <a:spLocks noEditPoints="1"/>
                </p:cNvSpPr>
                <p:nvPr/>
              </p:nvSpPr>
              <p:spPr bwMode="auto">
                <a:xfrm>
                  <a:off x="3346450" y="5508625"/>
                  <a:ext cx="146050" cy="201613"/>
                </a:xfrm>
                <a:custGeom>
                  <a:avLst/>
                  <a:gdLst>
                    <a:gd name="T0" fmla="*/ 53 w 92"/>
                    <a:gd name="T1" fmla="*/ 33 h 127"/>
                    <a:gd name="T2" fmla="*/ 71 w 92"/>
                    <a:gd name="T3" fmla="*/ 43 h 127"/>
                    <a:gd name="T4" fmla="*/ 18 w 92"/>
                    <a:gd name="T5" fmla="*/ 127 h 127"/>
                    <a:gd name="T6" fmla="*/ 0 w 92"/>
                    <a:gd name="T7" fmla="*/ 114 h 127"/>
                    <a:gd name="T8" fmla="*/ 53 w 92"/>
                    <a:gd name="T9" fmla="*/ 33 h 127"/>
                    <a:gd name="T10" fmla="*/ 73 w 92"/>
                    <a:gd name="T11" fmla="*/ 0 h 127"/>
                    <a:gd name="T12" fmla="*/ 92 w 92"/>
                    <a:gd name="T13" fmla="*/ 12 h 127"/>
                    <a:gd name="T14" fmla="*/ 80 w 92"/>
                    <a:gd name="T15" fmla="*/ 29 h 127"/>
                    <a:gd name="T16" fmla="*/ 61 w 92"/>
                    <a:gd name="T17" fmla="*/ 18 h 127"/>
                    <a:gd name="T18" fmla="*/ 73 w 92"/>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27">
                      <a:moveTo>
                        <a:pt x="53" y="33"/>
                      </a:moveTo>
                      <a:lnTo>
                        <a:pt x="71" y="43"/>
                      </a:lnTo>
                      <a:lnTo>
                        <a:pt x="18" y="127"/>
                      </a:lnTo>
                      <a:lnTo>
                        <a:pt x="0" y="114"/>
                      </a:lnTo>
                      <a:lnTo>
                        <a:pt x="53" y="33"/>
                      </a:lnTo>
                      <a:close/>
                      <a:moveTo>
                        <a:pt x="73" y="0"/>
                      </a:moveTo>
                      <a:lnTo>
                        <a:pt x="92" y="12"/>
                      </a:lnTo>
                      <a:lnTo>
                        <a:pt x="80" y="29"/>
                      </a:lnTo>
                      <a:lnTo>
                        <a:pt x="61" y="18"/>
                      </a:lnTo>
                      <a:lnTo>
                        <a:pt x="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9">
                  <a:extLst>
                    <a:ext uri="{FF2B5EF4-FFF2-40B4-BE49-F238E27FC236}">
                      <a16:creationId xmlns:a16="http://schemas.microsoft.com/office/drawing/2014/main" id="{B6664ADA-75B0-4D9E-8D36-3A35CE4E011A}"/>
                    </a:ext>
                  </a:extLst>
                </p:cNvPr>
                <p:cNvSpPr>
                  <a:spLocks noEditPoints="1"/>
                </p:cNvSpPr>
                <p:nvPr/>
              </p:nvSpPr>
              <p:spPr bwMode="auto">
                <a:xfrm>
                  <a:off x="3433763" y="5614988"/>
                  <a:ext cx="165100" cy="166688"/>
                </a:xfrm>
                <a:custGeom>
                  <a:avLst/>
                  <a:gdLst>
                    <a:gd name="T0" fmla="*/ 14 w 51"/>
                    <a:gd name="T1" fmla="*/ 48 h 51"/>
                    <a:gd name="T2" fmla="*/ 6 w 51"/>
                    <a:gd name="T3" fmla="*/ 42 h 51"/>
                    <a:gd name="T4" fmla="*/ 2 w 51"/>
                    <a:gd name="T5" fmla="*/ 34 h 51"/>
                    <a:gd name="T6" fmla="*/ 1 w 51"/>
                    <a:gd name="T7" fmla="*/ 25 h 51"/>
                    <a:gd name="T8" fmla="*/ 4 w 51"/>
                    <a:gd name="T9" fmla="*/ 15 h 51"/>
                    <a:gd name="T10" fmla="*/ 10 w 51"/>
                    <a:gd name="T11" fmla="*/ 6 h 51"/>
                    <a:gd name="T12" fmla="*/ 18 w 51"/>
                    <a:gd name="T13" fmla="*/ 1 h 51"/>
                    <a:gd name="T14" fmla="*/ 27 w 51"/>
                    <a:gd name="T15" fmla="*/ 0 h 51"/>
                    <a:gd name="T16" fmla="*/ 37 w 51"/>
                    <a:gd name="T17" fmla="*/ 3 h 51"/>
                    <a:gd name="T18" fmla="*/ 45 w 51"/>
                    <a:gd name="T19" fmla="*/ 9 h 51"/>
                    <a:gd name="T20" fmla="*/ 50 w 51"/>
                    <a:gd name="T21" fmla="*/ 18 h 51"/>
                    <a:gd name="T22" fmla="*/ 50 w 51"/>
                    <a:gd name="T23" fmla="*/ 27 h 51"/>
                    <a:gd name="T24" fmla="*/ 47 w 51"/>
                    <a:gd name="T25" fmla="*/ 37 h 51"/>
                    <a:gd name="T26" fmla="*/ 41 w 51"/>
                    <a:gd name="T27" fmla="*/ 45 h 51"/>
                    <a:gd name="T28" fmla="*/ 33 w 51"/>
                    <a:gd name="T29" fmla="*/ 50 h 51"/>
                    <a:gd name="T30" fmla="*/ 24 w 51"/>
                    <a:gd name="T31" fmla="*/ 51 h 51"/>
                    <a:gd name="T32" fmla="*/ 14 w 51"/>
                    <a:gd name="T33" fmla="*/ 48 h 51"/>
                    <a:gd name="T34" fmla="*/ 18 w 51"/>
                    <a:gd name="T35" fmla="*/ 41 h 51"/>
                    <a:gd name="T36" fmla="*/ 24 w 51"/>
                    <a:gd name="T37" fmla="*/ 42 h 51"/>
                    <a:gd name="T38" fmla="*/ 30 w 51"/>
                    <a:gd name="T39" fmla="*/ 41 h 51"/>
                    <a:gd name="T40" fmla="*/ 34 w 51"/>
                    <a:gd name="T41" fmla="*/ 37 h 51"/>
                    <a:gd name="T42" fmla="*/ 38 w 51"/>
                    <a:gd name="T43" fmla="*/ 32 h 51"/>
                    <a:gd name="T44" fmla="*/ 40 w 51"/>
                    <a:gd name="T45" fmla="*/ 26 h 51"/>
                    <a:gd name="T46" fmla="*/ 40 w 51"/>
                    <a:gd name="T47" fmla="*/ 20 h 51"/>
                    <a:gd name="T48" fmla="*/ 38 w 51"/>
                    <a:gd name="T49" fmla="*/ 15 h 51"/>
                    <a:gd name="T50" fmla="*/ 33 w 51"/>
                    <a:gd name="T51" fmla="*/ 11 h 51"/>
                    <a:gd name="T52" fmla="*/ 27 w 51"/>
                    <a:gd name="T53" fmla="*/ 9 h 51"/>
                    <a:gd name="T54" fmla="*/ 22 w 51"/>
                    <a:gd name="T55" fmla="*/ 11 h 51"/>
                    <a:gd name="T56" fmla="*/ 17 w 51"/>
                    <a:gd name="T57" fmla="*/ 14 h 51"/>
                    <a:gd name="T58" fmla="*/ 14 w 51"/>
                    <a:gd name="T59" fmla="*/ 19 h 51"/>
                    <a:gd name="T60" fmla="*/ 11 w 51"/>
                    <a:gd name="T61" fmla="*/ 25 h 51"/>
                    <a:gd name="T62" fmla="*/ 11 w 51"/>
                    <a:gd name="T63" fmla="*/ 31 h 51"/>
                    <a:gd name="T64" fmla="*/ 13 w 51"/>
                    <a:gd name="T65" fmla="*/ 37 h 51"/>
                    <a:gd name="T66" fmla="*/ 18 w 51"/>
                    <a:gd name="T6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14" y="48"/>
                      </a:moveTo>
                      <a:cubicBezTo>
                        <a:pt x="11" y="47"/>
                        <a:pt x="8" y="44"/>
                        <a:pt x="6" y="42"/>
                      </a:cubicBezTo>
                      <a:cubicBezTo>
                        <a:pt x="4" y="39"/>
                        <a:pt x="2" y="37"/>
                        <a:pt x="2" y="34"/>
                      </a:cubicBezTo>
                      <a:cubicBezTo>
                        <a:pt x="1" y="31"/>
                        <a:pt x="0" y="28"/>
                        <a:pt x="1" y="25"/>
                      </a:cubicBezTo>
                      <a:cubicBezTo>
                        <a:pt x="1" y="21"/>
                        <a:pt x="2" y="18"/>
                        <a:pt x="4" y="15"/>
                      </a:cubicBezTo>
                      <a:cubicBezTo>
                        <a:pt x="6" y="11"/>
                        <a:pt x="8" y="9"/>
                        <a:pt x="10" y="6"/>
                      </a:cubicBezTo>
                      <a:cubicBezTo>
                        <a:pt x="12" y="4"/>
                        <a:pt x="15" y="2"/>
                        <a:pt x="18" y="1"/>
                      </a:cubicBezTo>
                      <a:cubicBezTo>
                        <a:pt x="21" y="0"/>
                        <a:pt x="24" y="0"/>
                        <a:pt x="27" y="0"/>
                      </a:cubicBezTo>
                      <a:cubicBezTo>
                        <a:pt x="30" y="0"/>
                        <a:pt x="34" y="1"/>
                        <a:pt x="37" y="3"/>
                      </a:cubicBezTo>
                      <a:cubicBezTo>
                        <a:pt x="40" y="5"/>
                        <a:pt x="43" y="7"/>
                        <a:pt x="45" y="9"/>
                      </a:cubicBezTo>
                      <a:cubicBezTo>
                        <a:pt x="47" y="12"/>
                        <a:pt x="49" y="15"/>
                        <a:pt x="50" y="18"/>
                      </a:cubicBezTo>
                      <a:cubicBezTo>
                        <a:pt x="51" y="20"/>
                        <a:pt x="51" y="24"/>
                        <a:pt x="50" y="27"/>
                      </a:cubicBezTo>
                      <a:cubicBezTo>
                        <a:pt x="50" y="30"/>
                        <a:pt x="49" y="33"/>
                        <a:pt x="47" y="37"/>
                      </a:cubicBezTo>
                      <a:cubicBezTo>
                        <a:pt x="46" y="40"/>
                        <a:pt x="44" y="43"/>
                        <a:pt x="41" y="45"/>
                      </a:cubicBezTo>
                      <a:cubicBezTo>
                        <a:pt x="39" y="47"/>
                        <a:pt x="36" y="49"/>
                        <a:pt x="33" y="50"/>
                      </a:cubicBezTo>
                      <a:cubicBezTo>
                        <a:pt x="31" y="51"/>
                        <a:pt x="28" y="51"/>
                        <a:pt x="24" y="51"/>
                      </a:cubicBezTo>
                      <a:cubicBezTo>
                        <a:pt x="21" y="51"/>
                        <a:pt x="18" y="50"/>
                        <a:pt x="14" y="48"/>
                      </a:cubicBezTo>
                      <a:close/>
                      <a:moveTo>
                        <a:pt x="18" y="41"/>
                      </a:moveTo>
                      <a:cubicBezTo>
                        <a:pt x="20" y="42"/>
                        <a:pt x="22" y="42"/>
                        <a:pt x="24" y="42"/>
                      </a:cubicBezTo>
                      <a:cubicBezTo>
                        <a:pt x="26" y="42"/>
                        <a:pt x="28" y="42"/>
                        <a:pt x="30" y="41"/>
                      </a:cubicBezTo>
                      <a:cubicBezTo>
                        <a:pt x="31" y="40"/>
                        <a:pt x="33" y="38"/>
                        <a:pt x="34" y="37"/>
                      </a:cubicBezTo>
                      <a:cubicBezTo>
                        <a:pt x="36" y="35"/>
                        <a:pt x="37" y="34"/>
                        <a:pt x="38" y="32"/>
                      </a:cubicBezTo>
                      <a:cubicBezTo>
                        <a:pt x="39" y="30"/>
                        <a:pt x="39" y="28"/>
                        <a:pt x="40" y="26"/>
                      </a:cubicBezTo>
                      <a:cubicBezTo>
                        <a:pt x="40" y="24"/>
                        <a:pt x="40" y="22"/>
                        <a:pt x="40" y="20"/>
                      </a:cubicBezTo>
                      <a:cubicBezTo>
                        <a:pt x="40" y="18"/>
                        <a:pt x="39" y="16"/>
                        <a:pt x="38" y="15"/>
                      </a:cubicBezTo>
                      <a:cubicBezTo>
                        <a:pt x="37" y="13"/>
                        <a:pt x="35" y="12"/>
                        <a:pt x="33" y="11"/>
                      </a:cubicBezTo>
                      <a:cubicBezTo>
                        <a:pt x="31" y="9"/>
                        <a:pt x="29" y="9"/>
                        <a:pt x="27" y="9"/>
                      </a:cubicBezTo>
                      <a:cubicBezTo>
                        <a:pt x="25" y="9"/>
                        <a:pt x="23" y="10"/>
                        <a:pt x="22" y="11"/>
                      </a:cubicBezTo>
                      <a:cubicBezTo>
                        <a:pt x="20" y="12"/>
                        <a:pt x="18" y="13"/>
                        <a:pt x="17" y="14"/>
                      </a:cubicBezTo>
                      <a:cubicBezTo>
                        <a:pt x="16" y="16"/>
                        <a:pt x="14" y="18"/>
                        <a:pt x="14" y="19"/>
                      </a:cubicBezTo>
                      <a:cubicBezTo>
                        <a:pt x="13" y="21"/>
                        <a:pt x="12" y="23"/>
                        <a:pt x="11" y="25"/>
                      </a:cubicBezTo>
                      <a:cubicBezTo>
                        <a:pt x="11" y="27"/>
                        <a:pt x="11" y="29"/>
                        <a:pt x="11" y="31"/>
                      </a:cubicBezTo>
                      <a:cubicBezTo>
                        <a:pt x="11" y="33"/>
                        <a:pt x="12" y="35"/>
                        <a:pt x="13" y="37"/>
                      </a:cubicBezTo>
                      <a:cubicBezTo>
                        <a:pt x="14" y="38"/>
                        <a:pt x="16" y="40"/>
                        <a:pt x="18"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0">
                  <a:extLst>
                    <a:ext uri="{FF2B5EF4-FFF2-40B4-BE49-F238E27FC236}">
                      <a16:creationId xmlns:a16="http://schemas.microsoft.com/office/drawing/2014/main" id="{F55895DD-1C0C-4F39-BBCA-18E62E3DBD83}"/>
                    </a:ext>
                  </a:extLst>
                </p:cNvPr>
                <p:cNvSpPr>
                  <a:spLocks/>
                </p:cNvSpPr>
                <p:nvPr/>
              </p:nvSpPr>
              <p:spPr bwMode="auto">
                <a:xfrm>
                  <a:off x="3595688" y="5673725"/>
                  <a:ext cx="168275" cy="192088"/>
                </a:xfrm>
                <a:custGeom>
                  <a:avLst/>
                  <a:gdLst>
                    <a:gd name="T0" fmla="*/ 15 w 52"/>
                    <a:gd name="T1" fmla="*/ 0 h 59"/>
                    <a:gd name="T2" fmla="*/ 25 w 52"/>
                    <a:gd name="T3" fmla="*/ 3 h 59"/>
                    <a:gd name="T4" fmla="*/ 23 w 52"/>
                    <a:gd name="T5" fmla="*/ 10 h 59"/>
                    <a:gd name="T6" fmla="*/ 23 w 52"/>
                    <a:gd name="T7" fmla="*/ 10 h 59"/>
                    <a:gd name="T8" fmla="*/ 31 w 52"/>
                    <a:gd name="T9" fmla="*/ 6 h 59"/>
                    <a:gd name="T10" fmla="*/ 40 w 52"/>
                    <a:gd name="T11" fmla="*/ 7 h 59"/>
                    <a:gd name="T12" fmla="*/ 50 w 52"/>
                    <a:gd name="T13" fmla="*/ 15 h 59"/>
                    <a:gd name="T14" fmla="*/ 51 w 52"/>
                    <a:gd name="T15" fmla="*/ 28 h 59"/>
                    <a:gd name="T16" fmla="*/ 40 w 52"/>
                    <a:gd name="T17" fmla="*/ 59 h 59"/>
                    <a:gd name="T18" fmla="*/ 30 w 52"/>
                    <a:gd name="T19" fmla="*/ 56 h 59"/>
                    <a:gd name="T20" fmla="*/ 40 w 52"/>
                    <a:gd name="T21" fmla="*/ 27 h 59"/>
                    <a:gd name="T22" fmla="*/ 40 w 52"/>
                    <a:gd name="T23" fmla="*/ 18 h 59"/>
                    <a:gd name="T24" fmla="*/ 34 w 52"/>
                    <a:gd name="T25" fmla="*/ 14 h 59"/>
                    <a:gd name="T26" fmla="*/ 29 w 52"/>
                    <a:gd name="T27" fmla="*/ 13 h 59"/>
                    <a:gd name="T28" fmla="*/ 25 w 52"/>
                    <a:gd name="T29" fmla="*/ 15 h 59"/>
                    <a:gd name="T30" fmla="*/ 22 w 52"/>
                    <a:gd name="T31" fmla="*/ 18 h 59"/>
                    <a:gd name="T32" fmla="*/ 19 w 52"/>
                    <a:gd name="T33" fmla="*/ 22 h 59"/>
                    <a:gd name="T34" fmla="*/ 10 w 52"/>
                    <a:gd name="T35" fmla="*/ 49 h 59"/>
                    <a:gd name="T36" fmla="*/ 0 w 52"/>
                    <a:gd name="T37" fmla="*/ 45 h 59"/>
                    <a:gd name="T38" fmla="*/ 15 w 52"/>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9">
                      <a:moveTo>
                        <a:pt x="15" y="0"/>
                      </a:moveTo>
                      <a:cubicBezTo>
                        <a:pt x="25" y="3"/>
                        <a:pt x="25" y="3"/>
                        <a:pt x="25" y="3"/>
                      </a:cubicBezTo>
                      <a:cubicBezTo>
                        <a:pt x="23" y="10"/>
                        <a:pt x="23" y="10"/>
                        <a:pt x="23" y="10"/>
                      </a:cubicBezTo>
                      <a:cubicBezTo>
                        <a:pt x="23" y="10"/>
                        <a:pt x="23" y="10"/>
                        <a:pt x="23" y="10"/>
                      </a:cubicBezTo>
                      <a:cubicBezTo>
                        <a:pt x="25" y="8"/>
                        <a:pt x="28" y="7"/>
                        <a:pt x="31" y="6"/>
                      </a:cubicBezTo>
                      <a:cubicBezTo>
                        <a:pt x="34" y="6"/>
                        <a:pt x="37" y="6"/>
                        <a:pt x="40" y="7"/>
                      </a:cubicBezTo>
                      <a:cubicBezTo>
                        <a:pt x="45" y="9"/>
                        <a:pt x="48" y="11"/>
                        <a:pt x="50" y="15"/>
                      </a:cubicBezTo>
                      <a:cubicBezTo>
                        <a:pt x="52" y="18"/>
                        <a:pt x="52" y="23"/>
                        <a:pt x="51" y="28"/>
                      </a:cubicBezTo>
                      <a:cubicBezTo>
                        <a:pt x="40" y="59"/>
                        <a:pt x="40" y="59"/>
                        <a:pt x="40" y="59"/>
                      </a:cubicBezTo>
                      <a:cubicBezTo>
                        <a:pt x="30" y="56"/>
                        <a:pt x="30" y="56"/>
                        <a:pt x="30" y="56"/>
                      </a:cubicBezTo>
                      <a:cubicBezTo>
                        <a:pt x="40" y="27"/>
                        <a:pt x="40" y="27"/>
                        <a:pt x="40" y="27"/>
                      </a:cubicBezTo>
                      <a:cubicBezTo>
                        <a:pt x="41" y="23"/>
                        <a:pt x="41" y="21"/>
                        <a:pt x="40" y="18"/>
                      </a:cubicBezTo>
                      <a:cubicBezTo>
                        <a:pt x="39" y="16"/>
                        <a:pt x="37" y="15"/>
                        <a:pt x="34" y="14"/>
                      </a:cubicBezTo>
                      <a:cubicBezTo>
                        <a:pt x="33" y="13"/>
                        <a:pt x="31" y="13"/>
                        <a:pt x="29" y="13"/>
                      </a:cubicBezTo>
                      <a:cubicBezTo>
                        <a:pt x="28" y="13"/>
                        <a:pt x="26" y="14"/>
                        <a:pt x="25" y="15"/>
                      </a:cubicBezTo>
                      <a:cubicBezTo>
                        <a:pt x="24" y="15"/>
                        <a:pt x="23" y="16"/>
                        <a:pt x="22" y="18"/>
                      </a:cubicBezTo>
                      <a:cubicBezTo>
                        <a:pt x="21" y="19"/>
                        <a:pt x="20" y="20"/>
                        <a:pt x="19" y="22"/>
                      </a:cubicBezTo>
                      <a:cubicBezTo>
                        <a:pt x="10" y="49"/>
                        <a:pt x="10" y="49"/>
                        <a:pt x="10" y="49"/>
                      </a:cubicBezTo>
                      <a:cubicBezTo>
                        <a:pt x="0" y="45"/>
                        <a:pt x="0" y="45"/>
                        <a:pt x="0" y="45"/>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 name="Group 5">
              <a:extLst>
                <a:ext uri="{FF2B5EF4-FFF2-40B4-BE49-F238E27FC236}">
                  <a16:creationId xmlns:a16="http://schemas.microsoft.com/office/drawing/2014/main" id="{5946D91E-DF8A-4E94-865F-CB7483BB6957}"/>
                </a:ext>
              </a:extLst>
            </p:cNvPr>
            <p:cNvGrpSpPr/>
            <p:nvPr/>
          </p:nvGrpSpPr>
          <p:grpSpPr>
            <a:xfrm>
              <a:off x="4568825" y="4116388"/>
              <a:ext cx="3067050" cy="2735263"/>
              <a:chOff x="4568825" y="4116388"/>
              <a:chExt cx="3067050" cy="2735263"/>
            </a:xfrm>
          </p:grpSpPr>
          <p:sp>
            <p:nvSpPr>
              <p:cNvPr id="111" name="Freeform 21">
                <a:extLst>
                  <a:ext uri="{FF2B5EF4-FFF2-40B4-BE49-F238E27FC236}">
                    <a16:creationId xmlns:a16="http://schemas.microsoft.com/office/drawing/2014/main" id="{AC334850-1810-4F8A-A2F3-1484B3059FB4}"/>
                  </a:ext>
                </a:extLst>
              </p:cNvPr>
              <p:cNvSpPr>
                <a:spLocks/>
              </p:cNvSpPr>
              <p:nvPr/>
            </p:nvSpPr>
            <p:spPr bwMode="auto">
              <a:xfrm>
                <a:off x="4568825" y="4116388"/>
                <a:ext cx="3067050" cy="2735263"/>
              </a:xfrm>
              <a:custGeom>
                <a:avLst/>
                <a:gdLst>
                  <a:gd name="T0" fmla="*/ 772 w 946"/>
                  <a:gd name="T1" fmla="*/ 0 h 843"/>
                  <a:gd name="T2" fmla="*/ 614 w 946"/>
                  <a:gd name="T3" fmla="*/ 74 h 843"/>
                  <a:gd name="T4" fmla="*/ 803 w 946"/>
                  <a:gd name="T5" fmla="*/ 370 h 843"/>
                  <a:gd name="T6" fmla="*/ 473 w 946"/>
                  <a:gd name="T7" fmla="*/ 700 h 843"/>
                  <a:gd name="T8" fmla="*/ 143 w 946"/>
                  <a:gd name="T9" fmla="*/ 370 h 843"/>
                  <a:gd name="T10" fmla="*/ 330 w 946"/>
                  <a:gd name="T11" fmla="*/ 74 h 843"/>
                  <a:gd name="T12" fmla="*/ 172 w 946"/>
                  <a:gd name="T13" fmla="*/ 0 h 843"/>
                  <a:gd name="T14" fmla="*/ 0 w 946"/>
                  <a:gd name="T15" fmla="*/ 370 h 843"/>
                  <a:gd name="T16" fmla="*/ 473 w 946"/>
                  <a:gd name="T17" fmla="*/ 843 h 843"/>
                  <a:gd name="T18" fmla="*/ 946 w 946"/>
                  <a:gd name="T19" fmla="*/ 370 h 843"/>
                  <a:gd name="T20" fmla="*/ 772 w 946"/>
                  <a:gd name="T21"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6" h="843">
                    <a:moveTo>
                      <a:pt x="772" y="0"/>
                    </a:moveTo>
                    <a:cubicBezTo>
                      <a:pt x="729" y="31"/>
                      <a:pt x="672" y="58"/>
                      <a:pt x="614" y="74"/>
                    </a:cubicBezTo>
                    <a:cubicBezTo>
                      <a:pt x="724" y="127"/>
                      <a:pt x="803" y="239"/>
                      <a:pt x="803" y="370"/>
                    </a:cubicBezTo>
                    <a:cubicBezTo>
                      <a:pt x="803" y="552"/>
                      <a:pt x="655" y="700"/>
                      <a:pt x="473" y="700"/>
                    </a:cubicBezTo>
                    <a:cubicBezTo>
                      <a:pt x="291" y="700"/>
                      <a:pt x="143" y="552"/>
                      <a:pt x="143" y="370"/>
                    </a:cubicBezTo>
                    <a:cubicBezTo>
                      <a:pt x="143" y="239"/>
                      <a:pt x="220" y="127"/>
                      <a:pt x="330" y="74"/>
                    </a:cubicBezTo>
                    <a:cubicBezTo>
                      <a:pt x="305" y="34"/>
                      <a:pt x="236" y="0"/>
                      <a:pt x="172" y="0"/>
                    </a:cubicBezTo>
                    <a:cubicBezTo>
                      <a:pt x="64" y="86"/>
                      <a:pt x="0" y="221"/>
                      <a:pt x="0" y="370"/>
                    </a:cubicBezTo>
                    <a:cubicBezTo>
                      <a:pt x="0" y="631"/>
                      <a:pt x="212" y="843"/>
                      <a:pt x="473" y="843"/>
                    </a:cubicBezTo>
                    <a:cubicBezTo>
                      <a:pt x="734" y="843"/>
                      <a:pt x="946" y="631"/>
                      <a:pt x="946" y="370"/>
                    </a:cubicBezTo>
                    <a:cubicBezTo>
                      <a:pt x="946" y="221"/>
                      <a:pt x="880" y="86"/>
                      <a:pt x="772" y="0"/>
                    </a:cubicBezTo>
                    <a:close/>
                  </a:path>
                </a:pathLst>
              </a:custGeom>
              <a:solidFill>
                <a:srgbClr val="84B3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2">
                <a:extLst>
                  <a:ext uri="{FF2B5EF4-FFF2-40B4-BE49-F238E27FC236}">
                    <a16:creationId xmlns:a16="http://schemas.microsoft.com/office/drawing/2014/main" id="{6644C353-9A6E-4ED5-B72A-A149BA56CACF}"/>
                  </a:ext>
                </a:extLst>
              </p:cNvPr>
              <p:cNvSpPr>
                <a:spLocks/>
              </p:cNvSpPr>
              <p:nvPr/>
            </p:nvSpPr>
            <p:spPr bwMode="auto">
              <a:xfrm>
                <a:off x="5703888" y="5232400"/>
                <a:ext cx="784225" cy="830263"/>
              </a:xfrm>
              <a:custGeom>
                <a:avLst/>
                <a:gdLst>
                  <a:gd name="T0" fmla="*/ 242 w 242"/>
                  <a:gd name="T1" fmla="*/ 68 h 256"/>
                  <a:gd name="T2" fmla="*/ 196 w 242"/>
                  <a:gd name="T3" fmla="*/ 68 h 256"/>
                  <a:gd name="T4" fmla="*/ 143 w 242"/>
                  <a:gd name="T5" fmla="*/ 112 h 256"/>
                  <a:gd name="T6" fmla="*/ 159 w 242"/>
                  <a:gd name="T7" fmla="*/ 83 h 256"/>
                  <a:gd name="T8" fmla="*/ 175 w 242"/>
                  <a:gd name="T9" fmla="*/ 72 h 256"/>
                  <a:gd name="T10" fmla="*/ 151 w 242"/>
                  <a:gd name="T11" fmla="*/ 72 h 256"/>
                  <a:gd name="T12" fmla="*/ 137 w 242"/>
                  <a:gd name="T13" fmla="*/ 108 h 256"/>
                  <a:gd name="T14" fmla="*/ 135 w 242"/>
                  <a:gd name="T15" fmla="*/ 45 h 256"/>
                  <a:gd name="T16" fmla="*/ 131 w 242"/>
                  <a:gd name="T17" fmla="*/ 0 h 256"/>
                  <a:gd name="T18" fmla="*/ 125 w 242"/>
                  <a:gd name="T19" fmla="*/ 45 h 256"/>
                  <a:gd name="T20" fmla="*/ 117 w 242"/>
                  <a:gd name="T21" fmla="*/ 108 h 256"/>
                  <a:gd name="T22" fmla="*/ 105 w 242"/>
                  <a:gd name="T23" fmla="*/ 72 h 256"/>
                  <a:gd name="T24" fmla="*/ 81 w 242"/>
                  <a:gd name="T25" fmla="*/ 72 h 256"/>
                  <a:gd name="T26" fmla="*/ 97 w 242"/>
                  <a:gd name="T27" fmla="*/ 83 h 256"/>
                  <a:gd name="T28" fmla="*/ 109 w 242"/>
                  <a:gd name="T29" fmla="*/ 113 h 256"/>
                  <a:gd name="T30" fmla="*/ 54 w 242"/>
                  <a:gd name="T31" fmla="*/ 76 h 256"/>
                  <a:gd name="T32" fmla="*/ 8 w 242"/>
                  <a:gd name="T33" fmla="*/ 76 h 256"/>
                  <a:gd name="T34" fmla="*/ 48 w 242"/>
                  <a:gd name="T35" fmla="*/ 91 h 256"/>
                  <a:gd name="T36" fmla="*/ 104 w 242"/>
                  <a:gd name="T37" fmla="*/ 126 h 256"/>
                  <a:gd name="T38" fmla="*/ 23 w 242"/>
                  <a:gd name="T39" fmla="*/ 119 h 256"/>
                  <a:gd name="T40" fmla="*/ 23 w 242"/>
                  <a:gd name="T41" fmla="*/ 165 h 256"/>
                  <a:gd name="T42" fmla="*/ 105 w 242"/>
                  <a:gd name="T43" fmla="*/ 136 h 256"/>
                  <a:gd name="T44" fmla="*/ 83 w 242"/>
                  <a:gd name="T45" fmla="*/ 158 h 256"/>
                  <a:gd name="T46" fmla="*/ 63 w 242"/>
                  <a:gd name="T47" fmla="*/ 167 h 256"/>
                  <a:gd name="T48" fmla="*/ 87 w 242"/>
                  <a:gd name="T49" fmla="*/ 167 h 256"/>
                  <a:gd name="T50" fmla="*/ 110 w 242"/>
                  <a:gd name="T51" fmla="*/ 144 h 256"/>
                  <a:gd name="T52" fmla="*/ 93 w 242"/>
                  <a:gd name="T53" fmla="*/ 211 h 256"/>
                  <a:gd name="T54" fmla="*/ 68 w 242"/>
                  <a:gd name="T55" fmla="*/ 233 h 256"/>
                  <a:gd name="T56" fmla="*/ 114 w 242"/>
                  <a:gd name="T57" fmla="*/ 233 h 256"/>
                  <a:gd name="T58" fmla="*/ 124 w 242"/>
                  <a:gd name="T59" fmla="*/ 151 h 256"/>
                  <a:gd name="T60" fmla="*/ 135 w 242"/>
                  <a:gd name="T61" fmla="*/ 150 h 256"/>
                  <a:gd name="T62" fmla="*/ 145 w 242"/>
                  <a:gd name="T63" fmla="*/ 189 h 256"/>
                  <a:gd name="T64" fmla="*/ 169 w 242"/>
                  <a:gd name="T65" fmla="*/ 189 h 256"/>
                  <a:gd name="T66" fmla="*/ 154 w 242"/>
                  <a:gd name="T67" fmla="*/ 178 h 256"/>
                  <a:gd name="T68" fmla="*/ 144 w 242"/>
                  <a:gd name="T69" fmla="*/ 144 h 256"/>
                  <a:gd name="T70" fmla="*/ 196 w 242"/>
                  <a:gd name="T71" fmla="*/ 181 h 256"/>
                  <a:gd name="T72" fmla="*/ 242 w 242"/>
                  <a:gd name="T73" fmla="*/ 181 h 256"/>
                  <a:gd name="T74" fmla="*/ 202 w 242"/>
                  <a:gd name="T75" fmla="*/ 166 h 256"/>
                  <a:gd name="T76" fmla="*/ 150 w 242"/>
                  <a:gd name="T77" fmla="*/ 131 h 256"/>
                  <a:gd name="T78" fmla="*/ 196 w 242"/>
                  <a:gd name="T79" fmla="*/ 141 h 256"/>
                  <a:gd name="T80" fmla="*/ 196 w 242"/>
                  <a:gd name="T81" fmla="*/ 116 h 256"/>
                  <a:gd name="T82" fmla="*/ 150 w 242"/>
                  <a:gd name="T83" fmla="*/ 126 h 256"/>
                  <a:gd name="T84" fmla="*/ 203 w 242"/>
                  <a:gd name="T85"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 h="256">
                    <a:moveTo>
                      <a:pt x="219" y="91"/>
                    </a:moveTo>
                    <a:cubicBezTo>
                      <a:pt x="232" y="91"/>
                      <a:pt x="242" y="80"/>
                      <a:pt x="242" y="68"/>
                    </a:cubicBezTo>
                    <a:cubicBezTo>
                      <a:pt x="242" y="55"/>
                      <a:pt x="232" y="45"/>
                      <a:pt x="219" y="45"/>
                    </a:cubicBezTo>
                    <a:cubicBezTo>
                      <a:pt x="207" y="45"/>
                      <a:pt x="196" y="55"/>
                      <a:pt x="196" y="68"/>
                    </a:cubicBezTo>
                    <a:cubicBezTo>
                      <a:pt x="196" y="70"/>
                      <a:pt x="197" y="73"/>
                      <a:pt x="198" y="76"/>
                    </a:cubicBezTo>
                    <a:cubicBezTo>
                      <a:pt x="143" y="112"/>
                      <a:pt x="143" y="112"/>
                      <a:pt x="143" y="112"/>
                    </a:cubicBezTo>
                    <a:cubicBezTo>
                      <a:pt x="142" y="112"/>
                      <a:pt x="141" y="111"/>
                      <a:pt x="141" y="111"/>
                    </a:cubicBezTo>
                    <a:cubicBezTo>
                      <a:pt x="159" y="83"/>
                      <a:pt x="159" y="83"/>
                      <a:pt x="159" y="83"/>
                    </a:cubicBezTo>
                    <a:cubicBezTo>
                      <a:pt x="160" y="83"/>
                      <a:pt x="162" y="84"/>
                      <a:pt x="163" y="84"/>
                    </a:cubicBezTo>
                    <a:cubicBezTo>
                      <a:pt x="170" y="84"/>
                      <a:pt x="175" y="78"/>
                      <a:pt x="175" y="72"/>
                    </a:cubicBezTo>
                    <a:cubicBezTo>
                      <a:pt x="175" y="65"/>
                      <a:pt x="170" y="59"/>
                      <a:pt x="163" y="59"/>
                    </a:cubicBezTo>
                    <a:cubicBezTo>
                      <a:pt x="157" y="59"/>
                      <a:pt x="151" y="65"/>
                      <a:pt x="151" y="72"/>
                    </a:cubicBezTo>
                    <a:cubicBezTo>
                      <a:pt x="151" y="75"/>
                      <a:pt x="153" y="78"/>
                      <a:pt x="155" y="80"/>
                    </a:cubicBezTo>
                    <a:cubicBezTo>
                      <a:pt x="137" y="108"/>
                      <a:pt x="137" y="108"/>
                      <a:pt x="137" y="108"/>
                    </a:cubicBezTo>
                    <a:cubicBezTo>
                      <a:pt x="136" y="107"/>
                      <a:pt x="134" y="107"/>
                      <a:pt x="133" y="106"/>
                    </a:cubicBezTo>
                    <a:cubicBezTo>
                      <a:pt x="135" y="45"/>
                      <a:pt x="135" y="45"/>
                      <a:pt x="135" y="45"/>
                    </a:cubicBezTo>
                    <a:cubicBezTo>
                      <a:pt x="146" y="43"/>
                      <a:pt x="154" y="34"/>
                      <a:pt x="154" y="23"/>
                    </a:cubicBezTo>
                    <a:cubicBezTo>
                      <a:pt x="154" y="10"/>
                      <a:pt x="144" y="0"/>
                      <a:pt x="131" y="0"/>
                    </a:cubicBezTo>
                    <a:cubicBezTo>
                      <a:pt x="118" y="0"/>
                      <a:pt x="108" y="10"/>
                      <a:pt x="108" y="23"/>
                    </a:cubicBezTo>
                    <a:cubicBezTo>
                      <a:pt x="108" y="33"/>
                      <a:pt x="115" y="42"/>
                      <a:pt x="125" y="45"/>
                    </a:cubicBezTo>
                    <a:cubicBezTo>
                      <a:pt x="122" y="106"/>
                      <a:pt x="122" y="106"/>
                      <a:pt x="122" y="106"/>
                    </a:cubicBezTo>
                    <a:cubicBezTo>
                      <a:pt x="121" y="106"/>
                      <a:pt x="119" y="107"/>
                      <a:pt x="117" y="108"/>
                    </a:cubicBezTo>
                    <a:cubicBezTo>
                      <a:pt x="101" y="81"/>
                      <a:pt x="101" y="81"/>
                      <a:pt x="101" y="81"/>
                    </a:cubicBezTo>
                    <a:cubicBezTo>
                      <a:pt x="104" y="78"/>
                      <a:pt x="105" y="75"/>
                      <a:pt x="105" y="72"/>
                    </a:cubicBezTo>
                    <a:cubicBezTo>
                      <a:pt x="105" y="65"/>
                      <a:pt x="100" y="59"/>
                      <a:pt x="93" y="59"/>
                    </a:cubicBezTo>
                    <a:cubicBezTo>
                      <a:pt x="86" y="59"/>
                      <a:pt x="81" y="65"/>
                      <a:pt x="81" y="72"/>
                    </a:cubicBezTo>
                    <a:cubicBezTo>
                      <a:pt x="81" y="78"/>
                      <a:pt x="86" y="84"/>
                      <a:pt x="93" y="84"/>
                    </a:cubicBezTo>
                    <a:cubicBezTo>
                      <a:pt x="94" y="84"/>
                      <a:pt x="96" y="83"/>
                      <a:pt x="97" y="83"/>
                    </a:cubicBezTo>
                    <a:cubicBezTo>
                      <a:pt x="113" y="110"/>
                      <a:pt x="113" y="110"/>
                      <a:pt x="113" y="110"/>
                    </a:cubicBezTo>
                    <a:cubicBezTo>
                      <a:pt x="112" y="111"/>
                      <a:pt x="111" y="112"/>
                      <a:pt x="109" y="113"/>
                    </a:cubicBezTo>
                    <a:cubicBezTo>
                      <a:pt x="53" y="82"/>
                      <a:pt x="53" y="82"/>
                      <a:pt x="53" y="82"/>
                    </a:cubicBezTo>
                    <a:cubicBezTo>
                      <a:pt x="53" y="80"/>
                      <a:pt x="54" y="78"/>
                      <a:pt x="54" y="76"/>
                    </a:cubicBezTo>
                    <a:cubicBezTo>
                      <a:pt x="54" y="63"/>
                      <a:pt x="43" y="53"/>
                      <a:pt x="31" y="53"/>
                    </a:cubicBezTo>
                    <a:cubicBezTo>
                      <a:pt x="18" y="53"/>
                      <a:pt x="8" y="63"/>
                      <a:pt x="8" y="76"/>
                    </a:cubicBezTo>
                    <a:cubicBezTo>
                      <a:pt x="8" y="89"/>
                      <a:pt x="18" y="99"/>
                      <a:pt x="31" y="99"/>
                    </a:cubicBezTo>
                    <a:cubicBezTo>
                      <a:pt x="38" y="99"/>
                      <a:pt x="44" y="96"/>
                      <a:pt x="48" y="91"/>
                    </a:cubicBezTo>
                    <a:cubicBezTo>
                      <a:pt x="105" y="122"/>
                      <a:pt x="105" y="122"/>
                      <a:pt x="105" y="122"/>
                    </a:cubicBezTo>
                    <a:cubicBezTo>
                      <a:pt x="104" y="124"/>
                      <a:pt x="104" y="125"/>
                      <a:pt x="104" y="126"/>
                    </a:cubicBezTo>
                    <a:cubicBezTo>
                      <a:pt x="44" y="134"/>
                      <a:pt x="44" y="134"/>
                      <a:pt x="44" y="134"/>
                    </a:cubicBezTo>
                    <a:cubicBezTo>
                      <a:pt x="41" y="125"/>
                      <a:pt x="33" y="119"/>
                      <a:pt x="23" y="119"/>
                    </a:cubicBezTo>
                    <a:cubicBezTo>
                      <a:pt x="10" y="119"/>
                      <a:pt x="0" y="129"/>
                      <a:pt x="0" y="142"/>
                    </a:cubicBezTo>
                    <a:cubicBezTo>
                      <a:pt x="0" y="155"/>
                      <a:pt x="10" y="165"/>
                      <a:pt x="23" y="165"/>
                    </a:cubicBezTo>
                    <a:cubicBezTo>
                      <a:pt x="35" y="165"/>
                      <a:pt x="44" y="156"/>
                      <a:pt x="46" y="144"/>
                    </a:cubicBezTo>
                    <a:cubicBezTo>
                      <a:pt x="105" y="136"/>
                      <a:pt x="105" y="136"/>
                      <a:pt x="105" y="136"/>
                    </a:cubicBezTo>
                    <a:cubicBezTo>
                      <a:pt x="106" y="138"/>
                      <a:pt x="106" y="139"/>
                      <a:pt x="107" y="140"/>
                    </a:cubicBezTo>
                    <a:cubicBezTo>
                      <a:pt x="83" y="158"/>
                      <a:pt x="83" y="158"/>
                      <a:pt x="83" y="158"/>
                    </a:cubicBezTo>
                    <a:cubicBezTo>
                      <a:pt x="81" y="157"/>
                      <a:pt x="78" y="155"/>
                      <a:pt x="75" y="155"/>
                    </a:cubicBezTo>
                    <a:cubicBezTo>
                      <a:pt x="68" y="155"/>
                      <a:pt x="63" y="161"/>
                      <a:pt x="63" y="167"/>
                    </a:cubicBezTo>
                    <a:cubicBezTo>
                      <a:pt x="63" y="174"/>
                      <a:pt x="68" y="179"/>
                      <a:pt x="75" y="179"/>
                    </a:cubicBezTo>
                    <a:cubicBezTo>
                      <a:pt x="81" y="179"/>
                      <a:pt x="87" y="174"/>
                      <a:pt x="87" y="167"/>
                    </a:cubicBezTo>
                    <a:cubicBezTo>
                      <a:pt x="87" y="165"/>
                      <a:pt x="86" y="164"/>
                      <a:pt x="86" y="162"/>
                    </a:cubicBezTo>
                    <a:cubicBezTo>
                      <a:pt x="110" y="144"/>
                      <a:pt x="110" y="144"/>
                      <a:pt x="110" y="144"/>
                    </a:cubicBezTo>
                    <a:cubicBezTo>
                      <a:pt x="111" y="146"/>
                      <a:pt x="113" y="147"/>
                      <a:pt x="115" y="148"/>
                    </a:cubicBezTo>
                    <a:cubicBezTo>
                      <a:pt x="93" y="211"/>
                      <a:pt x="93" y="211"/>
                      <a:pt x="93" y="211"/>
                    </a:cubicBezTo>
                    <a:cubicBezTo>
                      <a:pt x="93" y="210"/>
                      <a:pt x="92" y="210"/>
                      <a:pt x="91" y="210"/>
                    </a:cubicBezTo>
                    <a:cubicBezTo>
                      <a:pt x="78" y="210"/>
                      <a:pt x="68" y="221"/>
                      <a:pt x="68" y="233"/>
                    </a:cubicBezTo>
                    <a:cubicBezTo>
                      <a:pt x="68" y="246"/>
                      <a:pt x="78" y="256"/>
                      <a:pt x="91" y="256"/>
                    </a:cubicBezTo>
                    <a:cubicBezTo>
                      <a:pt x="104" y="256"/>
                      <a:pt x="114" y="246"/>
                      <a:pt x="114" y="233"/>
                    </a:cubicBezTo>
                    <a:cubicBezTo>
                      <a:pt x="114" y="225"/>
                      <a:pt x="110" y="218"/>
                      <a:pt x="103" y="214"/>
                    </a:cubicBezTo>
                    <a:cubicBezTo>
                      <a:pt x="124" y="151"/>
                      <a:pt x="124" y="151"/>
                      <a:pt x="124" y="151"/>
                    </a:cubicBezTo>
                    <a:cubicBezTo>
                      <a:pt x="125" y="152"/>
                      <a:pt x="126" y="152"/>
                      <a:pt x="127" y="152"/>
                    </a:cubicBezTo>
                    <a:cubicBezTo>
                      <a:pt x="130" y="152"/>
                      <a:pt x="132" y="151"/>
                      <a:pt x="135" y="150"/>
                    </a:cubicBezTo>
                    <a:cubicBezTo>
                      <a:pt x="150" y="180"/>
                      <a:pt x="150" y="180"/>
                      <a:pt x="150" y="180"/>
                    </a:cubicBezTo>
                    <a:cubicBezTo>
                      <a:pt x="147" y="182"/>
                      <a:pt x="145" y="185"/>
                      <a:pt x="145" y="189"/>
                    </a:cubicBezTo>
                    <a:cubicBezTo>
                      <a:pt x="145" y="196"/>
                      <a:pt x="150" y="201"/>
                      <a:pt x="157" y="201"/>
                    </a:cubicBezTo>
                    <a:cubicBezTo>
                      <a:pt x="164" y="201"/>
                      <a:pt x="169" y="196"/>
                      <a:pt x="169" y="189"/>
                    </a:cubicBezTo>
                    <a:cubicBezTo>
                      <a:pt x="169" y="183"/>
                      <a:pt x="164" y="177"/>
                      <a:pt x="157" y="177"/>
                    </a:cubicBezTo>
                    <a:cubicBezTo>
                      <a:pt x="156" y="177"/>
                      <a:pt x="155" y="177"/>
                      <a:pt x="154" y="178"/>
                    </a:cubicBezTo>
                    <a:cubicBezTo>
                      <a:pt x="139" y="148"/>
                      <a:pt x="139" y="148"/>
                      <a:pt x="139" y="148"/>
                    </a:cubicBezTo>
                    <a:cubicBezTo>
                      <a:pt x="141" y="147"/>
                      <a:pt x="142" y="146"/>
                      <a:pt x="144" y="144"/>
                    </a:cubicBezTo>
                    <a:cubicBezTo>
                      <a:pt x="197" y="175"/>
                      <a:pt x="197" y="175"/>
                      <a:pt x="197" y="175"/>
                    </a:cubicBezTo>
                    <a:cubicBezTo>
                      <a:pt x="197" y="177"/>
                      <a:pt x="196" y="179"/>
                      <a:pt x="196" y="181"/>
                    </a:cubicBezTo>
                    <a:cubicBezTo>
                      <a:pt x="196" y="194"/>
                      <a:pt x="207" y="204"/>
                      <a:pt x="219" y="204"/>
                    </a:cubicBezTo>
                    <a:cubicBezTo>
                      <a:pt x="232" y="204"/>
                      <a:pt x="242" y="194"/>
                      <a:pt x="242" y="181"/>
                    </a:cubicBezTo>
                    <a:cubicBezTo>
                      <a:pt x="242" y="169"/>
                      <a:pt x="232" y="158"/>
                      <a:pt x="219" y="158"/>
                    </a:cubicBezTo>
                    <a:cubicBezTo>
                      <a:pt x="213" y="158"/>
                      <a:pt x="207" y="161"/>
                      <a:pt x="202" y="166"/>
                    </a:cubicBezTo>
                    <a:cubicBezTo>
                      <a:pt x="149" y="135"/>
                      <a:pt x="149" y="135"/>
                      <a:pt x="149" y="135"/>
                    </a:cubicBezTo>
                    <a:cubicBezTo>
                      <a:pt x="149" y="134"/>
                      <a:pt x="149" y="132"/>
                      <a:pt x="150" y="131"/>
                    </a:cubicBezTo>
                    <a:cubicBezTo>
                      <a:pt x="185" y="131"/>
                      <a:pt x="185" y="131"/>
                      <a:pt x="185" y="131"/>
                    </a:cubicBezTo>
                    <a:cubicBezTo>
                      <a:pt x="186" y="136"/>
                      <a:pt x="190" y="141"/>
                      <a:pt x="196" y="141"/>
                    </a:cubicBezTo>
                    <a:cubicBezTo>
                      <a:pt x="203" y="141"/>
                      <a:pt x="208" y="135"/>
                      <a:pt x="208" y="129"/>
                    </a:cubicBezTo>
                    <a:cubicBezTo>
                      <a:pt x="208" y="122"/>
                      <a:pt x="203" y="116"/>
                      <a:pt x="196" y="116"/>
                    </a:cubicBezTo>
                    <a:cubicBezTo>
                      <a:pt x="190" y="116"/>
                      <a:pt x="186" y="121"/>
                      <a:pt x="185" y="126"/>
                    </a:cubicBezTo>
                    <a:cubicBezTo>
                      <a:pt x="150" y="126"/>
                      <a:pt x="150" y="126"/>
                      <a:pt x="150" y="126"/>
                    </a:cubicBezTo>
                    <a:cubicBezTo>
                      <a:pt x="149" y="124"/>
                      <a:pt x="149" y="122"/>
                      <a:pt x="148" y="120"/>
                    </a:cubicBezTo>
                    <a:cubicBezTo>
                      <a:pt x="203" y="84"/>
                      <a:pt x="203" y="84"/>
                      <a:pt x="203" y="84"/>
                    </a:cubicBezTo>
                    <a:cubicBezTo>
                      <a:pt x="208" y="88"/>
                      <a:pt x="213" y="91"/>
                      <a:pt x="219" y="91"/>
                    </a:cubicBezTo>
                  </a:path>
                </a:pathLst>
              </a:custGeom>
              <a:solidFill>
                <a:srgbClr val="82B2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3" name="Group 112">
                <a:extLst>
                  <a:ext uri="{FF2B5EF4-FFF2-40B4-BE49-F238E27FC236}">
                    <a16:creationId xmlns:a16="http://schemas.microsoft.com/office/drawing/2014/main" id="{525DEF9D-5341-4301-8101-B00228250FEF}"/>
                  </a:ext>
                </a:extLst>
              </p:cNvPr>
              <p:cNvGrpSpPr/>
              <p:nvPr/>
            </p:nvGrpSpPr>
            <p:grpSpPr>
              <a:xfrm>
                <a:off x="4919663" y="6005513"/>
                <a:ext cx="2305050" cy="739775"/>
                <a:chOff x="4919663" y="6005513"/>
                <a:chExt cx="2305050" cy="739775"/>
              </a:xfrm>
            </p:grpSpPr>
            <p:sp>
              <p:nvSpPr>
                <p:cNvPr id="114" name="Freeform 23">
                  <a:extLst>
                    <a:ext uri="{FF2B5EF4-FFF2-40B4-BE49-F238E27FC236}">
                      <a16:creationId xmlns:a16="http://schemas.microsoft.com/office/drawing/2014/main" id="{4072EEE0-A10B-46BA-AD73-9D0DFE8DBA48}"/>
                    </a:ext>
                  </a:extLst>
                </p:cNvPr>
                <p:cNvSpPr>
                  <a:spLocks/>
                </p:cNvSpPr>
                <p:nvPr/>
              </p:nvSpPr>
              <p:spPr bwMode="auto">
                <a:xfrm>
                  <a:off x="4919663" y="6005513"/>
                  <a:ext cx="193675" cy="155575"/>
                </a:xfrm>
                <a:custGeom>
                  <a:avLst/>
                  <a:gdLst>
                    <a:gd name="T0" fmla="*/ 108 w 122"/>
                    <a:gd name="T1" fmla="*/ 0 h 98"/>
                    <a:gd name="T2" fmla="*/ 122 w 122"/>
                    <a:gd name="T3" fmla="*/ 18 h 98"/>
                    <a:gd name="T4" fmla="*/ 14 w 122"/>
                    <a:gd name="T5" fmla="*/ 98 h 98"/>
                    <a:gd name="T6" fmla="*/ 0 w 122"/>
                    <a:gd name="T7" fmla="*/ 77 h 98"/>
                    <a:gd name="T8" fmla="*/ 108 w 122"/>
                    <a:gd name="T9" fmla="*/ 0 h 98"/>
                  </a:gdLst>
                  <a:ahLst/>
                  <a:cxnLst>
                    <a:cxn ang="0">
                      <a:pos x="T0" y="T1"/>
                    </a:cxn>
                    <a:cxn ang="0">
                      <a:pos x="T2" y="T3"/>
                    </a:cxn>
                    <a:cxn ang="0">
                      <a:pos x="T4" y="T5"/>
                    </a:cxn>
                    <a:cxn ang="0">
                      <a:pos x="T6" y="T7"/>
                    </a:cxn>
                    <a:cxn ang="0">
                      <a:pos x="T8" y="T9"/>
                    </a:cxn>
                  </a:cxnLst>
                  <a:rect l="0" t="0" r="r" b="b"/>
                  <a:pathLst>
                    <a:path w="122" h="98">
                      <a:moveTo>
                        <a:pt x="108" y="0"/>
                      </a:moveTo>
                      <a:lnTo>
                        <a:pt x="122" y="18"/>
                      </a:lnTo>
                      <a:lnTo>
                        <a:pt x="14" y="98"/>
                      </a:lnTo>
                      <a:lnTo>
                        <a:pt x="0" y="77"/>
                      </a:lnTo>
                      <a:lnTo>
                        <a:pt x="1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4">
                  <a:extLst>
                    <a:ext uri="{FF2B5EF4-FFF2-40B4-BE49-F238E27FC236}">
                      <a16:creationId xmlns:a16="http://schemas.microsoft.com/office/drawing/2014/main" id="{063DD82E-F9A8-4028-B7FC-98E34A889626}"/>
                    </a:ext>
                  </a:extLst>
                </p:cNvPr>
                <p:cNvSpPr>
                  <a:spLocks/>
                </p:cNvSpPr>
                <p:nvPr/>
              </p:nvSpPr>
              <p:spPr bwMode="auto">
                <a:xfrm>
                  <a:off x="4973638" y="6102350"/>
                  <a:ext cx="192088" cy="207963"/>
                </a:xfrm>
                <a:custGeom>
                  <a:avLst/>
                  <a:gdLst>
                    <a:gd name="T0" fmla="*/ 35 w 59"/>
                    <a:gd name="T1" fmla="*/ 0 h 64"/>
                    <a:gd name="T2" fmla="*/ 42 w 59"/>
                    <a:gd name="T3" fmla="*/ 8 h 64"/>
                    <a:gd name="T4" fmla="*/ 37 w 59"/>
                    <a:gd name="T5" fmla="*/ 12 h 64"/>
                    <a:gd name="T6" fmla="*/ 37 w 59"/>
                    <a:gd name="T7" fmla="*/ 13 h 64"/>
                    <a:gd name="T8" fmla="*/ 46 w 59"/>
                    <a:gd name="T9" fmla="*/ 13 h 64"/>
                    <a:gd name="T10" fmla="*/ 53 w 59"/>
                    <a:gd name="T11" fmla="*/ 18 h 64"/>
                    <a:gd name="T12" fmla="*/ 59 w 59"/>
                    <a:gd name="T13" fmla="*/ 31 h 64"/>
                    <a:gd name="T14" fmla="*/ 53 w 59"/>
                    <a:gd name="T15" fmla="*/ 42 h 64"/>
                    <a:gd name="T16" fmla="*/ 28 w 59"/>
                    <a:gd name="T17" fmla="*/ 64 h 64"/>
                    <a:gd name="T18" fmla="*/ 21 w 59"/>
                    <a:gd name="T19" fmla="*/ 56 h 64"/>
                    <a:gd name="T20" fmla="*/ 43 w 59"/>
                    <a:gd name="T21" fmla="*/ 36 h 64"/>
                    <a:gd name="T22" fmla="*/ 48 w 59"/>
                    <a:gd name="T23" fmla="*/ 29 h 64"/>
                    <a:gd name="T24" fmla="*/ 45 w 59"/>
                    <a:gd name="T25" fmla="*/ 22 h 64"/>
                    <a:gd name="T26" fmla="*/ 41 w 59"/>
                    <a:gd name="T27" fmla="*/ 19 h 64"/>
                    <a:gd name="T28" fmla="*/ 37 w 59"/>
                    <a:gd name="T29" fmla="*/ 18 h 64"/>
                    <a:gd name="T30" fmla="*/ 32 w 59"/>
                    <a:gd name="T31" fmla="*/ 18 h 64"/>
                    <a:gd name="T32" fmla="*/ 28 w 59"/>
                    <a:gd name="T33" fmla="*/ 21 h 64"/>
                    <a:gd name="T34" fmla="*/ 7 w 59"/>
                    <a:gd name="T35" fmla="*/ 40 h 64"/>
                    <a:gd name="T36" fmla="*/ 0 w 59"/>
                    <a:gd name="T37" fmla="*/ 32 h 64"/>
                    <a:gd name="T38" fmla="*/ 35 w 59"/>
                    <a:gd name="T3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4">
                      <a:moveTo>
                        <a:pt x="35" y="0"/>
                      </a:moveTo>
                      <a:cubicBezTo>
                        <a:pt x="42" y="8"/>
                        <a:pt x="42" y="8"/>
                        <a:pt x="42" y="8"/>
                      </a:cubicBezTo>
                      <a:cubicBezTo>
                        <a:pt x="37" y="12"/>
                        <a:pt x="37" y="12"/>
                        <a:pt x="37" y="12"/>
                      </a:cubicBezTo>
                      <a:cubicBezTo>
                        <a:pt x="37" y="13"/>
                        <a:pt x="37" y="13"/>
                        <a:pt x="37" y="13"/>
                      </a:cubicBezTo>
                      <a:cubicBezTo>
                        <a:pt x="40" y="12"/>
                        <a:pt x="43" y="12"/>
                        <a:pt x="46" y="13"/>
                      </a:cubicBezTo>
                      <a:cubicBezTo>
                        <a:pt x="49" y="14"/>
                        <a:pt x="51" y="16"/>
                        <a:pt x="53" y="18"/>
                      </a:cubicBezTo>
                      <a:cubicBezTo>
                        <a:pt x="57" y="22"/>
                        <a:pt x="59" y="26"/>
                        <a:pt x="59" y="31"/>
                      </a:cubicBezTo>
                      <a:cubicBezTo>
                        <a:pt x="59" y="35"/>
                        <a:pt x="57" y="39"/>
                        <a:pt x="53" y="42"/>
                      </a:cubicBezTo>
                      <a:cubicBezTo>
                        <a:pt x="28" y="64"/>
                        <a:pt x="28" y="64"/>
                        <a:pt x="28" y="64"/>
                      </a:cubicBezTo>
                      <a:cubicBezTo>
                        <a:pt x="21" y="56"/>
                        <a:pt x="21" y="56"/>
                        <a:pt x="21" y="56"/>
                      </a:cubicBezTo>
                      <a:cubicBezTo>
                        <a:pt x="43" y="36"/>
                        <a:pt x="43" y="36"/>
                        <a:pt x="43" y="36"/>
                      </a:cubicBezTo>
                      <a:cubicBezTo>
                        <a:pt x="46" y="33"/>
                        <a:pt x="48" y="31"/>
                        <a:pt x="48" y="29"/>
                      </a:cubicBezTo>
                      <a:cubicBezTo>
                        <a:pt x="48" y="26"/>
                        <a:pt x="47" y="24"/>
                        <a:pt x="45" y="22"/>
                      </a:cubicBezTo>
                      <a:cubicBezTo>
                        <a:pt x="44" y="20"/>
                        <a:pt x="43" y="19"/>
                        <a:pt x="41" y="19"/>
                      </a:cubicBezTo>
                      <a:cubicBezTo>
                        <a:pt x="40" y="18"/>
                        <a:pt x="38" y="18"/>
                        <a:pt x="37" y="18"/>
                      </a:cubicBezTo>
                      <a:cubicBezTo>
                        <a:pt x="35" y="18"/>
                        <a:pt x="34" y="18"/>
                        <a:pt x="32" y="18"/>
                      </a:cubicBezTo>
                      <a:cubicBezTo>
                        <a:pt x="31" y="19"/>
                        <a:pt x="29" y="20"/>
                        <a:pt x="28" y="21"/>
                      </a:cubicBezTo>
                      <a:cubicBezTo>
                        <a:pt x="7" y="40"/>
                        <a:pt x="7" y="40"/>
                        <a:pt x="7" y="40"/>
                      </a:cubicBezTo>
                      <a:cubicBezTo>
                        <a:pt x="0" y="32"/>
                        <a:pt x="0" y="32"/>
                        <a:pt x="0" y="32"/>
                      </a:cubicBezTo>
                      <a:lnTo>
                        <a:pt x="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5">
                  <a:extLst>
                    <a:ext uri="{FF2B5EF4-FFF2-40B4-BE49-F238E27FC236}">
                      <a16:creationId xmlns:a16="http://schemas.microsoft.com/office/drawing/2014/main" id="{FE79FDCB-205F-4D35-8939-95F91CB3973A}"/>
                    </a:ext>
                  </a:extLst>
                </p:cNvPr>
                <p:cNvSpPr>
                  <a:spLocks/>
                </p:cNvSpPr>
                <p:nvPr/>
              </p:nvSpPr>
              <p:spPr bwMode="auto">
                <a:xfrm>
                  <a:off x="5122863" y="6202363"/>
                  <a:ext cx="149225" cy="195263"/>
                </a:xfrm>
                <a:custGeom>
                  <a:avLst/>
                  <a:gdLst>
                    <a:gd name="T0" fmla="*/ 22 w 46"/>
                    <a:gd name="T1" fmla="*/ 5 h 60"/>
                    <a:gd name="T2" fmla="*/ 28 w 46"/>
                    <a:gd name="T3" fmla="*/ 10 h 60"/>
                    <a:gd name="T4" fmla="*/ 38 w 46"/>
                    <a:gd name="T5" fmla="*/ 0 h 60"/>
                    <a:gd name="T6" fmla="*/ 46 w 46"/>
                    <a:gd name="T7" fmla="*/ 7 h 60"/>
                    <a:gd name="T8" fmla="*/ 36 w 46"/>
                    <a:gd name="T9" fmla="*/ 18 h 60"/>
                    <a:gd name="T10" fmla="*/ 43 w 46"/>
                    <a:gd name="T11" fmla="*/ 24 h 60"/>
                    <a:gd name="T12" fmla="*/ 38 w 46"/>
                    <a:gd name="T13" fmla="*/ 30 h 60"/>
                    <a:gd name="T14" fmla="*/ 31 w 46"/>
                    <a:gd name="T15" fmla="*/ 23 h 60"/>
                    <a:gd name="T16" fmla="*/ 14 w 46"/>
                    <a:gd name="T17" fmla="*/ 42 h 60"/>
                    <a:gd name="T18" fmla="*/ 12 w 46"/>
                    <a:gd name="T19" fmla="*/ 45 h 60"/>
                    <a:gd name="T20" fmla="*/ 11 w 46"/>
                    <a:gd name="T21" fmla="*/ 47 h 60"/>
                    <a:gd name="T22" fmla="*/ 11 w 46"/>
                    <a:gd name="T23" fmla="*/ 49 h 60"/>
                    <a:gd name="T24" fmla="*/ 13 w 46"/>
                    <a:gd name="T25" fmla="*/ 51 h 60"/>
                    <a:gd name="T26" fmla="*/ 15 w 46"/>
                    <a:gd name="T27" fmla="*/ 52 h 60"/>
                    <a:gd name="T28" fmla="*/ 17 w 46"/>
                    <a:gd name="T29" fmla="*/ 54 h 60"/>
                    <a:gd name="T30" fmla="*/ 11 w 46"/>
                    <a:gd name="T31" fmla="*/ 60 h 60"/>
                    <a:gd name="T32" fmla="*/ 8 w 46"/>
                    <a:gd name="T33" fmla="*/ 58 h 60"/>
                    <a:gd name="T34" fmla="*/ 6 w 46"/>
                    <a:gd name="T35" fmla="*/ 55 h 60"/>
                    <a:gd name="T36" fmla="*/ 1 w 46"/>
                    <a:gd name="T37" fmla="*/ 50 h 60"/>
                    <a:gd name="T38" fmla="*/ 0 w 46"/>
                    <a:gd name="T39" fmla="*/ 46 h 60"/>
                    <a:gd name="T40" fmla="*/ 1 w 46"/>
                    <a:gd name="T41" fmla="*/ 41 h 60"/>
                    <a:gd name="T42" fmla="*/ 4 w 46"/>
                    <a:gd name="T43" fmla="*/ 37 h 60"/>
                    <a:gd name="T44" fmla="*/ 23 w 46"/>
                    <a:gd name="T45" fmla="*/ 16 h 60"/>
                    <a:gd name="T46" fmla="*/ 17 w 46"/>
                    <a:gd name="T47" fmla="*/ 11 h 60"/>
                    <a:gd name="T48" fmla="*/ 22 w 46"/>
                    <a:gd name="T49" fmla="*/ 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60">
                      <a:moveTo>
                        <a:pt x="22" y="5"/>
                      </a:moveTo>
                      <a:cubicBezTo>
                        <a:pt x="28" y="10"/>
                        <a:pt x="28" y="10"/>
                        <a:pt x="28" y="10"/>
                      </a:cubicBezTo>
                      <a:cubicBezTo>
                        <a:pt x="38" y="0"/>
                        <a:pt x="38" y="0"/>
                        <a:pt x="38" y="0"/>
                      </a:cubicBezTo>
                      <a:cubicBezTo>
                        <a:pt x="46" y="7"/>
                        <a:pt x="46" y="7"/>
                        <a:pt x="46" y="7"/>
                      </a:cubicBezTo>
                      <a:cubicBezTo>
                        <a:pt x="36" y="18"/>
                        <a:pt x="36" y="18"/>
                        <a:pt x="36" y="18"/>
                      </a:cubicBezTo>
                      <a:cubicBezTo>
                        <a:pt x="43" y="24"/>
                        <a:pt x="43" y="24"/>
                        <a:pt x="43" y="24"/>
                      </a:cubicBezTo>
                      <a:cubicBezTo>
                        <a:pt x="38" y="30"/>
                        <a:pt x="38" y="30"/>
                        <a:pt x="38" y="30"/>
                      </a:cubicBezTo>
                      <a:cubicBezTo>
                        <a:pt x="31" y="23"/>
                        <a:pt x="31" y="23"/>
                        <a:pt x="31" y="23"/>
                      </a:cubicBezTo>
                      <a:cubicBezTo>
                        <a:pt x="14" y="42"/>
                        <a:pt x="14" y="42"/>
                        <a:pt x="14" y="42"/>
                      </a:cubicBezTo>
                      <a:cubicBezTo>
                        <a:pt x="13" y="43"/>
                        <a:pt x="12" y="44"/>
                        <a:pt x="12" y="45"/>
                      </a:cubicBezTo>
                      <a:cubicBezTo>
                        <a:pt x="11" y="45"/>
                        <a:pt x="11" y="46"/>
                        <a:pt x="11" y="47"/>
                      </a:cubicBezTo>
                      <a:cubicBezTo>
                        <a:pt x="11" y="47"/>
                        <a:pt x="11" y="48"/>
                        <a:pt x="11" y="49"/>
                      </a:cubicBezTo>
                      <a:cubicBezTo>
                        <a:pt x="12" y="49"/>
                        <a:pt x="12" y="50"/>
                        <a:pt x="13" y="51"/>
                      </a:cubicBezTo>
                      <a:cubicBezTo>
                        <a:pt x="14" y="51"/>
                        <a:pt x="14" y="52"/>
                        <a:pt x="15" y="52"/>
                      </a:cubicBezTo>
                      <a:cubicBezTo>
                        <a:pt x="15" y="53"/>
                        <a:pt x="16" y="53"/>
                        <a:pt x="17" y="54"/>
                      </a:cubicBezTo>
                      <a:cubicBezTo>
                        <a:pt x="11" y="60"/>
                        <a:pt x="11" y="60"/>
                        <a:pt x="11" y="60"/>
                      </a:cubicBezTo>
                      <a:cubicBezTo>
                        <a:pt x="10" y="59"/>
                        <a:pt x="9" y="58"/>
                        <a:pt x="8" y="58"/>
                      </a:cubicBezTo>
                      <a:cubicBezTo>
                        <a:pt x="7" y="57"/>
                        <a:pt x="6" y="56"/>
                        <a:pt x="6" y="55"/>
                      </a:cubicBezTo>
                      <a:cubicBezTo>
                        <a:pt x="4" y="53"/>
                        <a:pt x="2" y="52"/>
                        <a:pt x="1" y="50"/>
                      </a:cubicBezTo>
                      <a:cubicBezTo>
                        <a:pt x="0" y="49"/>
                        <a:pt x="0" y="47"/>
                        <a:pt x="0" y="46"/>
                      </a:cubicBezTo>
                      <a:cubicBezTo>
                        <a:pt x="0" y="44"/>
                        <a:pt x="0" y="43"/>
                        <a:pt x="1" y="41"/>
                      </a:cubicBezTo>
                      <a:cubicBezTo>
                        <a:pt x="2" y="40"/>
                        <a:pt x="3" y="39"/>
                        <a:pt x="4" y="37"/>
                      </a:cubicBezTo>
                      <a:cubicBezTo>
                        <a:pt x="23" y="16"/>
                        <a:pt x="23" y="16"/>
                        <a:pt x="23" y="16"/>
                      </a:cubicBezTo>
                      <a:cubicBezTo>
                        <a:pt x="17" y="11"/>
                        <a:pt x="17" y="11"/>
                        <a:pt x="17" y="11"/>
                      </a:cubicBezTo>
                      <a:lnTo>
                        <a:pt x="2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6">
                  <a:extLst>
                    <a:ext uri="{FF2B5EF4-FFF2-40B4-BE49-F238E27FC236}">
                      <a16:creationId xmlns:a16="http://schemas.microsoft.com/office/drawing/2014/main" id="{F339EF3A-22EE-4DD6-BB16-D9FA5725A972}"/>
                    </a:ext>
                  </a:extLst>
                </p:cNvPr>
                <p:cNvSpPr>
                  <a:spLocks noEditPoints="1"/>
                </p:cNvSpPr>
                <p:nvPr/>
              </p:nvSpPr>
              <p:spPr bwMode="auto">
                <a:xfrm>
                  <a:off x="5207000" y="6319838"/>
                  <a:ext cx="161925" cy="161925"/>
                </a:xfrm>
                <a:custGeom>
                  <a:avLst/>
                  <a:gdLst>
                    <a:gd name="T0" fmla="*/ 14 w 50"/>
                    <a:gd name="T1" fmla="*/ 19 h 50"/>
                    <a:gd name="T2" fmla="*/ 11 w 50"/>
                    <a:gd name="T3" fmla="*/ 24 h 50"/>
                    <a:gd name="T4" fmla="*/ 10 w 50"/>
                    <a:gd name="T5" fmla="*/ 29 h 50"/>
                    <a:gd name="T6" fmla="*/ 12 w 50"/>
                    <a:gd name="T7" fmla="*/ 34 h 50"/>
                    <a:gd name="T8" fmla="*/ 16 w 50"/>
                    <a:gd name="T9" fmla="*/ 39 h 50"/>
                    <a:gd name="T10" fmla="*/ 23 w 50"/>
                    <a:gd name="T11" fmla="*/ 42 h 50"/>
                    <a:gd name="T12" fmla="*/ 30 w 50"/>
                    <a:gd name="T13" fmla="*/ 39 h 50"/>
                    <a:gd name="T14" fmla="*/ 38 w 50"/>
                    <a:gd name="T15" fmla="*/ 45 h 50"/>
                    <a:gd name="T16" fmla="*/ 32 w 50"/>
                    <a:gd name="T17" fmla="*/ 49 h 50"/>
                    <a:gd name="T18" fmla="*/ 25 w 50"/>
                    <a:gd name="T19" fmla="*/ 50 h 50"/>
                    <a:gd name="T20" fmla="*/ 18 w 50"/>
                    <a:gd name="T21" fmla="*/ 49 h 50"/>
                    <a:gd name="T22" fmla="*/ 11 w 50"/>
                    <a:gd name="T23" fmla="*/ 45 h 50"/>
                    <a:gd name="T24" fmla="*/ 4 w 50"/>
                    <a:gd name="T25" fmla="*/ 38 h 50"/>
                    <a:gd name="T26" fmla="*/ 1 w 50"/>
                    <a:gd name="T27" fmla="*/ 29 h 50"/>
                    <a:gd name="T28" fmla="*/ 2 w 50"/>
                    <a:gd name="T29" fmla="*/ 20 h 50"/>
                    <a:gd name="T30" fmla="*/ 7 w 50"/>
                    <a:gd name="T31" fmla="*/ 11 h 50"/>
                    <a:gd name="T32" fmla="*/ 14 w 50"/>
                    <a:gd name="T33" fmla="*/ 4 h 50"/>
                    <a:gd name="T34" fmla="*/ 22 w 50"/>
                    <a:gd name="T35" fmla="*/ 0 h 50"/>
                    <a:gd name="T36" fmla="*/ 31 w 50"/>
                    <a:gd name="T37" fmla="*/ 0 h 50"/>
                    <a:gd name="T38" fmla="*/ 41 w 50"/>
                    <a:gd name="T39" fmla="*/ 4 h 50"/>
                    <a:gd name="T40" fmla="*/ 48 w 50"/>
                    <a:gd name="T41" fmla="*/ 13 h 50"/>
                    <a:gd name="T42" fmla="*/ 50 w 50"/>
                    <a:gd name="T43" fmla="*/ 22 h 50"/>
                    <a:gd name="T44" fmla="*/ 48 w 50"/>
                    <a:gd name="T45" fmla="*/ 32 h 50"/>
                    <a:gd name="T46" fmla="*/ 43 w 50"/>
                    <a:gd name="T47" fmla="*/ 41 h 50"/>
                    <a:gd name="T48" fmla="*/ 14 w 50"/>
                    <a:gd name="T49" fmla="*/ 19 h 50"/>
                    <a:gd name="T50" fmla="*/ 38 w 50"/>
                    <a:gd name="T51" fmla="*/ 29 h 50"/>
                    <a:gd name="T52" fmla="*/ 40 w 50"/>
                    <a:gd name="T53" fmla="*/ 24 h 50"/>
                    <a:gd name="T54" fmla="*/ 40 w 50"/>
                    <a:gd name="T55" fmla="*/ 20 h 50"/>
                    <a:gd name="T56" fmla="*/ 39 w 50"/>
                    <a:gd name="T57" fmla="*/ 15 h 50"/>
                    <a:gd name="T58" fmla="*/ 36 w 50"/>
                    <a:gd name="T59" fmla="*/ 11 h 50"/>
                    <a:gd name="T60" fmla="*/ 31 w 50"/>
                    <a:gd name="T61" fmla="*/ 9 h 50"/>
                    <a:gd name="T62" fmla="*/ 26 w 50"/>
                    <a:gd name="T63" fmla="*/ 9 h 50"/>
                    <a:gd name="T64" fmla="*/ 22 w 50"/>
                    <a:gd name="T65" fmla="*/ 10 h 50"/>
                    <a:gd name="T66" fmla="*/ 18 w 50"/>
                    <a:gd name="T67" fmla="*/ 14 h 50"/>
                    <a:gd name="T68" fmla="*/ 38 w 50"/>
                    <a:gd name="T69"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50">
                      <a:moveTo>
                        <a:pt x="14" y="19"/>
                      </a:moveTo>
                      <a:cubicBezTo>
                        <a:pt x="13" y="21"/>
                        <a:pt x="12" y="23"/>
                        <a:pt x="11" y="24"/>
                      </a:cubicBezTo>
                      <a:cubicBezTo>
                        <a:pt x="10" y="26"/>
                        <a:pt x="10" y="28"/>
                        <a:pt x="10" y="29"/>
                      </a:cubicBezTo>
                      <a:cubicBezTo>
                        <a:pt x="10" y="31"/>
                        <a:pt x="11" y="33"/>
                        <a:pt x="12" y="34"/>
                      </a:cubicBezTo>
                      <a:cubicBezTo>
                        <a:pt x="13" y="36"/>
                        <a:pt x="14" y="37"/>
                        <a:pt x="16" y="39"/>
                      </a:cubicBezTo>
                      <a:cubicBezTo>
                        <a:pt x="18" y="41"/>
                        <a:pt x="21" y="42"/>
                        <a:pt x="23" y="42"/>
                      </a:cubicBezTo>
                      <a:cubicBezTo>
                        <a:pt x="25" y="42"/>
                        <a:pt x="28" y="41"/>
                        <a:pt x="30" y="39"/>
                      </a:cubicBezTo>
                      <a:cubicBezTo>
                        <a:pt x="38" y="45"/>
                        <a:pt x="38" y="45"/>
                        <a:pt x="38" y="45"/>
                      </a:cubicBezTo>
                      <a:cubicBezTo>
                        <a:pt x="36" y="47"/>
                        <a:pt x="34" y="48"/>
                        <a:pt x="32" y="49"/>
                      </a:cubicBezTo>
                      <a:cubicBezTo>
                        <a:pt x="30" y="50"/>
                        <a:pt x="27" y="50"/>
                        <a:pt x="25" y="50"/>
                      </a:cubicBezTo>
                      <a:cubicBezTo>
                        <a:pt x="22" y="50"/>
                        <a:pt x="20" y="50"/>
                        <a:pt x="18" y="49"/>
                      </a:cubicBezTo>
                      <a:cubicBezTo>
                        <a:pt x="15" y="48"/>
                        <a:pt x="13" y="47"/>
                        <a:pt x="11" y="45"/>
                      </a:cubicBezTo>
                      <a:cubicBezTo>
                        <a:pt x="8" y="43"/>
                        <a:pt x="5" y="41"/>
                        <a:pt x="4" y="38"/>
                      </a:cubicBezTo>
                      <a:cubicBezTo>
                        <a:pt x="2" y="35"/>
                        <a:pt x="1" y="32"/>
                        <a:pt x="1" y="29"/>
                      </a:cubicBezTo>
                      <a:cubicBezTo>
                        <a:pt x="0" y="26"/>
                        <a:pt x="1" y="23"/>
                        <a:pt x="2" y="20"/>
                      </a:cubicBezTo>
                      <a:cubicBezTo>
                        <a:pt x="3" y="17"/>
                        <a:pt x="4" y="14"/>
                        <a:pt x="7" y="11"/>
                      </a:cubicBezTo>
                      <a:cubicBezTo>
                        <a:pt x="9" y="8"/>
                        <a:pt x="11" y="6"/>
                        <a:pt x="14" y="4"/>
                      </a:cubicBezTo>
                      <a:cubicBezTo>
                        <a:pt x="16" y="2"/>
                        <a:pt x="19" y="1"/>
                        <a:pt x="22" y="0"/>
                      </a:cubicBezTo>
                      <a:cubicBezTo>
                        <a:pt x="25" y="0"/>
                        <a:pt x="28" y="0"/>
                        <a:pt x="31" y="0"/>
                      </a:cubicBezTo>
                      <a:cubicBezTo>
                        <a:pt x="35" y="1"/>
                        <a:pt x="38" y="2"/>
                        <a:pt x="41" y="4"/>
                      </a:cubicBezTo>
                      <a:cubicBezTo>
                        <a:pt x="44" y="7"/>
                        <a:pt x="46" y="9"/>
                        <a:pt x="48" y="13"/>
                      </a:cubicBezTo>
                      <a:cubicBezTo>
                        <a:pt x="49" y="16"/>
                        <a:pt x="50" y="19"/>
                        <a:pt x="50" y="22"/>
                      </a:cubicBezTo>
                      <a:cubicBezTo>
                        <a:pt x="50" y="25"/>
                        <a:pt x="49" y="29"/>
                        <a:pt x="48" y="32"/>
                      </a:cubicBezTo>
                      <a:cubicBezTo>
                        <a:pt x="47" y="35"/>
                        <a:pt x="45" y="38"/>
                        <a:pt x="43" y="41"/>
                      </a:cubicBezTo>
                      <a:lnTo>
                        <a:pt x="14" y="19"/>
                      </a:lnTo>
                      <a:close/>
                      <a:moveTo>
                        <a:pt x="38" y="29"/>
                      </a:moveTo>
                      <a:cubicBezTo>
                        <a:pt x="39" y="27"/>
                        <a:pt x="40" y="26"/>
                        <a:pt x="40" y="24"/>
                      </a:cubicBezTo>
                      <a:cubicBezTo>
                        <a:pt x="40" y="23"/>
                        <a:pt x="41" y="21"/>
                        <a:pt x="40" y="20"/>
                      </a:cubicBezTo>
                      <a:cubicBezTo>
                        <a:pt x="40" y="18"/>
                        <a:pt x="40" y="16"/>
                        <a:pt x="39" y="15"/>
                      </a:cubicBezTo>
                      <a:cubicBezTo>
                        <a:pt x="38" y="14"/>
                        <a:pt x="37" y="12"/>
                        <a:pt x="36" y="11"/>
                      </a:cubicBezTo>
                      <a:cubicBezTo>
                        <a:pt x="34" y="10"/>
                        <a:pt x="33" y="9"/>
                        <a:pt x="31" y="9"/>
                      </a:cubicBezTo>
                      <a:cubicBezTo>
                        <a:pt x="29" y="9"/>
                        <a:pt x="28" y="9"/>
                        <a:pt x="26" y="9"/>
                      </a:cubicBezTo>
                      <a:cubicBezTo>
                        <a:pt x="25" y="9"/>
                        <a:pt x="23" y="10"/>
                        <a:pt x="22" y="10"/>
                      </a:cubicBezTo>
                      <a:cubicBezTo>
                        <a:pt x="20" y="11"/>
                        <a:pt x="19" y="12"/>
                        <a:pt x="18" y="14"/>
                      </a:cubicBezTo>
                      <a:lnTo>
                        <a:pt x="38"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7">
                  <a:extLst>
                    <a:ext uri="{FF2B5EF4-FFF2-40B4-BE49-F238E27FC236}">
                      <a16:creationId xmlns:a16="http://schemas.microsoft.com/office/drawing/2014/main" id="{8DF79C4D-5DE0-440F-842A-9EFA4C792E4A}"/>
                    </a:ext>
                  </a:extLst>
                </p:cNvPr>
                <p:cNvSpPr>
                  <a:spLocks/>
                </p:cNvSpPr>
                <p:nvPr/>
              </p:nvSpPr>
              <p:spPr bwMode="auto">
                <a:xfrm>
                  <a:off x="5340350" y="6394450"/>
                  <a:ext cx="158750" cy="152400"/>
                </a:xfrm>
                <a:custGeom>
                  <a:avLst/>
                  <a:gdLst>
                    <a:gd name="T0" fmla="*/ 24 w 49"/>
                    <a:gd name="T1" fmla="*/ 0 h 47"/>
                    <a:gd name="T2" fmla="*/ 33 w 49"/>
                    <a:gd name="T3" fmla="*/ 5 h 47"/>
                    <a:gd name="T4" fmla="*/ 28 w 49"/>
                    <a:gd name="T5" fmla="*/ 13 h 47"/>
                    <a:gd name="T6" fmla="*/ 28 w 49"/>
                    <a:gd name="T7" fmla="*/ 13 h 47"/>
                    <a:gd name="T8" fmla="*/ 32 w 49"/>
                    <a:gd name="T9" fmla="*/ 11 h 47"/>
                    <a:gd name="T10" fmla="*/ 36 w 49"/>
                    <a:gd name="T11" fmla="*/ 9 h 47"/>
                    <a:gd name="T12" fmla="*/ 41 w 49"/>
                    <a:gd name="T13" fmla="*/ 9 h 47"/>
                    <a:gd name="T14" fmla="*/ 46 w 49"/>
                    <a:gd name="T15" fmla="*/ 11 h 47"/>
                    <a:gd name="T16" fmla="*/ 48 w 49"/>
                    <a:gd name="T17" fmla="*/ 12 h 47"/>
                    <a:gd name="T18" fmla="*/ 49 w 49"/>
                    <a:gd name="T19" fmla="*/ 13 h 47"/>
                    <a:gd name="T20" fmla="*/ 44 w 49"/>
                    <a:gd name="T21" fmla="*/ 22 h 47"/>
                    <a:gd name="T22" fmla="*/ 42 w 49"/>
                    <a:gd name="T23" fmla="*/ 21 h 47"/>
                    <a:gd name="T24" fmla="*/ 41 w 49"/>
                    <a:gd name="T25" fmla="*/ 19 h 47"/>
                    <a:gd name="T26" fmla="*/ 36 w 49"/>
                    <a:gd name="T27" fmla="*/ 18 h 47"/>
                    <a:gd name="T28" fmla="*/ 30 w 49"/>
                    <a:gd name="T29" fmla="*/ 18 h 47"/>
                    <a:gd name="T30" fmla="*/ 25 w 49"/>
                    <a:gd name="T31" fmla="*/ 21 h 47"/>
                    <a:gd name="T32" fmla="*/ 21 w 49"/>
                    <a:gd name="T33" fmla="*/ 27 h 47"/>
                    <a:gd name="T34" fmla="*/ 9 w 49"/>
                    <a:gd name="T35" fmla="*/ 47 h 47"/>
                    <a:gd name="T36" fmla="*/ 0 w 49"/>
                    <a:gd name="T37" fmla="*/ 41 h 47"/>
                    <a:gd name="T38" fmla="*/ 24 w 49"/>
                    <a:gd name="T3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47">
                      <a:moveTo>
                        <a:pt x="24" y="0"/>
                      </a:moveTo>
                      <a:cubicBezTo>
                        <a:pt x="33" y="5"/>
                        <a:pt x="33" y="5"/>
                        <a:pt x="33" y="5"/>
                      </a:cubicBezTo>
                      <a:cubicBezTo>
                        <a:pt x="28" y="13"/>
                        <a:pt x="28" y="13"/>
                        <a:pt x="28" y="13"/>
                      </a:cubicBezTo>
                      <a:cubicBezTo>
                        <a:pt x="28" y="13"/>
                        <a:pt x="28" y="13"/>
                        <a:pt x="28" y="13"/>
                      </a:cubicBezTo>
                      <a:cubicBezTo>
                        <a:pt x="29" y="12"/>
                        <a:pt x="30" y="11"/>
                        <a:pt x="32" y="11"/>
                      </a:cubicBezTo>
                      <a:cubicBezTo>
                        <a:pt x="33" y="10"/>
                        <a:pt x="35" y="10"/>
                        <a:pt x="36" y="9"/>
                      </a:cubicBezTo>
                      <a:cubicBezTo>
                        <a:pt x="38" y="9"/>
                        <a:pt x="40" y="9"/>
                        <a:pt x="41" y="9"/>
                      </a:cubicBezTo>
                      <a:cubicBezTo>
                        <a:pt x="43" y="10"/>
                        <a:pt x="45" y="10"/>
                        <a:pt x="46" y="11"/>
                      </a:cubicBezTo>
                      <a:cubicBezTo>
                        <a:pt x="47" y="12"/>
                        <a:pt x="48" y="12"/>
                        <a:pt x="48" y="12"/>
                      </a:cubicBezTo>
                      <a:cubicBezTo>
                        <a:pt x="49" y="13"/>
                        <a:pt x="49" y="13"/>
                        <a:pt x="49" y="13"/>
                      </a:cubicBezTo>
                      <a:cubicBezTo>
                        <a:pt x="44" y="22"/>
                        <a:pt x="44" y="22"/>
                        <a:pt x="44" y="22"/>
                      </a:cubicBezTo>
                      <a:cubicBezTo>
                        <a:pt x="44" y="22"/>
                        <a:pt x="43" y="21"/>
                        <a:pt x="42" y="21"/>
                      </a:cubicBezTo>
                      <a:cubicBezTo>
                        <a:pt x="42" y="20"/>
                        <a:pt x="41" y="20"/>
                        <a:pt x="41" y="19"/>
                      </a:cubicBezTo>
                      <a:cubicBezTo>
                        <a:pt x="39" y="18"/>
                        <a:pt x="37" y="18"/>
                        <a:pt x="36" y="18"/>
                      </a:cubicBezTo>
                      <a:cubicBezTo>
                        <a:pt x="34" y="17"/>
                        <a:pt x="32" y="18"/>
                        <a:pt x="30" y="18"/>
                      </a:cubicBezTo>
                      <a:cubicBezTo>
                        <a:pt x="29" y="19"/>
                        <a:pt x="27" y="20"/>
                        <a:pt x="25" y="21"/>
                      </a:cubicBezTo>
                      <a:cubicBezTo>
                        <a:pt x="24" y="23"/>
                        <a:pt x="22" y="25"/>
                        <a:pt x="21" y="27"/>
                      </a:cubicBezTo>
                      <a:cubicBezTo>
                        <a:pt x="9" y="47"/>
                        <a:pt x="9" y="47"/>
                        <a:pt x="9" y="47"/>
                      </a:cubicBezTo>
                      <a:cubicBezTo>
                        <a:pt x="0" y="41"/>
                        <a:pt x="0" y="41"/>
                        <a:pt x="0" y="41"/>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8">
                  <a:extLst>
                    <a:ext uri="{FF2B5EF4-FFF2-40B4-BE49-F238E27FC236}">
                      <a16:creationId xmlns:a16="http://schemas.microsoft.com/office/drawing/2014/main" id="{5D408174-3428-4841-B877-C137EFE896BF}"/>
                    </a:ext>
                  </a:extLst>
                </p:cNvPr>
                <p:cNvSpPr>
                  <a:spLocks/>
                </p:cNvSpPr>
                <p:nvPr/>
              </p:nvSpPr>
              <p:spPr bwMode="auto">
                <a:xfrm>
                  <a:off x="5454650" y="6450013"/>
                  <a:ext cx="174625" cy="196850"/>
                </a:xfrm>
                <a:custGeom>
                  <a:avLst/>
                  <a:gdLst>
                    <a:gd name="T0" fmla="*/ 19 w 54"/>
                    <a:gd name="T1" fmla="*/ 0 h 61"/>
                    <a:gd name="T2" fmla="*/ 28 w 54"/>
                    <a:gd name="T3" fmla="*/ 4 h 61"/>
                    <a:gd name="T4" fmla="*/ 25 w 54"/>
                    <a:gd name="T5" fmla="*/ 10 h 61"/>
                    <a:gd name="T6" fmla="*/ 25 w 54"/>
                    <a:gd name="T7" fmla="*/ 11 h 61"/>
                    <a:gd name="T8" fmla="*/ 34 w 54"/>
                    <a:gd name="T9" fmla="*/ 7 h 61"/>
                    <a:gd name="T10" fmla="*/ 43 w 54"/>
                    <a:gd name="T11" fmla="*/ 9 h 61"/>
                    <a:gd name="T12" fmla="*/ 53 w 54"/>
                    <a:gd name="T13" fmla="*/ 18 h 61"/>
                    <a:gd name="T14" fmla="*/ 52 w 54"/>
                    <a:gd name="T15" fmla="*/ 31 h 61"/>
                    <a:gd name="T16" fmla="*/ 39 w 54"/>
                    <a:gd name="T17" fmla="*/ 61 h 61"/>
                    <a:gd name="T18" fmla="*/ 29 w 54"/>
                    <a:gd name="T19" fmla="*/ 57 h 61"/>
                    <a:gd name="T20" fmla="*/ 41 w 54"/>
                    <a:gd name="T21" fmla="*/ 29 h 61"/>
                    <a:gd name="T22" fmla="*/ 42 w 54"/>
                    <a:gd name="T23" fmla="*/ 21 h 61"/>
                    <a:gd name="T24" fmla="*/ 37 w 54"/>
                    <a:gd name="T25" fmla="*/ 15 h 61"/>
                    <a:gd name="T26" fmla="*/ 32 w 54"/>
                    <a:gd name="T27" fmla="*/ 14 h 61"/>
                    <a:gd name="T28" fmla="*/ 27 w 54"/>
                    <a:gd name="T29" fmla="*/ 15 h 61"/>
                    <a:gd name="T30" fmla="*/ 23 w 54"/>
                    <a:gd name="T31" fmla="*/ 18 h 61"/>
                    <a:gd name="T32" fmla="*/ 21 w 54"/>
                    <a:gd name="T33" fmla="*/ 22 h 61"/>
                    <a:gd name="T34" fmla="*/ 9 w 54"/>
                    <a:gd name="T35" fmla="*/ 48 h 61"/>
                    <a:gd name="T36" fmla="*/ 0 w 54"/>
                    <a:gd name="T37" fmla="*/ 44 h 61"/>
                    <a:gd name="T38" fmla="*/ 19 w 54"/>
                    <a:gd name="T3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19" y="0"/>
                      </a:moveTo>
                      <a:cubicBezTo>
                        <a:pt x="28" y="4"/>
                        <a:pt x="28" y="4"/>
                        <a:pt x="28" y="4"/>
                      </a:cubicBezTo>
                      <a:cubicBezTo>
                        <a:pt x="25" y="10"/>
                        <a:pt x="25" y="10"/>
                        <a:pt x="25" y="10"/>
                      </a:cubicBezTo>
                      <a:cubicBezTo>
                        <a:pt x="25" y="11"/>
                        <a:pt x="25" y="11"/>
                        <a:pt x="25" y="11"/>
                      </a:cubicBezTo>
                      <a:cubicBezTo>
                        <a:pt x="28" y="9"/>
                        <a:pt x="31" y="8"/>
                        <a:pt x="34" y="7"/>
                      </a:cubicBezTo>
                      <a:cubicBezTo>
                        <a:pt x="37" y="7"/>
                        <a:pt x="40" y="8"/>
                        <a:pt x="43" y="9"/>
                      </a:cubicBezTo>
                      <a:cubicBezTo>
                        <a:pt x="48" y="11"/>
                        <a:pt x="51" y="14"/>
                        <a:pt x="53" y="18"/>
                      </a:cubicBezTo>
                      <a:cubicBezTo>
                        <a:pt x="54" y="21"/>
                        <a:pt x="54" y="26"/>
                        <a:pt x="52" y="31"/>
                      </a:cubicBezTo>
                      <a:cubicBezTo>
                        <a:pt x="39" y="61"/>
                        <a:pt x="39" y="61"/>
                        <a:pt x="39" y="61"/>
                      </a:cubicBezTo>
                      <a:cubicBezTo>
                        <a:pt x="29" y="57"/>
                        <a:pt x="29" y="57"/>
                        <a:pt x="29" y="57"/>
                      </a:cubicBezTo>
                      <a:cubicBezTo>
                        <a:pt x="41" y="29"/>
                        <a:pt x="41" y="29"/>
                        <a:pt x="41" y="29"/>
                      </a:cubicBezTo>
                      <a:cubicBezTo>
                        <a:pt x="42" y="26"/>
                        <a:pt x="43" y="23"/>
                        <a:pt x="42" y="21"/>
                      </a:cubicBezTo>
                      <a:cubicBezTo>
                        <a:pt x="41" y="18"/>
                        <a:pt x="40" y="17"/>
                        <a:pt x="37" y="15"/>
                      </a:cubicBezTo>
                      <a:cubicBezTo>
                        <a:pt x="35" y="15"/>
                        <a:pt x="33" y="14"/>
                        <a:pt x="32" y="14"/>
                      </a:cubicBezTo>
                      <a:cubicBezTo>
                        <a:pt x="30" y="14"/>
                        <a:pt x="29" y="15"/>
                        <a:pt x="27" y="15"/>
                      </a:cubicBezTo>
                      <a:cubicBezTo>
                        <a:pt x="26" y="16"/>
                        <a:pt x="25" y="17"/>
                        <a:pt x="23" y="18"/>
                      </a:cubicBezTo>
                      <a:cubicBezTo>
                        <a:pt x="22" y="19"/>
                        <a:pt x="21" y="21"/>
                        <a:pt x="21" y="22"/>
                      </a:cubicBezTo>
                      <a:cubicBezTo>
                        <a:pt x="9" y="48"/>
                        <a:pt x="9" y="48"/>
                        <a:pt x="9" y="48"/>
                      </a:cubicBezTo>
                      <a:cubicBezTo>
                        <a:pt x="0" y="44"/>
                        <a:pt x="0" y="44"/>
                        <a:pt x="0" y="44"/>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9">
                  <a:extLst>
                    <a:ext uri="{FF2B5EF4-FFF2-40B4-BE49-F238E27FC236}">
                      <a16:creationId xmlns:a16="http://schemas.microsoft.com/office/drawing/2014/main" id="{8DFE31A2-7831-44C2-8158-775F241B3DFB}"/>
                    </a:ext>
                  </a:extLst>
                </p:cNvPr>
                <p:cNvSpPr>
                  <a:spLocks noEditPoints="1"/>
                </p:cNvSpPr>
                <p:nvPr/>
              </p:nvSpPr>
              <p:spPr bwMode="auto">
                <a:xfrm>
                  <a:off x="5641975" y="6527800"/>
                  <a:ext cx="152400" cy="165100"/>
                </a:xfrm>
                <a:custGeom>
                  <a:avLst/>
                  <a:gdLst>
                    <a:gd name="T0" fmla="*/ 11 w 47"/>
                    <a:gd name="T1" fmla="*/ 25 h 51"/>
                    <a:gd name="T2" fmla="*/ 10 w 47"/>
                    <a:gd name="T3" fmla="*/ 30 h 51"/>
                    <a:gd name="T4" fmla="*/ 11 w 47"/>
                    <a:gd name="T5" fmla="*/ 35 h 51"/>
                    <a:gd name="T6" fmla="*/ 14 w 47"/>
                    <a:gd name="T7" fmla="*/ 39 h 51"/>
                    <a:gd name="T8" fmla="*/ 19 w 47"/>
                    <a:gd name="T9" fmla="*/ 42 h 51"/>
                    <a:gd name="T10" fmla="*/ 27 w 47"/>
                    <a:gd name="T11" fmla="*/ 42 h 51"/>
                    <a:gd name="T12" fmla="*/ 33 w 47"/>
                    <a:gd name="T13" fmla="*/ 37 h 51"/>
                    <a:gd name="T14" fmla="*/ 43 w 47"/>
                    <a:gd name="T15" fmla="*/ 40 h 51"/>
                    <a:gd name="T16" fmla="*/ 38 w 47"/>
                    <a:gd name="T17" fmla="*/ 46 h 51"/>
                    <a:gd name="T18" fmla="*/ 32 w 47"/>
                    <a:gd name="T19" fmla="*/ 50 h 51"/>
                    <a:gd name="T20" fmla="*/ 25 w 47"/>
                    <a:gd name="T21" fmla="*/ 51 h 51"/>
                    <a:gd name="T22" fmla="*/ 17 w 47"/>
                    <a:gd name="T23" fmla="*/ 50 h 51"/>
                    <a:gd name="T24" fmla="*/ 8 w 47"/>
                    <a:gd name="T25" fmla="*/ 45 h 51"/>
                    <a:gd name="T26" fmla="*/ 2 w 47"/>
                    <a:gd name="T27" fmla="*/ 38 h 51"/>
                    <a:gd name="T28" fmla="*/ 0 w 47"/>
                    <a:gd name="T29" fmla="*/ 29 h 51"/>
                    <a:gd name="T30" fmla="*/ 1 w 47"/>
                    <a:gd name="T31" fmla="*/ 19 h 51"/>
                    <a:gd name="T32" fmla="*/ 5 w 47"/>
                    <a:gd name="T33" fmla="*/ 10 h 51"/>
                    <a:gd name="T34" fmla="*/ 12 w 47"/>
                    <a:gd name="T35" fmla="*/ 4 h 51"/>
                    <a:gd name="T36" fmla="*/ 21 w 47"/>
                    <a:gd name="T37" fmla="*/ 0 h 51"/>
                    <a:gd name="T38" fmla="*/ 31 w 47"/>
                    <a:gd name="T39" fmla="*/ 1 h 51"/>
                    <a:gd name="T40" fmla="*/ 40 w 47"/>
                    <a:gd name="T41" fmla="*/ 6 h 51"/>
                    <a:gd name="T42" fmla="*/ 46 w 47"/>
                    <a:gd name="T43" fmla="*/ 14 h 51"/>
                    <a:gd name="T44" fmla="*/ 47 w 47"/>
                    <a:gd name="T45" fmla="*/ 24 h 51"/>
                    <a:gd name="T46" fmla="*/ 45 w 47"/>
                    <a:gd name="T47" fmla="*/ 34 h 51"/>
                    <a:gd name="T48" fmla="*/ 11 w 47"/>
                    <a:gd name="T49" fmla="*/ 25 h 51"/>
                    <a:gd name="T50" fmla="*/ 37 w 47"/>
                    <a:gd name="T51" fmla="*/ 25 h 51"/>
                    <a:gd name="T52" fmla="*/ 37 w 47"/>
                    <a:gd name="T53" fmla="*/ 20 h 51"/>
                    <a:gd name="T54" fmla="*/ 36 w 47"/>
                    <a:gd name="T55" fmla="*/ 15 h 51"/>
                    <a:gd name="T56" fmla="*/ 33 w 47"/>
                    <a:gd name="T57" fmla="*/ 12 h 51"/>
                    <a:gd name="T58" fmla="*/ 28 w 47"/>
                    <a:gd name="T59" fmla="*/ 9 h 51"/>
                    <a:gd name="T60" fmla="*/ 23 w 47"/>
                    <a:gd name="T61" fmla="*/ 9 h 51"/>
                    <a:gd name="T62" fmla="*/ 19 w 47"/>
                    <a:gd name="T63" fmla="*/ 10 h 51"/>
                    <a:gd name="T64" fmla="*/ 15 w 47"/>
                    <a:gd name="T65" fmla="*/ 13 h 51"/>
                    <a:gd name="T66" fmla="*/ 13 w 47"/>
                    <a:gd name="T67" fmla="*/ 18 h 51"/>
                    <a:gd name="T68" fmla="*/ 37 w 47"/>
                    <a:gd name="T69"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 h="51">
                      <a:moveTo>
                        <a:pt x="11" y="25"/>
                      </a:moveTo>
                      <a:cubicBezTo>
                        <a:pt x="10" y="26"/>
                        <a:pt x="10" y="28"/>
                        <a:pt x="10" y="30"/>
                      </a:cubicBezTo>
                      <a:cubicBezTo>
                        <a:pt x="10" y="32"/>
                        <a:pt x="10" y="33"/>
                        <a:pt x="11" y="35"/>
                      </a:cubicBezTo>
                      <a:cubicBezTo>
                        <a:pt x="12" y="36"/>
                        <a:pt x="13" y="38"/>
                        <a:pt x="14" y="39"/>
                      </a:cubicBezTo>
                      <a:cubicBezTo>
                        <a:pt x="15" y="40"/>
                        <a:pt x="17" y="41"/>
                        <a:pt x="19" y="42"/>
                      </a:cubicBezTo>
                      <a:cubicBezTo>
                        <a:pt x="22" y="43"/>
                        <a:pt x="25" y="43"/>
                        <a:pt x="27" y="42"/>
                      </a:cubicBezTo>
                      <a:cubicBezTo>
                        <a:pt x="29" y="41"/>
                        <a:pt x="31" y="40"/>
                        <a:pt x="33" y="37"/>
                      </a:cubicBezTo>
                      <a:cubicBezTo>
                        <a:pt x="43" y="40"/>
                        <a:pt x="43" y="40"/>
                        <a:pt x="43" y="40"/>
                      </a:cubicBezTo>
                      <a:cubicBezTo>
                        <a:pt x="42" y="43"/>
                        <a:pt x="40" y="45"/>
                        <a:pt x="38" y="46"/>
                      </a:cubicBezTo>
                      <a:cubicBezTo>
                        <a:pt x="36" y="48"/>
                        <a:pt x="34" y="49"/>
                        <a:pt x="32" y="50"/>
                      </a:cubicBezTo>
                      <a:cubicBezTo>
                        <a:pt x="30" y="50"/>
                        <a:pt x="27" y="51"/>
                        <a:pt x="25" y="51"/>
                      </a:cubicBezTo>
                      <a:cubicBezTo>
                        <a:pt x="22" y="51"/>
                        <a:pt x="20" y="51"/>
                        <a:pt x="17" y="50"/>
                      </a:cubicBezTo>
                      <a:cubicBezTo>
                        <a:pt x="13" y="49"/>
                        <a:pt x="10" y="47"/>
                        <a:pt x="8" y="45"/>
                      </a:cubicBezTo>
                      <a:cubicBezTo>
                        <a:pt x="5" y="43"/>
                        <a:pt x="3" y="41"/>
                        <a:pt x="2" y="38"/>
                      </a:cubicBezTo>
                      <a:cubicBezTo>
                        <a:pt x="1" y="35"/>
                        <a:pt x="0" y="32"/>
                        <a:pt x="0" y="29"/>
                      </a:cubicBezTo>
                      <a:cubicBezTo>
                        <a:pt x="0" y="26"/>
                        <a:pt x="0" y="23"/>
                        <a:pt x="1" y="19"/>
                      </a:cubicBezTo>
                      <a:cubicBezTo>
                        <a:pt x="2" y="16"/>
                        <a:pt x="3" y="13"/>
                        <a:pt x="5" y="10"/>
                      </a:cubicBezTo>
                      <a:cubicBezTo>
                        <a:pt x="7" y="7"/>
                        <a:pt x="9" y="5"/>
                        <a:pt x="12" y="4"/>
                      </a:cubicBezTo>
                      <a:cubicBezTo>
                        <a:pt x="15" y="2"/>
                        <a:pt x="18" y="1"/>
                        <a:pt x="21" y="0"/>
                      </a:cubicBezTo>
                      <a:cubicBezTo>
                        <a:pt x="24" y="0"/>
                        <a:pt x="27" y="0"/>
                        <a:pt x="31" y="1"/>
                      </a:cubicBezTo>
                      <a:cubicBezTo>
                        <a:pt x="34" y="2"/>
                        <a:pt x="38" y="4"/>
                        <a:pt x="40" y="6"/>
                      </a:cubicBezTo>
                      <a:cubicBezTo>
                        <a:pt x="43" y="9"/>
                        <a:pt x="44" y="11"/>
                        <a:pt x="46" y="14"/>
                      </a:cubicBezTo>
                      <a:cubicBezTo>
                        <a:pt x="47" y="17"/>
                        <a:pt x="47" y="21"/>
                        <a:pt x="47" y="24"/>
                      </a:cubicBezTo>
                      <a:cubicBezTo>
                        <a:pt x="47" y="28"/>
                        <a:pt x="47" y="31"/>
                        <a:pt x="45" y="34"/>
                      </a:cubicBezTo>
                      <a:lnTo>
                        <a:pt x="11" y="25"/>
                      </a:lnTo>
                      <a:close/>
                      <a:moveTo>
                        <a:pt x="37" y="25"/>
                      </a:moveTo>
                      <a:cubicBezTo>
                        <a:pt x="37" y="23"/>
                        <a:pt x="37" y="21"/>
                        <a:pt x="37" y="20"/>
                      </a:cubicBezTo>
                      <a:cubicBezTo>
                        <a:pt x="37" y="18"/>
                        <a:pt x="36" y="17"/>
                        <a:pt x="36" y="15"/>
                      </a:cubicBezTo>
                      <a:cubicBezTo>
                        <a:pt x="35" y="14"/>
                        <a:pt x="34" y="13"/>
                        <a:pt x="33" y="12"/>
                      </a:cubicBezTo>
                      <a:cubicBezTo>
                        <a:pt x="32" y="10"/>
                        <a:pt x="30" y="10"/>
                        <a:pt x="28" y="9"/>
                      </a:cubicBezTo>
                      <a:cubicBezTo>
                        <a:pt x="27" y="9"/>
                        <a:pt x="25" y="8"/>
                        <a:pt x="23" y="9"/>
                      </a:cubicBezTo>
                      <a:cubicBezTo>
                        <a:pt x="22" y="9"/>
                        <a:pt x="20" y="9"/>
                        <a:pt x="19" y="10"/>
                      </a:cubicBezTo>
                      <a:cubicBezTo>
                        <a:pt x="17" y="11"/>
                        <a:pt x="16" y="12"/>
                        <a:pt x="15" y="13"/>
                      </a:cubicBezTo>
                      <a:cubicBezTo>
                        <a:pt x="14" y="15"/>
                        <a:pt x="13" y="16"/>
                        <a:pt x="13" y="18"/>
                      </a:cubicBezTo>
                      <a:lnTo>
                        <a:pt x="37"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0">
                  <a:extLst>
                    <a:ext uri="{FF2B5EF4-FFF2-40B4-BE49-F238E27FC236}">
                      <a16:creationId xmlns:a16="http://schemas.microsoft.com/office/drawing/2014/main" id="{98D21607-EC75-4A3F-8944-55CC7280F143}"/>
                    </a:ext>
                  </a:extLst>
                </p:cNvPr>
                <p:cNvSpPr>
                  <a:spLocks/>
                </p:cNvSpPr>
                <p:nvPr/>
              </p:nvSpPr>
              <p:spPr bwMode="auto">
                <a:xfrm>
                  <a:off x="5816600" y="6513513"/>
                  <a:ext cx="95250" cy="211138"/>
                </a:xfrm>
                <a:custGeom>
                  <a:avLst/>
                  <a:gdLst>
                    <a:gd name="T0" fmla="*/ 1 w 29"/>
                    <a:gd name="T1" fmla="*/ 13 h 65"/>
                    <a:gd name="T2" fmla="*/ 9 w 29"/>
                    <a:gd name="T3" fmla="*/ 14 h 65"/>
                    <a:gd name="T4" fmla="*/ 12 w 29"/>
                    <a:gd name="T5" fmla="*/ 0 h 65"/>
                    <a:gd name="T6" fmla="*/ 22 w 29"/>
                    <a:gd name="T7" fmla="*/ 2 h 65"/>
                    <a:gd name="T8" fmla="*/ 20 w 29"/>
                    <a:gd name="T9" fmla="*/ 16 h 65"/>
                    <a:gd name="T10" fmla="*/ 29 w 29"/>
                    <a:gd name="T11" fmla="*/ 18 h 65"/>
                    <a:gd name="T12" fmla="*/ 28 w 29"/>
                    <a:gd name="T13" fmla="*/ 26 h 65"/>
                    <a:gd name="T14" fmla="*/ 18 w 29"/>
                    <a:gd name="T15" fmla="*/ 24 h 65"/>
                    <a:gd name="T16" fmla="*/ 14 w 29"/>
                    <a:gd name="T17" fmla="*/ 49 h 65"/>
                    <a:gd name="T18" fmla="*/ 14 w 29"/>
                    <a:gd name="T19" fmla="*/ 52 h 65"/>
                    <a:gd name="T20" fmla="*/ 14 w 29"/>
                    <a:gd name="T21" fmla="*/ 54 h 65"/>
                    <a:gd name="T22" fmla="*/ 15 w 29"/>
                    <a:gd name="T23" fmla="*/ 56 h 65"/>
                    <a:gd name="T24" fmla="*/ 18 w 29"/>
                    <a:gd name="T25" fmla="*/ 57 h 65"/>
                    <a:gd name="T26" fmla="*/ 20 w 29"/>
                    <a:gd name="T27" fmla="*/ 57 h 65"/>
                    <a:gd name="T28" fmla="*/ 23 w 29"/>
                    <a:gd name="T29" fmla="*/ 57 h 65"/>
                    <a:gd name="T30" fmla="*/ 21 w 29"/>
                    <a:gd name="T31" fmla="*/ 65 h 65"/>
                    <a:gd name="T32" fmla="*/ 18 w 29"/>
                    <a:gd name="T33" fmla="*/ 65 h 65"/>
                    <a:gd name="T34" fmla="*/ 14 w 29"/>
                    <a:gd name="T35" fmla="*/ 64 h 65"/>
                    <a:gd name="T36" fmla="*/ 8 w 29"/>
                    <a:gd name="T37" fmla="*/ 62 h 65"/>
                    <a:gd name="T38" fmla="*/ 4 w 29"/>
                    <a:gd name="T39" fmla="*/ 59 h 65"/>
                    <a:gd name="T40" fmla="*/ 3 w 29"/>
                    <a:gd name="T41" fmla="*/ 55 h 65"/>
                    <a:gd name="T42" fmla="*/ 3 w 29"/>
                    <a:gd name="T43" fmla="*/ 50 h 65"/>
                    <a:gd name="T44" fmla="*/ 8 w 29"/>
                    <a:gd name="T45" fmla="*/ 22 h 65"/>
                    <a:gd name="T46" fmla="*/ 0 w 29"/>
                    <a:gd name="T47" fmla="*/ 21 h 65"/>
                    <a:gd name="T48" fmla="*/ 1 w 29"/>
                    <a:gd name="T49"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65">
                      <a:moveTo>
                        <a:pt x="1" y="13"/>
                      </a:moveTo>
                      <a:cubicBezTo>
                        <a:pt x="9" y="14"/>
                        <a:pt x="9" y="14"/>
                        <a:pt x="9" y="14"/>
                      </a:cubicBezTo>
                      <a:cubicBezTo>
                        <a:pt x="12" y="0"/>
                        <a:pt x="12" y="0"/>
                        <a:pt x="12" y="0"/>
                      </a:cubicBezTo>
                      <a:cubicBezTo>
                        <a:pt x="22" y="2"/>
                        <a:pt x="22" y="2"/>
                        <a:pt x="22" y="2"/>
                      </a:cubicBezTo>
                      <a:cubicBezTo>
                        <a:pt x="20" y="16"/>
                        <a:pt x="20" y="16"/>
                        <a:pt x="20" y="16"/>
                      </a:cubicBezTo>
                      <a:cubicBezTo>
                        <a:pt x="29" y="18"/>
                        <a:pt x="29" y="18"/>
                        <a:pt x="29" y="18"/>
                      </a:cubicBezTo>
                      <a:cubicBezTo>
                        <a:pt x="28" y="26"/>
                        <a:pt x="28" y="26"/>
                        <a:pt x="28" y="26"/>
                      </a:cubicBezTo>
                      <a:cubicBezTo>
                        <a:pt x="18" y="24"/>
                        <a:pt x="18" y="24"/>
                        <a:pt x="18" y="24"/>
                      </a:cubicBezTo>
                      <a:cubicBezTo>
                        <a:pt x="14" y="49"/>
                        <a:pt x="14" y="49"/>
                        <a:pt x="14" y="49"/>
                      </a:cubicBezTo>
                      <a:cubicBezTo>
                        <a:pt x="14" y="50"/>
                        <a:pt x="14" y="51"/>
                        <a:pt x="14" y="52"/>
                      </a:cubicBezTo>
                      <a:cubicBezTo>
                        <a:pt x="14" y="53"/>
                        <a:pt x="14" y="54"/>
                        <a:pt x="14" y="54"/>
                      </a:cubicBezTo>
                      <a:cubicBezTo>
                        <a:pt x="14" y="55"/>
                        <a:pt x="15" y="55"/>
                        <a:pt x="15" y="56"/>
                      </a:cubicBezTo>
                      <a:cubicBezTo>
                        <a:pt x="16" y="56"/>
                        <a:pt x="17" y="56"/>
                        <a:pt x="18" y="57"/>
                      </a:cubicBezTo>
                      <a:cubicBezTo>
                        <a:pt x="19" y="57"/>
                        <a:pt x="19" y="57"/>
                        <a:pt x="20" y="57"/>
                      </a:cubicBezTo>
                      <a:cubicBezTo>
                        <a:pt x="21" y="57"/>
                        <a:pt x="22" y="57"/>
                        <a:pt x="23" y="57"/>
                      </a:cubicBezTo>
                      <a:cubicBezTo>
                        <a:pt x="21" y="65"/>
                        <a:pt x="21" y="65"/>
                        <a:pt x="21" y="65"/>
                      </a:cubicBezTo>
                      <a:cubicBezTo>
                        <a:pt x="20" y="65"/>
                        <a:pt x="19" y="65"/>
                        <a:pt x="18" y="65"/>
                      </a:cubicBezTo>
                      <a:cubicBezTo>
                        <a:pt x="16" y="65"/>
                        <a:pt x="15" y="65"/>
                        <a:pt x="14" y="64"/>
                      </a:cubicBezTo>
                      <a:cubicBezTo>
                        <a:pt x="11" y="64"/>
                        <a:pt x="9" y="63"/>
                        <a:pt x="8" y="62"/>
                      </a:cubicBezTo>
                      <a:cubicBezTo>
                        <a:pt x="6" y="62"/>
                        <a:pt x="5" y="61"/>
                        <a:pt x="4" y="59"/>
                      </a:cubicBezTo>
                      <a:cubicBezTo>
                        <a:pt x="3" y="58"/>
                        <a:pt x="3" y="57"/>
                        <a:pt x="3" y="55"/>
                      </a:cubicBezTo>
                      <a:cubicBezTo>
                        <a:pt x="3" y="54"/>
                        <a:pt x="3" y="52"/>
                        <a:pt x="3" y="50"/>
                      </a:cubicBezTo>
                      <a:cubicBezTo>
                        <a:pt x="8" y="22"/>
                        <a:pt x="8" y="22"/>
                        <a:pt x="8" y="22"/>
                      </a:cubicBezTo>
                      <a:cubicBezTo>
                        <a:pt x="0" y="21"/>
                        <a:pt x="0" y="21"/>
                        <a:pt x="0" y="21"/>
                      </a:cubicBezTo>
                      <a:lnTo>
                        <a:pt x="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1">
                  <a:extLst>
                    <a:ext uri="{FF2B5EF4-FFF2-40B4-BE49-F238E27FC236}">
                      <a16:creationId xmlns:a16="http://schemas.microsoft.com/office/drawing/2014/main" id="{83F684D3-0089-478F-B008-773BA12C57B4}"/>
                    </a:ext>
                  </a:extLst>
                </p:cNvPr>
                <p:cNvSpPr>
                  <a:spLocks noEditPoints="1"/>
                </p:cNvSpPr>
                <p:nvPr/>
              </p:nvSpPr>
              <p:spPr bwMode="auto">
                <a:xfrm>
                  <a:off x="6011863" y="6578600"/>
                  <a:ext cx="158750" cy="166688"/>
                </a:xfrm>
                <a:custGeom>
                  <a:avLst/>
                  <a:gdLst>
                    <a:gd name="T0" fmla="*/ 24 w 49"/>
                    <a:gd name="T1" fmla="*/ 51 h 51"/>
                    <a:gd name="T2" fmla="*/ 14 w 49"/>
                    <a:gd name="T3" fmla="*/ 49 h 51"/>
                    <a:gd name="T4" fmla="*/ 6 w 49"/>
                    <a:gd name="T5" fmla="*/ 43 h 51"/>
                    <a:gd name="T6" fmla="*/ 1 w 49"/>
                    <a:gd name="T7" fmla="*/ 35 h 51"/>
                    <a:gd name="T8" fmla="*/ 0 w 49"/>
                    <a:gd name="T9" fmla="*/ 25 h 51"/>
                    <a:gd name="T10" fmla="*/ 2 w 49"/>
                    <a:gd name="T11" fmla="*/ 15 h 51"/>
                    <a:gd name="T12" fmla="*/ 7 w 49"/>
                    <a:gd name="T13" fmla="*/ 7 h 51"/>
                    <a:gd name="T14" fmla="*/ 15 w 49"/>
                    <a:gd name="T15" fmla="*/ 2 h 51"/>
                    <a:gd name="T16" fmla="*/ 25 w 49"/>
                    <a:gd name="T17" fmla="*/ 0 h 51"/>
                    <a:gd name="T18" fmla="*/ 35 w 49"/>
                    <a:gd name="T19" fmla="*/ 2 h 51"/>
                    <a:gd name="T20" fmla="*/ 43 w 49"/>
                    <a:gd name="T21" fmla="*/ 8 h 51"/>
                    <a:gd name="T22" fmla="*/ 48 w 49"/>
                    <a:gd name="T23" fmla="*/ 16 h 51"/>
                    <a:gd name="T24" fmla="*/ 49 w 49"/>
                    <a:gd name="T25" fmla="*/ 26 h 51"/>
                    <a:gd name="T26" fmla="*/ 48 w 49"/>
                    <a:gd name="T27" fmla="*/ 36 h 51"/>
                    <a:gd name="T28" fmla="*/ 43 w 49"/>
                    <a:gd name="T29" fmla="*/ 44 h 51"/>
                    <a:gd name="T30" fmla="*/ 35 w 49"/>
                    <a:gd name="T31" fmla="*/ 49 h 51"/>
                    <a:gd name="T32" fmla="*/ 24 w 49"/>
                    <a:gd name="T33" fmla="*/ 51 h 51"/>
                    <a:gd name="T34" fmla="*/ 24 w 49"/>
                    <a:gd name="T35" fmla="*/ 43 h 51"/>
                    <a:gd name="T36" fmla="*/ 31 w 49"/>
                    <a:gd name="T37" fmla="*/ 41 h 51"/>
                    <a:gd name="T38" fmla="*/ 35 w 49"/>
                    <a:gd name="T39" fmla="*/ 37 h 51"/>
                    <a:gd name="T40" fmla="*/ 38 w 49"/>
                    <a:gd name="T41" fmla="*/ 32 h 51"/>
                    <a:gd name="T42" fmla="*/ 39 w 49"/>
                    <a:gd name="T43" fmla="*/ 26 h 51"/>
                    <a:gd name="T44" fmla="*/ 38 w 49"/>
                    <a:gd name="T45" fmla="*/ 20 h 51"/>
                    <a:gd name="T46" fmla="*/ 35 w 49"/>
                    <a:gd name="T47" fmla="*/ 14 h 51"/>
                    <a:gd name="T48" fmla="*/ 31 w 49"/>
                    <a:gd name="T49" fmla="*/ 10 h 51"/>
                    <a:gd name="T50" fmla="*/ 25 w 49"/>
                    <a:gd name="T51" fmla="*/ 9 h 51"/>
                    <a:gd name="T52" fmla="*/ 19 w 49"/>
                    <a:gd name="T53" fmla="*/ 10 h 51"/>
                    <a:gd name="T54" fmla="*/ 14 w 49"/>
                    <a:gd name="T55" fmla="*/ 14 h 51"/>
                    <a:gd name="T56" fmla="*/ 12 w 49"/>
                    <a:gd name="T57" fmla="*/ 19 h 51"/>
                    <a:gd name="T58" fmla="*/ 11 w 49"/>
                    <a:gd name="T59" fmla="*/ 25 h 51"/>
                    <a:gd name="T60" fmla="*/ 11 w 49"/>
                    <a:gd name="T61" fmla="*/ 31 h 51"/>
                    <a:gd name="T62" fmla="*/ 14 w 49"/>
                    <a:gd name="T63" fmla="*/ 37 h 51"/>
                    <a:gd name="T64" fmla="*/ 18 w 49"/>
                    <a:gd name="T65" fmla="*/ 41 h 51"/>
                    <a:gd name="T66" fmla="*/ 24 w 49"/>
                    <a:gd name="T67"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51">
                      <a:moveTo>
                        <a:pt x="24" y="51"/>
                      </a:moveTo>
                      <a:cubicBezTo>
                        <a:pt x="20" y="51"/>
                        <a:pt x="17" y="50"/>
                        <a:pt x="14" y="49"/>
                      </a:cubicBezTo>
                      <a:cubicBezTo>
                        <a:pt x="11" y="47"/>
                        <a:pt x="8" y="46"/>
                        <a:pt x="6" y="43"/>
                      </a:cubicBezTo>
                      <a:cubicBezTo>
                        <a:pt x="4" y="41"/>
                        <a:pt x="2" y="38"/>
                        <a:pt x="1" y="35"/>
                      </a:cubicBezTo>
                      <a:cubicBezTo>
                        <a:pt x="0" y="32"/>
                        <a:pt x="0" y="29"/>
                        <a:pt x="0" y="25"/>
                      </a:cubicBezTo>
                      <a:cubicBezTo>
                        <a:pt x="0" y="21"/>
                        <a:pt x="1" y="18"/>
                        <a:pt x="2" y="15"/>
                      </a:cubicBezTo>
                      <a:cubicBezTo>
                        <a:pt x="3" y="12"/>
                        <a:pt x="5" y="9"/>
                        <a:pt x="7" y="7"/>
                      </a:cubicBezTo>
                      <a:cubicBezTo>
                        <a:pt x="9" y="5"/>
                        <a:pt x="11" y="3"/>
                        <a:pt x="15" y="2"/>
                      </a:cubicBezTo>
                      <a:cubicBezTo>
                        <a:pt x="18" y="1"/>
                        <a:pt x="21" y="0"/>
                        <a:pt x="25" y="0"/>
                      </a:cubicBezTo>
                      <a:cubicBezTo>
                        <a:pt x="29" y="0"/>
                        <a:pt x="32" y="1"/>
                        <a:pt x="35" y="2"/>
                      </a:cubicBezTo>
                      <a:cubicBezTo>
                        <a:pt x="38" y="4"/>
                        <a:pt x="41" y="5"/>
                        <a:pt x="43" y="8"/>
                      </a:cubicBezTo>
                      <a:cubicBezTo>
                        <a:pt x="45" y="10"/>
                        <a:pt x="47" y="13"/>
                        <a:pt x="48" y="16"/>
                      </a:cubicBezTo>
                      <a:cubicBezTo>
                        <a:pt x="49" y="19"/>
                        <a:pt x="49" y="22"/>
                        <a:pt x="49" y="26"/>
                      </a:cubicBezTo>
                      <a:cubicBezTo>
                        <a:pt x="49" y="30"/>
                        <a:pt x="49" y="33"/>
                        <a:pt x="48" y="36"/>
                      </a:cubicBezTo>
                      <a:cubicBezTo>
                        <a:pt x="46" y="39"/>
                        <a:pt x="45" y="42"/>
                        <a:pt x="43" y="44"/>
                      </a:cubicBezTo>
                      <a:cubicBezTo>
                        <a:pt x="40" y="46"/>
                        <a:pt x="38" y="48"/>
                        <a:pt x="35" y="49"/>
                      </a:cubicBezTo>
                      <a:cubicBezTo>
                        <a:pt x="32" y="50"/>
                        <a:pt x="28" y="51"/>
                        <a:pt x="24" y="51"/>
                      </a:cubicBezTo>
                      <a:close/>
                      <a:moveTo>
                        <a:pt x="24" y="43"/>
                      </a:moveTo>
                      <a:cubicBezTo>
                        <a:pt x="27" y="43"/>
                        <a:pt x="29" y="42"/>
                        <a:pt x="31" y="41"/>
                      </a:cubicBezTo>
                      <a:cubicBezTo>
                        <a:pt x="32" y="40"/>
                        <a:pt x="34" y="39"/>
                        <a:pt x="35" y="37"/>
                      </a:cubicBezTo>
                      <a:cubicBezTo>
                        <a:pt x="36" y="36"/>
                        <a:pt x="37" y="34"/>
                        <a:pt x="38" y="32"/>
                      </a:cubicBezTo>
                      <a:cubicBezTo>
                        <a:pt x="38" y="30"/>
                        <a:pt x="39" y="28"/>
                        <a:pt x="39" y="26"/>
                      </a:cubicBezTo>
                      <a:cubicBezTo>
                        <a:pt x="39" y="24"/>
                        <a:pt x="38" y="22"/>
                        <a:pt x="38" y="20"/>
                      </a:cubicBezTo>
                      <a:cubicBezTo>
                        <a:pt x="37" y="18"/>
                        <a:pt x="37" y="16"/>
                        <a:pt x="35" y="14"/>
                      </a:cubicBezTo>
                      <a:cubicBezTo>
                        <a:pt x="34" y="13"/>
                        <a:pt x="33" y="11"/>
                        <a:pt x="31" y="10"/>
                      </a:cubicBezTo>
                      <a:cubicBezTo>
                        <a:pt x="29" y="9"/>
                        <a:pt x="27" y="9"/>
                        <a:pt x="25" y="9"/>
                      </a:cubicBezTo>
                      <a:cubicBezTo>
                        <a:pt x="23" y="9"/>
                        <a:pt x="20" y="9"/>
                        <a:pt x="19" y="10"/>
                      </a:cubicBezTo>
                      <a:cubicBezTo>
                        <a:pt x="17" y="11"/>
                        <a:pt x="15" y="12"/>
                        <a:pt x="14" y="14"/>
                      </a:cubicBezTo>
                      <a:cubicBezTo>
                        <a:pt x="13" y="15"/>
                        <a:pt x="12" y="17"/>
                        <a:pt x="12" y="19"/>
                      </a:cubicBezTo>
                      <a:cubicBezTo>
                        <a:pt x="11" y="21"/>
                        <a:pt x="11" y="23"/>
                        <a:pt x="11" y="25"/>
                      </a:cubicBezTo>
                      <a:cubicBezTo>
                        <a:pt x="11" y="27"/>
                        <a:pt x="11" y="29"/>
                        <a:pt x="11" y="31"/>
                      </a:cubicBezTo>
                      <a:cubicBezTo>
                        <a:pt x="12" y="34"/>
                        <a:pt x="13" y="35"/>
                        <a:pt x="14" y="37"/>
                      </a:cubicBezTo>
                      <a:cubicBezTo>
                        <a:pt x="15" y="39"/>
                        <a:pt x="16" y="40"/>
                        <a:pt x="18" y="41"/>
                      </a:cubicBezTo>
                      <a:cubicBezTo>
                        <a:pt x="20" y="42"/>
                        <a:pt x="22" y="42"/>
                        <a:pt x="2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2">
                  <a:extLst>
                    <a:ext uri="{FF2B5EF4-FFF2-40B4-BE49-F238E27FC236}">
                      <a16:creationId xmlns:a16="http://schemas.microsoft.com/office/drawing/2014/main" id="{D0B5567C-16EE-4651-806F-3D47CD757704}"/>
                    </a:ext>
                  </a:extLst>
                </p:cNvPr>
                <p:cNvSpPr>
                  <a:spLocks/>
                </p:cNvSpPr>
                <p:nvPr/>
              </p:nvSpPr>
              <p:spPr bwMode="auto">
                <a:xfrm>
                  <a:off x="6183313" y="6513513"/>
                  <a:ext cx="90488" cy="220663"/>
                </a:xfrm>
                <a:custGeom>
                  <a:avLst/>
                  <a:gdLst>
                    <a:gd name="T0" fmla="*/ 0 w 28"/>
                    <a:gd name="T1" fmla="*/ 21 h 68"/>
                    <a:gd name="T2" fmla="*/ 8 w 28"/>
                    <a:gd name="T3" fmla="*/ 20 h 68"/>
                    <a:gd name="T4" fmla="*/ 7 w 28"/>
                    <a:gd name="T5" fmla="*/ 16 h 68"/>
                    <a:gd name="T6" fmla="*/ 8 w 28"/>
                    <a:gd name="T7" fmla="*/ 9 h 68"/>
                    <a:gd name="T8" fmla="*/ 10 w 28"/>
                    <a:gd name="T9" fmla="*/ 4 h 68"/>
                    <a:gd name="T10" fmla="*/ 14 w 28"/>
                    <a:gd name="T11" fmla="*/ 2 h 68"/>
                    <a:gd name="T12" fmla="*/ 19 w 28"/>
                    <a:gd name="T13" fmla="*/ 1 h 68"/>
                    <a:gd name="T14" fmla="*/ 27 w 28"/>
                    <a:gd name="T15" fmla="*/ 0 h 68"/>
                    <a:gd name="T16" fmla="*/ 28 w 28"/>
                    <a:gd name="T17" fmla="*/ 9 h 68"/>
                    <a:gd name="T18" fmla="*/ 25 w 28"/>
                    <a:gd name="T19" fmla="*/ 9 h 68"/>
                    <a:gd name="T20" fmla="*/ 23 w 28"/>
                    <a:gd name="T21" fmla="*/ 9 h 68"/>
                    <a:gd name="T22" fmla="*/ 19 w 28"/>
                    <a:gd name="T23" fmla="*/ 10 h 68"/>
                    <a:gd name="T24" fmla="*/ 18 w 28"/>
                    <a:gd name="T25" fmla="*/ 14 h 68"/>
                    <a:gd name="T26" fmla="*/ 18 w 28"/>
                    <a:gd name="T27" fmla="*/ 19 h 68"/>
                    <a:gd name="T28" fmla="*/ 28 w 28"/>
                    <a:gd name="T29" fmla="*/ 18 h 68"/>
                    <a:gd name="T30" fmla="*/ 28 w 28"/>
                    <a:gd name="T31" fmla="*/ 26 h 68"/>
                    <a:gd name="T32" fmla="*/ 19 w 28"/>
                    <a:gd name="T33" fmla="*/ 27 h 68"/>
                    <a:gd name="T34" fmla="*/ 23 w 28"/>
                    <a:gd name="T35" fmla="*/ 67 h 68"/>
                    <a:gd name="T36" fmla="*/ 12 w 28"/>
                    <a:gd name="T37" fmla="*/ 68 h 68"/>
                    <a:gd name="T38" fmla="*/ 8 w 28"/>
                    <a:gd name="T39" fmla="*/ 28 h 68"/>
                    <a:gd name="T40" fmla="*/ 0 w 28"/>
                    <a:gd name="T41" fmla="*/ 29 h 68"/>
                    <a:gd name="T42" fmla="*/ 0 w 28"/>
                    <a:gd name="T43"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68">
                      <a:moveTo>
                        <a:pt x="0" y="21"/>
                      </a:moveTo>
                      <a:cubicBezTo>
                        <a:pt x="8" y="20"/>
                        <a:pt x="8" y="20"/>
                        <a:pt x="8" y="20"/>
                      </a:cubicBezTo>
                      <a:cubicBezTo>
                        <a:pt x="7" y="16"/>
                        <a:pt x="7" y="16"/>
                        <a:pt x="7" y="16"/>
                      </a:cubicBezTo>
                      <a:cubicBezTo>
                        <a:pt x="7" y="13"/>
                        <a:pt x="7" y="11"/>
                        <a:pt x="8" y="9"/>
                      </a:cubicBezTo>
                      <a:cubicBezTo>
                        <a:pt x="8" y="7"/>
                        <a:pt x="9" y="5"/>
                        <a:pt x="10" y="4"/>
                      </a:cubicBezTo>
                      <a:cubicBezTo>
                        <a:pt x="11" y="3"/>
                        <a:pt x="13" y="2"/>
                        <a:pt x="14" y="2"/>
                      </a:cubicBezTo>
                      <a:cubicBezTo>
                        <a:pt x="16" y="1"/>
                        <a:pt x="18" y="1"/>
                        <a:pt x="19" y="1"/>
                      </a:cubicBezTo>
                      <a:cubicBezTo>
                        <a:pt x="23" y="0"/>
                        <a:pt x="25" y="0"/>
                        <a:pt x="27" y="0"/>
                      </a:cubicBezTo>
                      <a:cubicBezTo>
                        <a:pt x="28" y="9"/>
                        <a:pt x="28" y="9"/>
                        <a:pt x="28" y="9"/>
                      </a:cubicBezTo>
                      <a:cubicBezTo>
                        <a:pt x="27" y="9"/>
                        <a:pt x="26" y="9"/>
                        <a:pt x="25" y="9"/>
                      </a:cubicBezTo>
                      <a:cubicBezTo>
                        <a:pt x="25" y="9"/>
                        <a:pt x="24" y="9"/>
                        <a:pt x="23" y="9"/>
                      </a:cubicBezTo>
                      <a:cubicBezTo>
                        <a:pt x="21" y="9"/>
                        <a:pt x="20" y="9"/>
                        <a:pt x="19" y="10"/>
                      </a:cubicBezTo>
                      <a:cubicBezTo>
                        <a:pt x="18" y="11"/>
                        <a:pt x="18" y="12"/>
                        <a:pt x="18" y="14"/>
                      </a:cubicBezTo>
                      <a:cubicBezTo>
                        <a:pt x="18" y="19"/>
                        <a:pt x="18" y="19"/>
                        <a:pt x="18" y="19"/>
                      </a:cubicBezTo>
                      <a:cubicBezTo>
                        <a:pt x="28" y="18"/>
                        <a:pt x="28" y="18"/>
                        <a:pt x="28" y="18"/>
                      </a:cubicBezTo>
                      <a:cubicBezTo>
                        <a:pt x="28" y="26"/>
                        <a:pt x="28" y="26"/>
                        <a:pt x="28" y="26"/>
                      </a:cubicBezTo>
                      <a:cubicBezTo>
                        <a:pt x="19" y="27"/>
                        <a:pt x="19" y="27"/>
                        <a:pt x="19" y="27"/>
                      </a:cubicBezTo>
                      <a:cubicBezTo>
                        <a:pt x="23" y="67"/>
                        <a:pt x="23" y="67"/>
                        <a:pt x="23" y="67"/>
                      </a:cubicBezTo>
                      <a:cubicBezTo>
                        <a:pt x="12" y="68"/>
                        <a:pt x="12" y="68"/>
                        <a:pt x="12" y="68"/>
                      </a:cubicBezTo>
                      <a:cubicBezTo>
                        <a:pt x="8" y="28"/>
                        <a:pt x="8" y="28"/>
                        <a:pt x="8" y="28"/>
                      </a:cubicBezTo>
                      <a:cubicBezTo>
                        <a:pt x="0" y="29"/>
                        <a:pt x="0" y="29"/>
                        <a:pt x="0" y="29"/>
                      </a:cubicBez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3">
                  <a:extLst>
                    <a:ext uri="{FF2B5EF4-FFF2-40B4-BE49-F238E27FC236}">
                      <a16:creationId xmlns:a16="http://schemas.microsoft.com/office/drawing/2014/main" id="{16EAB954-CEF7-45EF-8000-CA81B58C4712}"/>
                    </a:ext>
                  </a:extLst>
                </p:cNvPr>
                <p:cNvSpPr>
                  <a:spLocks/>
                </p:cNvSpPr>
                <p:nvPr/>
              </p:nvSpPr>
              <p:spPr bwMode="auto">
                <a:xfrm>
                  <a:off x="6342063" y="6456363"/>
                  <a:ext cx="182563" cy="236538"/>
                </a:xfrm>
                <a:custGeom>
                  <a:avLst/>
                  <a:gdLst>
                    <a:gd name="T0" fmla="*/ 0 w 115"/>
                    <a:gd name="T1" fmla="*/ 30 h 149"/>
                    <a:gd name="T2" fmla="*/ 108 w 115"/>
                    <a:gd name="T3" fmla="*/ 0 h 149"/>
                    <a:gd name="T4" fmla="*/ 115 w 115"/>
                    <a:gd name="T5" fmla="*/ 20 h 149"/>
                    <a:gd name="T6" fmla="*/ 72 w 115"/>
                    <a:gd name="T7" fmla="*/ 30 h 149"/>
                    <a:gd name="T8" fmla="*/ 102 w 115"/>
                    <a:gd name="T9" fmla="*/ 143 h 149"/>
                    <a:gd name="T10" fmla="*/ 80 w 115"/>
                    <a:gd name="T11" fmla="*/ 149 h 149"/>
                    <a:gd name="T12" fmla="*/ 49 w 115"/>
                    <a:gd name="T13" fmla="*/ 38 h 149"/>
                    <a:gd name="T14" fmla="*/ 6 w 115"/>
                    <a:gd name="T15" fmla="*/ 49 h 149"/>
                    <a:gd name="T16" fmla="*/ 0 w 115"/>
                    <a:gd name="T17" fmla="*/ 3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49">
                      <a:moveTo>
                        <a:pt x="0" y="30"/>
                      </a:moveTo>
                      <a:lnTo>
                        <a:pt x="108" y="0"/>
                      </a:lnTo>
                      <a:lnTo>
                        <a:pt x="115" y="20"/>
                      </a:lnTo>
                      <a:lnTo>
                        <a:pt x="72" y="30"/>
                      </a:lnTo>
                      <a:lnTo>
                        <a:pt x="102" y="143"/>
                      </a:lnTo>
                      <a:lnTo>
                        <a:pt x="80" y="149"/>
                      </a:lnTo>
                      <a:lnTo>
                        <a:pt x="49" y="38"/>
                      </a:lnTo>
                      <a:lnTo>
                        <a:pt x="6" y="49"/>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4">
                  <a:extLst>
                    <a:ext uri="{FF2B5EF4-FFF2-40B4-BE49-F238E27FC236}">
                      <a16:creationId xmlns:a16="http://schemas.microsoft.com/office/drawing/2014/main" id="{98F77AC9-9661-4AD3-ADCA-B256F5406FF7}"/>
                    </a:ext>
                  </a:extLst>
                </p:cNvPr>
                <p:cNvSpPr>
                  <a:spLocks/>
                </p:cNvSpPr>
                <p:nvPr/>
              </p:nvSpPr>
              <p:spPr bwMode="auto">
                <a:xfrm>
                  <a:off x="6521450" y="6435725"/>
                  <a:ext cx="212725" cy="214313"/>
                </a:xfrm>
                <a:custGeom>
                  <a:avLst/>
                  <a:gdLst>
                    <a:gd name="T0" fmla="*/ 0 w 66"/>
                    <a:gd name="T1" fmla="*/ 5 h 66"/>
                    <a:gd name="T2" fmla="*/ 10 w 66"/>
                    <a:gd name="T3" fmla="*/ 0 h 66"/>
                    <a:gd name="T4" fmla="*/ 20 w 66"/>
                    <a:gd name="T5" fmla="*/ 23 h 66"/>
                    <a:gd name="T6" fmla="*/ 20 w 66"/>
                    <a:gd name="T7" fmla="*/ 23 h 66"/>
                    <a:gd name="T8" fmla="*/ 24 w 66"/>
                    <a:gd name="T9" fmla="*/ 16 h 66"/>
                    <a:gd name="T10" fmla="*/ 31 w 66"/>
                    <a:gd name="T11" fmla="*/ 10 h 66"/>
                    <a:gd name="T12" fmla="*/ 44 w 66"/>
                    <a:gd name="T13" fmla="*/ 9 h 66"/>
                    <a:gd name="T14" fmla="*/ 53 w 66"/>
                    <a:gd name="T15" fmla="*/ 18 h 66"/>
                    <a:gd name="T16" fmla="*/ 66 w 66"/>
                    <a:gd name="T17" fmla="*/ 49 h 66"/>
                    <a:gd name="T18" fmla="*/ 56 w 66"/>
                    <a:gd name="T19" fmla="*/ 53 h 66"/>
                    <a:gd name="T20" fmla="*/ 44 w 66"/>
                    <a:gd name="T21" fmla="*/ 25 h 66"/>
                    <a:gd name="T22" fmla="*/ 39 w 66"/>
                    <a:gd name="T23" fmla="*/ 19 h 66"/>
                    <a:gd name="T24" fmla="*/ 31 w 66"/>
                    <a:gd name="T25" fmla="*/ 19 h 66"/>
                    <a:gd name="T26" fmla="*/ 27 w 66"/>
                    <a:gd name="T27" fmla="*/ 22 h 66"/>
                    <a:gd name="T28" fmla="*/ 25 w 66"/>
                    <a:gd name="T29" fmla="*/ 26 h 66"/>
                    <a:gd name="T30" fmla="*/ 24 w 66"/>
                    <a:gd name="T31" fmla="*/ 30 h 66"/>
                    <a:gd name="T32" fmla="*/ 25 w 66"/>
                    <a:gd name="T33" fmla="*/ 35 h 66"/>
                    <a:gd name="T34" fmla="*/ 37 w 66"/>
                    <a:gd name="T35" fmla="*/ 61 h 66"/>
                    <a:gd name="T36" fmla="*/ 27 w 66"/>
                    <a:gd name="T37" fmla="*/ 66 h 66"/>
                    <a:gd name="T38" fmla="*/ 0 w 66"/>
                    <a:gd name="T39" fmla="*/ 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0" y="5"/>
                      </a:moveTo>
                      <a:cubicBezTo>
                        <a:pt x="10" y="0"/>
                        <a:pt x="10" y="0"/>
                        <a:pt x="10" y="0"/>
                      </a:cubicBezTo>
                      <a:cubicBezTo>
                        <a:pt x="20" y="23"/>
                        <a:pt x="20" y="23"/>
                        <a:pt x="20" y="23"/>
                      </a:cubicBezTo>
                      <a:cubicBezTo>
                        <a:pt x="20" y="23"/>
                        <a:pt x="20" y="23"/>
                        <a:pt x="20" y="23"/>
                      </a:cubicBezTo>
                      <a:cubicBezTo>
                        <a:pt x="21" y="20"/>
                        <a:pt x="22" y="18"/>
                        <a:pt x="24" y="16"/>
                      </a:cubicBezTo>
                      <a:cubicBezTo>
                        <a:pt x="25" y="13"/>
                        <a:pt x="28" y="11"/>
                        <a:pt x="31" y="10"/>
                      </a:cubicBezTo>
                      <a:cubicBezTo>
                        <a:pt x="36" y="8"/>
                        <a:pt x="40" y="8"/>
                        <a:pt x="44" y="9"/>
                      </a:cubicBezTo>
                      <a:cubicBezTo>
                        <a:pt x="48" y="10"/>
                        <a:pt x="51" y="13"/>
                        <a:pt x="53" y="18"/>
                      </a:cubicBezTo>
                      <a:cubicBezTo>
                        <a:pt x="66" y="49"/>
                        <a:pt x="66" y="49"/>
                        <a:pt x="66" y="49"/>
                      </a:cubicBezTo>
                      <a:cubicBezTo>
                        <a:pt x="56" y="53"/>
                        <a:pt x="56" y="53"/>
                        <a:pt x="56" y="53"/>
                      </a:cubicBezTo>
                      <a:cubicBezTo>
                        <a:pt x="44" y="25"/>
                        <a:pt x="44" y="25"/>
                        <a:pt x="44" y="25"/>
                      </a:cubicBezTo>
                      <a:cubicBezTo>
                        <a:pt x="43" y="22"/>
                        <a:pt x="41" y="20"/>
                        <a:pt x="39" y="19"/>
                      </a:cubicBezTo>
                      <a:cubicBezTo>
                        <a:pt x="37" y="18"/>
                        <a:pt x="34" y="18"/>
                        <a:pt x="31" y="19"/>
                      </a:cubicBezTo>
                      <a:cubicBezTo>
                        <a:pt x="30" y="20"/>
                        <a:pt x="28" y="21"/>
                        <a:pt x="27" y="22"/>
                      </a:cubicBezTo>
                      <a:cubicBezTo>
                        <a:pt x="26" y="23"/>
                        <a:pt x="25" y="24"/>
                        <a:pt x="25" y="26"/>
                      </a:cubicBezTo>
                      <a:cubicBezTo>
                        <a:pt x="24" y="27"/>
                        <a:pt x="24" y="29"/>
                        <a:pt x="24" y="30"/>
                      </a:cubicBezTo>
                      <a:cubicBezTo>
                        <a:pt x="24" y="32"/>
                        <a:pt x="25" y="34"/>
                        <a:pt x="25" y="35"/>
                      </a:cubicBezTo>
                      <a:cubicBezTo>
                        <a:pt x="37" y="61"/>
                        <a:pt x="37" y="61"/>
                        <a:pt x="37" y="61"/>
                      </a:cubicBezTo>
                      <a:cubicBezTo>
                        <a:pt x="27" y="66"/>
                        <a:pt x="27" y="66"/>
                        <a:pt x="27" y="66"/>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5">
                  <a:extLst>
                    <a:ext uri="{FF2B5EF4-FFF2-40B4-BE49-F238E27FC236}">
                      <a16:creationId xmlns:a16="http://schemas.microsoft.com/office/drawing/2014/main" id="{F87520BC-CD40-48D1-B892-BB3FFC61C7F9}"/>
                    </a:ext>
                  </a:extLst>
                </p:cNvPr>
                <p:cNvSpPr>
                  <a:spLocks noEditPoints="1"/>
                </p:cNvSpPr>
                <p:nvPr/>
              </p:nvSpPr>
              <p:spPr bwMode="auto">
                <a:xfrm>
                  <a:off x="6677025" y="6364288"/>
                  <a:ext cx="131763" cy="204788"/>
                </a:xfrm>
                <a:custGeom>
                  <a:avLst/>
                  <a:gdLst>
                    <a:gd name="T0" fmla="*/ 0 w 83"/>
                    <a:gd name="T1" fmla="*/ 11 h 129"/>
                    <a:gd name="T2" fmla="*/ 18 w 83"/>
                    <a:gd name="T3" fmla="*/ 0 h 129"/>
                    <a:gd name="T4" fmla="*/ 28 w 83"/>
                    <a:gd name="T5" fmla="*/ 19 h 129"/>
                    <a:gd name="T6" fmla="*/ 10 w 83"/>
                    <a:gd name="T7" fmla="*/ 29 h 129"/>
                    <a:gd name="T8" fmla="*/ 0 w 83"/>
                    <a:gd name="T9" fmla="*/ 11 h 129"/>
                    <a:gd name="T10" fmla="*/ 18 w 83"/>
                    <a:gd name="T11" fmla="*/ 43 h 129"/>
                    <a:gd name="T12" fmla="*/ 36 w 83"/>
                    <a:gd name="T13" fmla="*/ 33 h 129"/>
                    <a:gd name="T14" fmla="*/ 83 w 83"/>
                    <a:gd name="T15" fmla="*/ 119 h 129"/>
                    <a:gd name="T16" fmla="*/ 65 w 83"/>
                    <a:gd name="T17" fmla="*/ 129 h 129"/>
                    <a:gd name="T18" fmla="*/ 18 w 83"/>
                    <a:gd name="T19" fmla="*/ 4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29">
                      <a:moveTo>
                        <a:pt x="0" y="11"/>
                      </a:moveTo>
                      <a:lnTo>
                        <a:pt x="18" y="0"/>
                      </a:lnTo>
                      <a:lnTo>
                        <a:pt x="28" y="19"/>
                      </a:lnTo>
                      <a:lnTo>
                        <a:pt x="10" y="29"/>
                      </a:lnTo>
                      <a:lnTo>
                        <a:pt x="0" y="11"/>
                      </a:lnTo>
                      <a:close/>
                      <a:moveTo>
                        <a:pt x="18" y="43"/>
                      </a:moveTo>
                      <a:lnTo>
                        <a:pt x="36" y="33"/>
                      </a:lnTo>
                      <a:lnTo>
                        <a:pt x="83" y="119"/>
                      </a:lnTo>
                      <a:lnTo>
                        <a:pt x="65" y="129"/>
                      </a:lnTo>
                      <a:lnTo>
                        <a:pt x="1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6">
                  <a:extLst>
                    <a:ext uri="{FF2B5EF4-FFF2-40B4-BE49-F238E27FC236}">
                      <a16:creationId xmlns:a16="http://schemas.microsoft.com/office/drawing/2014/main" id="{8D469512-3DB1-46E6-B81A-20BD1CAA476C}"/>
                    </a:ext>
                  </a:extLst>
                </p:cNvPr>
                <p:cNvSpPr>
                  <a:spLocks/>
                </p:cNvSpPr>
                <p:nvPr/>
              </p:nvSpPr>
              <p:spPr bwMode="auto">
                <a:xfrm>
                  <a:off x="6767513" y="6335713"/>
                  <a:ext cx="203200" cy="192088"/>
                </a:xfrm>
                <a:custGeom>
                  <a:avLst/>
                  <a:gdLst>
                    <a:gd name="T0" fmla="*/ 0 w 63"/>
                    <a:gd name="T1" fmla="*/ 20 h 59"/>
                    <a:gd name="T2" fmla="*/ 8 w 63"/>
                    <a:gd name="T3" fmla="*/ 14 h 59"/>
                    <a:gd name="T4" fmla="*/ 12 w 63"/>
                    <a:gd name="T5" fmla="*/ 20 h 59"/>
                    <a:gd name="T6" fmla="*/ 13 w 63"/>
                    <a:gd name="T7" fmla="*/ 20 h 59"/>
                    <a:gd name="T8" fmla="*/ 14 w 63"/>
                    <a:gd name="T9" fmla="*/ 11 h 59"/>
                    <a:gd name="T10" fmla="*/ 20 w 63"/>
                    <a:gd name="T11" fmla="*/ 4 h 59"/>
                    <a:gd name="T12" fmla="*/ 33 w 63"/>
                    <a:gd name="T13" fmla="*/ 0 h 59"/>
                    <a:gd name="T14" fmla="*/ 44 w 63"/>
                    <a:gd name="T15" fmla="*/ 8 h 59"/>
                    <a:gd name="T16" fmla="*/ 63 w 63"/>
                    <a:gd name="T17" fmla="*/ 35 h 59"/>
                    <a:gd name="T18" fmla="*/ 54 w 63"/>
                    <a:gd name="T19" fmla="*/ 41 h 59"/>
                    <a:gd name="T20" fmla="*/ 37 w 63"/>
                    <a:gd name="T21" fmla="*/ 16 h 59"/>
                    <a:gd name="T22" fmla="*/ 30 w 63"/>
                    <a:gd name="T23" fmla="*/ 11 h 59"/>
                    <a:gd name="T24" fmla="*/ 23 w 63"/>
                    <a:gd name="T25" fmla="*/ 13 h 59"/>
                    <a:gd name="T26" fmla="*/ 19 w 63"/>
                    <a:gd name="T27" fmla="*/ 16 h 59"/>
                    <a:gd name="T28" fmla="*/ 18 w 63"/>
                    <a:gd name="T29" fmla="*/ 21 h 59"/>
                    <a:gd name="T30" fmla="*/ 18 w 63"/>
                    <a:gd name="T31" fmla="*/ 25 h 59"/>
                    <a:gd name="T32" fmla="*/ 20 w 63"/>
                    <a:gd name="T33" fmla="*/ 30 h 59"/>
                    <a:gd name="T34" fmla="*/ 36 w 63"/>
                    <a:gd name="T35" fmla="*/ 53 h 59"/>
                    <a:gd name="T36" fmla="*/ 27 w 63"/>
                    <a:gd name="T37" fmla="*/ 59 h 59"/>
                    <a:gd name="T38" fmla="*/ 0 w 6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59">
                      <a:moveTo>
                        <a:pt x="0" y="20"/>
                      </a:moveTo>
                      <a:cubicBezTo>
                        <a:pt x="8" y="14"/>
                        <a:pt x="8" y="14"/>
                        <a:pt x="8" y="14"/>
                      </a:cubicBezTo>
                      <a:cubicBezTo>
                        <a:pt x="12" y="20"/>
                        <a:pt x="12" y="20"/>
                        <a:pt x="12" y="20"/>
                      </a:cubicBezTo>
                      <a:cubicBezTo>
                        <a:pt x="13" y="20"/>
                        <a:pt x="13" y="20"/>
                        <a:pt x="13" y="20"/>
                      </a:cubicBezTo>
                      <a:cubicBezTo>
                        <a:pt x="13" y="17"/>
                        <a:pt x="13" y="14"/>
                        <a:pt x="14" y="11"/>
                      </a:cubicBezTo>
                      <a:cubicBezTo>
                        <a:pt x="16" y="8"/>
                        <a:pt x="18" y="6"/>
                        <a:pt x="20" y="4"/>
                      </a:cubicBezTo>
                      <a:cubicBezTo>
                        <a:pt x="25" y="1"/>
                        <a:pt x="29" y="0"/>
                        <a:pt x="33" y="0"/>
                      </a:cubicBezTo>
                      <a:cubicBezTo>
                        <a:pt x="37" y="1"/>
                        <a:pt x="41" y="3"/>
                        <a:pt x="44" y="8"/>
                      </a:cubicBezTo>
                      <a:cubicBezTo>
                        <a:pt x="63" y="35"/>
                        <a:pt x="63" y="35"/>
                        <a:pt x="63" y="35"/>
                      </a:cubicBezTo>
                      <a:cubicBezTo>
                        <a:pt x="54" y="41"/>
                        <a:pt x="54" y="41"/>
                        <a:pt x="54" y="41"/>
                      </a:cubicBezTo>
                      <a:cubicBezTo>
                        <a:pt x="37" y="16"/>
                        <a:pt x="37" y="16"/>
                        <a:pt x="37" y="16"/>
                      </a:cubicBezTo>
                      <a:cubicBezTo>
                        <a:pt x="34" y="13"/>
                        <a:pt x="32" y="11"/>
                        <a:pt x="30" y="11"/>
                      </a:cubicBezTo>
                      <a:cubicBezTo>
                        <a:pt x="28" y="10"/>
                        <a:pt x="25" y="11"/>
                        <a:pt x="23" y="13"/>
                      </a:cubicBezTo>
                      <a:cubicBezTo>
                        <a:pt x="21" y="14"/>
                        <a:pt x="20" y="15"/>
                        <a:pt x="19" y="16"/>
                      </a:cubicBezTo>
                      <a:cubicBezTo>
                        <a:pt x="18" y="18"/>
                        <a:pt x="18" y="19"/>
                        <a:pt x="18" y="21"/>
                      </a:cubicBezTo>
                      <a:cubicBezTo>
                        <a:pt x="17" y="22"/>
                        <a:pt x="18" y="24"/>
                        <a:pt x="18" y="25"/>
                      </a:cubicBezTo>
                      <a:cubicBezTo>
                        <a:pt x="18" y="27"/>
                        <a:pt x="19" y="28"/>
                        <a:pt x="20" y="30"/>
                      </a:cubicBezTo>
                      <a:cubicBezTo>
                        <a:pt x="36" y="53"/>
                        <a:pt x="36" y="53"/>
                        <a:pt x="36" y="53"/>
                      </a:cubicBezTo>
                      <a:cubicBezTo>
                        <a:pt x="27" y="59"/>
                        <a:pt x="27" y="59"/>
                        <a:pt x="27" y="59"/>
                      </a:cubicBez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7">
                  <a:extLst>
                    <a:ext uri="{FF2B5EF4-FFF2-40B4-BE49-F238E27FC236}">
                      <a16:creationId xmlns:a16="http://schemas.microsoft.com/office/drawing/2014/main" id="{FECE2643-4F57-4FEF-BCAD-CBFA68AB503D}"/>
                    </a:ext>
                  </a:extLst>
                </p:cNvPr>
                <p:cNvSpPr>
                  <a:spLocks noEditPoints="1"/>
                </p:cNvSpPr>
                <p:nvPr/>
              </p:nvSpPr>
              <p:spPr bwMode="auto">
                <a:xfrm>
                  <a:off x="6929438" y="6199188"/>
                  <a:ext cx="211138" cy="239713"/>
                </a:xfrm>
                <a:custGeom>
                  <a:avLst/>
                  <a:gdLst>
                    <a:gd name="T0" fmla="*/ 58 w 65"/>
                    <a:gd name="T1" fmla="*/ 34 h 74"/>
                    <a:gd name="T2" fmla="*/ 64 w 65"/>
                    <a:gd name="T3" fmla="*/ 50 h 74"/>
                    <a:gd name="T4" fmla="*/ 54 w 65"/>
                    <a:gd name="T5" fmla="*/ 66 h 74"/>
                    <a:gd name="T6" fmla="*/ 48 w 65"/>
                    <a:gd name="T7" fmla="*/ 71 h 74"/>
                    <a:gd name="T8" fmla="*/ 42 w 65"/>
                    <a:gd name="T9" fmla="*/ 73 h 74"/>
                    <a:gd name="T10" fmla="*/ 35 w 65"/>
                    <a:gd name="T11" fmla="*/ 73 h 74"/>
                    <a:gd name="T12" fmla="*/ 28 w 65"/>
                    <a:gd name="T13" fmla="*/ 70 h 74"/>
                    <a:gd name="T14" fmla="*/ 36 w 65"/>
                    <a:gd name="T15" fmla="*/ 63 h 74"/>
                    <a:gd name="T16" fmla="*/ 40 w 65"/>
                    <a:gd name="T17" fmla="*/ 64 h 74"/>
                    <a:gd name="T18" fmla="*/ 43 w 65"/>
                    <a:gd name="T19" fmla="*/ 64 h 74"/>
                    <a:gd name="T20" fmla="*/ 47 w 65"/>
                    <a:gd name="T21" fmla="*/ 62 h 74"/>
                    <a:gd name="T22" fmla="*/ 50 w 65"/>
                    <a:gd name="T23" fmla="*/ 60 h 74"/>
                    <a:gd name="T24" fmla="*/ 55 w 65"/>
                    <a:gd name="T25" fmla="*/ 51 h 74"/>
                    <a:gd name="T26" fmla="*/ 51 w 65"/>
                    <a:gd name="T27" fmla="*/ 42 h 74"/>
                    <a:gd name="T28" fmla="*/ 46 w 65"/>
                    <a:gd name="T29" fmla="*/ 37 h 74"/>
                    <a:gd name="T30" fmla="*/ 46 w 65"/>
                    <a:gd name="T31" fmla="*/ 37 h 74"/>
                    <a:gd name="T32" fmla="*/ 45 w 65"/>
                    <a:gd name="T33" fmla="*/ 46 h 74"/>
                    <a:gd name="T34" fmla="*/ 40 w 65"/>
                    <a:gd name="T35" fmla="*/ 53 h 74"/>
                    <a:gd name="T36" fmla="*/ 32 w 65"/>
                    <a:gd name="T37" fmla="*/ 58 h 74"/>
                    <a:gd name="T38" fmla="*/ 23 w 65"/>
                    <a:gd name="T39" fmla="*/ 59 h 74"/>
                    <a:gd name="T40" fmla="*/ 15 w 65"/>
                    <a:gd name="T41" fmla="*/ 56 h 74"/>
                    <a:gd name="T42" fmla="*/ 7 w 65"/>
                    <a:gd name="T43" fmla="*/ 49 h 74"/>
                    <a:gd name="T44" fmla="*/ 2 w 65"/>
                    <a:gd name="T45" fmla="*/ 42 h 74"/>
                    <a:gd name="T46" fmla="*/ 0 w 65"/>
                    <a:gd name="T47" fmla="*/ 33 h 74"/>
                    <a:gd name="T48" fmla="*/ 2 w 65"/>
                    <a:gd name="T49" fmla="*/ 24 h 74"/>
                    <a:gd name="T50" fmla="*/ 7 w 65"/>
                    <a:gd name="T51" fmla="*/ 17 h 74"/>
                    <a:gd name="T52" fmla="*/ 15 w 65"/>
                    <a:gd name="T53" fmla="*/ 12 h 74"/>
                    <a:gd name="T54" fmla="*/ 23 w 65"/>
                    <a:gd name="T55" fmla="*/ 13 h 74"/>
                    <a:gd name="T56" fmla="*/ 24 w 65"/>
                    <a:gd name="T57" fmla="*/ 13 h 74"/>
                    <a:gd name="T58" fmla="*/ 19 w 65"/>
                    <a:gd name="T59" fmla="*/ 8 h 74"/>
                    <a:gd name="T60" fmla="*/ 27 w 65"/>
                    <a:gd name="T61" fmla="*/ 0 h 74"/>
                    <a:gd name="T62" fmla="*/ 58 w 65"/>
                    <a:gd name="T63" fmla="*/ 34 h 74"/>
                    <a:gd name="T64" fmla="*/ 36 w 65"/>
                    <a:gd name="T65" fmla="*/ 46 h 74"/>
                    <a:gd name="T66" fmla="*/ 40 w 65"/>
                    <a:gd name="T67" fmla="*/ 41 h 74"/>
                    <a:gd name="T68" fmla="*/ 40 w 65"/>
                    <a:gd name="T69" fmla="*/ 35 h 74"/>
                    <a:gd name="T70" fmla="*/ 38 w 65"/>
                    <a:gd name="T71" fmla="*/ 30 h 74"/>
                    <a:gd name="T72" fmla="*/ 35 w 65"/>
                    <a:gd name="T73" fmla="*/ 25 h 74"/>
                    <a:gd name="T74" fmla="*/ 30 w 65"/>
                    <a:gd name="T75" fmla="*/ 21 h 74"/>
                    <a:gd name="T76" fmla="*/ 25 w 65"/>
                    <a:gd name="T77" fmla="*/ 19 h 74"/>
                    <a:gd name="T78" fmla="*/ 19 w 65"/>
                    <a:gd name="T79" fmla="*/ 19 h 74"/>
                    <a:gd name="T80" fmla="*/ 14 w 65"/>
                    <a:gd name="T81" fmla="*/ 22 h 74"/>
                    <a:gd name="T82" fmla="*/ 11 w 65"/>
                    <a:gd name="T83" fmla="*/ 27 h 74"/>
                    <a:gd name="T84" fmla="*/ 10 w 65"/>
                    <a:gd name="T85" fmla="*/ 32 h 74"/>
                    <a:gd name="T86" fmla="*/ 12 w 65"/>
                    <a:gd name="T87" fmla="*/ 38 h 74"/>
                    <a:gd name="T88" fmla="*/ 16 w 65"/>
                    <a:gd name="T89" fmla="*/ 43 h 74"/>
                    <a:gd name="T90" fmla="*/ 20 w 65"/>
                    <a:gd name="T91" fmla="*/ 47 h 74"/>
                    <a:gd name="T92" fmla="*/ 25 w 65"/>
                    <a:gd name="T93" fmla="*/ 49 h 74"/>
                    <a:gd name="T94" fmla="*/ 31 w 65"/>
                    <a:gd name="T95" fmla="*/ 49 h 74"/>
                    <a:gd name="T96" fmla="*/ 36 w 65"/>
                    <a:gd name="T9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 h="74">
                      <a:moveTo>
                        <a:pt x="58" y="34"/>
                      </a:moveTo>
                      <a:cubicBezTo>
                        <a:pt x="63" y="39"/>
                        <a:pt x="65" y="45"/>
                        <a:pt x="64" y="50"/>
                      </a:cubicBezTo>
                      <a:cubicBezTo>
                        <a:pt x="63" y="56"/>
                        <a:pt x="60" y="61"/>
                        <a:pt x="54" y="66"/>
                      </a:cubicBezTo>
                      <a:cubicBezTo>
                        <a:pt x="53" y="68"/>
                        <a:pt x="51" y="69"/>
                        <a:pt x="48" y="71"/>
                      </a:cubicBezTo>
                      <a:cubicBezTo>
                        <a:pt x="46" y="72"/>
                        <a:pt x="44" y="73"/>
                        <a:pt x="42" y="73"/>
                      </a:cubicBezTo>
                      <a:cubicBezTo>
                        <a:pt x="39" y="74"/>
                        <a:pt x="37" y="74"/>
                        <a:pt x="35" y="73"/>
                      </a:cubicBezTo>
                      <a:cubicBezTo>
                        <a:pt x="32" y="73"/>
                        <a:pt x="30" y="72"/>
                        <a:pt x="28" y="70"/>
                      </a:cubicBezTo>
                      <a:cubicBezTo>
                        <a:pt x="36" y="63"/>
                        <a:pt x="36" y="63"/>
                        <a:pt x="36" y="63"/>
                      </a:cubicBezTo>
                      <a:cubicBezTo>
                        <a:pt x="37" y="64"/>
                        <a:pt x="39" y="64"/>
                        <a:pt x="40" y="64"/>
                      </a:cubicBezTo>
                      <a:cubicBezTo>
                        <a:pt x="41" y="64"/>
                        <a:pt x="42" y="64"/>
                        <a:pt x="43" y="64"/>
                      </a:cubicBezTo>
                      <a:cubicBezTo>
                        <a:pt x="44" y="64"/>
                        <a:pt x="45" y="63"/>
                        <a:pt x="47" y="62"/>
                      </a:cubicBezTo>
                      <a:cubicBezTo>
                        <a:pt x="48" y="62"/>
                        <a:pt x="49" y="61"/>
                        <a:pt x="50" y="60"/>
                      </a:cubicBezTo>
                      <a:cubicBezTo>
                        <a:pt x="53" y="57"/>
                        <a:pt x="54" y="54"/>
                        <a:pt x="55" y="51"/>
                      </a:cubicBezTo>
                      <a:cubicBezTo>
                        <a:pt x="55" y="48"/>
                        <a:pt x="53" y="45"/>
                        <a:pt x="51" y="42"/>
                      </a:cubicBezTo>
                      <a:cubicBezTo>
                        <a:pt x="46" y="37"/>
                        <a:pt x="46" y="37"/>
                        <a:pt x="46" y="37"/>
                      </a:cubicBezTo>
                      <a:cubicBezTo>
                        <a:pt x="46" y="37"/>
                        <a:pt x="46" y="37"/>
                        <a:pt x="46" y="37"/>
                      </a:cubicBezTo>
                      <a:cubicBezTo>
                        <a:pt x="46" y="40"/>
                        <a:pt x="46" y="43"/>
                        <a:pt x="45" y="46"/>
                      </a:cubicBezTo>
                      <a:cubicBezTo>
                        <a:pt x="44" y="49"/>
                        <a:pt x="43" y="51"/>
                        <a:pt x="40" y="53"/>
                      </a:cubicBezTo>
                      <a:cubicBezTo>
                        <a:pt x="38" y="56"/>
                        <a:pt x="35" y="58"/>
                        <a:pt x="32" y="58"/>
                      </a:cubicBezTo>
                      <a:cubicBezTo>
                        <a:pt x="29" y="59"/>
                        <a:pt x="26" y="60"/>
                        <a:pt x="23" y="59"/>
                      </a:cubicBezTo>
                      <a:cubicBezTo>
                        <a:pt x="20" y="58"/>
                        <a:pt x="17" y="57"/>
                        <a:pt x="15" y="56"/>
                      </a:cubicBezTo>
                      <a:cubicBezTo>
                        <a:pt x="12" y="54"/>
                        <a:pt x="10" y="52"/>
                        <a:pt x="7" y="49"/>
                      </a:cubicBezTo>
                      <a:cubicBezTo>
                        <a:pt x="5" y="47"/>
                        <a:pt x="3" y="44"/>
                        <a:pt x="2" y="42"/>
                      </a:cubicBezTo>
                      <a:cubicBezTo>
                        <a:pt x="1" y="39"/>
                        <a:pt x="0" y="36"/>
                        <a:pt x="0" y="33"/>
                      </a:cubicBezTo>
                      <a:cubicBezTo>
                        <a:pt x="0" y="30"/>
                        <a:pt x="1" y="27"/>
                        <a:pt x="2" y="24"/>
                      </a:cubicBezTo>
                      <a:cubicBezTo>
                        <a:pt x="3" y="22"/>
                        <a:pt x="5" y="19"/>
                        <a:pt x="7" y="17"/>
                      </a:cubicBezTo>
                      <a:cubicBezTo>
                        <a:pt x="10" y="15"/>
                        <a:pt x="12" y="13"/>
                        <a:pt x="15" y="12"/>
                      </a:cubicBezTo>
                      <a:cubicBezTo>
                        <a:pt x="18" y="12"/>
                        <a:pt x="21" y="12"/>
                        <a:pt x="23" y="13"/>
                      </a:cubicBezTo>
                      <a:cubicBezTo>
                        <a:pt x="24" y="13"/>
                        <a:pt x="24" y="13"/>
                        <a:pt x="24" y="13"/>
                      </a:cubicBezTo>
                      <a:cubicBezTo>
                        <a:pt x="19" y="8"/>
                        <a:pt x="19" y="8"/>
                        <a:pt x="19" y="8"/>
                      </a:cubicBezTo>
                      <a:cubicBezTo>
                        <a:pt x="27" y="0"/>
                        <a:pt x="27" y="0"/>
                        <a:pt x="27" y="0"/>
                      </a:cubicBezTo>
                      <a:lnTo>
                        <a:pt x="58" y="34"/>
                      </a:lnTo>
                      <a:close/>
                      <a:moveTo>
                        <a:pt x="36" y="46"/>
                      </a:moveTo>
                      <a:cubicBezTo>
                        <a:pt x="38" y="44"/>
                        <a:pt x="39" y="43"/>
                        <a:pt x="40" y="41"/>
                      </a:cubicBezTo>
                      <a:cubicBezTo>
                        <a:pt x="40" y="39"/>
                        <a:pt x="40" y="37"/>
                        <a:pt x="40" y="35"/>
                      </a:cubicBezTo>
                      <a:cubicBezTo>
                        <a:pt x="40" y="33"/>
                        <a:pt x="39" y="31"/>
                        <a:pt x="38" y="30"/>
                      </a:cubicBezTo>
                      <a:cubicBezTo>
                        <a:pt x="37" y="28"/>
                        <a:pt x="36" y="26"/>
                        <a:pt x="35" y="25"/>
                      </a:cubicBezTo>
                      <a:cubicBezTo>
                        <a:pt x="33" y="23"/>
                        <a:pt x="32" y="22"/>
                        <a:pt x="30" y="21"/>
                      </a:cubicBezTo>
                      <a:cubicBezTo>
                        <a:pt x="28" y="20"/>
                        <a:pt x="27" y="19"/>
                        <a:pt x="25" y="19"/>
                      </a:cubicBezTo>
                      <a:cubicBezTo>
                        <a:pt x="23" y="18"/>
                        <a:pt x="21" y="18"/>
                        <a:pt x="19" y="19"/>
                      </a:cubicBezTo>
                      <a:cubicBezTo>
                        <a:pt x="18" y="19"/>
                        <a:pt x="16" y="20"/>
                        <a:pt x="14" y="22"/>
                      </a:cubicBezTo>
                      <a:cubicBezTo>
                        <a:pt x="12" y="23"/>
                        <a:pt x="11" y="25"/>
                        <a:pt x="11" y="27"/>
                      </a:cubicBezTo>
                      <a:cubicBezTo>
                        <a:pt x="10" y="29"/>
                        <a:pt x="10" y="31"/>
                        <a:pt x="10" y="32"/>
                      </a:cubicBezTo>
                      <a:cubicBezTo>
                        <a:pt x="11" y="34"/>
                        <a:pt x="11" y="36"/>
                        <a:pt x="12" y="38"/>
                      </a:cubicBezTo>
                      <a:cubicBezTo>
                        <a:pt x="13" y="40"/>
                        <a:pt x="15" y="41"/>
                        <a:pt x="16" y="43"/>
                      </a:cubicBezTo>
                      <a:cubicBezTo>
                        <a:pt x="17" y="44"/>
                        <a:pt x="19" y="46"/>
                        <a:pt x="20" y="47"/>
                      </a:cubicBezTo>
                      <a:cubicBezTo>
                        <a:pt x="22" y="48"/>
                        <a:pt x="24" y="48"/>
                        <a:pt x="25" y="49"/>
                      </a:cubicBezTo>
                      <a:cubicBezTo>
                        <a:pt x="27" y="49"/>
                        <a:pt x="29" y="49"/>
                        <a:pt x="31" y="49"/>
                      </a:cubicBezTo>
                      <a:cubicBezTo>
                        <a:pt x="33" y="48"/>
                        <a:pt x="34" y="47"/>
                        <a:pt x="36"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8">
                  <a:extLst>
                    <a:ext uri="{FF2B5EF4-FFF2-40B4-BE49-F238E27FC236}">
                      <a16:creationId xmlns:a16="http://schemas.microsoft.com/office/drawing/2014/main" id="{59CCC24E-BC05-453E-9787-EB2A3780842D}"/>
                    </a:ext>
                  </a:extLst>
                </p:cNvPr>
                <p:cNvSpPr>
                  <a:spLocks/>
                </p:cNvSpPr>
                <p:nvPr/>
              </p:nvSpPr>
              <p:spPr bwMode="auto">
                <a:xfrm>
                  <a:off x="7053263" y="6099175"/>
                  <a:ext cx="171450" cy="165100"/>
                </a:xfrm>
                <a:custGeom>
                  <a:avLst/>
                  <a:gdLst>
                    <a:gd name="T0" fmla="*/ 26 w 53"/>
                    <a:gd name="T1" fmla="*/ 39 h 51"/>
                    <a:gd name="T2" fmla="*/ 33 w 53"/>
                    <a:gd name="T3" fmla="*/ 40 h 51"/>
                    <a:gd name="T4" fmla="*/ 39 w 53"/>
                    <a:gd name="T5" fmla="*/ 36 h 51"/>
                    <a:gd name="T6" fmla="*/ 42 w 53"/>
                    <a:gd name="T7" fmla="*/ 33 h 51"/>
                    <a:gd name="T8" fmla="*/ 43 w 53"/>
                    <a:gd name="T9" fmla="*/ 30 h 51"/>
                    <a:gd name="T10" fmla="*/ 44 w 53"/>
                    <a:gd name="T11" fmla="*/ 26 h 51"/>
                    <a:gd name="T12" fmla="*/ 42 w 53"/>
                    <a:gd name="T13" fmla="*/ 23 h 51"/>
                    <a:gd name="T14" fmla="*/ 38 w 53"/>
                    <a:gd name="T15" fmla="*/ 22 h 51"/>
                    <a:gd name="T16" fmla="*/ 34 w 53"/>
                    <a:gd name="T17" fmla="*/ 24 h 51"/>
                    <a:gd name="T18" fmla="*/ 30 w 53"/>
                    <a:gd name="T19" fmla="*/ 27 h 51"/>
                    <a:gd name="T20" fmla="*/ 25 w 53"/>
                    <a:gd name="T21" fmla="*/ 31 h 51"/>
                    <a:gd name="T22" fmla="*/ 20 w 53"/>
                    <a:gd name="T23" fmla="*/ 34 h 51"/>
                    <a:gd name="T24" fmla="*/ 15 w 53"/>
                    <a:gd name="T25" fmla="*/ 36 h 51"/>
                    <a:gd name="T26" fmla="*/ 10 w 53"/>
                    <a:gd name="T27" fmla="*/ 36 h 51"/>
                    <a:gd name="T28" fmla="*/ 4 w 53"/>
                    <a:gd name="T29" fmla="*/ 33 h 51"/>
                    <a:gd name="T30" fmla="*/ 0 w 53"/>
                    <a:gd name="T31" fmla="*/ 28 h 51"/>
                    <a:gd name="T32" fmla="*/ 0 w 53"/>
                    <a:gd name="T33" fmla="*/ 21 h 51"/>
                    <a:gd name="T34" fmla="*/ 3 w 53"/>
                    <a:gd name="T35" fmla="*/ 15 h 51"/>
                    <a:gd name="T36" fmla="*/ 7 w 53"/>
                    <a:gd name="T37" fmla="*/ 9 h 51"/>
                    <a:gd name="T38" fmla="*/ 12 w 53"/>
                    <a:gd name="T39" fmla="*/ 4 h 51"/>
                    <a:gd name="T40" fmla="*/ 18 w 53"/>
                    <a:gd name="T41" fmla="*/ 1 h 51"/>
                    <a:gd name="T42" fmla="*/ 25 w 53"/>
                    <a:gd name="T43" fmla="*/ 0 h 51"/>
                    <a:gd name="T44" fmla="*/ 31 w 53"/>
                    <a:gd name="T45" fmla="*/ 3 h 51"/>
                    <a:gd name="T46" fmla="*/ 24 w 53"/>
                    <a:gd name="T47" fmla="*/ 11 h 51"/>
                    <a:gd name="T48" fmla="*/ 18 w 53"/>
                    <a:gd name="T49" fmla="*/ 11 h 51"/>
                    <a:gd name="T50" fmla="*/ 13 w 53"/>
                    <a:gd name="T51" fmla="*/ 15 h 51"/>
                    <a:gd name="T52" fmla="*/ 11 w 53"/>
                    <a:gd name="T53" fmla="*/ 17 h 51"/>
                    <a:gd name="T54" fmla="*/ 10 w 53"/>
                    <a:gd name="T55" fmla="*/ 20 h 51"/>
                    <a:gd name="T56" fmla="*/ 9 w 53"/>
                    <a:gd name="T57" fmla="*/ 22 h 51"/>
                    <a:gd name="T58" fmla="*/ 11 w 53"/>
                    <a:gd name="T59" fmla="*/ 25 h 51"/>
                    <a:gd name="T60" fmla="*/ 14 w 53"/>
                    <a:gd name="T61" fmla="*/ 26 h 51"/>
                    <a:gd name="T62" fmla="*/ 18 w 53"/>
                    <a:gd name="T63" fmla="*/ 24 h 51"/>
                    <a:gd name="T64" fmla="*/ 22 w 53"/>
                    <a:gd name="T65" fmla="*/ 21 h 51"/>
                    <a:gd name="T66" fmla="*/ 27 w 53"/>
                    <a:gd name="T67" fmla="*/ 18 h 51"/>
                    <a:gd name="T68" fmla="*/ 32 w 53"/>
                    <a:gd name="T69" fmla="*/ 14 h 51"/>
                    <a:gd name="T70" fmla="*/ 37 w 53"/>
                    <a:gd name="T71" fmla="*/ 12 h 51"/>
                    <a:gd name="T72" fmla="*/ 42 w 53"/>
                    <a:gd name="T73" fmla="*/ 12 h 51"/>
                    <a:gd name="T74" fmla="*/ 48 w 53"/>
                    <a:gd name="T75" fmla="*/ 15 h 51"/>
                    <a:gd name="T76" fmla="*/ 52 w 53"/>
                    <a:gd name="T77" fmla="*/ 21 h 51"/>
                    <a:gd name="T78" fmla="*/ 53 w 53"/>
                    <a:gd name="T79" fmla="*/ 28 h 51"/>
                    <a:gd name="T80" fmla="*/ 50 w 53"/>
                    <a:gd name="T81" fmla="*/ 35 h 51"/>
                    <a:gd name="T82" fmla="*/ 46 w 53"/>
                    <a:gd name="T83" fmla="*/ 41 h 51"/>
                    <a:gd name="T84" fmla="*/ 39 w 53"/>
                    <a:gd name="T85" fmla="*/ 47 h 51"/>
                    <a:gd name="T86" fmla="*/ 33 w 53"/>
                    <a:gd name="T87" fmla="*/ 50 h 51"/>
                    <a:gd name="T88" fmla="*/ 26 w 53"/>
                    <a:gd name="T89" fmla="*/ 51 h 51"/>
                    <a:gd name="T90" fmla="*/ 19 w 53"/>
                    <a:gd name="T91" fmla="*/ 47 h 51"/>
                    <a:gd name="T92" fmla="*/ 26 w 53"/>
                    <a:gd name="T93"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51">
                      <a:moveTo>
                        <a:pt x="26" y="39"/>
                      </a:moveTo>
                      <a:cubicBezTo>
                        <a:pt x="29" y="41"/>
                        <a:pt x="31" y="41"/>
                        <a:pt x="33" y="40"/>
                      </a:cubicBezTo>
                      <a:cubicBezTo>
                        <a:pt x="36" y="40"/>
                        <a:pt x="38" y="38"/>
                        <a:pt x="39" y="36"/>
                      </a:cubicBezTo>
                      <a:cubicBezTo>
                        <a:pt x="40" y="35"/>
                        <a:pt x="41" y="34"/>
                        <a:pt x="42" y="33"/>
                      </a:cubicBezTo>
                      <a:cubicBezTo>
                        <a:pt x="42" y="32"/>
                        <a:pt x="43" y="31"/>
                        <a:pt x="43" y="30"/>
                      </a:cubicBezTo>
                      <a:cubicBezTo>
                        <a:pt x="44" y="29"/>
                        <a:pt x="44" y="27"/>
                        <a:pt x="44" y="26"/>
                      </a:cubicBezTo>
                      <a:cubicBezTo>
                        <a:pt x="43" y="25"/>
                        <a:pt x="43" y="24"/>
                        <a:pt x="42" y="23"/>
                      </a:cubicBezTo>
                      <a:cubicBezTo>
                        <a:pt x="41" y="23"/>
                        <a:pt x="39" y="22"/>
                        <a:pt x="38" y="22"/>
                      </a:cubicBezTo>
                      <a:cubicBezTo>
                        <a:pt x="37" y="23"/>
                        <a:pt x="36" y="23"/>
                        <a:pt x="34" y="24"/>
                      </a:cubicBezTo>
                      <a:cubicBezTo>
                        <a:pt x="33" y="25"/>
                        <a:pt x="31" y="26"/>
                        <a:pt x="30" y="27"/>
                      </a:cubicBezTo>
                      <a:cubicBezTo>
                        <a:pt x="28" y="28"/>
                        <a:pt x="27" y="29"/>
                        <a:pt x="25" y="31"/>
                      </a:cubicBezTo>
                      <a:cubicBezTo>
                        <a:pt x="24" y="32"/>
                        <a:pt x="22" y="33"/>
                        <a:pt x="20" y="34"/>
                      </a:cubicBezTo>
                      <a:cubicBezTo>
                        <a:pt x="19" y="35"/>
                        <a:pt x="17" y="36"/>
                        <a:pt x="15" y="36"/>
                      </a:cubicBezTo>
                      <a:cubicBezTo>
                        <a:pt x="13" y="37"/>
                        <a:pt x="12" y="37"/>
                        <a:pt x="10" y="36"/>
                      </a:cubicBezTo>
                      <a:cubicBezTo>
                        <a:pt x="8" y="36"/>
                        <a:pt x="6" y="35"/>
                        <a:pt x="4" y="33"/>
                      </a:cubicBezTo>
                      <a:cubicBezTo>
                        <a:pt x="2" y="32"/>
                        <a:pt x="1" y="30"/>
                        <a:pt x="0" y="28"/>
                      </a:cubicBezTo>
                      <a:cubicBezTo>
                        <a:pt x="0" y="26"/>
                        <a:pt x="0" y="23"/>
                        <a:pt x="0" y="21"/>
                      </a:cubicBezTo>
                      <a:cubicBezTo>
                        <a:pt x="1" y="19"/>
                        <a:pt x="2" y="17"/>
                        <a:pt x="3" y="15"/>
                      </a:cubicBezTo>
                      <a:cubicBezTo>
                        <a:pt x="4" y="12"/>
                        <a:pt x="5" y="11"/>
                        <a:pt x="7" y="9"/>
                      </a:cubicBezTo>
                      <a:cubicBezTo>
                        <a:pt x="9" y="7"/>
                        <a:pt x="10" y="5"/>
                        <a:pt x="12" y="4"/>
                      </a:cubicBezTo>
                      <a:cubicBezTo>
                        <a:pt x="14" y="2"/>
                        <a:pt x="16" y="1"/>
                        <a:pt x="18" y="1"/>
                      </a:cubicBezTo>
                      <a:cubicBezTo>
                        <a:pt x="20" y="0"/>
                        <a:pt x="22" y="0"/>
                        <a:pt x="25" y="0"/>
                      </a:cubicBezTo>
                      <a:cubicBezTo>
                        <a:pt x="27" y="0"/>
                        <a:pt x="29" y="1"/>
                        <a:pt x="31" y="3"/>
                      </a:cubicBezTo>
                      <a:cubicBezTo>
                        <a:pt x="24" y="11"/>
                        <a:pt x="24" y="11"/>
                        <a:pt x="24" y="11"/>
                      </a:cubicBezTo>
                      <a:cubicBezTo>
                        <a:pt x="22" y="10"/>
                        <a:pt x="20" y="10"/>
                        <a:pt x="18" y="11"/>
                      </a:cubicBezTo>
                      <a:cubicBezTo>
                        <a:pt x="16" y="12"/>
                        <a:pt x="14" y="13"/>
                        <a:pt x="13" y="15"/>
                      </a:cubicBezTo>
                      <a:cubicBezTo>
                        <a:pt x="12" y="15"/>
                        <a:pt x="12" y="16"/>
                        <a:pt x="11" y="17"/>
                      </a:cubicBezTo>
                      <a:cubicBezTo>
                        <a:pt x="11" y="18"/>
                        <a:pt x="10" y="19"/>
                        <a:pt x="10" y="20"/>
                      </a:cubicBezTo>
                      <a:cubicBezTo>
                        <a:pt x="10" y="21"/>
                        <a:pt x="9" y="22"/>
                        <a:pt x="9" y="22"/>
                      </a:cubicBezTo>
                      <a:cubicBezTo>
                        <a:pt x="10" y="23"/>
                        <a:pt x="10" y="24"/>
                        <a:pt x="11" y="25"/>
                      </a:cubicBezTo>
                      <a:cubicBezTo>
                        <a:pt x="12" y="26"/>
                        <a:pt x="13" y="26"/>
                        <a:pt x="14" y="26"/>
                      </a:cubicBezTo>
                      <a:cubicBezTo>
                        <a:pt x="15" y="26"/>
                        <a:pt x="17" y="25"/>
                        <a:pt x="18" y="24"/>
                      </a:cubicBezTo>
                      <a:cubicBezTo>
                        <a:pt x="19" y="24"/>
                        <a:pt x="21" y="23"/>
                        <a:pt x="22" y="21"/>
                      </a:cubicBezTo>
                      <a:cubicBezTo>
                        <a:pt x="24" y="20"/>
                        <a:pt x="25" y="19"/>
                        <a:pt x="27" y="18"/>
                      </a:cubicBezTo>
                      <a:cubicBezTo>
                        <a:pt x="29" y="16"/>
                        <a:pt x="30" y="15"/>
                        <a:pt x="32" y="14"/>
                      </a:cubicBezTo>
                      <a:cubicBezTo>
                        <a:pt x="34" y="13"/>
                        <a:pt x="35" y="12"/>
                        <a:pt x="37" y="12"/>
                      </a:cubicBezTo>
                      <a:cubicBezTo>
                        <a:pt x="39" y="12"/>
                        <a:pt x="41" y="11"/>
                        <a:pt x="42" y="12"/>
                      </a:cubicBezTo>
                      <a:cubicBezTo>
                        <a:pt x="44" y="12"/>
                        <a:pt x="46" y="13"/>
                        <a:pt x="48" y="15"/>
                      </a:cubicBezTo>
                      <a:cubicBezTo>
                        <a:pt x="50" y="16"/>
                        <a:pt x="51" y="18"/>
                        <a:pt x="52" y="21"/>
                      </a:cubicBezTo>
                      <a:cubicBezTo>
                        <a:pt x="53" y="23"/>
                        <a:pt x="53" y="25"/>
                        <a:pt x="53" y="28"/>
                      </a:cubicBezTo>
                      <a:cubicBezTo>
                        <a:pt x="52" y="30"/>
                        <a:pt x="51" y="33"/>
                        <a:pt x="50" y="35"/>
                      </a:cubicBezTo>
                      <a:cubicBezTo>
                        <a:pt x="49" y="37"/>
                        <a:pt x="47" y="39"/>
                        <a:pt x="46" y="41"/>
                      </a:cubicBezTo>
                      <a:cubicBezTo>
                        <a:pt x="44" y="44"/>
                        <a:pt x="42" y="46"/>
                        <a:pt x="39" y="47"/>
                      </a:cubicBezTo>
                      <a:cubicBezTo>
                        <a:pt x="37" y="49"/>
                        <a:pt x="35" y="50"/>
                        <a:pt x="33" y="50"/>
                      </a:cubicBezTo>
                      <a:cubicBezTo>
                        <a:pt x="30" y="51"/>
                        <a:pt x="28" y="51"/>
                        <a:pt x="26" y="51"/>
                      </a:cubicBezTo>
                      <a:cubicBezTo>
                        <a:pt x="23" y="50"/>
                        <a:pt x="21" y="49"/>
                        <a:pt x="19" y="47"/>
                      </a:cubicBezTo>
                      <a:lnTo>
                        <a:pt x="2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a:extLst>
                <a:ext uri="{FF2B5EF4-FFF2-40B4-BE49-F238E27FC236}">
                  <a16:creationId xmlns:a16="http://schemas.microsoft.com/office/drawing/2014/main" id="{B6131DF9-CBEF-4013-9FFF-095CB1F8783D}"/>
                </a:ext>
              </a:extLst>
            </p:cNvPr>
            <p:cNvGrpSpPr/>
            <p:nvPr/>
          </p:nvGrpSpPr>
          <p:grpSpPr>
            <a:xfrm>
              <a:off x="6521450" y="2894013"/>
              <a:ext cx="3241675" cy="3289300"/>
              <a:chOff x="6521450" y="2894013"/>
              <a:chExt cx="3241675" cy="3289300"/>
            </a:xfrm>
          </p:grpSpPr>
          <p:sp>
            <p:nvSpPr>
              <p:cNvPr id="90" name="Freeform 39">
                <a:extLst>
                  <a:ext uri="{FF2B5EF4-FFF2-40B4-BE49-F238E27FC236}">
                    <a16:creationId xmlns:a16="http://schemas.microsoft.com/office/drawing/2014/main" id="{736274DF-B31C-48CB-98C0-268232BC94AB}"/>
                  </a:ext>
                </a:extLst>
              </p:cNvPr>
              <p:cNvSpPr>
                <a:spLocks/>
              </p:cNvSpPr>
              <p:nvPr/>
            </p:nvSpPr>
            <p:spPr bwMode="auto">
              <a:xfrm>
                <a:off x="6521450" y="2894013"/>
                <a:ext cx="3241675" cy="3289300"/>
              </a:xfrm>
              <a:custGeom>
                <a:avLst/>
                <a:gdLst>
                  <a:gd name="T0" fmla="*/ 815 w 1000"/>
                  <a:gd name="T1" fmla="*/ 160 h 1014"/>
                  <a:gd name="T2" fmla="*/ 280 w 1000"/>
                  <a:gd name="T3" fmla="*/ 85 h 1014"/>
                  <a:gd name="T4" fmla="*/ 292 w 1000"/>
                  <a:gd name="T5" fmla="*/ 158 h 1014"/>
                  <a:gd name="T6" fmla="*/ 275 w 1000"/>
                  <a:gd name="T7" fmla="*/ 246 h 1014"/>
                  <a:gd name="T8" fmla="*/ 714 w 1000"/>
                  <a:gd name="T9" fmla="*/ 261 h 1014"/>
                  <a:gd name="T10" fmla="*/ 714 w 1000"/>
                  <a:gd name="T11" fmla="*/ 728 h 1014"/>
                  <a:gd name="T12" fmla="*/ 247 w 1000"/>
                  <a:gd name="T13" fmla="*/ 728 h 1014"/>
                  <a:gd name="T14" fmla="*/ 170 w 1000"/>
                  <a:gd name="T15" fmla="*/ 377 h 1014"/>
                  <a:gd name="T16" fmla="*/ 12 w 1000"/>
                  <a:gd name="T17" fmla="*/ 451 h 1014"/>
                  <a:gd name="T18" fmla="*/ 146 w 1000"/>
                  <a:gd name="T19" fmla="*/ 829 h 1014"/>
                  <a:gd name="T20" fmla="*/ 815 w 1000"/>
                  <a:gd name="T21" fmla="*/ 829 h 1014"/>
                  <a:gd name="T22" fmla="*/ 815 w 1000"/>
                  <a:gd name="T23" fmla="*/ 160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0" h="1014">
                    <a:moveTo>
                      <a:pt x="815" y="160"/>
                    </a:moveTo>
                    <a:cubicBezTo>
                      <a:pt x="669" y="14"/>
                      <a:pt x="456" y="0"/>
                      <a:pt x="280" y="85"/>
                    </a:cubicBezTo>
                    <a:cubicBezTo>
                      <a:pt x="292" y="114"/>
                      <a:pt x="292" y="127"/>
                      <a:pt x="292" y="158"/>
                    </a:cubicBezTo>
                    <a:cubicBezTo>
                      <a:pt x="292" y="183"/>
                      <a:pt x="283" y="222"/>
                      <a:pt x="275" y="246"/>
                    </a:cubicBezTo>
                    <a:cubicBezTo>
                      <a:pt x="404" y="146"/>
                      <a:pt x="596" y="143"/>
                      <a:pt x="714" y="261"/>
                    </a:cubicBezTo>
                    <a:cubicBezTo>
                      <a:pt x="843" y="390"/>
                      <a:pt x="843" y="599"/>
                      <a:pt x="714" y="728"/>
                    </a:cubicBezTo>
                    <a:cubicBezTo>
                      <a:pt x="585" y="857"/>
                      <a:pt x="376" y="857"/>
                      <a:pt x="247" y="728"/>
                    </a:cubicBezTo>
                    <a:cubicBezTo>
                      <a:pt x="152" y="632"/>
                      <a:pt x="124" y="495"/>
                      <a:pt x="170" y="377"/>
                    </a:cubicBezTo>
                    <a:cubicBezTo>
                      <a:pt x="100" y="377"/>
                      <a:pt x="50" y="409"/>
                      <a:pt x="12" y="451"/>
                    </a:cubicBezTo>
                    <a:cubicBezTo>
                      <a:pt x="0" y="586"/>
                      <a:pt x="43" y="726"/>
                      <a:pt x="146" y="829"/>
                    </a:cubicBezTo>
                    <a:cubicBezTo>
                      <a:pt x="331" y="1014"/>
                      <a:pt x="630" y="1014"/>
                      <a:pt x="815" y="829"/>
                    </a:cubicBezTo>
                    <a:cubicBezTo>
                      <a:pt x="1000" y="644"/>
                      <a:pt x="1000" y="345"/>
                      <a:pt x="815" y="160"/>
                    </a:cubicBezTo>
                    <a:close/>
                  </a:path>
                </a:pathLst>
              </a:custGeom>
              <a:solidFill>
                <a:srgbClr val="1C1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0">
                <a:extLst>
                  <a:ext uri="{FF2B5EF4-FFF2-40B4-BE49-F238E27FC236}">
                    <a16:creationId xmlns:a16="http://schemas.microsoft.com/office/drawing/2014/main" id="{40124E26-BC41-4FED-97C7-C26AC4706E18}"/>
                  </a:ext>
                </a:extLst>
              </p:cNvPr>
              <p:cNvSpPr>
                <a:spLocks noEditPoints="1"/>
              </p:cNvSpPr>
              <p:nvPr/>
            </p:nvSpPr>
            <p:spPr bwMode="auto">
              <a:xfrm>
                <a:off x="7837488" y="4398963"/>
                <a:ext cx="895350" cy="512763"/>
              </a:xfrm>
              <a:custGeom>
                <a:avLst/>
                <a:gdLst>
                  <a:gd name="T0" fmla="*/ 143 w 276"/>
                  <a:gd name="T1" fmla="*/ 101 h 158"/>
                  <a:gd name="T2" fmla="*/ 73 w 276"/>
                  <a:gd name="T3" fmla="*/ 156 h 158"/>
                  <a:gd name="T4" fmla="*/ 0 w 276"/>
                  <a:gd name="T5" fmla="*/ 78 h 158"/>
                  <a:gd name="T6" fmla="*/ 73 w 276"/>
                  <a:gd name="T7" fmla="*/ 0 h 158"/>
                  <a:gd name="T8" fmla="*/ 143 w 276"/>
                  <a:gd name="T9" fmla="*/ 53 h 158"/>
                  <a:gd name="T10" fmla="*/ 118 w 276"/>
                  <a:gd name="T11" fmla="*/ 53 h 158"/>
                  <a:gd name="T12" fmla="*/ 112 w 276"/>
                  <a:gd name="T13" fmla="*/ 49 h 158"/>
                  <a:gd name="T14" fmla="*/ 73 w 276"/>
                  <a:gd name="T15" fmla="*/ 28 h 158"/>
                  <a:gd name="T16" fmla="*/ 26 w 276"/>
                  <a:gd name="T17" fmla="*/ 78 h 158"/>
                  <a:gd name="T18" fmla="*/ 73 w 276"/>
                  <a:gd name="T19" fmla="*/ 129 h 158"/>
                  <a:gd name="T20" fmla="*/ 115 w 276"/>
                  <a:gd name="T21" fmla="*/ 101 h 158"/>
                  <a:gd name="T22" fmla="*/ 143 w 276"/>
                  <a:gd name="T23" fmla="*/ 101 h 158"/>
                  <a:gd name="T24" fmla="*/ 238 w 276"/>
                  <a:gd name="T25" fmla="*/ 1 h 158"/>
                  <a:gd name="T26" fmla="*/ 232 w 276"/>
                  <a:gd name="T27" fmla="*/ 4 h 158"/>
                  <a:gd name="T28" fmla="*/ 130 w 276"/>
                  <a:gd name="T29" fmla="*/ 158 h 158"/>
                  <a:gd name="T30" fmla="*/ 168 w 276"/>
                  <a:gd name="T31" fmla="*/ 158 h 158"/>
                  <a:gd name="T32" fmla="*/ 203 w 276"/>
                  <a:gd name="T33" fmla="*/ 103 h 158"/>
                  <a:gd name="T34" fmla="*/ 237 w 276"/>
                  <a:gd name="T35" fmla="*/ 158 h 158"/>
                  <a:gd name="T36" fmla="*/ 276 w 276"/>
                  <a:gd name="T37" fmla="*/ 158 h 158"/>
                  <a:gd name="T38" fmla="*/ 222 w 276"/>
                  <a:gd name="T39" fmla="*/ 77 h 158"/>
                  <a:gd name="T40" fmla="*/ 271 w 276"/>
                  <a:gd name="T41" fmla="*/ 1 h 158"/>
                  <a:gd name="T42" fmla="*/ 238 w 276"/>
                  <a:gd name="T43" fmla="*/ 1 h 158"/>
                  <a:gd name="T44" fmla="*/ 196 w 276"/>
                  <a:gd name="T45" fmla="*/ 39 h 158"/>
                  <a:gd name="T46" fmla="*/ 172 w 276"/>
                  <a:gd name="T47" fmla="*/ 1 h 158"/>
                  <a:gd name="T48" fmla="*/ 135 w 276"/>
                  <a:gd name="T49" fmla="*/ 1 h 158"/>
                  <a:gd name="T50" fmla="*/ 177 w 276"/>
                  <a:gd name="T51" fmla="*/ 65 h 158"/>
                  <a:gd name="T52" fmla="*/ 196 w 276"/>
                  <a:gd name="T53" fmla="*/ 3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6" h="158">
                    <a:moveTo>
                      <a:pt x="143" y="101"/>
                    </a:moveTo>
                    <a:cubicBezTo>
                      <a:pt x="134" y="133"/>
                      <a:pt x="106" y="156"/>
                      <a:pt x="73" y="156"/>
                    </a:cubicBezTo>
                    <a:cubicBezTo>
                      <a:pt x="33" y="156"/>
                      <a:pt x="0" y="121"/>
                      <a:pt x="0" y="78"/>
                    </a:cubicBezTo>
                    <a:cubicBezTo>
                      <a:pt x="0" y="35"/>
                      <a:pt x="33" y="0"/>
                      <a:pt x="73" y="0"/>
                    </a:cubicBezTo>
                    <a:cubicBezTo>
                      <a:pt x="106" y="0"/>
                      <a:pt x="133" y="22"/>
                      <a:pt x="143" y="53"/>
                    </a:cubicBezTo>
                    <a:cubicBezTo>
                      <a:pt x="118" y="53"/>
                      <a:pt x="118" y="53"/>
                      <a:pt x="118" y="53"/>
                    </a:cubicBezTo>
                    <a:cubicBezTo>
                      <a:pt x="114" y="53"/>
                      <a:pt x="113" y="50"/>
                      <a:pt x="112" y="49"/>
                    </a:cubicBezTo>
                    <a:cubicBezTo>
                      <a:pt x="103" y="36"/>
                      <a:pt x="89" y="28"/>
                      <a:pt x="73" y="28"/>
                    </a:cubicBezTo>
                    <a:cubicBezTo>
                      <a:pt x="47" y="28"/>
                      <a:pt x="26" y="50"/>
                      <a:pt x="26" y="78"/>
                    </a:cubicBezTo>
                    <a:cubicBezTo>
                      <a:pt x="26" y="106"/>
                      <a:pt x="47" y="129"/>
                      <a:pt x="73" y="129"/>
                    </a:cubicBezTo>
                    <a:cubicBezTo>
                      <a:pt x="92" y="129"/>
                      <a:pt x="108" y="117"/>
                      <a:pt x="115" y="101"/>
                    </a:cubicBezTo>
                    <a:lnTo>
                      <a:pt x="143" y="101"/>
                    </a:lnTo>
                    <a:close/>
                    <a:moveTo>
                      <a:pt x="238" y="1"/>
                    </a:moveTo>
                    <a:cubicBezTo>
                      <a:pt x="234" y="1"/>
                      <a:pt x="232" y="4"/>
                      <a:pt x="232" y="4"/>
                    </a:cubicBezTo>
                    <a:cubicBezTo>
                      <a:pt x="130" y="158"/>
                      <a:pt x="130" y="158"/>
                      <a:pt x="130" y="158"/>
                    </a:cubicBezTo>
                    <a:cubicBezTo>
                      <a:pt x="168" y="158"/>
                      <a:pt x="168" y="158"/>
                      <a:pt x="168" y="158"/>
                    </a:cubicBezTo>
                    <a:cubicBezTo>
                      <a:pt x="203" y="103"/>
                      <a:pt x="203" y="103"/>
                      <a:pt x="203" y="103"/>
                    </a:cubicBezTo>
                    <a:cubicBezTo>
                      <a:pt x="237" y="158"/>
                      <a:pt x="237" y="158"/>
                      <a:pt x="237" y="158"/>
                    </a:cubicBezTo>
                    <a:cubicBezTo>
                      <a:pt x="276" y="158"/>
                      <a:pt x="276" y="158"/>
                      <a:pt x="276" y="158"/>
                    </a:cubicBezTo>
                    <a:cubicBezTo>
                      <a:pt x="222" y="77"/>
                      <a:pt x="222" y="77"/>
                      <a:pt x="222" y="77"/>
                    </a:cubicBezTo>
                    <a:cubicBezTo>
                      <a:pt x="271" y="1"/>
                      <a:pt x="271" y="1"/>
                      <a:pt x="271" y="1"/>
                    </a:cubicBezTo>
                    <a:lnTo>
                      <a:pt x="238" y="1"/>
                    </a:lnTo>
                    <a:close/>
                    <a:moveTo>
                      <a:pt x="196" y="39"/>
                    </a:moveTo>
                    <a:cubicBezTo>
                      <a:pt x="172" y="1"/>
                      <a:pt x="172" y="1"/>
                      <a:pt x="172" y="1"/>
                    </a:cubicBezTo>
                    <a:cubicBezTo>
                      <a:pt x="135" y="1"/>
                      <a:pt x="135" y="1"/>
                      <a:pt x="135" y="1"/>
                    </a:cubicBezTo>
                    <a:cubicBezTo>
                      <a:pt x="177" y="65"/>
                      <a:pt x="177" y="65"/>
                      <a:pt x="177" y="65"/>
                    </a:cubicBezTo>
                    <a:lnTo>
                      <a:pt x="196" y="39"/>
                    </a:lnTo>
                    <a:close/>
                  </a:path>
                </a:pathLst>
              </a:custGeom>
              <a:solidFill>
                <a:srgbClr val="1C1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23D34338-6537-4E66-861B-17BB02667BCA}"/>
                  </a:ext>
                </a:extLst>
              </p:cNvPr>
              <p:cNvGrpSpPr/>
              <p:nvPr/>
            </p:nvGrpSpPr>
            <p:grpSpPr>
              <a:xfrm>
                <a:off x="7697788" y="3911600"/>
                <a:ext cx="1806575" cy="2008188"/>
                <a:chOff x="7697788" y="3911600"/>
                <a:chExt cx="1806575" cy="2008188"/>
              </a:xfrm>
            </p:grpSpPr>
            <p:sp>
              <p:nvSpPr>
                <p:cNvPr id="93" name="Freeform 41">
                  <a:extLst>
                    <a:ext uri="{FF2B5EF4-FFF2-40B4-BE49-F238E27FC236}">
                      <a16:creationId xmlns:a16="http://schemas.microsoft.com/office/drawing/2014/main" id="{00126F4E-A532-4ADB-91A8-EBD3993B4B8E}"/>
                    </a:ext>
                  </a:extLst>
                </p:cNvPr>
                <p:cNvSpPr>
                  <a:spLocks/>
                </p:cNvSpPr>
                <p:nvPr/>
              </p:nvSpPr>
              <p:spPr bwMode="auto">
                <a:xfrm>
                  <a:off x="7697788" y="5661025"/>
                  <a:ext cx="204788" cy="227013"/>
                </a:xfrm>
                <a:custGeom>
                  <a:avLst/>
                  <a:gdLst>
                    <a:gd name="T0" fmla="*/ 51 w 63"/>
                    <a:gd name="T1" fmla="*/ 27 h 70"/>
                    <a:gd name="T2" fmla="*/ 50 w 63"/>
                    <a:gd name="T3" fmla="*/ 22 h 70"/>
                    <a:gd name="T4" fmla="*/ 48 w 63"/>
                    <a:gd name="T5" fmla="*/ 17 h 70"/>
                    <a:gd name="T6" fmla="*/ 44 w 63"/>
                    <a:gd name="T7" fmla="*/ 13 h 70"/>
                    <a:gd name="T8" fmla="*/ 38 w 63"/>
                    <a:gd name="T9" fmla="*/ 11 h 70"/>
                    <a:gd name="T10" fmla="*/ 28 w 63"/>
                    <a:gd name="T11" fmla="*/ 11 h 70"/>
                    <a:gd name="T12" fmla="*/ 21 w 63"/>
                    <a:gd name="T13" fmla="*/ 15 h 70"/>
                    <a:gd name="T14" fmla="*/ 16 w 63"/>
                    <a:gd name="T15" fmla="*/ 22 h 70"/>
                    <a:gd name="T16" fmla="*/ 12 w 63"/>
                    <a:gd name="T17" fmla="*/ 31 h 70"/>
                    <a:gd name="T18" fmla="*/ 11 w 63"/>
                    <a:gd name="T19" fmla="*/ 40 h 70"/>
                    <a:gd name="T20" fmla="*/ 13 w 63"/>
                    <a:gd name="T21" fmla="*/ 49 h 70"/>
                    <a:gd name="T22" fmla="*/ 18 w 63"/>
                    <a:gd name="T23" fmla="*/ 56 h 70"/>
                    <a:gd name="T24" fmla="*/ 26 w 63"/>
                    <a:gd name="T25" fmla="*/ 60 h 70"/>
                    <a:gd name="T26" fmla="*/ 33 w 63"/>
                    <a:gd name="T27" fmla="*/ 60 h 70"/>
                    <a:gd name="T28" fmla="*/ 39 w 63"/>
                    <a:gd name="T29" fmla="*/ 58 h 70"/>
                    <a:gd name="T30" fmla="*/ 43 w 63"/>
                    <a:gd name="T31" fmla="*/ 53 h 70"/>
                    <a:gd name="T32" fmla="*/ 47 w 63"/>
                    <a:gd name="T33" fmla="*/ 47 h 70"/>
                    <a:gd name="T34" fmla="*/ 58 w 63"/>
                    <a:gd name="T35" fmla="*/ 50 h 70"/>
                    <a:gd name="T36" fmla="*/ 53 w 63"/>
                    <a:gd name="T37" fmla="*/ 60 h 70"/>
                    <a:gd name="T38" fmla="*/ 45 w 63"/>
                    <a:gd name="T39" fmla="*/ 66 h 70"/>
                    <a:gd name="T40" fmla="*/ 35 w 63"/>
                    <a:gd name="T41" fmla="*/ 70 h 70"/>
                    <a:gd name="T42" fmla="*/ 24 w 63"/>
                    <a:gd name="T43" fmla="*/ 69 h 70"/>
                    <a:gd name="T44" fmla="*/ 12 w 63"/>
                    <a:gd name="T45" fmla="*/ 63 h 70"/>
                    <a:gd name="T46" fmla="*/ 4 w 63"/>
                    <a:gd name="T47" fmla="*/ 54 h 70"/>
                    <a:gd name="T48" fmla="*/ 0 w 63"/>
                    <a:gd name="T49" fmla="*/ 42 h 70"/>
                    <a:gd name="T50" fmla="*/ 1 w 63"/>
                    <a:gd name="T51" fmla="*/ 28 h 70"/>
                    <a:gd name="T52" fmla="*/ 6 w 63"/>
                    <a:gd name="T53" fmla="*/ 15 h 70"/>
                    <a:gd name="T54" fmla="*/ 15 w 63"/>
                    <a:gd name="T55" fmla="*/ 6 h 70"/>
                    <a:gd name="T56" fmla="*/ 26 w 63"/>
                    <a:gd name="T57" fmla="*/ 1 h 70"/>
                    <a:gd name="T58" fmla="*/ 40 w 63"/>
                    <a:gd name="T59" fmla="*/ 2 h 70"/>
                    <a:gd name="T60" fmla="*/ 50 w 63"/>
                    <a:gd name="T61" fmla="*/ 6 h 70"/>
                    <a:gd name="T62" fmla="*/ 57 w 63"/>
                    <a:gd name="T63" fmla="*/ 12 h 70"/>
                    <a:gd name="T64" fmla="*/ 62 w 63"/>
                    <a:gd name="T65" fmla="*/ 20 h 70"/>
                    <a:gd name="T66" fmla="*/ 62 w 63"/>
                    <a:gd name="T67" fmla="*/ 30 h 70"/>
                    <a:gd name="T68" fmla="*/ 51 w 63"/>
                    <a:gd name="T69"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 h="70">
                      <a:moveTo>
                        <a:pt x="51" y="27"/>
                      </a:moveTo>
                      <a:cubicBezTo>
                        <a:pt x="51" y="25"/>
                        <a:pt x="51" y="24"/>
                        <a:pt x="50" y="22"/>
                      </a:cubicBezTo>
                      <a:cubicBezTo>
                        <a:pt x="50" y="20"/>
                        <a:pt x="49" y="18"/>
                        <a:pt x="48" y="17"/>
                      </a:cubicBezTo>
                      <a:cubicBezTo>
                        <a:pt x="47" y="16"/>
                        <a:pt x="45" y="14"/>
                        <a:pt x="44" y="13"/>
                      </a:cubicBezTo>
                      <a:cubicBezTo>
                        <a:pt x="42" y="12"/>
                        <a:pt x="40" y="11"/>
                        <a:pt x="38" y="11"/>
                      </a:cubicBezTo>
                      <a:cubicBezTo>
                        <a:pt x="34" y="10"/>
                        <a:pt x="31" y="10"/>
                        <a:pt x="28" y="11"/>
                      </a:cubicBezTo>
                      <a:cubicBezTo>
                        <a:pt x="26" y="12"/>
                        <a:pt x="23" y="13"/>
                        <a:pt x="21" y="15"/>
                      </a:cubicBezTo>
                      <a:cubicBezTo>
                        <a:pt x="19" y="17"/>
                        <a:pt x="17" y="19"/>
                        <a:pt x="16" y="22"/>
                      </a:cubicBezTo>
                      <a:cubicBezTo>
                        <a:pt x="14" y="25"/>
                        <a:pt x="13" y="28"/>
                        <a:pt x="12" y="31"/>
                      </a:cubicBezTo>
                      <a:cubicBezTo>
                        <a:pt x="12" y="34"/>
                        <a:pt x="11" y="37"/>
                        <a:pt x="11" y="40"/>
                      </a:cubicBezTo>
                      <a:cubicBezTo>
                        <a:pt x="11" y="43"/>
                        <a:pt x="12" y="46"/>
                        <a:pt x="13" y="49"/>
                      </a:cubicBezTo>
                      <a:cubicBezTo>
                        <a:pt x="14" y="51"/>
                        <a:pt x="15" y="54"/>
                        <a:pt x="18" y="56"/>
                      </a:cubicBezTo>
                      <a:cubicBezTo>
                        <a:pt x="20" y="58"/>
                        <a:pt x="23" y="59"/>
                        <a:pt x="26" y="60"/>
                      </a:cubicBezTo>
                      <a:cubicBezTo>
                        <a:pt x="29" y="61"/>
                        <a:pt x="31" y="61"/>
                        <a:pt x="33" y="60"/>
                      </a:cubicBezTo>
                      <a:cubicBezTo>
                        <a:pt x="35" y="60"/>
                        <a:pt x="37" y="59"/>
                        <a:pt x="39" y="58"/>
                      </a:cubicBezTo>
                      <a:cubicBezTo>
                        <a:pt x="41" y="57"/>
                        <a:pt x="42" y="55"/>
                        <a:pt x="43" y="53"/>
                      </a:cubicBezTo>
                      <a:cubicBezTo>
                        <a:pt x="45" y="51"/>
                        <a:pt x="46" y="49"/>
                        <a:pt x="47" y="47"/>
                      </a:cubicBezTo>
                      <a:cubicBezTo>
                        <a:pt x="58" y="50"/>
                        <a:pt x="58" y="50"/>
                        <a:pt x="58" y="50"/>
                      </a:cubicBezTo>
                      <a:cubicBezTo>
                        <a:pt x="56" y="53"/>
                        <a:pt x="55" y="57"/>
                        <a:pt x="53" y="60"/>
                      </a:cubicBezTo>
                      <a:cubicBezTo>
                        <a:pt x="50" y="62"/>
                        <a:pt x="48" y="65"/>
                        <a:pt x="45" y="66"/>
                      </a:cubicBezTo>
                      <a:cubicBezTo>
                        <a:pt x="42" y="68"/>
                        <a:pt x="39" y="69"/>
                        <a:pt x="35" y="70"/>
                      </a:cubicBezTo>
                      <a:cubicBezTo>
                        <a:pt x="31" y="70"/>
                        <a:pt x="28" y="70"/>
                        <a:pt x="24" y="69"/>
                      </a:cubicBezTo>
                      <a:cubicBezTo>
                        <a:pt x="19" y="68"/>
                        <a:pt x="15" y="66"/>
                        <a:pt x="12" y="63"/>
                      </a:cubicBezTo>
                      <a:cubicBezTo>
                        <a:pt x="8" y="61"/>
                        <a:pt x="5" y="57"/>
                        <a:pt x="4" y="54"/>
                      </a:cubicBezTo>
                      <a:cubicBezTo>
                        <a:pt x="2" y="50"/>
                        <a:pt x="0" y="46"/>
                        <a:pt x="0" y="42"/>
                      </a:cubicBezTo>
                      <a:cubicBezTo>
                        <a:pt x="0" y="37"/>
                        <a:pt x="0" y="33"/>
                        <a:pt x="1" y="28"/>
                      </a:cubicBezTo>
                      <a:cubicBezTo>
                        <a:pt x="2" y="23"/>
                        <a:pt x="4" y="19"/>
                        <a:pt x="6" y="15"/>
                      </a:cubicBezTo>
                      <a:cubicBezTo>
                        <a:pt x="9" y="12"/>
                        <a:pt x="12" y="9"/>
                        <a:pt x="15" y="6"/>
                      </a:cubicBezTo>
                      <a:cubicBezTo>
                        <a:pt x="18" y="4"/>
                        <a:pt x="22" y="2"/>
                        <a:pt x="26" y="1"/>
                      </a:cubicBezTo>
                      <a:cubicBezTo>
                        <a:pt x="31" y="0"/>
                        <a:pt x="35" y="0"/>
                        <a:pt x="40" y="2"/>
                      </a:cubicBezTo>
                      <a:cubicBezTo>
                        <a:pt x="44" y="2"/>
                        <a:pt x="47" y="4"/>
                        <a:pt x="50" y="6"/>
                      </a:cubicBezTo>
                      <a:cubicBezTo>
                        <a:pt x="53" y="7"/>
                        <a:pt x="55" y="9"/>
                        <a:pt x="57" y="12"/>
                      </a:cubicBezTo>
                      <a:cubicBezTo>
                        <a:pt x="59" y="14"/>
                        <a:pt x="61" y="17"/>
                        <a:pt x="62" y="20"/>
                      </a:cubicBezTo>
                      <a:cubicBezTo>
                        <a:pt x="62" y="23"/>
                        <a:pt x="63" y="27"/>
                        <a:pt x="62" y="30"/>
                      </a:cubicBezTo>
                      <a:lnTo>
                        <a:pt x="5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2">
                  <a:extLst>
                    <a:ext uri="{FF2B5EF4-FFF2-40B4-BE49-F238E27FC236}">
                      <a16:creationId xmlns:a16="http://schemas.microsoft.com/office/drawing/2014/main" id="{28166858-C7F6-4920-93B0-D3DB5E1564BB}"/>
                    </a:ext>
                  </a:extLst>
                </p:cNvPr>
                <p:cNvSpPr>
                  <a:spLocks/>
                </p:cNvSpPr>
                <p:nvPr/>
              </p:nvSpPr>
              <p:spPr bwMode="auto">
                <a:xfrm>
                  <a:off x="7918450" y="5751513"/>
                  <a:ext cx="146050" cy="165100"/>
                </a:xfrm>
                <a:custGeom>
                  <a:avLst/>
                  <a:gdLst>
                    <a:gd name="T0" fmla="*/ 41 w 45"/>
                    <a:gd name="T1" fmla="*/ 51 h 51"/>
                    <a:gd name="T2" fmla="*/ 31 w 45"/>
                    <a:gd name="T3" fmla="*/ 51 h 51"/>
                    <a:gd name="T4" fmla="*/ 31 w 45"/>
                    <a:gd name="T5" fmla="*/ 44 h 51"/>
                    <a:gd name="T6" fmla="*/ 31 w 45"/>
                    <a:gd name="T7" fmla="*/ 44 h 51"/>
                    <a:gd name="T8" fmla="*/ 25 w 45"/>
                    <a:gd name="T9" fmla="*/ 49 h 51"/>
                    <a:gd name="T10" fmla="*/ 17 w 45"/>
                    <a:gd name="T11" fmla="*/ 51 h 51"/>
                    <a:gd name="T12" fmla="*/ 4 w 45"/>
                    <a:gd name="T13" fmla="*/ 45 h 51"/>
                    <a:gd name="T14" fmla="*/ 0 w 45"/>
                    <a:gd name="T15" fmla="*/ 30 h 51"/>
                    <a:gd name="T16" fmla="*/ 3 w 45"/>
                    <a:gd name="T17" fmla="*/ 0 h 51"/>
                    <a:gd name="T18" fmla="*/ 14 w 45"/>
                    <a:gd name="T19" fmla="*/ 1 h 51"/>
                    <a:gd name="T20" fmla="*/ 11 w 45"/>
                    <a:gd name="T21" fmla="*/ 30 h 51"/>
                    <a:gd name="T22" fmla="*/ 13 w 45"/>
                    <a:gd name="T23" fmla="*/ 39 h 51"/>
                    <a:gd name="T24" fmla="*/ 19 w 45"/>
                    <a:gd name="T25" fmla="*/ 43 h 51"/>
                    <a:gd name="T26" fmla="*/ 25 w 45"/>
                    <a:gd name="T27" fmla="*/ 42 h 51"/>
                    <a:gd name="T28" fmla="*/ 29 w 45"/>
                    <a:gd name="T29" fmla="*/ 40 h 51"/>
                    <a:gd name="T30" fmla="*/ 31 w 45"/>
                    <a:gd name="T31" fmla="*/ 36 h 51"/>
                    <a:gd name="T32" fmla="*/ 32 w 45"/>
                    <a:gd name="T33" fmla="*/ 30 h 51"/>
                    <a:gd name="T34" fmla="*/ 34 w 45"/>
                    <a:gd name="T35" fmla="*/ 3 h 51"/>
                    <a:gd name="T36" fmla="*/ 45 w 45"/>
                    <a:gd name="T37" fmla="*/ 4 h 51"/>
                    <a:gd name="T38" fmla="*/ 41 w 45"/>
                    <a:gd name="T3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1">
                      <a:moveTo>
                        <a:pt x="41" y="51"/>
                      </a:moveTo>
                      <a:cubicBezTo>
                        <a:pt x="31" y="51"/>
                        <a:pt x="31" y="51"/>
                        <a:pt x="31" y="51"/>
                      </a:cubicBezTo>
                      <a:cubicBezTo>
                        <a:pt x="31" y="44"/>
                        <a:pt x="31" y="44"/>
                        <a:pt x="31" y="44"/>
                      </a:cubicBezTo>
                      <a:cubicBezTo>
                        <a:pt x="31" y="44"/>
                        <a:pt x="31" y="44"/>
                        <a:pt x="31" y="44"/>
                      </a:cubicBezTo>
                      <a:cubicBezTo>
                        <a:pt x="30" y="46"/>
                        <a:pt x="28" y="48"/>
                        <a:pt x="25" y="49"/>
                      </a:cubicBezTo>
                      <a:cubicBezTo>
                        <a:pt x="22" y="50"/>
                        <a:pt x="19" y="51"/>
                        <a:pt x="17" y="51"/>
                      </a:cubicBezTo>
                      <a:cubicBezTo>
                        <a:pt x="11" y="50"/>
                        <a:pt x="6" y="48"/>
                        <a:pt x="4" y="45"/>
                      </a:cubicBezTo>
                      <a:cubicBezTo>
                        <a:pt x="1" y="42"/>
                        <a:pt x="0" y="37"/>
                        <a:pt x="0" y="30"/>
                      </a:cubicBezTo>
                      <a:cubicBezTo>
                        <a:pt x="3" y="0"/>
                        <a:pt x="3" y="0"/>
                        <a:pt x="3" y="0"/>
                      </a:cubicBezTo>
                      <a:cubicBezTo>
                        <a:pt x="14" y="1"/>
                        <a:pt x="14" y="1"/>
                        <a:pt x="14" y="1"/>
                      </a:cubicBezTo>
                      <a:cubicBezTo>
                        <a:pt x="11" y="30"/>
                        <a:pt x="11" y="30"/>
                        <a:pt x="11" y="30"/>
                      </a:cubicBezTo>
                      <a:cubicBezTo>
                        <a:pt x="11" y="34"/>
                        <a:pt x="11" y="38"/>
                        <a:pt x="13" y="39"/>
                      </a:cubicBezTo>
                      <a:cubicBezTo>
                        <a:pt x="14" y="41"/>
                        <a:pt x="16" y="42"/>
                        <a:pt x="19" y="43"/>
                      </a:cubicBezTo>
                      <a:cubicBezTo>
                        <a:pt x="22" y="43"/>
                        <a:pt x="23" y="43"/>
                        <a:pt x="25" y="42"/>
                      </a:cubicBezTo>
                      <a:cubicBezTo>
                        <a:pt x="27" y="41"/>
                        <a:pt x="28" y="41"/>
                        <a:pt x="29" y="40"/>
                      </a:cubicBezTo>
                      <a:cubicBezTo>
                        <a:pt x="30" y="38"/>
                        <a:pt x="31" y="37"/>
                        <a:pt x="31" y="36"/>
                      </a:cubicBezTo>
                      <a:cubicBezTo>
                        <a:pt x="32" y="34"/>
                        <a:pt x="32" y="32"/>
                        <a:pt x="32" y="30"/>
                      </a:cubicBezTo>
                      <a:cubicBezTo>
                        <a:pt x="34" y="3"/>
                        <a:pt x="34" y="3"/>
                        <a:pt x="34" y="3"/>
                      </a:cubicBezTo>
                      <a:cubicBezTo>
                        <a:pt x="45" y="4"/>
                        <a:pt x="45" y="4"/>
                        <a:pt x="45" y="4"/>
                      </a:cubicBezTo>
                      <a:lnTo>
                        <a:pt x="41"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3">
                  <a:extLst>
                    <a:ext uri="{FF2B5EF4-FFF2-40B4-BE49-F238E27FC236}">
                      <a16:creationId xmlns:a16="http://schemas.microsoft.com/office/drawing/2014/main" id="{DFA1971E-0562-4A86-BB62-E28A1674885E}"/>
                    </a:ext>
                  </a:extLst>
                </p:cNvPr>
                <p:cNvSpPr>
                  <a:spLocks/>
                </p:cNvSpPr>
                <p:nvPr/>
              </p:nvSpPr>
              <p:spPr bwMode="auto">
                <a:xfrm>
                  <a:off x="8093075" y="5754688"/>
                  <a:ext cx="139700" cy="165100"/>
                </a:xfrm>
                <a:custGeom>
                  <a:avLst/>
                  <a:gdLst>
                    <a:gd name="T0" fmla="*/ 11 w 43"/>
                    <a:gd name="T1" fmla="*/ 35 h 51"/>
                    <a:gd name="T2" fmla="*/ 15 w 43"/>
                    <a:gd name="T3" fmla="*/ 41 h 51"/>
                    <a:gd name="T4" fmla="*/ 22 w 43"/>
                    <a:gd name="T5" fmla="*/ 43 h 51"/>
                    <a:gd name="T6" fmla="*/ 25 w 43"/>
                    <a:gd name="T7" fmla="*/ 42 h 51"/>
                    <a:gd name="T8" fmla="*/ 29 w 43"/>
                    <a:gd name="T9" fmla="*/ 41 h 51"/>
                    <a:gd name="T10" fmla="*/ 32 w 43"/>
                    <a:gd name="T11" fmla="*/ 39 h 51"/>
                    <a:gd name="T12" fmla="*/ 32 w 43"/>
                    <a:gd name="T13" fmla="*/ 36 h 51"/>
                    <a:gd name="T14" fmla="*/ 31 w 43"/>
                    <a:gd name="T15" fmla="*/ 32 h 51"/>
                    <a:gd name="T16" fmla="*/ 27 w 43"/>
                    <a:gd name="T17" fmla="*/ 31 h 51"/>
                    <a:gd name="T18" fmla="*/ 22 w 43"/>
                    <a:gd name="T19" fmla="*/ 29 h 51"/>
                    <a:gd name="T20" fmla="*/ 16 w 43"/>
                    <a:gd name="T21" fmla="*/ 29 h 51"/>
                    <a:gd name="T22" fmla="*/ 11 w 43"/>
                    <a:gd name="T23" fmla="*/ 27 h 51"/>
                    <a:gd name="T24" fmla="*/ 5 w 43"/>
                    <a:gd name="T25" fmla="*/ 25 h 51"/>
                    <a:gd name="T26" fmla="*/ 2 w 43"/>
                    <a:gd name="T27" fmla="*/ 21 h 51"/>
                    <a:gd name="T28" fmla="*/ 0 w 43"/>
                    <a:gd name="T29" fmla="*/ 15 h 51"/>
                    <a:gd name="T30" fmla="*/ 2 w 43"/>
                    <a:gd name="T31" fmla="*/ 8 h 51"/>
                    <a:gd name="T32" fmla="*/ 6 w 43"/>
                    <a:gd name="T33" fmla="*/ 4 h 51"/>
                    <a:gd name="T34" fmla="*/ 13 w 43"/>
                    <a:gd name="T35" fmla="*/ 1 h 51"/>
                    <a:gd name="T36" fmla="*/ 20 w 43"/>
                    <a:gd name="T37" fmla="*/ 0 h 51"/>
                    <a:gd name="T38" fmla="*/ 27 w 43"/>
                    <a:gd name="T39" fmla="*/ 1 h 51"/>
                    <a:gd name="T40" fmla="*/ 33 w 43"/>
                    <a:gd name="T41" fmla="*/ 3 h 51"/>
                    <a:gd name="T42" fmla="*/ 38 w 43"/>
                    <a:gd name="T43" fmla="*/ 7 h 51"/>
                    <a:gd name="T44" fmla="*/ 40 w 43"/>
                    <a:gd name="T45" fmla="*/ 14 h 51"/>
                    <a:gd name="T46" fmla="*/ 29 w 43"/>
                    <a:gd name="T47" fmla="*/ 15 h 51"/>
                    <a:gd name="T48" fmla="*/ 26 w 43"/>
                    <a:gd name="T49" fmla="*/ 10 h 51"/>
                    <a:gd name="T50" fmla="*/ 19 w 43"/>
                    <a:gd name="T51" fmla="*/ 9 h 51"/>
                    <a:gd name="T52" fmla="*/ 17 w 43"/>
                    <a:gd name="T53" fmla="*/ 9 h 51"/>
                    <a:gd name="T54" fmla="*/ 14 w 43"/>
                    <a:gd name="T55" fmla="*/ 10 h 51"/>
                    <a:gd name="T56" fmla="*/ 12 w 43"/>
                    <a:gd name="T57" fmla="*/ 11 h 51"/>
                    <a:gd name="T58" fmla="*/ 11 w 43"/>
                    <a:gd name="T59" fmla="*/ 14 h 51"/>
                    <a:gd name="T60" fmla="*/ 12 w 43"/>
                    <a:gd name="T61" fmla="*/ 17 h 51"/>
                    <a:gd name="T62" fmla="*/ 16 w 43"/>
                    <a:gd name="T63" fmla="*/ 19 h 51"/>
                    <a:gd name="T64" fmla="*/ 21 w 43"/>
                    <a:gd name="T65" fmla="*/ 20 h 51"/>
                    <a:gd name="T66" fmla="*/ 27 w 43"/>
                    <a:gd name="T67" fmla="*/ 21 h 51"/>
                    <a:gd name="T68" fmla="*/ 32 w 43"/>
                    <a:gd name="T69" fmla="*/ 22 h 51"/>
                    <a:gd name="T70" fmla="*/ 38 w 43"/>
                    <a:gd name="T71" fmla="*/ 25 h 51"/>
                    <a:gd name="T72" fmla="*/ 41 w 43"/>
                    <a:gd name="T73" fmla="*/ 28 h 51"/>
                    <a:gd name="T74" fmla="*/ 43 w 43"/>
                    <a:gd name="T75" fmla="*/ 34 h 51"/>
                    <a:gd name="T76" fmla="*/ 41 w 43"/>
                    <a:gd name="T77" fmla="*/ 42 h 51"/>
                    <a:gd name="T78" fmla="*/ 36 w 43"/>
                    <a:gd name="T79" fmla="*/ 47 h 51"/>
                    <a:gd name="T80" fmla="*/ 30 w 43"/>
                    <a:gd name="T81" fmla="*/ 50 h 51"/>
                    <a:gd name="T82" fmla="*/ 22 w 43"/>
                    <a:gd name="T83" fmla="*/ 51 h 51"/>
                    <a:gd name="T84" fmla="*/ 14 w 43"/>
                    <a:gd name="T85" fmla="*/ 50 h 51"/>
                    <a:gd name="T86" fmla="*/ 7 w 43"/>
                    <a:gd name="T87" fmla="*/ 47 h 51"/>
                    <a:gd name="T88" fmla="*/ 2 w 43"/>
                    <a:gd name="T89" fmla="*/ 43 h 51"/>
                    <a:gd name="T90" fmla="*/ 0 w 43"/>
                    <a:gd name="T91" fmla="*/ 35 h 51"/>
                    <a:gd name="T92" fmla="*/ 11 w 43"/>
                    <a:gd name="T93" fmla="*/ 3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51">
                      <a:moveTo>
                        <a:pt x="11" y="35"/>
                      </a:moveTo>
                      <a:cubicBezTo>
                        <a:pt x="11" y="38"/>
                        <a:pt x="12" y="40"/>
                        <a:pt x="15" y="41"/>
                      </a:cubicBezTo>
                      <a:cubicBezTo>
                        <a:pt x="17" y="42"/>
                        <a:pt x="19" y="43"/>
                        <a:pt x="22" y="43"/>
                      </a:cubicBezTo>
                      <a:cubicBezTo>
                        <a:pt x="23" y="43"/>
                        <a:pt x="24" y="42"/>
                        <a:pt x="25" y="42"/>
                      </a:cubicBezTo>
                      <a:cubicBezTo>
                        <a:pt x="27" y="42"/>
                        <a:pt x="28" y="42"/>
                        <a:pt x="29" y="41"/>
                      </a:cubicBezTo>
                      <a:cubicBezTo>
                        <a:pt x="30" y="41"/>
                        <a:pt x="31" y="40"/>
                        <a:pt x="32" y="39"/>
                      </a:cubicBezTo>
                      <a:cubicBezTo>
                        <a:pt x="32" y="38"/>
                        <a:pt x="32" y="37"/>
                        <a:pt x="32" y="36"/>
                      </a:cubicBezTo>
                      <a:cubicBezTo>
                        <a:pt x="32" y="34"/>
                        <a:pt x="32" y="33"/>
                        <a:pt x="31" y="32"/>
                      </a:cubicBezTo>
                      <a:cubicBezTo>
                        <a:pt x="30" y="32"/>
                        <a:pt x="29" y="31"/>
                        <a:pt x="27" y="31"/>
                      </a:cubicBezTo>
                      <a:cubicBezTo>
                        <a:pt x="26" y="30"/>
                        <a:pt x="24" y="30"/>
                        <a:pt x="22" y="29"/>
                      </a:cubicBezTo>
                      <a:cubicBezTo>
                        <a:pt x="20" y="29"/>
                        <a:pt x="18" y="29"/>
                        <a:pt x="16" y="29"/>
                      </a:cubicBezTo>
                      <a:cubicBezTo>
                        <a:pt x="14" y="28"/>
                        <a:pt x="12" y="28"/>
                        <a:pt x="11" y="27"/>
                      </a:cubicBezTo>
                      <a:cubicBezTo>
                        <a:pt x="9" y="27"/>
                        <a:pt x="7" y="26"/>
                        <a:pt x="5" y="25"/>
                      </a:cubicBezTo>
                      <a:cubicBezTo>
                        <a:pt x="4" y="24"/>
                        <a:pt x="3" y="23"/>
                        <a:pt x="2" y="21"/>
                      </a:cubicBezTo>
                      <a:cubicBezTo>
                        <a:pt x="1" y="19"/>
                        <a:pt x="0" y="17"/>
                        <a:pt x="0" y="15"/>
                      </a:cubicBezTo>
                      <a:cubicBezTo>
                        <a:pt x="0" y="12"/>
                        <a:pt x="1" y="10"/>
                        <a:pt x="2" y="8"/>
                      </a:cubicBezTo>
                      <a:cubicBezTo>
                        <a:pt x="3" y="7"/>
                        <a:pt x="5" y="5"/>
                        <a:pt x="6" y="4"/>
                      </a:cubicBezTo>
                      <a:cubicBezTo>
                        <a:pt x="8" y="3"/>
                        <a:pt x="10" y="2"/>
                        <a:pt x="13" y="1"/>
                      </a:cubicBezTo>
                      <a:cubicBezTo>
                        <a:pt x="15" y="1"/>
                        <a:pt x="17" y="0"/>
                        <a:pt x="20" y="0"/>
                      </a:cubicBezTo>
                      <a:cubicBezTo>
                        <a:pt x="22" y="0"/>
                        <a:pt x="24" y="0"/>
                        <a:pt x="27" y="1"/>
                      </a:cubicBezTo>
                      <a:cubicBezTo>
                        <a:pt x="29" y="1"/>
                        <a:pt x="31" y="2"/>
                        <a:pt x="33" y="3"/>
                      </a:cubicBezTo>
                      <a:cubicBezTo>
                        <a:pt x="35" y="4"/>
                        <a:pt x="36" y="6"/>
                        <a:pt x="38" y="7"/>
                      </a:cubicBezTo>
                      <a:cubicBezTo>
                        <a:pt x="39" y="9"/>
                        <a:pt x="40" y="12"/>
                        <a:pt x="40" y="14"/>
                      </a:cubicBezTo>
                      <a:cubicBezTo>
                        <a:pt x="29" y="15"/>
                        <a:pt x="29" y="15"/>
                        <a:pt x="29" y="15"/>
                      </a:cubicBezTo>
                      <a:cubicBezTo>
                        <a:pt x="29" y="12"/>
                        <a:pt x="27" y="11"/>
                        <a:pt x="26" y="10"/>
                      </a:cubicBezTo>
                      <a:cubicBezTo>
                        <a:pt x="24" y="9"/>
                        <a:pt x="22" y="9"/>
                        <a:pt x="19" y="9"/>
                      </a:cubicBezTo>
                      <a:cubicBezTo>
                        <a:pt x="19" y="9"/>
                        <a:pt x="18" y="9"/>
                        <a:pt x="17" y="9"/>
                      </a:cubicBezTo>
                      <a:cubicBezTo>
                        <a:pt x="16" y="9"/>
                        <a:pt x="15" y="10"/>
                        <a:pt x="14" y="10"/>
                      </a:cubicBezTo>
                      <a:cubicBezTo>
                        <a:pt x="13" y="10"/>
                        <a:pt x="12" y="11"/>
                        <a:pt x="12" y="11"/>
                      </a:cubicBezTo>
                      <a:cubicBezTo>
                        <a:pt x="11" y="12"/>
                        <a:pt x="11" y="13"/>
                        <a:pt x="11" y="14"/>
                      </a:cubicBezTo>
                      <a:cubicBezTo>
                        <a:pt x="11" y="15"/>
                        <a:pt x="11" y="16"/>
                        <a:pt x="12" y="17"/>
                      </a:cubicBezTo>
                      <a:cubicBezTo>
                        <a:pt x="13" y="18"/>
                        <a:pt x="14" y="19"/>
                        <a:pt x="16" y="19"/>
                      </a:cubicBezTo>
                      <a:cubicBezTo>
                        <a:pt x="17" y="19"/>
                        <a:pt x="19" y="20"/>
                        <a:pt x="21" y="20"/>
                      </a:cubicBezTo>
                      <a:cubicBezTo>
                        <a:pt x="23" y="20"/>
                        <a:pt x="25" y="21"/>
                        <a:pt x="27" y="21"/>
                      </a:cubicBezTo>
                      <a:cubicBezTo>
                        <a:pt x="29" y="21"/>
                        <a:pt x="31" y="22"/>
                        <a:pt x="32" y="22"/>
                      </a:cubicBezTo>
                      <a:cubicBezTo>
                        <a:pt x="34" y="23"/>
                        <a:pt x="36" y="24"/>
                        <a:pt x="38" y="25"/>
                      </a:cubicBezTo>
                      <a:cubicBezTo>
                        <a:pt x="39" y="26"/>
                        <a:pt x="40" y="27"/>
                        <a:pt x="41" y="28"/>
                      </a:cubicBezTo>
                      <a:cubicBezTo>
                        <a:pt x="42" y="30"/>
                        <a:pt x="43" y="32"/>
                        <a:pt x="43" y="34"/>
                      </a:cubicBezTo>
                      <a:cubicBezTo>
                        <a:pt x="43" y="37"/>
                        <a:pt x="42" y="40"/>
                        <a:pt x="41" y="42"/>
                      </a:cubicBezTo>
                      <a:cubicBezTo>
                        <a:pt x="40" y="44"/>
                        <a:pt x="38" y="45"/>
                        <a:pt x="36" y="47"/>
                      </a:cubicBezTo>
                      <a:cubicBezTo>
                        <a:pt x="34" y="48"/>
                        <a:pt x="32" y="49"/>
                        <a:pt x="30" y="50"/>
                      </a:cubicBezTo>
                      <a:cubicBezTo>
                        <a:pt x="27" y="50"/>
                        <a:pt x="25" y="51"/>
                        <a:pt x="22" y="51"/>
                      </a:cubicBezTo>
                      <a:cubicBezTo>
                        <a:pt x="19" y="51"/>
                        <a:pt x="16" y="51"/>
                        <a:pt x="14" y="50"/>
                      </a:cubicBezTo>
                      <a:cubicBezTo>
                        <a:pt x="11" y="50"/>
                        <a:pt x="9" y="49"/>
                        <a:pt x="7" y="47"/>
                      </a:cubicBezTo>
                      <a:cubicBezTo>
                        <a:pt x="5" y="46"/>
                        <a:pt x="3" y="45"/>
                        <a:pt x="2" y="43"/>
                      </a:cubicBezTo>
                      <a:cubicBezTo>
                        <a:pt x="1" y="40"/>
                        <a:pt x="0" y="38"/>
                        <a:pt x="0" y="35"/>
                      </a:cubicBezTo>
                      <a:lnTo>
                        <a:pt x="11"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4">
                  <a:extLst>
                    <a:ext uri="{FF2B5EF4-FFF2-40B4-BE49-F238E27FC236}">
                      <a16:creationId xmlns:a16="http://schemas.microsoft.com/office/drawing/2014/main" id="{18DCCFC4-F8B0-4BA9-AA99-B9FC4616F2A1}"/>
                    </a:ext>
                  </a:extLst>
                </p:cNvPr>
                <p:cNvSpPr>
                  <a:spLocks/>
                </p:cNvSpPr>
                <p:nvPr/>
              </p:nvSpPr>
              <p:spPr bwMode="auto">
                <a:xfrm>
                  <a:off x="8235950" y="5699125"/>
                  <a:ext cx="114300" cy="201613"/>
                </a:xfrm>
                <a:custGeom>
                  <a:avLst/>
                  <a:gdLst>
                    <a:gd name="T0" fmla="*/ 0 w 35"/>
                    <a:gd name="T1" fmla="*/ 17 h 62"/>
                    <a:gd name="T2" fmla="*/ 8 w 35"/>
                    <a:gd name="T3" fmla="*/ 16 h 62"/>
                    <a:gd name="T4" fmla="*/ 6 w 35"/>
                    <a:gd name="T5" fmla="*/ 2 h 62"/>
                    <a:gd name="T6" fmla="*/ 16 w 35"/>
                    <a:gd name="T7" fmla="*/ 0 h 62"/>
                    <a:gd name="T8" fmla="*/ 18 w 35"/>
                    <a:gd name="T9" fmla="*/ 14 h 62"/>
                    <a:gd name="T10" fmla="*/ 28 w 35"/>
                    <a:gd name="T11" fmla="*/ 13 h 62"/>
                    <a:gd name="T12" fmla="*/ 29 w 35"/>
                    <a:gd name="T13" fmla="*/ 21 h 62"/>
                    <a:gd name="T14" fmla="*/ 19 w 35"/>
                    <a:gd name="T15" fmla="*/ 22 h 62"/>
                    <a:gd name="T16" fmla="*/ 23 w 35"/>
                    <a:gd name="T17" fmla="*/ 48 h 62"/>
                    <a:gd name="T18" fmla="*/ 24 w 35"/>
                    <a:gd name="T19" fmla="*/ 50 h 62"/>
                    <a:gd name="T20" fmla="*/ 25 w 35"/>
                    <a:gd name="T21" fmla="*/ 52 h 62"/>
                    <a:gd name="T22" fmla="*/ 26 w 35"/>
                    <a:gd name="T23" fmla="*/ 53 h 62"/>
                    <a:gd name="T24" fmla="*/ 29 w 35"/>
                    <a:gd name="T25" fmla="*/ 53 h 62"/>
                    <a:gd name="T26" fmla="*/ 31 w 35"/>
                    <a:gd name="T27" fmla="*/ 53 h 62"/>
                    <a:gd name="T28" fmla="*/ 33 w 35"/>
                    <a:gd name="T29" fmla="*/ 52 h 62"/>
                    <a:gd name="T30" fmla="*/ 35 w 35"/>
                    <a:gd name="T31" fmla="*/ 60 h 62"/>
                    <a:gd name="T32" fmla="*/ 31 w 35"/>
                    <a:gd name="T33" fmla="*/ 61 h 62"/>
                    <a:gd name="T34" fmla="*/ 28 w 35"/>
                    <a:gd name="T35" fmla="*/ 62 h 62"/>
                    <a:gd name="T36" fmla="*/ 21 w 35"/>
                    <a:gd name="T37" fmla="*/ 62 h 62"/>
                    <a:gd name="T38" fmla="*/ 17 w 35"/>
                    <a:gd name="T39" fmla="*/ 60 h 62"/>
                    <a:gd name="T40" fmla="*/ 14 w 35"/>
                    <a:gd name="T41" fmla="*/ 57 h 62"/>
                    <a:gd name="T42" fmla="*/ 13 w 35"/>
                    <a:gd name="T43" fmla="*/ 52 h 62"/>
                    <a:gd name="T44" fmla="*/ 9 w 35"/>
                    <a:gd name="T45" fmla="*/ 24 h 62"/>
                    <a:gd name="T46" fmla="*/ 1 w 35"/>
                    <a:gd name="T47" fmla="*/ 25 h 62"/>
                    <a:gd name="T48" fmla="*/ 0 w 35"/>
                    <a:gd name="T49" fmla="*/ 1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62">
                      <a:moveTo>
                        <a:pt x="0" y="17"/>
                      </a:moveTo>
                      <a:cubicBezTo>
                        <a:pt x="8" y="16"/>
                        <a:pt x="8" y="16"/>
                        <a:pt x="8" y="16"/>
                      </a:cubicBezTo>
                      <a:cubicBezTo>
                        <a:pt x="6" y="2"/>
                        <a:pt x="6" y="2"/>
                        <a:pt x="6" y="2"/>
                      </a:cubicBezTo>
                      <a:cubicBezTo>
                        <a:pt x="16" y="0"/>
                        <a:pt x="16" y="0"/>
                        <a:pt x="16" y="0"/>
                      </a:cubicBezTo>
                      <a:cubicBezTo>
                        <a:pt x="18" y="14"/>
                        <a:pt x="18" y="14"/>
                        <a:pt x="18" y="14"/>
                      </a:cubicBezTo>
                      <a:cubicBezTo>
                        <a:pt x="28" y="13"/>
                        <a:pt x="28" y="13"/>
                        <a:pt x="28" y="13"/>
                      </a:cubicBezTo>
                      <a:cubicBezTo>
                        <a:pt x="29" y="21"/>
                        <a:pt x="29" y="21"/>
                        <a:pt x="29" y="21"/>
                      </a:cubicBezTo>
                      <a:cubicBezTo>
                        <a:pt x="19" y="22"/>
                        <a:pt x="19" y="22"/>
                        <a:pt x="19" y="22"/>
                      </a:cubicBezTo>
                      <a:cubicBezTo>
                        <a:pt x="23" y="48"/>
                        <a:pt x="23" y="48"/>
                        <a:pt x="23" y="48"/>
                      </a:cubicBezTo>
                      <a:cubicBezTo>
                        <a:pt x="23" y="49"/>
                        <a:pt x="23" y="50"/>
                        <a:pt x="24" y="50"/>
                      </a:cubicBezTo>
                      <a:cubicBezTo>
                        <a:pt x="24" y="51"/>
                        <a:pt x="24" y="52"/>
                        <a:pt x="25" y="52"/>
                      </a:cubicBezTo>
                      <a:cubicBezTo>
                        <a:pt x="25" y="53"/>
                        <a:pt x="26" y="53"/>
                        <a:pt x="26" y="53"/>
                      </a:cubicBezTo>
                      <a:cubicBezTo>
                        <a:pt x="27" y="53"/>
                        <a:pt x="28" y="53"/>
                        <a:pt x="29" y="53"/>
                      </a:cubicBezTo>
                      <a:cubicBezTo>
                        <a:pt x="30" y="53"/>
                        <a:pt x="31" y="53"/>
                        <a:pt x="31" y="53"/>
                      </a:cubicBezTo>
                      <a:cubicBezTo>
                        <a:pt x="32" y="53"/>
                        <a:pt x="33" y="53"/>
                        <a:pt x="33" y="52"/>
                      </a:cubicBezTo>
                      <a:cubicBezTo>
                        <a:pt x="35" y="60"/>
                        <a:pt x="35" y="60"/>
                        <a:pt x="35" y="60"/>
                      </a:cubicBezTo>
                      <a:cubicBezTo>
                        <a:pt x="34" y="61"/>
                        <a:pt x="32" y="61"/>
                        <a:pt x="31" y="61"/>
                      </a:cubicBezTo>
                      <a:cubicBezTo>
                        <a:pt x="30" y="62"/>
                        <a:pt x="29" y="62"/>
                        <a:pt x="28" y="62"/>
                      </a:cubicBezTo>
                      <a:cubicBezTo>
                        <a:pt x="25" y="62"/>
                        <a:pt x="23" y="62"/>
                        <a:pt x="21" y="62"/>
                      </a:cubicBezTo>
                      <a:cubicBezTo>
                        <a:pt x="19" y="62"/>
                        <a:pt x="18" y="61"/>
                        <a:pt x="17" y="60"/>
                      </a:cubicBezTo>
                      <a:cubicBezTo>
                        <a:pt x="16" y="60"/>
                        <a:pt x="15" y="58"/>
                        <a:pt x="14" y="57"/>
                      </a:cubicBezTo>
                      <a:cubicBezTo>
                        <a:pt x="14" y="55"/>
                        <a:pt x="13" y="54"/>
                        <a:pt x="13" y="52"/>
                      </a:cubicBezTo>
                      <a:cubicBezTo>
                        <a:pt x="9" y="24"/>
                        <a:pt x="9" y="24"/>
                        <a:pt x="9" y="24"/>
                      </a:cubicBezTo>
                      <a:cubicBezTo>
                        <a:pt x="1" y="25"/>
                        <a:pt x="1" y="25"/>
                        <a:pt x="1" y="25"/>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5">
                  <a:extLst>
                    <a:ext uri="{FF2B5EF4-FFF2-40B4-BE49-F238E27FC236}">
                      <a16:creationId xmlns:a16="http://schemas.microsoft.com/office/drawing/2014/main" id="{D15B68C7-A920-47A6-A110-187F43225899}"/>
                    </a:ext>
                  </a:extLst>
                </p:cNvPr>
                <p:cNvSpPr>
                  <a:spLocks noEditPoints="1"/>
                </p:cNvSpPr>
                <p:nvPr/>
              </p:nvSpPr>
              <p:spPr bwMode="auto">
                <a:xfrm>
                  <a:off x="8356600" y="5713413"/>
                  <a:ext cx="161925" cy="165100"/>
                </a:xfrm>
                <a:custGeom>
                  <a:avLst/>
                  <a:gdLst>
                    <a:gd name="T0" fmla="*/ 31 w 50"/>
                    <a:gd name="T1" fmla="*/ 50 h 51"/>
                    <a:gd name="T2" fmla="*/ 21 w 50"/>
                    <a:gd name="T3" fmla="*/ 51 h 51"/>
                    <a:gd name="T4" fmla="*/ 12 w 50"/>
                    <a:gd name="T5" fmla="*/ 48 h 51"/>
                    <a:gd name="T6" fmla="*/ 6 w 50"/>
                    <a:gd name="T7" fmla="*/ 41 h 51"/>
                    <a:gd name="T8" fmla="*/ 1 w 50"/>
                    <a:gd name="T9" fmla="*/ 32 h 51"/>
                    <a:gd name="T10" fmla="*/ 0 w 50"/>
                    <a:gd name="T11" fmla="*/ 22 h 51"/>
                    <a:gd name="T12" fmla="*/ 3 w 50"/>
                    <a:gd name="T13" fmla="*/ 13 h 51"/>
                    <a:gd name="T14" fmla="*/ 9 w 50"/>
                    <a:gd name="T15" fmla="*/ 6 h 51"/>
                    <a:gd name="T16" fmla="*/ 18 w 50"/>
                    <a:gd name="T17" fmla="*/ 1 h 51"/>
                    <a:gd name="T18" fmla="*/ 29 w 50"/>
                    <a:gd name="T19" fmla="*/ 0 h 51"/>
                    <a:gd name="T20" fmla="*/ 37 w 50"/>
                    <a:gd name="T21" fmla="*/ 4 h 51"/>
                    <a:gd name="T22" fmla="*/ 44 w 50"/>
                    <a:gd name="T23" fmla="*/ 10 h 51"/>
                    <a:gd name="T24" fmla="*/ 48 w 50"/>
                    <a:gd name="T25" fmla="*/ 19 h 51"/>
                    <a:gd name="T26" fmla="*/ 49 w 50"/>
                    <a:gd name="T27" fmla="*/ 30 h 51"/>
                    <a:gd name="T28" fmla="*/ 47 w 50"/>
                    <a:gd name="T29" fmla="*/ 39 h 51"/>
                    <a:gd name="T30" fmla="*/ 41 w 50"/>
                    <a:gd name="T31" fmla="*/ 46 h 51"/>
                    <a:gd name="T32" fmla="*/ 31 w 50"/>
                    <a:gd name="T33" fmla="*/ 50 h 51"/>
                    <a:gd name="T34" fmla="*/ 29 w 50"/>
                    <a:gd name="T35" fmla="*/ 42 h 51"/>
                    <a:gd name="T36" fmla="*/ 35 w 50"/>
                    <a:gd name="T37" fmla="*/ 39 h 51"/>
                    <a:gd name="T38" fmla="*/ 38 w 50"/>
                    <a:gd name="T39" fmla="*/ 34 h 51"/>
                    <a:gd name="T40" fmla="*/ 39 w 50"/>
                    <a:gd name="T41" fmla="*/ 28 h 51"/>
                    <a:gd name="T42" fmla="*/ 38 w 50"/>
                    <a:gd name="T43" fmla="*/ 22 h 51"/>
                    <a:gd name="T44" fmla="*/ 36 w 50"/>
                    <a:gd name="T45" fmla="*/ 16 h 51"/>
                    <a:gd name="T46" fmla="*/ 32 w 50"/>
                    <a:gd name="T47" fmla="*/ 12 h 51"/>
                    <a:gd name="T48" fmla="*/ 27 w 50"/>
                    <a:gd name="T49" fmla="*/ 9 h 51"/>
                    <a:gd name="T50" fmla="*/ 20 w 50"/>
                    <a:gd name="T51" fmla="*/ 9 h 51"/>
                    <a:gd name="T52" fmla="*/ 15 w 50"/>
                    <a:gd name="T53" fmla="*/ 12 h 51"/>
                    <a:gd name="T54" fmla="*/ 12 w 50"/>
                    <a:gd name="T55" fmla="*/ 17 h 51"/>
                    <a:gd name="T56" fmla="*/ 11 w 50"/>
                    <a:gd name="T57" fmla="*/ 23 h 51"/>
                    <a:gd name="T58" fmla="*/ 12 w 50"/>
                    <a:gd name="T59" fmla="*/ 29 h 51"/>
                    <a:gd name="T60" fmla="*/ 14 w 50"/>
                    <a:gd name="T61" fmla="*/ 35 h 51"/>
                    <a:gd name="T62" fmla="*/ 18 w 50"/>
                    <a:gd name="T63" fmla="*/ 40 h 51"/>
                    <a:gd name="T64" fmla="*/ 23 w 50"/>
                    <a:gd name="T65" fmla="*/ 42 h 51"/>
                    <a:gd name="T66" fmla="*/ 29 w 50"/>
                    <a:gd name="T6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51">
                      <a:moveTo>
                        <a:pt x="31" y="50"/>
                      </a:moveTo>
                      <a:cubicBezTo>
                        <a:pt x="28" y="51"/>
                        <a:pt x="24" y="51"/>
                        <a:pt x="21" y="51"/>
                      </a:cubicBezTo>
                      <a:cubicBezTo>
                        <a:pt x="18" y="50"/>
                        <a:pt x="15" y="49"/>
                        <a:pt x="12" y="48"/>
                      </a:cubicBezTo>
                      <a:cubicBezTo>
                        <a:pt x="10" y="46"/>
                        <a:pt x="7" y="44"/>
                        <a:pt x="6" y="41"/>
                      </a:cubicBezTo>
                      <a:cubicBezTo>
                        <a:pt x="4" y="39"/>
                        <a:pt x="2" y="35"/>
                        <a:pt x="1" y="32"/>
                      </a:cubicBezTo>
                      <a:cubicBezTo>
                        <a:pt x="0" y="28"/>
                        <a:pt x="0" y="25"/>
                        <a:pt x="0" y="22"/>
                      </a:cubicBezTo>
                      <a:cubicBezTo>
                        <a:pt x="1" y="18"/>
                        <a:pt x="1" y="15"/>
                        <a:pt x="3" y="13"/>
                      </a:cubicBezTo>
                      <a:cubicBezTo>
                        <a:pt x="4" y="10"/>
                        <a:pt x="6" y="8"/>
                        <a:pt x="9" y="6"/>
                      </a:cubicBezTo>
                      <a:cubicBezTo>
                        <a:pt x="11" y="4"/>
                        <a:pt x="15" y="2"/>
                        <a:pt x="18" y="1"/>
                      </a:cubicBezTo>
                      <a:cubicBezTo>
                        <a:pt x="22" y="0"/>
                        <a:pt x="26" y="0"/>
                        <a:pt x="29" y="0"/>
                      </a:cubicBezTo>
                      <a:cubicBezTo>
                        <a:pt x="32" y="1"/>
                        <a:pt x="35" y="2"/>
                        <a:pt x="37" y="4"/>
                      </a:cubicBezTo>
                      <a:cubicBezTo>
                        <a:pt x="40" y="5"/>
                        <a:pt x="42" y="7"/>
                        <a:pt x="44" y="10"/>
                      </a:cubicBezTo>
                      <a:cubicBezTo>
                        <a:pt x="46" y="13"/>
                        <a:pt x="47" y="16"/>
                        <a:pt x="48" y="19"/>
                      </a:cubicBezTo>
                      <a:cubicBezTo>
                        <a:pt x="49" y="23"/>
                        <a:pt x="50" y="26"/>
                        <a:pt x="49" y="30"/>
                      </a:cubicBezTo>
                      <a:cubicBezTo>
                        <a:pt x="49" y="33"/>
                        <a:pt x="48" y="36"/>
                        <a:pt x="47" y="39"/>
                      </a:cubicBezTo>
                      <a:cubicBezTo>
                        <a:pt x="45" y="41"/>
                        <a:pt x="43" y="44"/>
                        <a:pt x="41" y="46"/>
                      </a:cubicBezTo>
                      <a:cubicBezTo>
                        <a:pt x="38" y="48"/>
                        <a:pt x="35" y="49"/>
                        <a:pt x="31" y="50"/>
                      </a:cubicBezTo>
                      <a:close/>
                      <a:moveTo>
                        <a:pt x="29" y="42"/>
                      </a:moveTo>
                      <a:cubicBezTo>
                        <a:pt x="31" y="41"/>
                        <a:pt x="33" y="40"/>
                        <a:pt x="35" y="39"/>
                      </a:cubicBezTo>
                      <a:cubicBezTo>
                        <a:pt x="36" y="38"/>
                        <a:pt x="37" y="36"/>
                        <a:pt x="38" y="34"/>
                      </a:cubicBezTo>
                      <a:cubicBezTo>
                        <a:pt x="38" y="32"/>
                        <a:pt x="39" y="30"/>
                        <a:pt x="39" y="28"/>
                      </a:cubicBezTo>
                      <a:cubicBezTo>
                        <a:pt x="39" y="26"/>
                        <a:pt x="39" y="24"/>
                        <a:pt x="38" y="22"/>
                      </a:cubicBezTo>
                      <a:cubicBezTo>
                        <a:pt x="37" y="20"/>
                        <a:pt x="37" y="18"/>
                        <a:pt x="36" y="16"/>
                      </a:cubicBezTo>
                      <a:cubicBezTo>
                        <a:pt x="35" y="15"/>
                        <a:pt x="33" y="13"/>
                        <a:pt x="32" y="12"/>
                      </a:cubicBezTo>
                      <a:cubicBezTo>
                        <a:pt x="30" y="11"/>
                        <a:pt x="29" y="10"/>
                        <a:pt x="27" y="9"/>
                      </a:cubicBezTo>
                      <a:cubicBezTo>
                        <a:pt x="25" y="9"/>
                        <a:pt x="23" y="9"/>
                        <a:pt x="20" y="9"/>
                      </a:cubicBezTo>
                      <a:cubicBezTo>
                        <a:pt x="18" y="10"/>
                        <a:pt x="16" y="11"/>
                        <a:pt x="15" y="12"/>
                      </a:cubicBezTo>
                      <a:cubicBezTo>
                        <a:pt x="14" y="14"/>
                        <a:pt x="12" y="15"/>
                        <a:pt x="12" y="17"/>
                      </a:cubicBezTo>
                      <a:cubicBezTo>
                        <a:pt x="11" y="19"/>
                        <a:pt x="11" y="21"/>
                        <a:pt x="11" y="23"/>
                      </a:cubicBezTo>
                      <a:cubicBezTo>
                        <a:pt x="11" y="25"/>
                        <a:pt x="11" y="27"/>
                        <a:pt x="12" y="29"/>
                      </a:cubicBezTo>
                      <a:cubicBezTo>
                        <a:pt x="12" y="31"/>
                        <a:pt x="13" y="33"/>
                        <a:pt x="14" y="35"/>
                      </a:cubicBezTo>
                      <a:cubicBezTo>
                        <a:pt x="15" y="37"/>
                        <a:pt x="16" y="38"/>
                        <a:pt x="18" y="40"/>
                      </a:cubicBezTo>
                      <a:cubicBezTo>
                        <a:pt x="19" y="41"/>
                        <a:pt x="21" y="42"/>
                        <a:pt x="23" y="42"/>
                      </a:cubicBezTo>
                      <a:cubicBezTo>
                        <a:pt x="25" y="43"/>
                        <a:pt x="27" y="43"/>
                        <a:pt x="29"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6">
                  <a:extLst>
                    <a:ext uri="{FF2B5EF4-FFF2-40B4-BE49-F238E27FC236}">
                      <a16:creationId xmlns:a16="http://schemas.microsoft.com/office/drawing/2014/main" id="{7994EE95-C461-4956-9A15-DABA3894724D}"/>
                    </a:ext>
                  </a:extLst>
                </p:cNvPr>
                <p:cNvSpPr>
                  <a:spLocks/>
                </p:cNvSpPr>
                <p:nvPr/>
              </p:nvSpPr>
              <p:spPr bwMode="auto">
                <a:xfrm>
                  <a:off x="8518525" y="5608638"/>
                  <a:ext cx="268288" cy="227013"/>
                </a:xfrm>
                <a:custGeom>
                  <a:avLst/>
                  <a:gdLst>
                    <a:gd name="T0" fmla="*/ 0 w 83"/>
                    <a:gd name="T1" fmla="*/ 27 h 70"/>
                    <a:gd name="T2" fmla="*/ 9 w 83"/>
                    <a:gd name="T3" fmla="*/ 22 h 70"/>
                    <a:gd name="T4" fmla="*/ 12 w 83"/>
                    <a:gd name="T5" fmla="*/ 28 h 70"/>
                    <a:gd name="T6" fmla="*/ 12 w 83"/>
                    <a:gd name="T7" fmla="*/ 28 h 70"/>
                    <a:gd name="T8" fmla="*/ 13 w 83"/>
                    <a:gd name="T9" fmla="*/ 24 h 70"/>
                    <a:gd name="T10" fmla="*/ 15 w 83"/>
                    <a:gd name="T11" fmla="*/ 21 h 70"/>
                    <a:gd name="T12" fmla="*/ 17 w 83"/>
                    <a:gd name="T13" fmla="*/ 18 h 70"/>
                    <a:gd name="T14" fmla="*/ 22 w 83"/>
                    <a:gd name="T15" fmla="*/ 15 h 70"/>
                    <a:gd name="T16" fmla="*/ 30 w 83"/>
                    <a:gd name="T17" fmla="*/ 13 h 70"/>
                    <a:gd name="T18" fmla="*/ 37 w 83"/>
                    <a:gd name="T19" fmla="*/ 16 h 70"/>
                    <a:gd name="T20" fmla="*/ 41 w 83"/>
                    <a:gd name="T21" fmla="*/ 9 h 70"/>
                    <a:gd name="T22" fmla="*/ 48 w 83"/>
                    <a:gd name="T23" fmla="*/ 3 h 70"/>
                    <a:gd name="T24" fmla="*/ 60 w 83"/>
                    <a:gd name="T25" fmla="*/ 1 h 70"/>
                    <a:gd name="T26" fmla="*/ 69 w 83"/>
                    <a:gd name="T27" fmla="*/ 11 h 70"/>
                    <a:gd name="T28" fmla="*/ 83 w 83"/>
                    <a:gd name="T29" fmla="*/ 41 h 70"/>
                    <a:gd name="T30" fmla="*/ 73 w 83"/>
                    <a:gd name="T31" fmla="*/ 45 h 70"/>
                    <a:gd name="T32" fmla="*/ 62 w 83"/>
                    <a:gd name="T33" fmla="*/ 20 h 70"/>
                    <a:gd name="T34" fmla="*/ 59 w 83"/>
                    <a:gd name="T35" fmla="*/ 15 h 70"/>
                    <a:gd name="T36" fmla="*/ 57 w 83"/>
                    <a:gd name="T37" fmla="*/ 12 h 70"/>
                    <a:gd name="T38" fmla="*/ 53 w 83"/>
                    <a:gd name="T39" fmla="*/ 11 h 70"/>
                    <a:gd name="T40" fmla="*/ 48 w 83"/>
                    <a:gd name="T41" fmla="*/ 12 h 70"/>
                    <a:gd name="T42" fmla="*/ 43 w 83"/>
                    <a:gd name="T43" fmla="*/ 18 h 70"/>
                    <a:gd name="T44" fmla="*/ 44 w 83"/>
                    <a:gd name="T45" fmla="*/ 28 h 70"/>
                    <a:gd name="T46" fmla="*/ 56 w 83"/>
                    <a:gd name="T47" fmla="*/ 53 h 70"/>
                    <a:gd name="T48" fmla="*/ 47 w 83"/>
                    <a:gd name="T49" fmla="*/ 58 h 70"/>
                    <a:gd name="T50" fmla="*/ 34 w 83"/>
                    <a:gd name="T51" fmla="*/ 30 h 70"/>
                    <a:gd name="T52" fmla="*/ 29 w 83"/>
                    <a:gd name="T53" fmla="*/ 24 h 70"/>
                    <a:gd name="T54" fmla="*/ 22 w 83"/>
                    <a:gd name="T55" fmla="*/ 24 h 70"/>
                    <a:gd name="T56" fmla="*/ 19 w 83"/>
                    <a:gd name="T57" fmla="*/ 27 h 70"/>
                    <a:gd name="T58" fmla="*/ 16 w 83"/>
                    <a:gd name="T59" fmla="*/ 30 h 70"/>
                    <a:gd name="T60" fmla="*/ 16 w 83"/>
                    <a:gd name="T61" fmla="*/ 35 h 70"/>
                    <a:gd name="T62" fmla="*/ 17 w 83"/>
                    <a:gd name="T63" fmla="*/ 40 h 70"/>
                    <a:gd name="T64" fmla="*/ 29 w 83"/>
                    <a:gd name="T65" fmla="*/ 66 h 70"/>
                    <a:gd name="T66" fmla="*/ 20 w 83"/>
                    <a:gd name="T67" fmla="*/ 70 h 70"/>
                    <a:gd name="T68" fmla="*/ 0 w 83"/>
                    <a:gd name="T69"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70">
                      <a:moveTo>
                        <a:pt x="0" y="27"/>
                      </a:moveTo>
                      <a:cubicBezTo>
                        <a:pt x="9" y="22"/>
                        <a:pt x="9" y="22"/>
                        <a:pt x="9" y="22"/>
                      </a:cubicBezTo>
                      <a:cubicBezTo>
                        <a:pt x="12" y="28"/>
                        <a:pt x="12" y="28"/>
                        <a:pt x="12" y="28"/>
                      </a:cubicBezTo>
                      <a:cubicBezTo>
                        <a:pt x="12" y="28"/>
                        <a:pt x="12" y="28"/>
                        <a:pt x="12" y="28"/>
                      </a:cubicBezTo>
                      <a:cubicBezTo>
                        <a:pt x="12" y="27"/>
                        <a:pt x="12" y="26"/>
                        <a:pt x="13" y="24"/>
                      </a:cubicBezTo>
                      <a:cubicBezTo>
                        <a:pt x="13" y="23"/>
                        <a:pt x="14" y="22"/>
                        <a:pt x="15" y="21"/>
                      </a:cubicBezTo>
                      <a:cubicBezTo>
                        <a:pt x="15" y="20"/>
                        <a:pt x="16" y="19"/>
                        <a:pt x="17" y="18"/>
                      </a:cubicBezTo>
                      <a:cubicBezTo>
                        <a:pt x="19" y="17"/>
                        <a:pt x="20" y="16"/>
                        <a:pt x="22" y="15"/>
                      </a:cubicBezTo>
                      <a:cubicBezTo>
                        <a:pt x="25" y="14"/>
                        <a:pt x="27" y="13"/>
                        <a:pt x="30" y="13"/>
                      </a:cubicBezTo>
                      <a:cubicBezTo>
                        <a:pt x="33" y="13"/>
                        <a:pt x="35" y="14"/>
                        <a:pt x="37" y="16"/>
                      </a:cubicBezTo>
                      <a:cubicBezTo>
                        <a:pt x="38" y="13"/>
                        <a:pt x="39" y="11"/>
                        <a:pt x="41" y="9"/>
                      </a:cubicBezTo>
                      <a:cubicBezTo>
                        <a:pt x="42" y="6"/>
                        <a:pt x="45" y="4"/>
                        <a:pt x="48" y="3"/>
                      </a:cubicBezTo>
                      <a:cubicBezTo>
                        <a:pt x="52" y="1"/>
                        <a:pt x="56" y="0"/>
                        <a:pt x="60" y="1"/>
                      </a:cubicBezTo>
                      <a:cubicBezTo>
                        <a:pt x="64" y="2"/>
                        <a:pt x="67" y="6"/>
                        <a:pt x="69" y="11"/>
                      </a:cubicBezTo>
                      <a:cubicBezTo>
                        <a:pt x="83" y="41"/>
                        <a:pt x="83" y="41"/>
                        <a:pt x="83" y="41"/>
                      </a:cubicBezTo>
                      <a:cubicBezTo>
                        <a:pt x="73" y="45"/>
                        <a:pt x="73" y="45"/>
                        <a:pt x="73" y="45"/>
                      </a:cubicBezTo>
                      <a:cubicBezTo>
                        <a:pt x="62" y="20"/>
                        <a:pt x="62" y="20"/>
                        <a:pt x="62" y="20"/>
                      </a:cubicBezTo>
                      <a:cubicBezTo>
                        <a:pt x="61" y="18"/>
                        <a:pt x="60" y="17"/>
                        <a:pt x="59" y="15"/>
                      </a:cubicBezTo>
                      <a:cubicBezTo>
                        <a:pt x="59" y="14"/>
                        <a:pt x="58" y="13"/>
                        <a:pt x="57" y="12"/>
                      </a:cubicBezTo>
                      <a:cubicBezTo>
                        <a:pt x="56" y="11"/>
                        <a:pt x="54" y="11"/>
                        <a:pt x="53" y="11"/>
                      </a:cubicBezTo>
                      <a:cubicBezTo>
                        <a:pt x="52" y="11"/>
                        <a:pt x="50" y="11"/>
                        <a:pt x="48" y="12"/>
                      </a:cubicBezTo>
                      <a:cubicBezTo>
                        <a:pt x="45" y="13"/>
                        <a:pt x="43" y="15"/>
                        <a:pt x="43" y="18"/>
                      </a:cubicBezTo>
                      <a:cubicBezTo>
                        <a:pt x="42" y="21"/>
                        <a:pt x="43" y="24"/>
                        <a:pt x="44" y="28"/>
                      </a:cubicBezTo>
                      <a:cubicBezTo>
                        <a:pt x="56" y="53"/>
                        <a:pt x="56" y="53"/>
                        <a:pt x="56" y="53"/>
                      </a:cubicBezTo>
                      <a:cubicBezTo>
                        <a:pt x="47" y="58"/>
                        <a:pt x="47" y="58"/>
                        <a:pt x="47" y="58"/>
                      </a:cubicBezTo>
                      <a:cubicBezTo>
                        <a:pt x="34" y="30"/>
                        <a:pt x="34" y="30"/>
                        <a:pt x="34" y="30"/>
                      </a:cubicBezTo>
                      <a:cubicBezTo>
                        <a:pt x="32" y="27"/>
                        <a:pt x="31" y="25"/>
                        <a:pt x="29" y="24"/>
                      </a:cubicBezTo>
                      <a:cubicBezTo>
                        <a:pt x="27" y="23"/>
                        <a:pt x="25" y="23"/>
                        <a:pt x="22" y="24"/>
                      </a:cubicBezTo>
                      <a:cubicBezTo>
                        <a:pt x="21" y="25"/>
                        <a:pt x="19" y="26"/>
                        <a:pt x="19" y="27"/>
                      </a:cubicBezTo>
                      <a:cubicBezTo>
                        <a:pt x="18" y="28"/>
                        <a:pt x="17" y="29"/>
                        <a:pt x="16" y="30"/>
                      </a:cubicBezTo>
                      <a:cubicBezTo>
                        <a:pt x="16" y="32"/>
                        <a:pt x="16" y="33"/>
                        <a:pt x="16" y="35"/>
                      </a:cubicBezTo>
                      <a:cubicBezTo>
                        <a:pt x="16" y="36"/>
                        <a:pt x="17" y="38"/>
                        <a:pt x="17" y="40"/>
                      </a:cubicBezTo>
                      <a:cubicBezTo>
                        <a:pt x="29" y="66"/>
                        <a:pt x="29" y="66"/>
                        <a:pt x="29" y="66"/>
                      </a:cubicBezTo>
                      <a:cubicBezTo>
                        <a:pt x="20" y="70"/>
                        <a:pt x="20" y="70"/>
                        <a:pt x="20" y="70"/>
                      </a:cubicBezTo>
                      <a:lnTo>
                        <a:pt x="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7">
                  <a:extLst>
                    <a:ext uri="{FF2B5EF4-FFF2-40B4-BE49-F238E27FC236}">
                      <a16:creationId xmlns:a16="http://schemas.microsoft.com/office/drawing/2014/main" id="{066226AB-774D-4A0C-8891-DC991F7F6F71}"/>
                    </a:ext>
                  </a:extLst>
                </p:cNvPr>
                <p:cNvSpPr>
                  <a:spLocks noEditPoints="1"/>
                </p:cNvSpPr>
                <p:nvPr/>
              </p:nvSpPr>
              <p:spPr bwMode="auto">
                <a:xfrm>
                  <a:off x="8770938" y="5524500"/>
                  <a:ext cx="158750" cy="165100"/>
                </a:xfrm>
                <a:custGeom>
                  <a:avLst/>
                  <a:gdLst>
                    <a:gd name="T0" fmla="*/ 15 w 49"/>
                    <a:gd name="T1" fmla="*/ 35 h 51"/>
                    <a:gd name="T2" fmla="*/ 19 w 49"/>
                    <a:gd name="T3" fmla="*/ 39 h 51"/>
                    <a:gd name="T4" fmla="*/ 23 w 49"/>
                    <a:gd name="T5" fmla="*/ 41 h 51"/>
                    <a:gd name="T6" fmla="*/ 28 w 49"/>
                    <a:gd name="T7" fmla="*/ 41 h 51"/>
                    <a:gd name="T8" fmla="*/ 34 w 49"/>
                    <a:gd name="T9" fmla="*/ 39 h 51"/>
                    <a:gd name="T10" fmla="*/ 39 w 49"/>
                    <a:gd name="T11" fmla="*/ 33 h 51"/>
                    <a:gd name="T12" fmla="*/ 39 w 49"/>
                    <a:gd name="T13" fmla="*/ 26 h 51"/>
                    <a:gd name="T14" fmla="*/ 47 w 49"/>
                    <a:gd name="T15" fmla="*/ 20 h 51"/>
                    <a:gd name="T16" fmla="*/ 49 w 49"/>
                    <a:gd name="T17" fmla="*/ 28 h 51"/>
                    <a:gd name="T18" fmla="*/ 48 w 49"/>
                    <a:gd name="T19" fmla="*/ 35 h 51"/>
                    <a:gd name="T20" fmla="*/ 44 w 49"/>
                    <a:gd name="T21" fmla="*/ 41 h 51"/>
                    <a:gd name="T22" fmla="*/ 38 w 49"/>
                    <a:gd name="T23" fmla="*/ 46 h 51"/>
                    <a:gd name="T24" fmla="*/ 29 w 49"/>
                    <a:gd name="T25" fmla="*/ 50 h 51"/>
                    <a:gd name="T26" fmla="*/ 20 w 49"/>
                    <a:gd name="T27" fmla="*/ 50 h 51"/>
                    <a:gd name="T28" fmla="*/ 12 w 49"/>
                    <a:gd name="T29" fmla="*/ 46 h 51"/>
                    <a:gd name="T30" fmla="*/ 5 w 49"/>
                    <a:gd name="T31" fmla="*/ 38 h 51"/>
                    <a:gd name="T32" fmla="*/ 1 w 49"/>
                    <a:gd name="T33" fmla="*/ 30 h 51"/>
                    <a:gd name="T34" fmla="*/ 0 w 49"/>
                    <a:gd name="T35" fmla="*/ 20 h 51"/>
                    <a:gd name="T36" fmla="*/ 3 w 49"/>
                    <a:gd name="T37" fmla="*/ 12 h 51"/>
                    <a:gd name="T38" fmla="*/ 10 w 49"/>
                    <a:gd name="T39" fmla="*/ 4 h 51"/>
                    <a:gd name="T40" fmla="*/ 19 w 49"/>
                    <a:gd name="T41" fmla="*/ 1 h 51"/>
                    <a:gd name="T42" fmla="*/ 29 w 49"/>
                    <a:gd name="T43" fmla="*/ 2 h 51"/>
                    <a:gd name="T44" fmla="*/ 38 w 49"/>
                    <a:gd name="T45" fmla="*/ 6 h 51"/>
                    <a:gd name="T46" fmla="*/ 44 w 49"/>
                    <a:gd name="T47" fmla="*/ 15 h 51"/>
                    <a:gd name="T48" fmla="*/ 15 w 49"/>
                    <a:gd name="T49" fmla="*/ 35 h 51"/>
                    <a:gd name="T50" fmla="*/ 31 w 49"/>
                    <a:gd name="T51" fmla="*/ 15 h 51"/>
                    <a:gd name="T52" fmla="*/ 28 w 49"/>
                    <a:gd name="T53" fmla="*/ 12 h 51"/>
                    <a:gd name="T54" fmla="*/ 24 w 49"/>
                    <a:gd name="T55" fmla="*/ 10 h 51"/>
                    <a:gd name="T56" fmla="*/ 19 w 49"/>
                    <a:gd name="T57" fmla="*/ 9 h 51"/>
                    <a:gd name="T58" fmla="*/ 14 w 49"/>
                    <a:gd name="T59" fmla="*/ 11 h 51"/>
                    <a:gd name="T60" fmla="*/ 11 w 49"/>
                    <a:gd name="T61" fmla="*/ 15 h 51"/>
                    <a:gd name="T62" fmla="*/ 9 w 49"/>
                    <a:gd name="T63" fmla="*/ 19 h 51"/>
                    <a:gd name="T64" fmla="*/ 9 w 49"/>
                    <a:gd name="T65" fmla="*/ 24 h 51"/>
                    <a:gd name="T66" fmla="*/ 11 w 49"/>
                    <a:gd name="T67" fmla="*/ 29 h 51"/>
                    <a:gd name="T68" fmla="*/ 31 w 49"/>
                    <a:gd name="T69"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51">
                      <a:moveTo>
                        <a:pt x="15" y="35"/>
                      </a:moveTo>
                      <a:cubicBezTo>
                        <a:pt x="16" y="36"/>
                        <a:pt x="17" y="38"/>
                        <a:pt x="19" y="39"/>
                      </a:cubicBezTo>
                      <a:cubicBezTo>
                        <a:pt x="20" y="40"/>
                        <a:pt x="22" y="41"/>
                        <a:pt x="23" y="41"/>
                      </a:cubicBezTo>
                      <a:cubicBezTo>
                        <a:pt x="25" y="42"/>
                        <a:pt x="27" y="42"/>
                        <a:pt x="28" y="41"/>
                      </a:cubicBezTo>
                      <a:cubicBezTo>
                        <a:pt x="30" y="41"/>
                        <a:pt x="32" y="40"/>
                        <a:pt x="34" y="39"/>
                      </a:cubicBezTo>
                      <a:cubicBezTo>
                        <a:pt x="36" y="37"/>
                        <a:pt x="38" y="35"/>
                        <a:pt x="39" y="33"/>
                      </a:cubicBezTo>
                      <a:cubicBezTo>
                        <a:pt x="40" y="31"/>
                        <a:pt x="40" y="29"/>
                        <a:pt x="39" y="26"/>
                      </a:cubicBezTo>
                      <a:cubicBezTo>
                        <a:pt x="47" y="20"/>
                        <a:pt x="47" y="20"/>
                        <a:pt x="47" y="20"/>
                      </a:cubicBezTo>
                      <a:cubicBezTo>
                        <a:pt x="48" y="23"/>
                        <a:pt x="49" y="25"/>
                        <a:pt x="49" y="28"/>
                      </a:cubicBezTo>
                      <a:cubicBezTo>
                        <a:pt x="49" y="30"/>
                        <a:pt x="48" y="32"/>
                        <a:pt x="48" y="35"/>
                      </a:cubicBezTo>
                      <a:cubicBezTo>
                        <a:pt x="47" y="37"/>
                        <a:pt x="46" y="39"/>
                        <a:pt x="44" y="41"/>
                      </a:cubicBezTo>
                      <a:cubicBezTo>
                        <a:pt x="42" y="43"/>
                        <a:pt x="41" y="45"/>
                        <a:pt x="38" y="46"/>
                      </a:cubicBezTo>
                      <a:cubicBezTo>
                        <a:pt x="35" y="48"/>
                        <a:pt x="32" y="50"/>
                        <a:pt x="29" y="50"/>
                      </a:cubicBezTo>
                      <a:cubicBezTo>
                        <a:pt x="26" y="51"/>
                        <a:pt x="23" y="51"/>
                        <a:pt x="20" y="50"/>
                      </a:cubicBezTo>
                      <a:cubicBezTo>
                        <a:pt x="17" y="49"/>
                        <a:pt x="14" y="48"/>
                        <a:pt x="12" y="46"/>
                      </a:cubicBezTo>
                      <a:cubicBezTo>
                        <a:pt x="9" y="44"/>
                        <a:pt x="7" y="42"/>
                        <a:pt x="5" y="38"/>
                      </a:cubicBezTo>
                      <a:cubicBezTo>
                        <a:pt x="3" y="36"/>
                        <a:pt x="1" y="33"/>
                        <a:pt x="1" y="30"/>
                      </a:cubicBezTo>
                      <a:cubicBezTo>
                        <a:pt x="0" y="26"/>
                        <a:pt x="0" y="23"/>
                        <a:pt x="0" y="20"/>
                      </a:cubicBezTo>
                      <a:cubicBezTo>
                        <a:pt x="0" y="17"/>
                        <a:pt x="1" y="14"/>
                        <a:pt x="3" y="12"/>
                      </a:cubicBezTo>
                      <a:cubicBezTo>
                        <a:pt x="4" y="9"/>
                        <a:pt x="7" y="6"/>
                        <a:pt x="10" y="4"/>
                      </a:cubicBezTo>
                      <a:cubicBezTo>
                        <a:pt x="13" y="2"/>
                        <a:pt x="16" y="1"/>
                        <a:pt x="19" y="1"/>
                      </a:cubicBezTo>
                      <a:cubicBezTo>
                        <a:pt x="23" y="0"/>
                        <a:pt x="26" y="1"/>
                        <a:pt x="29" y="2"/>
                      </a:cubicBezTo>
                      <a:cubicBezTo>
                        <a:pt x="32" y="3"/>
                        <a:pt x="35" y="4"/>
                        <a:pt x="38" y="6"/>
                      </a:cubicBezTo>
                      <a:cubicBezTo>
                        <a:pt x="40" y="9"/>
                        <a:pt x="42" y="12"/>
                        <a:pt x="44" y="15"/>
                      </a:cubicBezTo>
                      <a:lnTo>
                        <a:pt x="15" y="35"/>
                      </a:lnTo>
                      <a:close/>
                      <a:moveTo>
                        <a:pt x="31" y="15"/>
                      </a:moveTo>
                      <a:cubicBezTo>
                        <a:pt x="30" y="14"/>
                        <a:pt x="29" y="13"/>
                        <a:pt x="28" y="12"/>
                      </a:cubicBezTo>
                      <a:cubicBezTo>
                        <a:pt x="26" y="11"/>
                        <a:pt x="25" y="10"/>
                        <a:pt x="24" y="10"/>
                      </a:cubicBezTo>
                      <a:cubicBezTo>
                        <a:pt x="22" y="9"/>
                        <a:pt x="20" y="9"/>
                        <a:pt x="19" y="9"/>
                      </a:cubicBezTo>
                      <a:cubicBezTo>
                        <a:pt x="17" y="10"/>
                        <a:pt x="16" y="10"/>
                        <a:pt x="14" y="11"/>
                      </a:cubicBezTo>
                      <a:cubicBezTo>
                        <a:pt x="13" y="12"/>
                        <a:pt x="12" y="14"/>
                        <a:pt x="11" y="15"/>
                      </a:cubicBezTo>
                      <a:cubicBezTo>
                        <a:pt x="10" y="16"/>
                        <a:pt x="9" y="18"/>
                        <a:pt x="9" y="19"/>
                      </a:cubicBezTo>
                      <a:cubicBezTo>
                        <a:pt x="9" y="21"/>
                        <a:pt x="9" y="23"/>
                        <a:pt x="9" y="24"/>
                      </a:cubicBezTo>
                      <a:cubicBezTo>
                        <a:pt x="9" y="26"/>
                        <a:pt x="10" y="27"/>
                        <a:pt x="11" y="29"/>
                      </a:cubicBezTo>
                      <a:lnTo>
                        <a:pt x="31"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8">
                  <a:extLst>
                    <a:ext uri="{FF2B5EF4-FFF2-40B4-BE49-F238E27FC236}">
                      <a16:creationId xmlns:a16="http://schemas.microsoft.com/office/drawing/2014/main" id="{6A53CDDA-7E77-4F11-88F5-6D14929959EE}"/>
                    </a:ext>
                  </a:extLst>
                </p:cNvPr>
                <p:cNvSpPr>
                  <a:spLocks/>
                </p:cNvSpPr>
                <p:nvPr/>
              </p:nvSpPr>
              <p:spPr bwMode="auto">
                <a:xfrm>
                  <a:off x="8882063" y="5424488"/>
                  <a:ext cx="128588" cy="177800"/>
                </a:xfrm>
                <a:custGeom>
                  <a:avLst/>
                  <a:gdLst>
                    <a:gd name="T0" fmla="*/ 0 w 40"/>
                    <a:gd name="T1" fmla="*/ 19 h 55"/>
                    <a:gd name="T2" fmla="*/ 8 w 40"/>
                    <a:gd name="T3" fmla="*/ 12 h 55"/>
                    <a:gd name="T4" fmla="*/ 14 w 40"/>
                    <a:gd name="T5" fmla="*/ 19 h 55"/>
                    <a:gd name="T6" fmla="*/ 14 w 40"/>
                    <a:gd name="T7" fmla="*/ 19 h 55"/>
                    <a:gd name="T8" fmla="*/ 13 w 40"/>
                    <a:gd name="T9" fmla="*/ 15 h 55"/>
                    <a:gd name="T10" fmla="*/ 13 w 40"/>
                    <a:gd name="T11" fmla="*/ 10 h 55"/>
                    <a:gd name="T12" fmla="*/ 15 w 40"/>
                    <a:gd name="T13" fmla="*/ 6 h 55"/>
                    <a:gd name="T14" fmla="*/ 18 w 40"/>
                    <a:gd name="T15" fmla="*/ 2 h 55"/>
                    <a:gd name="T16" fmla="*/ 20 w 40"/>
                    <a:gd name="T17" fmla="*/ 0 h 55"/>
                    <a:gd name="T18" fmla="*/ 21 w 40"/>
                    <a:gd name="T19" fmla="*/ 0 h 55"/>
                    <a:gd name="T20" fmla="*/ 28 w 40"/>
                    <a:gd name="T21" fmla="*/ 7 h 55"/>
                    <a:gd name="T22" fmla="*/ 26 w 40"/>
                    <a:gd name="T23" fmla="*/ 9 h 55"/>
                    <a:gd name="T24" fmla="*/ 24 w 40"/>
                    <a:gd name="T25" fmla="*/ 10 h 55"/>
                    <a:gd name="T26" fmla="*/ 21 w 40"/>
                    <a:gd name="T27" fmla="*/ 14 h 55"/>
                    <a:gd name="T28" fmla="*/ 20 w 40"/>
                    <a:gd name="T29" fmla="*/ 19 h 55"/>
                    <a:gd name="T30" fmla="*/ 21 w 40"/>
                    <a:gd name="T31" fmla="*/ 25 h 55"/>
                    <a:gd name="T32" fmla="*/ 25 w 40"/>
                    <a:gd name="T33" fmla="*/ 31 h 55"/>
                    <a:gd name="T34" fmla="*/ 40 w 40"/>
                    <a:gd name="T35" fmla="*/ 48 h 55"/>
                    <a:gd name="T36" fmla="*/ 32 w 40"/>
                    <a:gd name="T37" fmla="*/ 55 h 55"/>
                    <a:gd name="T38" fmla="*/ 0 w 40"/>
                    <a:gd name="T3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55">
                      <a:moveTo>
                        <a:pt x="0" y="19"/>
                      </a:moveTo>
                      <a:cubicBezTo>
                        <a:pt x="8" y="12"/>
                        <a:pt x="8" y="12"/>
                        <a:pt x="8" y="12"/>
                      </a:cubicBezTo>
                      <a:cubicBezTo>
                        <a:pt x="14" y="19"/>
                        <a:pt x="14" y="19"/>
                        <a:pt x="14" y="19"/>
                      </a:cubicBezTo>
                      <a:cubicBezTo>
                        <a:pt x="14" y="19"/>
                        <a:pt x="14" y="19"/>
                        <a:pt x="14" y="19"/>
                      </a:cubicBezTo>
                      <a:cubicBezTo>
                        <a:pt x="13" y="18"/>
                        <a:pt x="13" y="17"/>
                        <a:pt x="13" y="15"/>
                      </a:cubicBezTo>
                      <a:cubicBezTo>
                        <a:pt x="13" y="14"/>
                        <a:pt x="13" y="12"/>
                        <a:pt x="13" y="10"/>
                      </a:cubicBezTo>
                      <a:cubicBezTo>
                        <a:pt x="13" y="9"/>
                        <a:pt x="14" y="7"/>
                        <a:pt x="15" y="6"/>
                      </a:cubicBezTo>
                      <a:cubicBezTo>
                        <a:pt x="16" y="4"/>
                        <a:pt x="17" y="3"/>
                        <a:pt x="18" y="2"/>
                      </a:cubicBezTo>
                      <a:cubicBezTo>
                        <a:pt x="19" y="1"/>
                        <a:pt x="19" y="1"/>
                        <a:pt x="20" y="0"/>
                      </a:cubicBezTo>
                      <a:cubicBezTo>
                        <a:pt x="20" y="0"/>
                        <a:pt x="21" y="0"/>
                        <a:pt x="21" y="0"/>
                      </a:cubicBezTo>
                      <a:cubicBezTo>
                        <a:pt x="28" y="7"/>
                        <a:pt x="28" y="7"/>
                        <a:pt x="28" y="7"/>
                      </a:cubicBezTo>
                      <a:cubicBezTo>
                        <a:pt x="27" y="8"/>
                        <a:pt x="26" y="8"/>
                        <a:pt x="26" y="9"/>
                      </a:cubicBezTo>
                      <a:cubicBezTo>
                        <a:pt x="25" y="9"/>
                        <a:pt x="24" y="9"/>
                        <a:pt x="24" y="10"/>
                      </a:cubicBezTo>
                      <a:cubicBezTo>
                        <a:pt x="23" y="11"/>
                        <a:pt x="21" y="13"/>
                        <a:pt x="21" y="14"/>
                      </a:cubicBezTo>
                      <a:cubicBezTo>
                        <a:pt x="20" y="16"/>
                        <a:pt x="20" y="17"/>
                        <a:pt x="20" y="19"/>
                      </a:cubicBezTo>
                      <a:cubicBezTo>
                        <a:pt x="20" y="21"/>
                        <a:pt x="20" y="23"/>
                        <a:pt x="21" y="25"/>
                      </a:cubicBezTo>
                      <a:cubicBezTo>
                        <a:pt x="22" y="27"/>
                        <a:pt x="23" y="29"/>
                        <a:pt x="25" y="31"/>
                      </a:cubicBezTo>
                      <a:cubicBezTo>
                        <a:pt x="40" y="48"/>
                        <a:pt x="40" y="48"/>
                        <a:pt x="40" y="48"/>
                      </a:cubicBezTo>
                      <a:cubicBezTo>
                        <a:pt x="32" y="55"/>
                        <a:pt x="32" y="55"/>
                        <a:pt x="32" y="55"/>
                      </a:cubicBez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
                  <a:extLst>
                    <a:ext uri="{FF2B5EF4-FFF2-40B4-BE49-F238E27FC236}">
                      <a16:creationId xmlns:a16="http://schemas.microsoft.com/office/drawing/2014/main" id="{831AC18E-20F5-4EA5-8005-FF97E66CE292}"/>
                    </a:ext>
                  </a:extLst>
                </p:cNvPr>
                <p:cNvSpPr>
                  <a:spLocks/>
                </p:cNvSpPr>
                <p:nvPr/>
              </p:nvSpPr>
              <p:spPr bwMode="auto">
                <a:xfrm>
                  <a:off x="8975725" y="5197475"/>
                  <a:ext cx="265113" cy="255588"/>
                </a:xfrm>
                <a:custGeom>
                  <a:avLst/>
                  <a:gdLst>
                    <a:gd name="T0" fmla="*/ 0 w 167"/>
                    <a:gd name="T1" fmla="*/ 75 h 161"/>
                    <a:gd name="T2" fmla="*/ 61 w 167"/>
                    <a:gd name="T3" fmla="*/ 0 h 161"/>
                    <a:gd name="T4" fmla="*/ 77 w 167"/>
                    <a:gd name="T5" fmla="*/ 12 h 161"/>
                    <a:gd name="T6" fmla="*/ 30 w 167"/>
                    <a:gd name="T7" fmla="*/ 71 h 161"/>
                    <a:gd name="T8" fmla="*/ 59 w 167"/>
                    <a:gd name="T9" fmla="*/ 92 h 161"/>
                    <a:gd name="T10" fmla="*/ 102 w 167"/>
                    <a:gd name="T11" fmla="*/ 39 h 161"/>
                    <a:gd name="T12" fmla="*/ 116 w 167"/>
                    <a:gd name="T13" fmla="*/ 51 h 161"/>
                    <a:gd name="T14" fmla="*/ 73 w 167"/>
                    <a:gd name="T15" fmla="*/ 104 h 161"/>
                    <a:gd name="T16" fmla="*/ 104 w 167"/>
                    <a:gd name="T17" fmla="*/ 131 h 161"/>
                    <a:gd name="T18" fmla="*/ 151 w 167"/>
                    <a:gd name="T19" fmla="*/ 71 h 161"/>
                    <a:gd name="T20" fmla="*/ 167 w 167"/>
                    <a:gd name="T21" fmla="*/ 84 h 161"/>
                    <a:gd name="T22" fmla="*/ 106 w 167"/>
                    <a:gd name="T23" fmla="*/ 161 h 161"/>
                    <a:gd name="T24" fmla="*/ 0 w 167"/>
                    <a:gd name="T25" fmla="*/ 7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61">
                      <a:moveTo>
                        <a:pt x="0" y="75"/>
                      </a:moveTo>
                      <a:lnTo>
                        <a:pt x="61" y="0"/>
                      </a:lnTo>
                      <a:lnTo>
                        <a:pt x="77" y="12"/>
                      </a:lnTo>
                      <a:lnTo>
                        <a:pt x="30" y="71"/>
                      </a:lnTo>
                      <a:lnTo>
                        <a:pt x="59" y="92"/>
                      </a:lnTo>
                      <a:lnTo>
                        <a:pt x="102" y="39"/>
                      </a:lnTo>
                      <a:lnTo>
                        <a:pt x="116" y="51"/>
                      </a:lnTo>
                      <a:lnTo>
                        <a:pt x="73" y="104"/>
                      </a:lnTo>
                      <a:lnTo>
                        <a:pt x="104" y="131"/>
                      </a:lnTo>
                      <a:lnTo>
                        <a:pt x="151" y="71"/>
                      </a:lnTo>
                      <a:lnTo>
                        <a:pt x="167" y="84"/>
                      </a:lnTo>
                      <a:lnTo>
                        <a:pt x="106" y="161"/>
                      </a:lnTo>
                      <a:lnTo>
                        <a:pt x="0"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0">
                  <a:extLst>
                    <a:ext uri="{FF2B5EF4-FFF2-40B4-BE49-F238E27FC236}">
                      <a16:creationId xmlns:a16="http://schemas.microsoft.com/office/drawing/2014/main" id="{4853BEB8-F61E-414A-AB2A-EA313397EF2A}"/>
                    </a:ext>
                  </a:extLst>
                </p:cNvPr>
                <p:cNvSpPr>
                  <a:spLocks/>
                </p:cNvSpPr>
                <p:nvPr/>
              </p:nvSpPr>
              <p:spPr bwMode="auto">
                <a:xfrm>
                  <a:off x="9128125" y="5095875"/>
                  <a:ext cx="214313" cy="211138"/>
                </a:xfrm>
                <a:custGeom>
                  <a:avLst/>
                  <a:gdLst>
                    <a:gd name="T0" fmla="*/ 57 w 135"/>
                    <a:gd name="T1" fmla="*/ 74 h 133"/>
                    <a:gd name="T2" fmla="*/ 0 w 135"/>
                    <a:gd name="T3" fmla="*/ 80 h 133"/>
                    <a:gd name="T4" fmla="*/ 14 w 135"/>
                    <a:gd name="T5" fmla="*/ 58 h 133"/>
                    <a:gd name="T6" fmla="*/ 49 w 135"/>
                    <a:gd name="T7" fmla="*/ 56 h 133"/>
                    <a:gd name="T8" fmla="*/ 34 w 135"/>
                    <a:gd name="T9" fmla="*/ 21 h 133"/>
                    <a:gd name="T10" fmla="*/ 47 w 135"/>
                    <a:gd name="T11" fmla="*/ 0 h 133"/>
                    <a:gd name="T12" fmla="*/ 69 w 135"/>
                    <a:gd name="T13" fmla="*/ 51 h 133"/>
                    <a:gd name="T14" fmla="*/ 135 w 135"/>
                    <a:gd name="T15" fmla="*/ 47 h 133"/>
                    <a:gd name="T16" fmla="*/ 120 w 135"/>
                    <a:gd name="T17" fmla="*/ 70 h 133"/>
                    <a:gd name="T18" fmla="*/ 77 w 135"/>
                    <a:gd name="T19" fmla="*/ 72 h 133"/>
                    <a:gd name="T20" fmla="*/ 96 w 135"/>
                    <a:gd name="T21" fmla="*/ 111 h 133"/>
                    <a:gd name="T22" fmla="*/ 81 w 135"/>
                    <a:gd name="T23" fmla="*/ 133 h 133"/>
                    <a:gd name="T24" fmla="*/ 57 w 135"/>
                    <a:gd name="T25" fmla="*/ 7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33">
                      <a:moveTo>
                        <a:pt x="57" y="74"/>
                      </a:moveTo>
                      <a:lnTo>
                        <a:pt x="0" y="80"/>
                      </a:lnTo>
                      <a:lnTo>
                        <a:pt x="14" y="58"/>
                      </a:lnTo>
                      <a:lnTo>
                        <a:pt x="49" y="56"/>
                      </a:lnTo>
                      <a:lnTo>
                        <a:pt x="34" y="21"/>
                      </a:lnTo>
                      <a:lnTo>
                        <a:pt x="47" y="0"/>
                      </a:lnTo>
                      <a:lnTo>
                        <a:pt x="69" y="51"/>
                      </a:lnTo>
                      <a:lnTo>
                        <a:pt x="135" y="47"/>
                      </a:lnTo>
                      <a:lnTo>
                        <a:pt x="120" y="70"/>
                      </a:lnTo>
                      <a:lnTo>
                        <a:pt x="77" y="72"/>
                      </a:lnTo>
                      <a:lnTo>
                        <a:pt x="96" y="111"/>
                      </a:lnTo>
                      <a:lnTo>
                        <a:pt x="81" y="133"/>
                      </a:lnTo>
                      <a:lnTo>
                        <a:pt x="57"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1">
                  <a:extLst>
                    <a:ext uri="{FF2B5EF4-FFF2-40B4-BE49-F238E27FC236}">
                      <a16:creationId xmlns:a16="http://schemas.microsoft.com/office/drawing/2014/main" id="{99AC2BEB-64A8-43E2-BFFF-3704939E54DA}"/>
                    </a:ext>
                  </a:extLst>
                </p:cNvPr>
                <p:cNvSpPr>
                  <a:spLocks noEditPoints="1"/>
                </p:cNvSpPr>
                <p:nvPr/>
              </p:nvSpPr>
              <p:spPr bwMode="auto">
                <a:xfrm>
                  <a:off x="9215438" y="4953000"/>
                  <a:ext cx="207963" cy="204788"/>
                </a:xfrm>
                <a:custGeom>
                  <a:avLst/>
                  <a:gdLst>
                    <a:gd name="T0" fmla="*/ 0 w 64"/>
                    <a:gd name="T1" fmla="*/ 37 h 63"/>
                    <a:gd name="T2" fmla="*/ 4 w 64"/>
                    <a:gd name="T3" fmla="*/ 28 h 63"/>
                    <a:gd name="T4" fmla="*/ 10 w 64"/>
                    <a:gd name="T5" fmla="*/ 30 h 63"/>
                    <a:gd name="T6" fmla="*/ 10 w 64"/>
                    <a:gd name="T7" fmla="*/ 30 h 63"/>
                    <a:gd name="T8" fmla="*/ 7 w 64"/>
                    <a:gd name="T9" fmla="*/ 22 h 63"/>
                    <a:gd name="T10" fmla="*/ 8 w 64"/>
                    <a:gd name="T11" fmla="*/ 14 h 63"/>
                    <a:gd name="T12" fmla="*/ 14 w 64"/>
                    <a:gd name="T13" fmla="*/ 5 h 63"/>
                    <a:gd name="T14" fmla="*/ 22 w 64"/>
                    <a:gd name="T15" fmla="*/ 1 h 63"/>
                    <a:gd name="T16" fmla="*/ 31 w 64"/>
                    <a:gd name="T17" fmla="*/ 0 h 63"/>
                    <a:gd name="T18" fmla="*/ 41 w 64"/>
                    <a:gd name="T19" fmla="*/ 3 h 63"/>
                    <a:gd name="T20" fmla="*/ 49 w 64"/>
                    <a:gd name="T21" fmla="*/ 8 h 63"/>
                    <a:gd name="T22" fmla="*/ 55 w 64"/>
                    <a:gd name="T23" fmla="*/ 15 h 63"/>
                    <a:gd name="T24" fmla="*/ 57 w 64"/>
                    <a:gd name="T25" fmla="*/ 23 h 63"/>
                    <a:gd name="T26" fmla="*/ 56 w 64"/>
                    <a:gd name="T27" fmla="*/ 32 h 63"/>
                    <a:gd name="T28" fmla="*/ 53 w 64"/>
                    <a:gd name="T29" fmla="*/ 36 h 63"/>
                    <a:gd name="T30" fmla="*/ 50 w 64"/>
                    <a:gd name="T31" fmla="*/ 40 h 63"/>
                    <a:gd name="T32" fmla="*/ 47 w 64"/>
                    <a:gd name="T33" fmla="*/ 42 h 63"/>
                    <a:gd name="T34" fmla="*/ 42 w 64"/>
                    <a:gd name="T35" fmla="*/ 44 h 63"/>
                    <a:gd name="T36" fmla="*/ 42 w 64"/>
                    <a:gd name="T37" fmla="*/ 44 h 63"/>
                    <a:gd name="T38" fmla="*/ 64 w 64"/>
                    <a:gd name="T39" fmla="*/ 53 h 63"/>
                    <a:gd name="T40" fmla="*/ 60 w 64"/>
                    <a:gd name="T41" fmla="*/ 63 h 63"/>
                    <a:gd name="T42" fmla="*/ 0 w 64"/>
                    <a:gd name="T43" fmla="*/ 37 h 63"/>
                    <a:gd name="T44" fmla="*/ 36 w 64"/>
                    <a:gd name="T45" fmla="*/ 13 h 63"/>
                    <a:gd name="T46" fmla="*/ 30 w 64"/>
                    <a:gd name="T47" fmla="*/ 11 h 63"/>
                    <a:gd name="T48" fmla="*/ 24 w 64"/>
                    <a:gd name="T49" fmla="*/ 11 h 63"/>
                    <a:gd name="T50" fmla="*/ 19 w 64"/>
                    <a:gd name="T51" fmla="*/ 13 h 63"/>
                    <a:gd name="T52" fmla="*/ 16 w 64"/>
                    <a:gd name="T53" fmla="*/ 18 h 63"/>
                    <a:gd name="T54" fmla="*/ 16 w 64"/>
                    <a:gd name="T55" fmla="*/ 29 h 63"/>
                    <a:gd name="T56" fmla="*/ 26 w 64"/>
                    <a:gd name="T57" fmla="*/ 37 h 63"/>
                    <a:gd name="T58" fmla="*/ 32 w 64"/>
                    <a:gd name="T59" fmla="*/ 39 h 63"/>
                    <a:gd name="T60" fmla="*/ 38 w 64"/>
                    <a:gd name="T61" fmla="*/ 39 h 63"/>
                    <a:gd name="T62" fmla="*/ 43 w 64"/>
                    <a:gd name="T63" fmla="*/ 36 h 63"/>
                    <a:gd name="T64" fmla="*/ 47 w 64"/>
                    <a:gd name="T65" fmla="*/ 32 h 63"/>
                    <a:gd name="T66" fmla="*/ 48 w 64"/>
                    <a:gd name="T67" fmla="*/ 25 h 63"/>
                    <a:gd name="T68" fmla="*/ 46 w 64"/>
                    <a:gd name="T69" fmla="*/ 20 h 63"/>
                    <a:gd name="T70" fmla="*/ 42 w 64"/>
                    <a:gd name="T71" fmla="*/ 16 h 63"/>
                    <a:gd name="T72" fmla="*/ 36 w 64"/>
                    <a:gd name="T73"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63">
                      <a:moveTo>
                        <a:pt x="0" y="37"/>
                      </a:moveTo>
                      <a:cubicBezTo>
                        <a:pt x="4" y="28"/>
                        <a:pt x="4" y="28"/>
                        <a:pt x="4" y="28"/>
                      </a:cubicBezTo>
                      <a:cubicBezTo>
                        <a:pt x="10" y="30"/>
                        <a:pt x="10" y="30"/>
                        <a:pt x="10" y="30"/>
                      </a:cubicBezTo>
                      <a:cubicBezTo>
                        <a:pt x="10" y="30"/>
                        <a:pt x="10" y="30"/>
                        <a:pt x="10" y="30"/>
                      </a:cubicBezTo>
                      <a:cubicBezTo>
                        <a:pt x="8" y="28"/>
                        <a:pt x="7" y="25"/>
                        <a:pt x="7" y="22"/>
                      </a:cubicBezTo>
                      <a:cubicBezTo>
                        <a:pt x="7" y="19"/>
                        <a:pt x="7" y="16"/>
                        <a:pt x="8" y="14"/>
                      </a:cubicBezTo>
                      <a:cubicBezTo>
                        <a:pt x="10" y="10"/>
                        <a:pt x="12" y="7"/>
                        <a:pt x="14" y="5"/>
                      </a:cubicBezTo>
                      <a:cubicBezTo>
                        <a:pt x="17" y="3"/>
                        <a:pt x="19" y="2"/>
                        <a:pt x="22" y="1"/>
                      </a:cubicBezTo>
                      <a:cubicBezTo>
                        <a:pt x="25" y="0"/>
                        <a:pt x="28" y="0"/>
                        <a:pt x="31" y="0"/>
                      </a:cubicBezTo>
                      <a:cubicBezTo>
                        <a:pt x="34" y="1"/>
                        <a:pt x="38" y="2"/>
                        <a:pt x="41" y="3"/>
                      </a:cubicBezTo>
                      <a:cubicBezTo>
                        <a:pt x="44" y="4"/>
                        <a:pt x="46" y="6"/>
                        <a:pt x="49" y="8"/>
                      </a:cubicBezTo>
                      <a:cubicBezTo>
                        <a:pt x="51" y="10"/>
                        <a:pt x="53" y="12"/>
                        <a:pt x="55" y="15"/>
                      </a:cubicBezTo>
                      <a:cubicBezTo>
                        <a:pt x="56" y="17"/>
                        <a:pt x="57" y="20"/>
                        <a:pt x="57" y="23"/>
                      </a:cubicBezTo>
                      <a:cubicBezTo>
                        <a:pt x="58" y="26"/>
                        <a:pt x="57" y="29"/>
                        <a:pt x="56" y="32"/>
                      </a:cubicBezTo>
                      <a:cubicBezTo>
                        <a:pt x="55" y="33"/>
                        <a:pt x="54" y="35"/>
                        <a:pt x="53" y="36"/>
                      </a:cubicBezTo>
                      <a:cubicBezTo>
                        <a:pt x="53" y="37"/>
                        <a:pt x="52" y="39"/>
                        <a:pt x="50" y="40"/>
                      </a:cubicBezTo>
                      <a:cubicBezTo>
                        <a:pt x="49" y="41"/>
                        <a:pt x="48" y="42"/>
                        <a:pt x="47" y="42"/>
                      </a:cubicBezTo>
                      <a:cubicBezTo>
                        <a:pt x="45" y="43"/>
                        <a:pt x="44" y="43"/>
                        <a:pt x="42" y="44"/>
                      </a:cubicBezTo>
                      <a:cubicBezTo>
                        <a:pt x="42" y="44"/>
                        <a:pt x="42" y="44"/>
                        <a:pt x="42" y="44"/>
                      </a:cubicBezTo>
                      <a:cubicBezTo>
                        <a:pt x="64" y="53"/>
                        <a:pt x="64" y="53"/>
                        <a:pt x="64" y="53"/>
                      </a:cubicBezTo>
                      <a:cubicBezTo>
                        <a:pt x="60" y="63"/>
                        <a:pt x="60" y="63"/>
                        <a:pt x="60" y="63"/>
                      </a:cubicBezTo>
                      <a:lnTo>
                        <a:pt x="0" y="37"/>
                      </a:lnTo>
                      <a:close/>
                      <a:moveTo>
                        <a:pt x="36" y="13"/>
                      </a:moveTo>
                      <a:cubicBezTo>
                        <a:pt x="34" y="12"/>
                        <a:pt x="32" y="11"/>
                        <a:pt x="30" y="11"/>
                      </a:cubicBezTo>
                      <a:cubicBezTo>
                        <a:pt x="28" y="11"/>
                        <a:pt x="26" y="11"/>
                        <a:pt x="24" y="11"/>
                      </a:cubicBezTo>
                      <a:cubicBezTo>
                        <a:pt x="22" y="11"/>
                        <a:pt x="21" y="12"/>
                        <a:pt x="19" y="13"/>
                      </a:cubicBezTo>
                      <a:cubicBezTo>
                        <a:pt x="18" y="15"/>
                        <a:pt x="16" y="16"/>
                        <a:pt x="16" y="18"/>
                      </a:cubicBezTo>
                      <a:cubicBezTo>
                        <a:pt x="14" y="22"/>
                        <a:pt x="14" y="26"/>
                        <a:pt x="16" y="29"/>
                      </a:cubicBezTo>
                      <a:cubicBezTo>
                        <a:pt x="18" y="33"/>
                        <a:pt x="21" y="35"/>
                        <a:pt x="26" y="37"/>
                      </a:cubicBezTo>
                      <a:cubicBezTo>
                        <a:pt x="28" y="38"/>
                        <a:pt x="30" y="39"/>
                        <a:pt x="32" y="39"/>
                      </a:cubicBezTo>
                      <a:cubicBezTo>
                        <a:pt x="35" y="39"/>
                        <a:pt x="37" y="39"/>
                        <a:pt x="38" y="39"/>
                      </a:cubicBezTo>
                      <a:cubicBezTo>
                        <a:pt x="40" y="38"/>
                        <a:pt x="42" y="37"/>
                        <a:pt x="43" y="36"/>
                      </a:cubicBezTo>
                      <a:cubicBezTo>
                        <a:pt x="45" y="35"/>
                        <a:pt x="46" y="34"/>
                        <a:pt x="47" y="32"/>
                      </a:cubicBezTo>
                      <a:cubicBezTo>
                        <a:pt x="48" y="29"/>
                        <a:pt x="48" y="27"/>
                        <a:pt x="48" y="25"/>
                      </a:cubicBezTo>
                      <a:cubicBezTo>
                        <a:pt x="48" y="23"/>
                        <a:pt x="47" y="22"/>
                        <a:pt x="46" y="20"/>
                      </a:cubicBezTo>
                      <a:cubicBezTo>
                        <a:pt x="45" y="18"/>
                        <a:pt x="44" y="17"/>
                        <a:pt x="42" y="16"/>
                      </a:cubicBezTo>
                      <a:cubicBezTo>
                        <a:pt x="40" y="15"/>
                        <a:pt x="38" y="13"/>
                        <a:pt x="36"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2">
                  <a:extLst>
                    <a:ext uri="{FF2B5EF4-FFF2-40B4-BE49-F238E27FC236}">
                      <a16:creationId xmlns:a16="http://schemas.microsoft.com/office/drawing/2014/main" id="{3986CA36-13AE-4CCC-9168-8B48410B0622}"/>
                    </a:ext>
                  </a:extLst>
                </p:cNvPr>
                <p:cNvSpPr>
                  <a:spLocks noEditPoints="1"/>
                </p:cNvSpPr>
                <p:nvPr/>
              </p:nvSpPr>
              <p:spPr bwMode="auto">
                <a:xfrm>
                  <a:off x="9293225" y="4787900"/>
                  <a:ext cx="165100" cy="152400"/>
                </a:xfrm>
                <a:custGeom>
                  <a:avLst/>
                  <a:gdLst>
                    <a:gd name="T0" fmla="*/ 25 w 51"/>
                    <a:gd name="T1" fmla="*/ 36 h 47"/>
                    <a:gd name="T2" fmla="*/ 30 w 51"/>
                    <a:gd name="T3" fmla="*/ 37 h 47"/>
                    <a:gd name="T4" fmla="*/ 35 w 51"/>
                    <a:gd name="T5" fmla="*/ 35 h 47"/>
                    <a:gd name="T6" fmla="*/ 39 w 51"/>
                    <a:gd name="T7" fmla="*/ 32 h 47"/>
                    <a:gd name="T8" fmla="*/ 42 w 51"/>
                    <a:gd name="T9" fmla="*/ 27 h 47"/>
                    <a:gd name="T10" fmla="*/ 42 w 51"/>
                    <a:gd name="T11" fmla="*/ 19 h 47"/>
                    <a:gd name="T12" fmla="*/ 37 w 51"/>
                    <a:gd name="T13" fmla="*/ 14 h 47"/>
                    <a:gd name="T14" fmla="*/ 40 w 51"/>
                    <a:gd name="T15" fmla="*/ 4 h 47"/>
                    <a:gd name="T16" fmla="*/ 46 w 51"/>
                    <a:gd name="T17" fmla="*/ 9 h 47"/>
                    <a:gd name="T18" fmla="*/ 50 w 51"/>
                    <a:gd name="T19" fmla="*/ 15 h 47"/>
                    <a:gd name="T20" fmla="*/ 51 w 51"/>
                    <a:gd name="T21" fmla="*/ 22 h 47"/>
                    <a:gd name="T22" fmla="*/ 50 w 51"/>
                    <a:gd name="T23" fmla="*/ 29 h 47"/>
                    <a:gd name="T24" fmla="*/ 46 w 51"/>
                    <a:gd name="T25" fmla="*/ 39 h 47"/>
                    <a:gd name="T26" fmla="*/ 39 w 51"/>
                    <a:gd name="T27" fmla="*/ 44 h 47"/>
                    <a:gd name="T28" fmla="*/ 30 w 51"/>
                    <a:gd name="T29" fmla="*/ 47 h 47"/>
                    <a:gd name="T30" fmla="*/ 19 w 51"/>
                    <a:gd name="T31" fmla="*/ 45 h 47"/>
                    <a:gd name="T32" fmla="*/ 10 w 51"/>
                    <a:gd name="T33" fmla="*/ 41 h 47"/>
                    <a:gd name="T34" fmla="*/ 4 w 51"/>
                    <a:gd name="T35" fmla="*/ 35 h 47"/>
                    <a:gd name="T36" fmla="*/ 0 w 51"/>
                    <a:gd name="T37" fmla="*/ 26 h 47"/>
                    <a:gd name="T38" fmla="*/ 1 w 51"/>
                    <a:gd name="T39" fmla="*/ 16 h 47"/>
                    <a:gd name="T40" fmla="*/ 6 w 51"/>
                    <a:gd name="T41" fmla="*/ 7 h 47"/>
                    <a:gd name="T42" fmla="*/ 14 w 51"/>
                    <a:gd name="T43" fmla="*/ 2 h 47"/>
                    <a:gd name="T44" fmla="*/ 24 w 51"/>
                    <a:gd name="T45" fmla="*/ 0 h 47"/>
                    <a:gd name="T46" fmla="*/ 34 w 51"/>
                    <a:gd name="T47" fmla="*/ 2 h 47"/>
                    <a:gd name="T48" fmla="*/ 25 w 51"/>
                    <a:gd name="T49" fmla="*/ 36 h 47"/>
                    <a:gd name="T50" fmla="*/ 25 w 51"/>
                    <a:gd name="T51" fmla="*/ 10 h 47"/>
                    <a:gd name="T52" fmla="*/ 20 w 51"/>
                    <a:gd name="T53" fmla="*/ 10 h 47"/>
                    <a:gd name="T54" fmla="*/ 15 w 51"/>
                    <a:gd name="T55" fmla="*/ 11 h 47"/>
                    <a:gd name="T56" fmla="*/ 11 w 51"/>
                    <a:gd name="T57" fmla="*/ 14 h 47"/>
                    <a:gd name="T58" fmla="*/ 9 w 51"/>
                    <a:gd name="T59" fmla="*/ 19 h 47"/>
                    <a:gd name="T60" fmla="*/ 9 w 51"/>
                    <a:gd name="T61" fmla="*/ 24 h 47"/>
                    <a:gd name="T62" fmla="*/ 10 w 51"/>
                    <a:gd name="T63" fmla="*/ 28 h 47"/>
                    <a:gd name="T64" fmla="*/ 14 w 51"/>
                    <a:gd name="T65" fmla="*/ 32 h 47"/>
                    <a:gd name="T66" fmla="*/ 18 w 51"/>
                    <a:gd name="T67" fmla="*/ 34 h 47"/>
                    <a:gd name="T68" fmla="*/ 25 w 51"/>
                    <a:gd name="T69"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7">
                      <a:moveTo>
                        <a:pt x="25" y="36"/>
                      </a:moveTo>
                      <a:cubicBezTo>
                        <a:pt x="27" y="36"/>
                        <a:pt x="28" y="37"/>
                        <a:pt x="30" y="37"/>
                      </a:cubicBezTo>
                      <a:cubicBezTo>
                        <a:pt x="32" y="37"/>
                        <a:pt x="34" y="36"/>
                        <a:pt x="35" y="35"/>
                      </a:cubicBezTo>
                      <a:cubicBezTo>
                        <a:pt x="37" y="35"/>
                        <a:pt x="38" y="34"/>
                        <a:pt x="39" y="32"/>
                      </a:cubicBezTo>
                      <a:cubicBezTo>
                        <a:pt x="40" y="31"/>
                        <a:pt x="41" y="29"/>
                        <a:pt x="42" y="27"/>
                      </a:cubicBezTo>
                      <a:cubicBezTo>
                        <a:pt x="43" y="24"/>
                        <a:pt x="43" y="22"/>
                        <a:pt x="42" y="19"/>
                      </a:cubicBezTo>
                      <a:cubicBezTo>
                        <a:pt x="41" y="17"/>
                        <a:pt x="40" y="15"/>
                        <a:pt x="37" y="14"/>
                      </a:cubicBezTo>
                      <a:cubicBezTo>
                        <a:pt x="40" y="4"/>
                        <a:pt x="40" y="4"/>
                        <a:pt x="40" y="4"/>
                      </a:cubicBezTo>
                      <a:cubicBezTo>
                        <a:pt x="42" y="5"/>
                        <a:pt x="44" y="7"/>
                        <a:pt x="46" y="9"/>
                      </a:cubicBezTo>
                      <a:cubicBezTo>
                        <a:pt x="47" y="11"/>
                        <a:pt x="49" y="13"/>
                        <a:pt x="50" y="15"/>
                      </a:cubicBezTo>
                      <a:cubicBezTo>
                        <a:pt x="50" y="17"/>
                        <a:pt x="51" y="19"/>
                        <a:pt x="51" y="22"/>
                      </a:cubicBezTo>
                      <a:cubicBezTo>
                        <a:pt x="51" y="24"/>
                        <a:pt x="51" y="27"/>
                        <a:pt x="50" y="29"/>
                      </a:cubicBezTo>
                      <a:cubicBezTo>
                        <a:pt x="49" y="33"/>
                        <a:pt x="47" y="36"/>
                        <a:pt x="46" y="39"/>
                      </a:cubicBezTo>
                      <a:cubicBezTo>
                        <a:pt x="44" y="41"/>
                        <a:pt x="41" y="43"/>
                        <a:pt x="39" y="44"/>
                      </a:cubicBezTo>
                      <a:cubicBezTo>
                        <a:pt x="36" y="46"/>
                        <a:pt x="33" y="46"/>
                        <a:pt x="30" y="47"/>
                      </a:cubicBezTo>
                      <a:cubicBezTo>
                        <a:pt x="26" y="47"/>
                        <a:pt x="23" y="46"/>
                        <a:pt x="19" y="45"/>
                      </a:cubicBezTo>
                      <a:cubicBezTo>
                        <a:pt x="16" y="45"/>
                        <a:pt x="13" y="43"/>
                        <a:pt x="10" y="41"/>
                      </a:cubicBezTo>
                      <a:cubicBezTo>
                        <a:pt x="8" y="39"/>
                        <a:pt x="6" y="37"/>
                        <a:pt x="4" y="35"/>
                      </a:cubicBezTo>
                      <a:cubicBezTo>
                        <a:pt x="2" y="32"/>
                        <a:pt x="1" y="29"/>
                        <a:pt x="0" y="26"/>
                      </a:cubicBezTo>
                      <a:cubicBezTo>
                        <a:pt x="0" y="23"/>
                        <a:pt x="0" y="20"/>
                        <a:pt x="1" y="16"/>
                      </a:cubicBezTo>
                      <a:cubicBezTo>
                        <a:pt x="2" y="13"/>
                        <a:pt x="4" y="10"/>
                        <a:pt x="6" y="7"/>
                      </a:cubicBezTo>
                      <a:cubicBezTo>
                        <a:pt x="8" y="5"/>
                        <a:pt x="11" y="3"/>
                        <a:pt x="14" y="2"/>
                      </a:cubicBezTo>
                      <a:cubicBezTo>
                        <a:pt x="17" y="0"/>
                        <a:pt x="20" y="0"/>
                        <a:pt x="24" y="0"/>
                      </a:cubicBezTo>
                      <a:cubicBezTo>
                        <a:pt x="27" y="0"/>
                        <a:pt x="31" y="1"/>
                        <a:pt x="34" y="2"/>
                      </a:cubicBezTo>
                      <a:lnTo>
                        <a:pt x="25" y="36"/>
                      </a:lnTo>
                      <a:close/>
                      <a:moveTo>
                        <a:pt x="25" y="10"/>
                      </a:moveTo>
                      <a:cubicBezTo>
                        <a:pt x="23" y="10"/>
                        <a:pt x="21" y="10"/>
                        <a:pt x="20" y="10"/>
                      </a:cubicBezTo>
                      <a:cubicBezTo>
                        <a:pt x="18" y="10"/>
                        <a:pt x="16" y="11"/>
                        <a:pt x="15" y="11"/>
                      </a:cubicBezTo>
                      <a:cubicBezTo>
                        <a:pt x="14" y="12"/>
                        <a:pt x="13" y="13"/>
                        <a:pt x="11" y="14"/>
                      </a:cubicBezTo>
                      <a:cubicBezTo>
                        <a:pt x="10" y="15"/>
                        <a:pt x="10" y="17"/>
                        <a:pt x="9" y="19"/>
                      </a:cubicBezTo>
                      <a:cubicBezTo>
                        <a:pt x="9" y="20"/>
                        <a:pt x="9" y="22"/>
                        <a:pt x="9" y="24"/>
                      </a:cubicBezTo>
                      <a:cubicBezTo>
                        <a:pt x="9" y="25"/>
                        <a:pt x="9" y="27"/>
                        <a:pt x="10" y="28"/>
                      </a:cubicBezTo>
                      <a:cubicBezTo>
                        <a:pt x="11" y="30"/>
                        <a:pt x="12" y="31"/>
                        <a:pt x="14" y="32"/>
                      </a:cubicBezTo>
                      <a:cubicBezTo>
                        <a:pt x="15" y="33"/>
                        <a:pt x="16" y="34"/>
                        <a:pt x="18" y="34"/>
                      </a:cubicBezTo>
                      <a:lnTo>
                        <a:pt x="2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3">
                  <a:extLst>
                    <a:ext uri="{FF2B5EF4-FFF2-40B4-BE49-F238E27FC236}">
                      <a16:creationId xmlns:a16="http://schemas.microsoft.com/office/drawing/2014/main" id="{62872F02-5791-4221-90CB-AAB05EC40AE7}"/>
                    </a:ext>
                  </a:extLst>
                </p:cNvPr>
                <p:cNvSpPr>
                  <a:spLocks/>
                </p:cNvSpPr>
                <p:nvPr/>
              </p:nvSpPr>
              <p:spPr bwMode="auto">
                <a:xfrm>
                  <a:off x="9321800" y="4659313"/>
                  <a:ext cx="158750" cy="112713"/>
                </a:xfrm>
                <a:custGeom>
                  <a:avLst/>
                  <a:gdLst>
                    <a:gd name="T0" fmla="*/ 0 w 49"/>
                    <a:gd name="T1" fmla="*/ 27 h 35"/>
                    <a:gd name="T2" fmla="*/ 2 w 49"/>
                    <a:gd name="T3" fmla="*/ 18 h 35"/>
                    <a:gd name="T4" fmla="*/ 11 w 49"/>
                    <a:gd name="T5" fmla="*/ 19 h 35"/>
                    <a:gd name="T6" fmla="*/ 11 w 49"/>
                    <a:gd name="T7" fmla="*/ 19 h 35"/>
                    <a:gd name="T8" fmla="*/ 7 w 49"/>
                    <a:gd name="T9" fmla="*/ 17 h 35"/>
                    <a:gd name="T10" fmla="*/ 5 w 49"/>
                    <a:gd name="T11" fmla="*/ 13 h 35"/>
                    <a:gd name="T12" fmla="*/ 3 w 49"/>
                    <a:gd name="T13" fmla="*/ 8 h 35"/>
                    <a:gd name="T14" fmla="*/ 3 w 49"/>
                    <a:gd name="T15" fmla="*/ 3 h 35"/>
                    <a:gd name="T16" fmla="*/ 3 w 49"/>
                    <a:gd name="T17" fmla="*/ 1 h 35"/>
                    <a:gd name="T18" fmla="*/ 4 w 49"/>
                    <a:gd name="T19" fmla="*/ 0 h 35"/>
                    <a:gd name="T20" fmla="*/ 14 w 49"/>
                    <a:gd name="T21" fmla="*/ 1 h 35"/>
                    <a:gd name="T22" fmla="*/ 13 w 49"/>
                    <a:gd name="T23" fmla="*/ 3 h 35"/>
                    <a:gd name="T24" fmla="*/ 12 w 49"/>
                    <a:gd name="T25" fmla="*/ 6 h 35"/>
                    <a:gd name="T26" fmla="*/ 13 w 49"/>
                    <a:gd name="T27" fmla="*/ 11 h 35"/>
                    <a:gd name="T28" fmla="*/ 15 w 49"/>
                    <a:gd name="T29" fmla="*/ 15 h 35"/>
                    <a:gd name="T30" fmla="*/ 20 w 49"/>
                    <a:gd name="T31" fmla="*/ 19 h 35"/>
                    <a:gd name="T32" fmla="*/ 27 w 49"/>
                    <a:gd name="T33" fmla="*/ 21 h 35"/>
                    <a:gd name="T34" fmla="*/ 49 w 49"/>
                    <a:gd name="T35" fmla="*/ 25 h 35"/>
                    <a:gd name="T36" fmla="*/ 48 w 49"/>
                    <a:gd name="T37" fmla="*/ 35 h 35"/>
                    <a:gd name="T38" fmla="*/ 0 w 49"/>
                    <a:gd name="T39"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35">
                      <a:moveTo>
                        <a:pt x="0" y="27"/>
                      </a:moveTo>
                      <a:cubicBezTo>
                        <a:pt x="2" y="18"/>
                        <a:pt x="2" y="18"/>
                        <a:pt x="2" y="18"/>
                      </a:cubicBezTo>
                      <a:cubicBezTo>
                        <a:pt x="11" y="19"/>
                        <a:pt x="11" y="19"/>
                        <a:pt x="11" y="19"/>
                      </a:cubicBezTo>
                      <a:cubicBezTo>
                        <a:pt x="11" y="19"/>
                        <a:pt x="11" y="19"/>
                        <a:pt x="11" y="19"/>
                      </a:cubicBezTo>
                      <a:cubicBezTo>
                        <a:pt x="10" y="18"/>
                        <a:pt x="9" y="18"/>
                        <a:pt x="7" y="17"/>
                      </a:cubicBezTo>
                      <a:cubicBezTo>
                        <a:pt x="6" y="15"/>
                        <a:pt x="5" y="14"/>
                        <a:pt x="5" y="13"/>
                      </a:cubicBezTo>
                      <a:cubicBezTo>
                        <a:pt x="4" y="11"/>
                        <a:pt x="3" y="10"/>
                        <a:pt x="3" y="8"/>
                      </a:cubicBezTo>
                      <a:cubicBezTo>
                        <a:pt x="2" y="7"/>
                        <a:pt x="2" y="5"/>
                        <a:pt x="3" y="3"/>
                      </a:cubicBezTo>
                      <a:cubicBezTo>
                        <a:pt x="3" y="2"/>
                        <a:pt x="3" y="1"/>
                        <a:pt x="3" y="1"/>
                      </a:cubicBezTo>
                      <a:cubicBezTo>
                        <a:pt x="3" y="0"/>
                        <a:pt x="3" y="0"/>
                        <a:pt x="4" y="0"/>
                      </a:cubicBezTo>
                      <a:cubicBezTo>
                        <a:pt x="14" y="1"/>
                        <a:pt x="14" y="1"/>
                        <a:pt x="14" y="1"/>
                      </a:cubicBezTo>
                      <a:cubicBezTo>
                        <a:pt x="13" y="2"/>
                        <a:pt x="13" y="3"/>
                        <a:pt x="13" y="3"/>
                      </a:cubicBezTo>
                      <a:cubicBezTo>
                        <a:pt x="13" y="4"/>
                        <a:pt x="13" y="5"/>
                        <a:pt x="12" y="6"/>
                      </a:cubicBezTo>
                      <a:cubicBezTo>
                        <a:pt x="12" y="7"/>
                        <a:pt x="12" y="9"/>
                        <a:pt x="13" y="11"/>
                      </a:cubicBezTo>
                      <a:cubicBezTo>
                        <a:pt x="13" y="12"/>
                        <a:pt x="14" y="14"/>
                        <a:pt x="15" y="15"/>
                      </a:cubicBezTo>
                      <a:cubicBezTo>
                        <a:pt x="16" y="17"/>
                        <a:pt x="18" y="18"/>
                        <a:pt x="20" y="19"/>
                      </a:cubicBezTo>
                      <a:cubicBezTo>
                        <a:pt x="22" y="20"/>
                        <a:pt x="24" y="21"/>
                        <a:pt x="27" y="21"/>
                      </a:cubicBezTo>
                      <a:cubicBezTo>
                        <a:pt x="49" y="25"/>
                        <a:pt x="49" y="25"/>
                        <a:pt x="49" y="25"/>
                      </a:cubicBezTo>
                      <a:cubicBezTo>
                        <a:pt x="48" y="35"/>
                        <a:pt x="48" y="35"/>
                        <a:pt x="48" y="35"/>
                      </a:cubicBezTo>
                      <a:lnTo>
                        <a:pt x="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4">
                  <a:extLst>
                    <a:ext uri="{FF2B5EF4-FFF2-40B4-BE49-F238E27FC236}">
                      <a16:creationId xmlns:a16="http://schemas.microsoft.com/office/drawing/2014/main" id="{65891945-A39B-45DA-9D0D-5EB823593B2F}"/>
                    </a:ext>
                  </a:extLst>
                </p:cNvPr>
                <p:cNvSpPr>
                  <a:spLocks noEditPoints="1"/>
                </p:cNvSpPr>
                <p:nvPr/>
              </p:nvSpPr>
              <p:spPr bwMode="auto">
                <a:xfrm>
                  <a:off x="9277350" y="4603750"/>
                  <a:ext cx="217488" cy="55563"/>
                </a:xfrm>
                <a:custGeom>
                  <a:avLst/>
                  <a:gdLst>
                    <a:gd name="T0" fmla="*/ 0 w 137"/>
                    <a:gd name="T1" fmla="*/ 22 h 35"/>
                    <a:gd name="T2" fmla="*/ 2 w 137"/>
                    <a:gd name="T3" fmla="*/ 0 h 35"/>
                    <a:gd name="T4" fmla="*/ 22 w 137"/>
                    <a:gd name="T5" fmla="*/ 2 h 35"/>
                    <a:gd name="T6" fmla="*/ 20 w 137"/>
                    <a:gd name="T7" fmla="*/ 24 h 35"/>
                    <a:gd name="T8" fmla="*/ 0 w 137"/>
                    <a:gd name="T9" fmla="*/ 22 h 35"/>
                    <a:gd name="T10" fmla="*/ 39 w 137"/>
                    <a:gd name="T11" fmla="*/ 24 h 35"/>
                    <a:gd name="T12" fmla="*/ 41 w 137"/>
                    <a:gd name="T13" fmla="*/ 4 h 35"/>
                    <a:gd name="T14" fmla="*/ 137 w 137"/>
                    <a:gd name="T15" fmla="*/ 12 h 35"/>
                    <a:gd name="T16" fmla="*/ 135 w 137"/>
                    <a:gd name="T17" fmla="*/ 35 h 35"/>
                    <a:gd name="T18" fmla="*/ 39 w 137"/>
                    <a:gd name="T19"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35">
                      <a:moveTo>
                        <a:pt x="0" y="22"/>
                      </a:moveTo>
                      <a:lnTo>
                        <a:pt x="2" y="0"/>
                      </a:lnTo>
                      <a:lnTo>
                        <a:pt x="22" y="2"/>
                      </a:lnTo>
                      <a:lnTo>
                        <a:pt x="20" y="24"/>
                      </a:lnTo>
                      <a:lnTo>
                        <a:pt x="0" y="22"/>
                      </a:lnTo>
                      <a:close/>
                      <a:moveTo>
                        <a:pt x="39" y="24"/>
                      </a:moveTo>
                      <a:lnTo>
                        <a:pt x="41" y="4"/>
                      </a:lnTo>
                      <a:lnTo>
                        <a:pt x="137" y="12"/>
                      </a:lnTo>
                      <a:lnTo>
                        <a:pt x="135" y="35"/>
                      </a:lnTo>
                      <a:lnTo>
                        <a:pt x="39"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5">
                  <a:extLst>
                    <a:ext uri="{FF2B5EF4-FFF2-40B4-BE49-F238E27FC236}">
                      <a16:creationId xmlns:a16="http://schemas.microsoft.com/office/drawing/2014/main" id="{A7697FB0-FA82-4F68-89C0-DF0458A82695}"/>
                    </a:ext>
                  </a:extLst>
                </p:cNvPr>
                <p:cNvSpPr>
                  <a:spLocks noEditPoints="1"/>
                </p:cNvSpPr>
                <p:nvPr/>
              </p:nvSpPr>
              <p:spPr bwMode="auto">
                <a:xfrm>
                  <a:off x="9339263" y="4430713"/>
                  <a:ext cx="165100" cy="149225"/>
                </a:xfrm>
                <a:custGeom>
                  <a:avLst/>
                  <a:gdLst>
                    <a:gd name="T0" fmla="*/ 29 w 51"/>
                    <a:gd name="T1" fmla="*/ 35 h 46"/>
                    <a:gd name="T2" fmla="*/ 34 w 51"/>
                    <a:gd name="T3" fmla="*/ 35 h 46"/>
                    <a:gd name="T4" fmla="*/ 38 w 51"/>
                    <a:gd name="T5" fmla="*/ 32 h 46"/>
                    <a:gd name="T6" fmla="*/ 41 w 51"/>
                    <a:gd name="T7" fmla="*/ 28 h 46"/>
                    <a:gd name="T8" fmla="*/ 43 w 51"/>
                    <a:gd name="T9" fmla="*/ 22 h 46"/>
                    <a:gd name="T10" fmla="*/ 40 w 51"/>
                    <a:gd name="T11" fmla="*/ 15 h 46"/>
                    <a:gd name="T12" fmla="*/ 34 w 51"/>
                    <a:gd name="T13" fmla="*/ 11 h 46"/>
                    <a:gd name="T14" fmla="*/ 34 w 51"/>
                    <a:gd name="T15" fmla="*/ 1 h 46"/>
                    <a:gd name="T16" fmla="*/ 41 w 51"/>
                    <a:gd name="T17" fmla="*/ 3 h 46"/>
                    <a:gd name="T18" fmla="*/ 46 w 51"/>
                    <a:gd name="T19" fmla="*/ 8 h 46"/>
                    <a:gd name="T20" fmla="*/ 50 w 51"/>
                    <a:gd name="T21" fmla="*/ 15 h 46"/>
                    <a:gd name="T22" fmla="*/ 51 w 51"/>
                    <a:gd name="T23" fmla="*/ 22 h 46"/>
                    <a:gd name="T24" fmla="*/ 49 w 51"/>
                    <a:gd name="T25" fmla="*/ 32 h 46"/>
                    <a:gd name="T26" fmla="*/ 44 w 51"/>
                    <a:gd name="T27" fmla="*/ 40 h 46"/>
                    <a:gd name="T28" fmla="*/ 36 w 51"/>
                    <a:gd name="T29" fmla="*/ 44 h 46"/>
                    <a:gd name="T30" fmla="*/ 26 w 51"/>
                    <a:gd name="T31" fmla="*/ 46 h 46"/>
                    <a:gd name="T32" fmla="*/ 16 w 51"/>
                    <a:gd name="T33" fmla="*/ 45 h 46"/>
                    <a:gd name="T34" fmla="*/ 8 w 51"/>
                    <a:gd name="T35" fmla="*/ 40 h 46"/>
                    <a:gd name="T36" fmla="*/ 2 w 51"/>
                    <a:gd name="T37" fmla="*/ 33 h 46"/>
                    <a:gd name="T38" fmla="*/ 0 w 51"/>
                    <a:gd name="T39" fmla="*/ 23 h 46"/>
                    <a:gd name="T40" fmla="*/ 3 w 51"/>
                    <a:gd name="T41" fmla="*/ 13 h 46"/>
                    <a:gd name="T42" fmla="*/ 9 w 51"/>
                    <a:gd name="T43" fmla="*/ 5 h 46"/>
                    <a:gd name="T44" fmla="*/ 18 w 51"/>
                    <a:gd name="T45" fmla="*/ 1 h 46"/>
                    <a:gd name="T46" fmla="*/ 28 w 51"/>
                    <a:gd name="T47" fmla="*/ 0 h 46"/>
                    <a:gd name="T48" fmla="*/ 29 w 51"/>
                    <a:gd name="T49" fmla="*/ 35 h 46"/>
                    <a:gd name="T50" fmla="*/ 21 w 51"/>
                    <a:gd name="T51" fmla="*/ 11 h 46"/>
                    <a:gd name="T52" fmla="*/ 16 w 51"/>
                    <a:gd name="T53" fmla="*/ 12 h 46"/>
                    <a:gd name="T54" fmla="*/ 12 w 51"/>
                    <a:gd name="T55" fmla="*/ 14 h 46"/>
                    <a:gd name="T56" fmla="*/ 10 w 51"/>
                    <a:gd name="T57" fmla="*/ 18 h 46"/>
                    <a:gd name="T58" fmla="*/ 9 w 51"/>
                    <a:gd name="T59" fmla="*/ 23 h 46"/>
                    <a:gd name="T60" fmla="*/ 10 w 51"/>
                    <a:gd name="T61" fmla="*/ 28 h 46"/>
                    <a:gd name="T62" fmla="*/ 12 w 51"/>
                    <a:gd name="T63" fmla="*/ 32 h 46"/>
                    <a:gd name="T64" fmla="*/ 17 w 51"/>
                    <a:gd name="T65" fmla="*/ 35 h 46"/>
                    <a:gd name="T66" fmla="*/ 22 w 51"/>
                    <a:gd name="T67" fmla="*/ 36 h 46"/>
                    <a:gd name="T68" fmla="*/ 21 w 51"/>
                    <a:gd name="T69"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6">
                      <a:moveTo>
                        <a:pt x="29" y="35"/>
                      </a:moveTo>
                      <a:cubicBezTo>
                        <a:pt x="30" y="35"/>
                        <a:pt x="32" y="35"/>
                        <a:pt x="34" y="35"/>
                      </a:cubicBezTo>
                      <a:cubicBezTo>
                        <a:pt x="36" y="34"/>
                        <a:pt x="37" y="33"/>
                        <a:pt x="38" y="32"/>
                      </a:cubicBezTo>
                      <a:cubicBezTo>
                        <a:pt x="40" y="31"/>
                        <a:pt x="41" y="30"/>
                        <a:pt x="41" y="28"/>
                      </a:cubicBezTo>
                      <a:cubicBezTo>
                        <a:pt x="42" y="26"/>
                        <a:pt x="43" y="25"/>
                        <a:pt x="43" y="22"/>
                      </a:cubicBezTo>
                      <a:cubicBezTo>
                        <a:pt x="42" y="19"/>
                        <a:pt x="42" y="17"/>
                        <a:pt x="40" y="15"/>
                      </a:cubicBezTo>
                      <a:cubicBezTo>
                        <a:pt x="39" y="13"/>
                        <a:pt x="37" y="12"/>
                        <a:pt x="34" y="11"/>
                      </a:cubicBezTo>
                      <a:cubicBezTo>
                        <a:pt x="34" y="1"/>
                        <a:pt x="34" y="1"/>
                        <a:pt x="34" y="1"/>
                      </a:cubicBezTo>
                      <a:cubicBezTo>
                        <a:pt x="37" y="1"/>
                        <a:pt x="39" y="2"/>
                        <a:pt x="41" y="3"/>
                      </a:cubicBezTo>
                      <a:cubicBezTo>
                        <a:pt x="43" y="5"/>
                        <a:pt x="45" y="6"/>
                        <a:pt x="46" y="8"/>
                      </a:cubicBezTo>
                      <a:cubicBezTo>
                        <a:pt x="48" y="10"/>
                        <a:pt x="49" y="12"/>
                        <a:pt x="50" y="15"/>
                      </a:cubicBezTo>
                      <a:cubicBezTo>
                        <a:pt x="50" y="17"/>
                        <a:pt x="51" y="20"/>
                        <a:pt x="51" y="22"/>
                      </a:cubicBezTo>
                      <a:cubicBezTo>
                        <a:pt x="51" y="26"/>
                        <a:pt x="50" y="29"/>
                        <a:pt x="49" y="32"/>
                      </a:cubicBezTo>
                      <a:cubicBezTo>
                        <a:pt x="48" y="35"/>
                        <a:pt x="46" y="38"/>
                        <a:pt x="44" y="40"/>
                      </a:cubicBezTo>
                      <a:cubicBezTo>
                        <a:pt x="42" y="42"/>
                        <a:pt x="39" y="43"/>
                        <a:pt x="36" y="44"/>
                      </a:cubicBezTo>
                      <a:cubicBezTo>
                        <a:pt x="33" y="45"/>
                        <a:pt x="30" y="46"/>
                        <a:pt x="26" y="46"/>
                      </a:cubicBezTo>
                      <a:cubicBezTo>
                        <a:pt x="23" y="46"/>
                        <a:pt x="19" y="46"/>
                        <a:pt x="16" y="45"/>
                      </a:cubicBezTo>
                      <a:cubicBezTo>
                        <a:pt x="13" y="44"/>
                        <a:pt x="10" y="42"/>
                        <a:pt x="8" y="40"/>
                      </a:cubicBezTo>
                      <a:cubicBezTo>
                        <a:pt x="6" y="38"/>
                        <a:pt x="4" y="36"/>
                        <a:pt x="2" y="33"/>
                      </a:cubicBezTo>
                      <a:cubicBezTo>
                        <a:pt x="1" y="30"/>
                        <a:pt x="0" y="27"/>
                        <a:pt x="0" y="23"/>
                      </a:cubicBezTo>
                      <a:cubicBezTo>
                        <a:pt x="0" y="19"/>
                        <a:pt x="1" y="16"/>
                        <a:pt x="3" y="13"/>
                      </a:cubicBezTo>
                      <a:cubicBezTo>
                        <a:pt x="4" y="10"/>
                        <a:pt x="6" y="8"/>
                        <a:pt x="9" y="5"/>
                      </a:cubicBezTo>
                      <a:cubicBezTo>
                        <a:pt x="11" y="3"/>
                        <a:pt x="14" y="2"/>
                        <a:pt x="18" y="1"/>
                      </a:cubicBezTo>
                      <a:cubicBezTo>
                        <a:pt x="21" y="0"/>
                        <a:pt x="24" y="0"/>
                        <a:pt x="28" y="0"/>
                      </a:cubicBezTo>
                      <a:lnTo>
                        <a:pt x="29" y="35"/>
                      </a:lnTo>
                      <a:close/>
                      <a:moveTo>
                        <a:pt x="21" y="11"/>
                      </a:moveTo>
                      <a:cubicBezTo>
                        <a:pt x="20" y="11"/>
                        <a:pt x="18" y="11"/>
                        <a:pt x="16" y="12"/>
                      </a:cubicBezTo>
                      <a:cubicBezTo>
                        <a:pt x="15" y="13"/>
                        <a:pt x="13" y="13"/>
                        <a:pt x="12" y="14"/>
                      </a:cubicBezTo>
                      <a:cubicBezTo>
                        <a:pt x="11" y="16"/>
                        <a:pt x="10" y="17"/>
                        <a:pt x="10" y="18"/>
                      </a:cubicBezTo>
                      <a:cubicBezTo>
                        <a:pt x="9" y="20"/>
                        <a:pt x="9" y="21"/>
                        <a:pt x="9" y="23"/>
                      </a:cubicBezTo>
                      <a:cubicBezTo>
                        <a:pt x="9" y="25"/>
                        <a:pt x="9" y="27"/>
                        <a:pt x="10" y="28"/>
                      </a:cubicBezTo>
                      <a:cubicBezTo>
                        <a:pt x="10" y="30"/>
                        <a:pt x="11" y="31"/>
                        <a:pt x="12" y="32"/>
                      </a:cubicBezTo>
                      <a:cubicBezTo>
                        <a:pt x="14" y="33"/>
                        <a:pt x="15" y="34"/>
                        <a:pt x="17" y="35"/>
                      </a:cubicBezTo>
                      <a:cubicBezTo>
                        <a:pt x="18" y="35"/>
                        <a:pt x="20" y="36"/>
                        <a:pt x="22" y="36"/>
                      </a:cubicBezTo>
                      <a:lnTo>
                        <a:pt x="2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6">
                  <a:extLst>
                    <a:ext uri="{FF2B5EF4-FFF2-40B4-BE49-F238E27FC236}">
                      <a16:creationId xmlns:a16="http://schemas.microsoft.com/office/drawing/2014/main" id="{C26A5B57-8E4D-4209-8B58-2C60E4F82D0A}"/>
                    </a:ext>
                  </a:extLst>
                </p:cNvPr>
                <p:cNvSpPr>
                  <a:spLocks/>
                </p:cNvSpPr>
                <p:nvPr/>
              </p:nvSpPr>
              <p:spPr bwMode="auto">
                <a:xfrm>
                  <a:off x="9321800" y="4252913"/>
                  <a:ext cx="173038" cy="155575"/>
                </a:xfrm>
                <a:custGeom>
                  <a:avLst/>
                  <a:gdLst>
                    <a:gd name="T0" fmla="*/ 6 w 53"/>
                    <a:gd name="T1" fmla="*/ 48 h 48"/>
                    <a:gd name="T2" fmla="*/ 4 w 53"/>
                    <a:gd name="T3" fmla="*/ 39 h 48"/>
                    <a:gd name="T4" fmla="*/ 11 w 53"/>
                    <a:gd name="T5" fmla="*/ 38 h 48"/>
                    <a:gd name="T6" fmla="*/ 12 w 53"/>
                    <a:gd name="T7" fmla="*/ 37 h 48"/>
                    <a:gd name="T8" fmla="*/ 5 w 53"/>
                    <a:gd name="T9" fmla="*/ 32 h 48"/>
                    <a:gd name="T10" fmla="*/ 1 w 53"/>
                    <a:gd name="T11" fmla="*/ 24 h 48"/>
                    <a:gd name="T12" fmla="*/ 3 w 53"/>
                    <a:gd name="T13" fmla="*/ 11 h 48"/>
                    <a:gd name="T14" fmla="*/ 15 w 53"/>
                    <a:gd name="T15" fmla="*/ 5 h 48"/>
                    <a:gd name="T16" fmla="*/ 48 w 53"/>
                    <a:gd name="T17" fmla="*/ 0 h 48"/>
                    <a:gd name="T18" fmla="*/ 49 w 53"/>
                    <a:gd name="T19" fmla="*/ 11 h 48"/>
                    <a:gd name="T20" fmla="*/ 19 w 53"/>
                    <a:gd name="T21" fmla="*/ 15 h 48"/>
                    <a:gd name="T22" fmla="*/ 11 w 53"/>
                    <a:gd name="T23" fmla="*/ 18 h 48"/>
                    <a:gd name="T24" fmla="*/ 10 w 53"/>
                    <a:gd name="T25" fmla="*/ 25 h 48"/>
                    <a:gd name="T26" fmla="*/ 11 w 53"/>
                    <a:gd name="T27" fmla="*/ 30 h 48"/>
                    <a:gd name="T28" fmla="*/ 15 w 53"/>
                    <a:gd name="T29" fmla="*/ 33 h 48"/>
                    <a:gd name="T30" fmla="*/ 19 w 53"/>
                    <a:gd name="T31" fmla="*/ 35 h 48"/>
                    <a:gd name="T32" fmla="*/ 24 w 53"/>
                    <a:gd name="T33" fmla="*/ 35 h 48"/>
                    <a:gd name="T34" fmla="*/ 52 w 53"/>
                    <a:gd name="T35" fmla="*/ 31 h 48"/>
                    <a:gd name="T36" fmla="*/ 53 w 53"/>
                    <a:gd name="T37" fmla="*/ 42 h 48"/>
                    <a:gd name="T38" fmla="*/ 6 w 53"/>
                    <a:gd name="T3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48">
                      <a:moveTo>
                        <a:pt x="6" y="48"/>
                      </a:moveTo>
                      <a:cubicBezTo>
                        <a:pt x="4" y="39"/>
                        <a:pt x="4" y="39"/>
                        <a:pt x="4" y="39"/>
                      </a:cubicBezTo>
                      <a:cubicBezTo>
                        <a:pt x="11" y="38"/>
                        <a:pt x="11" y="38"/>
                        <a:pt x="11" y="38"/>
                      </a:cubicBezTo>
                      <a:cubicBezTo>
                        <a:pt x="12" y="37"/>
                        <a:pt x="12" y="37"/>
                        <a:pt x="12" y="37"/>
                      </a:cubicBezTo>
                      <a:cubicBezTo>
                        <a:pt x="9" y="36"/>
                        <a:pt x="6" y="34"/>
                        <a:pt x="5" y="32"/>
                      </a:cubicBezTo>
                      <a:cubicBezTo>
                        <a:pt x="3" y="30"/>
                        <a:pt x="2" y="27"/>
                        <a:pt x="1" y="24"/>
                      </a:cubicBezTo>
                      <a:cubicBezTo>
                        <a:pt x="0" y="18"/>
                        <a:pt x="1" y="14"/>
                        <a:pt x="3" y="11"/>
                      </a:cubicBezTo>
                      <a:cubicBezTo>
                        <a:pt x="6" y="7"/>
                        <a:pt x="10" y="5"/>
                        <a:pt x="15" y="5"/>
                      </a:cubicBezTo>
                      <a:cubicBezTo>
                        <a:pt x="48" y="0"/>
                        <a:pt x="48" y="0"/>
                        <a:pt x="48" y="0"/>
                      </a:cubicBezTo>
                      <a:cubicBezTo>
                        <a:pt x="49" y="11"/>
                        <a:pt x="49" y="11"/>
                        <a:pt x="49" y="11"/>
                      </a:cubicBezTo>
                      <a:cubicBezTo>
                        <a:pt x="19" y="15"/>
                        <a:pt x="19" y="15"/>
                        <a:pt x="19" y="15"/>
                      </a:cubicBezTo>
                      <a:cubicBezTo>
                        <a:pt x="15" y="15"/>
                        <a:pt x="13" y="17"/>
                        <a:pt x="11" y="18"/>
                      </a:cubicBezTo>
                      <a:cubicBezTo>
                        <a:pt x="10" y="20"/>
                        <a:pt x="9" y="22"/>
                        <a:pt x="10" y="25"/>
                      </a:cubicBezTo>
                      <a:cubicBezTo>
                        <a:pt x="10" y="27"/>
                        <a:pt x="11" y="29"/>
                        <a:pt x="11" y="30"/>
                      </a:cubicBezTo>
                      <a:cubicBezTo>
                        <a:pt x="12" y="31"/>
                        <a:pt x="13" y="33"/>
                        <a:pt x="15" y="33"/>
                      </a:cubicBezTo>
                      <a:cubicBezTo>
                        <a:pt x="16" y="34"/>
                        <a:pt x="17" y="35"/>
                        <a:pt x="19" y="35"/>
                      </a:cubicBezTo>
                      <a:cubicBezTo>
                        <a:pt x="20" y="35"/>
                        <a:pt x="22" y="35"/>
                        <a:pt x="24" y="35"/>
                      </a:cubicBezTo>
                      <a:cubicBezTo>
                        <a:pt x="52" y="31"/>
                        <a:pt x="52" y="31"/>
                        <a:pt x="52" y="31"/>
                      </a:cubicBezTo>
                      <a:cubicBezTo>
                        <a:pt x="53" y="42"/>
                        <a:pt x="53" y="42"/>
                        <a:pt x="53" y="42"/>
                      </a:cubicBezTo>
                      <a:lnTo>
                        <a:pt x="6"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7">
                  <a:extLst>
                    <a:ext uri="{FF2B5EF4-FFF2-40B4-BE49-F238E27FC236}">
                      <a16:creationId xmlns:a16="http://schemas.microsoft.com/office/drawing/2014/main" id="{2A25962B-FB91-4354-85C7-668544268C80}"/>
                    </a:ext>
                  </a:extLst>
                </p:cNvPr>
                <p:cNvSpPr>
                  <a:spLocks/>
                </p:cNvSpPr>
                <p:nvPr/>
              </p:nvSpPr>
              <p:spPr bwMode="auto">
                <a:xfrm>
                  <a:off x="9290050" y="4078288"/>
                  <a:ext cx="165100" cy="155575"/>
                </a:xfrm>
                <a:custGeom>
                  <a:avLst/>
                  <a:gdLst>
                    <a:gd name="T0" fmla="*/ 15 w 51"/>
                    <a:gd name="T1" fmla="*/ 15 h 48"/>
                    <a:gd name="T2" fmla="*/ 9 w 51"/>
                    <a:gd name="T3" fmla="*/ 20 h 48"/>
                    <a:gd name="T4" fmla="*/ 9 w 51"/>
                    <a:gd name="T5" fmla="*/ 28 h 48"/>
                    <a:gd name="T6" fmla="*/ 11 w 51"/>
                    <a:gd name="T7" fmla="*/ 32 h 48"/>
                    <a:gd name="T8" fmla="*/ 14 w 51"/>
                    <a:gd name="T9" fmla="*/ 36 h 48"/>
                    <a:gd name="T10" fmla="*/ 20 w 51"/>
                    <a:gd name="T11" fmla="*/ 37 h 48"/>
                    <a:gd name="T12" fmla="*/ 29 w 51"/>
                    <a:gd name="T13" fmla="*/ 36 h 48"/>
                    <a:gd name="T14" fmla="*/ 35 w 51"/>
                    <a:gd name="T15" fmla="*/ 34 h 48"/>
                    <a:gd name="T16" fmla="*/ 39 w 51"/>
                    <a:gd name="T17" fmla="*/ 30 h 48"/>
                    <a:gd name="T18" fmla="*/ 42 w 51"/>
                    <a:gd name="T19" fmla="*/ 25 h 48"/>
                    <a:gd name="T20" fmla="*/ 42 w 51"/>
                    <a:gd name="T21" fmla="*/ 19 h 48"/>
                    <a:gd name="T22" fmla="*/ 37 w 51"/>
                    <a:gd name="T23" fmla="*/ 13 h 48"/>
                    <a:gd name="T24" fmla="*/ 28 w 51"/>
                    <a:gd name="T25" fmla="*/ 11 h 48"/>
                    <a:gd name="T26" fmla="*/ 25 w 51"/>
                    <a:gd name="T27" fmla="*/ 1 h 48"/>
                    <a:gd name="T28" fmla="*/ 41 w 51"/>
                    <a:gd name="T29" fmla="*/ 4 h 48"/>
                    <a:gd name="T30" fmla="*/ 50 w 51"/>
                    <a:gd name="T31" fmla="*/ 17 h 48"/>
                    <a:gd name="T32" fmla="*/ 51 w 51"/>
                    <a:gd name="T33" fmla="*/ 27 h 48"/>
                    <a:gd name="T34" fmla="*/ 48 w 51"/>
                    <a:gd name="T35" fmla="*/ 36 h 48"/>
                    <a:gd name="T36" fmla="*/ 41 w 51"/>
                    <a:gd name="T37" fmla="*/ 42 h 48"/>
                    <a:gd name="T38" fmla="*/ 32 w 51"/>
                    <a:gd name="T39" fmla="*/ 46 h 48"/>
                    <a:gd name="T40" fmla="*/ 22 w 51"/>
                    <a:gd name="T41" fmla="*/ 48 h 48"/>
                    <a:gd name="T42" fmla="*/ 13 w 51"/>
                    <a:gd name="T43" fmla="*/ 46 h 48"/>
                    <a:gd name="T44" fmla="*/ 6 w 51"/>
                    <a:gd name="T45" fmla="*/ 40 h 48"/>
                    <a:gd name="T46" fmla="*/ 1 w 51"/>
                    <a:gd name="T47" fmla="*/ 31 h 48"/>
                    <a:gd name="T48" fmla="*/ 0 w 51"/>
                    <a:gd name="T49" fmla="*/ 23 h 48"/>
                    <a:gd name="T50" fmla="*/ 1 w 51"/>
                    <a:gd name="T51" fmla="*/ 15 h 48"/>
                    <a:gd name="T52" fmla="*/ 5 w 51"/>
                    <a:gd name="T53" fmla="*/ 9 h 48"/>
                    <a:gd name="T54" fmla="*/ 12 w 51"/>
                    <a:gd name="T55" fmla="*/ 5 h 48"/>
                    <a:gd name="T56" fmla="*/ 15 w 51"/>
                    <a:gd name="T57"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48">
                      <a:moveTo>
                        <a:pt x="15" y="15"/>
                      </a:moveTo>
                      <a:cubicBezTo>
                        <a:pt x="12" y="16"/>
                        <a:pt x="10" y="18"/>
                        <a:pt x="9" y="20"/>
                      </a:cubicBezTo>
                      <a:cubicBezTo>
                        <a:pt x="8" y="23"/>
                        <a:pt x="8" y="25"/>
                        <a:pt x="9" y="28"/>
                      </a:cubicBezTo>
                      <a:cubicBezTo>
                        <a:pt x="9" y="29"/>
                        <a:pt x="10" y="31"/>
                        <a:pt x="11" y="32"/>
                      </a:cubicBezTo>
                      <a:cubicBezTo>
                        <a:pt x="12" y="34"/>
                        <a:pt x="13" y="35"/>
                        <a:pt x="14" y="36"/>
                      </a:cubicBezTo>
                      <a:cubicBezTo>
                        <a:pt x="16" y="36"/>
                        <a:pt x="18" y="37"/>
                        <a:pt x="20" y="37"/>
                      </a:cubicBezTo>
                      <a:cubicBezTo>
                        <a:pt x="23" y="38"/>
                        <a:pt x="26" y="37"/>
                        <a:pt x="29" y="36"/>
                      </a:cubicBezTo>
                      <a:cubicBezTo>
                        <a:pt x="31" y="36"/>
                        <a:pt x="33" y="35"/>
                        <a:pt x="35" y="34"/>
                      </a:cubicBezTo>
                      <a:cubicBezTo>
                        <a:pt x="37" y="33"/>
                        <a:pt x="38" y="32"/>
                        <a:pt x="39" y="30"/>
                      </a:cubicBezTo>
                      <a:cubicBezTo>
                        <a:pt x="41" y="29"/>
                        <a:pt x="41" y="27"/>
                        <a:pt x="42" y="25"/>
                      </a:cubicBezTo>
                      <a:cubicBezTo>
                        <a:pt x="42" y="24"/>
                        <a:pt x="42" y="22"/>
                        <a:pt x="42" y="19"/>
                      </a:cubicBezTo>
                      <a:cubicBezTo>
                        <a:pt x="41" y="16"/>
                        <a:pt x="39" y="14"/>
                        <a:pt x="37" y="13"/>
                      </a:cubicBezTo>
                      <a:cubicBezTo>
                        <a:pt x="34" y="11"/>
                        <a:pt x="31" y="11"/>
                        <a:pt x="28" y="11"/>
                      </a:cubicBezTo>
                      <a:cubicBezTo>
                        <a:pt x="25" y="1"/>
                        <a:pt x="25" y="1"/>
                        <a:pt x="25" y="1"/>
                      </a:cubicBezTo>
                      <a:cubicBezTo>
                        <a:pt x="31" y="0"/>
                        <a:pt x="37" y="1"/>
                        <a:pt x="41" y="4"/>
                      </a:cubicBezTo>
                      <a:cubicBezTo>
                        <a:pt x="45" y="7"/>
                        <a:pt x="48" y="11"/>
                        <a:pt x="50" y="17"/>
                      </a:cubicBezTo>
                      <a:cubicBezTo>
                        <a:pt x="51" y="21"/>
                        <a:pt x="51" y="24"/>
                        <a:pt x="51" y="27"/>
                      </a:cubicBezTo>
                      <a:cubicBezTo>
                        <a:pt x="50" y="30"/>
                        <a:pt x="49" y="33"/>
                        <a:pt x="48" y="36"/>
                      </a:cubicBezTo>
                      <a:cubicBezTo>
                        <a:pt x="46" y="38"/>
                        <a:pt x="44" y="40"/>
                        <a:pt x="41" y="42"/>
                      </a:cubicBezTo>
                      <a:cubicBezTo>
                        <a:pt x="39" y="44"/>
                        <a:pt x="36" y="45"/>
                        <a:pt x="32" y="46"/>
                      </a:cubicBezTo>
                      <a:cubicBezTo>
                        <a:pt x="29" y="47"/>
                        <a:pt x="25" y="48"/>
                        <a:pt x="22" y="48"/>
                      </a:cubicBezTo>
                      <a:cubicBezTo>
                        <a:pt x="19" y="48"/>
                        <a:pt x="16" y="47"/>
                        <a:pt x="13" y="46"/>
                      </a:cubicBezTo>
                      <a:cubicBezTo>
                        <a:pt x="10" y="44"/>
                        <a:pt x="8" y="42"/>
                        <a:pt x="6" y="40"/>
                      </a:cubicBezTo>
                      <a:cubicBezTo>
                        <a:pt x="4" y="37"/>
                        <a:pt x="2" y="34"/>
                        <a:pt x="1" y="31"/>
                      </a:cubicBezTo>
                      <a:cubicBezTo>
                        <a:pt x="0" y="28"/>
                        <a:pt x="0" y="25"/>
                        <a:pt x="0" y="23"/>
                      </a:cubicBezTo>
                      <a:cubicBezTo>
                        <a:pt x="0" y="20"/>
                        <a:pt x="0" y="18"/>
                        <a:pt x="1" y="15"/>
                      </a:cubicBezTo>
                      <a:cubicBezTo>
                        <a:pt x="2" y="13"/>
                        <a:pt x="3" y="11"/>
                        <a:pt x="5" y="9"/>
                      </a:cubicBezTo>
                      <a:cubicBezTo>
                        <a:pt x="7" y="7"/>
                        <a:pt x="9" y="6"/>
                        <a:pt x="12" y="5"/>
                      </a:cubicBezTo>
                      <a:lnTo>
                        <a:pt x="15"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8">
                  <a:extLst>
                    <a:ext uri="{FF2B5EF4-FFF2-40B4-BE49-F238E27FC236}">
                      <a16:creationId xmlns:a16="http://schemas.microsoft.com/office/drawing/2014/main" id="{8C30316A-7720-4586-A5BA-BCA08CBC43FE}"/>
                    </a:ext>
                  </a:extLst>
                </p:cNvPr>
                <p:cNvSpPr>
                  <a:spLocks noEditPoints="1"/>
                </p:cNvSpPr>
                <p:nvPr/>
              </p:nvSpPr>
              <p:spPr bwMode="auto">
                <a:xfrm>
                  <a:off x="9231313" y="3911600"/>
                  <a:ext cx="165100" cy="157163"/>
                </a:xfrm>
                <a:custGeom>
                  <a:avLst/>
                  <a:gdLst>
                    <a:gd name="T0" fmla="*/ 33 w 51"/>
                    <a:gd name="T1" fmla="*/ 35 h 48"/>
                    <a:gd name="T2" fmla="*/ 37 w 51"/>
                    <a:gd name="T3" fmla="*/ 32 h 48"/>
                    <a:gd name="T4" fmla="*/ 41 w 51"/>
                    <a:gd name="T5" fmla="*/ 28 h 48"/>
                    <a:gd name="T6" fmla="*/ 42 w 51"/>
                    <a:gd name="T7" fmla="*/ 23 h 48"/>
                    <a:gd name="T8" fmla="*/ 41 w 51"/>
                    <a:gd name="T9" fmla="*/ 17 h 48"/>
                    <a:gd name="T10" fmla="*/ 36 w 51"/>
                    <a:gd name="T11" fmla="*/ 11 h 48"/>
                    <a:gd name="T12" fmla="*/ 29 w 51"/>
                    <a:gd name="T13" fmla="*/ 10 h 48"/>
                    <a:gd name="T14" fmla="*/ 25 w 51"/>
                    <a:gd name="T15" fmla="*/ 1 h 48"/>
                    <a:gd name="T16" fmla="*/ 32 w 51"/>
                    <a:gd name="T17" fmla="*/ 1 h 48"/>
                    <a:gd name="T18" fmla="*/ 39 w 51"/>
                    <a:gd name="T19" fmla="*/ 3 h 48"/>
                    <a:gd name="T20" fmla="*/ 45 w 51"/>
                    <a:gd name="T21" fmla="*/ 8 h 48"/>
                    <a:gd name="T22" fmla="*/ 48 w 51"/>
                    <a:gd name="T23" fmla="*/ 14 h 48"/>
                    <a:gd name="T24" fmla="*/ 51 w 51"/>
                    <a:gd name="T25" fmla="*/ 24 h 48"/>
                    <a:gd name="T26" fmla="*/ 49 w 51"/>
                    <a:gd name="T27" fmla="*/ 33 h 48"/>
                    <a:gd name="T28" fmla="*/ 43 w 51"/>
                    <a:gd name="T29" fmla="*/ 40 h 48"/>
                    <a:gd name="T30" fmla="*/ 35 w 51"/>
                    <a:gd name="T31" fmla="*/ 46 h 48"/>
                    <a:gd name="T32" fmla="*/ 25 w 51"/>
                    <a:gd name="T33" fmla="*/ 48 h 48"/>
                    <a:gd name="T34" fmla="*/ 16 w 51"/>
                    <a:gd name="T35" fmla="*/ 47 h 48"/>
                    <a:gd name="T36" fmla="*/ 8 w 51"/>
                    <a:gd name="T37" fmla="*/ 42 h 48"/>
                    <a:gd name="T38" fmla="*/ 2 w 51"/>
                    <a:gd name="T39" fmla="*/ 34 h 48"/>
                    <a:gd name="T40" fmla="*/ 0 w 51"/>
                    <a:gd name="T41" fmla="*/ 24 h 48"/>
                    <a:gd name="T42" fmla="*/ 3 w 51"/>
                    <a:gd name="T43" fmla="*/ 15 h 48"/>
                    <a:gd name="T44" fmla="*/ 10 w 51"/>
                    <a:gd name="T45" fmla="*/ 7 h 48"/>
                    <a:gd name="T46" fmla="*/ 19 w 51"/>
                    <a:gd name="T47" fmla="*/ 3 h 48"/>
                    <a:gd name="T48" fmla="*/ 33 w 51"/>
                    <a:gd name="T49" fmla="*/ 35 h 48"/>
                    <a:gd name="T50" fmla="*/ 17 w 51"/>
                    <a:gd name="T51" fmla="*/ 15 h 48"/>
                    <a:gd name="T52" fmla="*/ 13 w 51"/>
                    <a:gd name="T53" fmla="*/ 18 h 48"/>
                    <a:gd name="T54" fmla="*/ 10 w 51"/>
                    <a:gd name="T55" fmla="*/ 22 h 48"/>
                    <a:gd name="T56" fmla="*/ 9 w 51"/>
                    <a:gd name="T57" fmla="*/ 26 h 48"/>
                    <a:gd name="T58" fmla="*/ 10 w 51"/>
                    <a:gd name="T59" fmla="*/ 31 h 48"/>
                    <a:gd name="T60" fmla="*/ 13 w 51"/>
                    <a:gd name="T61" fmla="*/ 35 h 48"/>
                    <a:gd name="T62" fmla="*/ 17 w 51"/>
                    <a:gd name="T63" fmla="*/ 38 h 48"/>
                    <a:gd name="T64" fmla="*/ 21 w 51"/>
                    <a:gd name="T65" fmla="*/ 39 h 48"/>
                    <a:gd name="T66" fmla="*/ 26 w 51"/>
                    <a:gd name="T67" fmla="*/ 38 h 48"/>
                    <a:gd name="T68" fmla="*/ 17 w 51"/>
                    <a:gd name="T6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8">
                      <a:moveTo>
                        <a:pt x="33" y="35"/>
                      </a:moveTo>
                      <a:cubicBezTo>
                        <a:pt x="35" y="34"/>
                        <a:pt x="36" y="33"/>
                        <a:pt x="37" y="32"/>
                      </a:cubicBezTo>
                      <a:cubicBezTo>
                        <a:pt x="39" y="31"/>
                        <a:pt x="40" y="30"/>
                        <a:pt x="41" y="28"/>
                      </a:cubicBezTo>
                      <a:cubicBezTo>
                        <a:pt x="42" y="27"/>
                        <a:pt x="42" y="25"/>
                        <a:pt x="42" y="23"/>
                      </a:cubicBezTo>
                      <a:cubicBezTo>
                        <a:pt x="42" y="21"/>
                        <a:pt x="42" y="20"/>
                        <a:pt x="41" y="17"/>
                      </a:cubicBezTo>
                      <a:cubicBezTo>
                        <a:pt x="40" y="15"/>
                        <a:pt x="38" y="13"/>
                        <a:pt x="36" y="11"/>
                      </a:cubicBezTo>
                      <a:cubicBezTo>
                        <a:pt x="34" y="10"/>
                        <a:pt x="32" y="10"/>
                        <a:pt x="29" y="10"/>
                      </a:cubicBezTo>
                      <a:cubicBezTo>
                        <a:pt x="25" y="1"/>
                        <a:pt x="25" y="1"/>
                        <a:pt x="25" y="1"/>
                      </a:cubicBezTo>
                      <a:cubicBezTo>
                        <a:pt x="27" y="0"/>
                        <a:pt x="30" y="0"/>
                        <a:pt x="32" y="1"/>
                      </a:cubicBezTo>
                      <a:cubicBezTo>
                        <a:pt x="35" y="1"/>
                        <a:pt x="37" y="2"/>
                        <a:pt x="39" y="3"/>
                      </a:cubicBezTo>
                      <a:cubicBezTo>
                        <a:pt x="41" y="4"/>
                        <a:pt x="43" y="6"/>
                        <a:pt x="45" y="8"/>
                      </a:cubicBezTo>
                      <a:cubicBezTo>
                        <a:pt x="46" y="10"/>
                        <a:pt x="47" y="12"/>
                        <a:pt x="48" y="14"/>
                      </a:cubicBezTo>
                      <a:cubicBezTo>
                        <a:pt x="50" y="18"/>
                        <a:pt x="51" y="21"/>
                        <a:pt x="51" y="24"/>
                      </a:cubicBezTo>
                      <a:cubicBezTo>
                        <a:pt x="51" y="27"/>
                        <a:pt x="50" y="30"/>
                        <a:pt x="49" y="33"/>
                      </a:cubicBezTo>
                      <a:cubicBezTo>
                        <a:pt x="48" y="36"/>
                        <a:pt x="46" y="38"/>
                        <a:pt x="43" y="40"/>
                      </a:cubicBezTo>
                      <a:cubicBezTo>
                        <a:pt x="41" y="42"/>
                        <a:pt x="38" y="44"/>
                        <a:pt x="35" y="46"/>
                      </a:cubicBezTo>
                      <a:cubicBezTo>
                        <a:pt x="31" y="47"/>
                        <a:pt x="28" y="48"/>
                        <a:pt x="25" y="48"/>
                      </a:cubicBezTo>
                      <a:cubicBezTo>
                        <a:pt x="22" y="48"/>
                        <a:pt x="19" y="48"/>
                        <a:pt x="16" y="47"/>
                      </a:cubicBezTo>
                      <a:cubicBezTo>
                        <a:pt x="13" y="46"/>
                        <a:pt x="10" y="45"/>
                        <a:pt x="8" y="42"/>
                      </a:cubicBezTo>
                      <a:cubicBezTo>
                        <a:pt x="5" y="40"/>
                        <a:pt x="4" y="38"/>
                        <a:pt x="2" y="34"/>
                      </a:cubicBezTo>
                      <a:cubicBezTo>
                        <a:pt x="1" y="31"/>
                        <a:pt x="0" y="28"/>
                        <a:pt x="0" y="24"/>
                      </a:cubicBezTo>
                      <a:cubicBezTo>
                        <a:pt x="1" y="21"/>
                        <a:pt x="1" y="18"/>
                        <a:pt x="3" y="15"/>
                      </a:cubicBezTo>
                      <a:cubicBezTo>
                        <a:pt x="5" y="12"/>
                        <a:pt x="7" y="9"/>
                        <a:pt x="10" y="7"/>
                      </a:cubicBezTo>
                      <a:cubicBezTo>
                        <a:pt x="12" y="5"/>
                        <a:pt x="15" y="4"/>
                        <a:pt x="19" y="3"/>
                      </a:cubicBezTo>
                      <a:lnTo>
                        <a:pt x="33" y="35"/>
                      </a:lnTo>
                      <a:close/>
                      <a:moveTo>
                        <a:pt x="17" y="15"/>
                      </a:moveTo>
                      <a:cubicBezTo>
                        <a:pt x="15" y="16"/>
                        <a:pt x="14" y="17"/>
                        <a:pt x="13" y="18"/>
                      </a:cubicBezTo>
                      <a:cubicBezTo>
                        <a:pt x="11" y="19"/>
                        <a:pt x="11" y="20"/>
                        <a:pt x="10" y="22"/>
                      </a:cubicBezTo>
                      <a:cubicBezTo>
                        <a:pt x="9" y="23"/>
                        <a:pt x="9" y="25"/>
                        <a:pt x="9" y="26"/>
                      </a:cubicBezTo>
                      <a:cubicBezTo>
                        <a:pt x="9" y="28"/>
                        <a:pt x="9" y="29"/>
                        <a:pt x="10" y="31"/>
                      </a:cubicBezTo>
                      <a:cubicBezTo>
                        <a:pt x="10" y="33"/>
                        <a:pt x="11" y="34"/>
                        <a:pt x="13" y="35"/>
                      </a:cubicBezTo>
                      <a:cubicBezTo>
                        <a:pt x="14" y="37"/>
                        <a:pt x="15" y="37"/>
                        <a:pt x="17" y="38"/>
                      </a:cubicBezTo>
                      <a:cubicBezTo>
                        <a:pt x="18" y="38"/>
                        <a:pt x="20" y="39"/>
                        <a:pt x="21" y="39"/>
                      </a:cubicBezTo>
                      <a:cubicBezTo>
                        <a:pt x="23" y="39"/>
                        <a:pt x="25" y="38"/>
                        <a:pt x="26" y="38"/>
                      </a:cubicBez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5A994310-E6AC-45D2-B9E1-2E0075479EF9}"/>
                </a:ext>
              </a:extLst>
            </p:cNvPr>
            <p:cNvGrpSpPr/>
            <p:nvPr/>
          </p:nvGrpSpPr>
          <p:grpSpPr>
            <a:xfrm>
              <a:off x="6562725" y="674688"/>
              <a:ext cx="3200400" cy="3302000"/>
              <a:chOff x="6562725" y="674688"/>
              <a:chExt cx="3200400" cy="3302000"/>
            </a:xfrm>
          </p:grpSpPr>
          <p:sp>
            <p:nvSpPr>
              <p:cNvPr id="66" name="Freeform 59">
                <a:extLst>
                  <a:ext uri="{FF2B5EF4-FFF2-40B4-BE49-F238E27FC236}">
                    <a16:creationId xmlns:a16="http://schemas.microsoft.com/office/drawing/2014/main" id="{0D0A4429-8E9B-43F8-AB5B-7CB082E9A937}"/>
                  </a:ext>
                </a:extLst>
              </p:cNvPr>
              <p:cNvSpPr>
                <a:spLocks/>
              </p:cNvSpPr>
              <p:nvPr/>
            </p:nvSpPr>
            <p:spPr bwMode="auto">
              <a:xfrm>
                <a:off x="6562725" y="674688"/>
                <a:ext cx="3200400" cy="3302000"/>
              </a:xfrm>
              <a:custGeom>
                <a:avLst/>
                <a:gdLst>
                  <a:gd name="T0" fmla="*/ 802 w 987"/>
                  <a:gd name="T1" fmla="*/ 185 h 1018"/>
                  <a:gd name="T2" fmla="*/ 133 w 987"/>
                  <a:gd name="T3" fmla="*/ 185 h 1018"/>
                  <a:gd name="T4" fmla="*/ 8 w 987"/>
                  <a:gd name="T5" fmla="*/ 551 h 1018"/>
                  <a:gd name="T6" fmla="*/ 157 w 987"/>
                  <a:gd name="T7" fmla="*/ 624 h 1018"/>
                  <a:gd name="T8" fmla="*/ 234 w 987"/>
                  <a:gd name="T9" fmla="*/ 286 h 1018"/>
                  <a:gd name="T10" fmla="*/ 701 w 987"/>
                  <a:gd name="T11" fmla="*/ 286 h 1018"/>
                  <a:gd name="T12" fmla="*/ 701 w 987"/>
                  <a:gd name="T13" fmla="*/ 753 h 1018"/>
                  <a:gd name="T14" fmla="*/ 267 w 987"/>
                  <a:gd name="T15" fmla="*/ 769 h 1018"/>
                  <a:gd name="T16" fmla="*/ 262 w 987"/>
                  <a:gd name="T17" fmla="*/ 930 h 1018"/>
                  <a:gd name="T18" fmla="*/ 802 w 987"/>
                  <a:gd name="T19" fmla="*/ 854 h 1018"/>
                  <a:gd name="T20" fmla="*/ 802 w 987"/>
                  <a:gd name="T21" fmla="*/ 185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7" h="1018">
                    <a:moveTo>
                      <a:pt x="802" y="185"/>
                    </a:moveTo>
                    <a:cubicBezTo>
                      <a:pt x="617" y="0"/>
                      <a:pt x="318" y="0"/>
                      <a:pt x="133" y="185"/>
                    </a:cubicBezTo>
                    <a:cubicBezTo>
                      <a:pt x="34" y="285"/>
                      <a:pt x="0" y="421"/>
                      <a:pt x="8" y="551"/>
                    </a:cubicBezTo>
                    <a:cubicBezTo>
                      <a:pt x="66" y="571"/>
                      <a:pt x="113" y="592"/>
                      <a:pt x="157" y="624"/>
                    </a:cubicBezTo>
                    <a:cubicBezTo>
                      <a:pt x="121" y="510"/>
                      <a:pt x="144" y="376"/>
                      <a:pt x="234" y="286"/>
                    </a:cubicBezTo>
                    <a:cubicBezTo>
                      <a:pt x="363" y="157"/>
                      <a:pt x="572" y="157"/>
                      <a:pt x="701" y="286"/>
                    </a:cubicBezTo>
                    <a:cubicBezTo>
                      <a:pt x="830" y="415"/>
                      <a:pt x="830" y="624"/>
                      <a:pt x="701" y="753"/>
                    </a:cubicBezTo>
                    <a:cubicBezTo>
                      <a:pt x="584" y="870"/>
                      <a:pt x="396" y="864"/>
                      <a:pt x="267" y="769"/>
                    </a:cubicBezTo>
                    <a:cubicBezTo>
                      <a:pt x="238" y="809"/>
                      <a:pt x="232" y="897"/>
                      <a:pt x="262" y="930"/>
                    </a:cubicBezTo>
                    <a:cubicBezTo>
                      <a:pt x="439" y="1018"/>
                      <a:pt x="654" y="1002"/>
                      <a:pt x="802" y="854"/>
                    </a:cubicBezTo>
                    <a:cubicBezTo>
                      <a:pt x="987" y="669"/>
                      <a:pt x="987" y="370"/>
                      <a:pt x="802" y="185"/>
                    </a:cubicBezTo>
                    <a:close/>
                  </a:path>
                </a:pathLst>
              </a:custGeom>
              <a:solidFill>
                <a:srgbClr val="E5B6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a:extLst>
                  <a:ext uri="{FF2B5EF4-FFF2-40B4-BE49-F238E27FC236}">
                    <a16:creationId xmlns:a16="http://schemas.microsoft.com/office/drawing/2014/main" id="{CC89FD98-C51C-4640-8705-D1BAE3204C9A}"/>
                  </a:ext>
                </a:extLst>
              </p:cNvPr>
              <p:cNvSpPr>
                <a:spLocks noEditPoints="1"/>
              </p:cNvSpPr>
              <p:nvPr/>
            </p:nvSpPr>
            <p:spPr bwMode="auto">
              <a:xfrm>
                <a:off x="7937500" y="1755775"/>
                <a:ext cx="823913" cy="985838"/>
              </a:xfrm>
              <a:custGeom>
                <a:avLst/>
                <a:gdLst>
                  <a:gd name="T0" fmla="*/ 98 w 254"/>
                  <a:gd name="T1" fmla="*/ 55 h 304"/>
                  <a:gd name="T2" fmla="*/ 119 w 254"/>
                  <a:gd name="T3" fmla="*/ 71 h 304"/>
                  <a:gd name="T4" fmla="*/ 117 w 254"/>
                  <a:gd name="T5" fmla="*/ 66 h 304"/>
                  <a:gd name="T6" fmla="*/ 101 w 254"/>
                  <a:gd name="T7" fmla="*/ 59 h 304"/>
                  <a:gd name="T8" fmla="*/ 117 w 254"/>
                  <a:gd name="T9" fmla="*/ 66 h 304"/>
                  <a:gd name="T10" fmla="*/ 25 w 254"/>
                  <a:gd name="T11" fmla="*/ 116 h 304"/>
                  <a:gd name="T12" fmla="*/ 1 w 254"/>
                  <a:gd name="T13" fmla="*/ 166 h 304"/>
                  <a:gd name="T14" fmla="*/ 27 w 254"/>
                  <a:gd name="T15" fmla="*/ 215 h 304"/>
                  <a:gd name="T16" fmla="*/ 90 w 254"/>
                  <a:gd name="T17" fmla="*/ 244 h 304"/>
                  <a:gd name="T18" fmla="*/ 207 w 254"/>
                  <a:gd name="T19" fmla="*/ 238 h 304"/>
                  <a:gd name="T20" fmla="*/ 254 w 254"/>
                  <a:gd name="T21" fmla="*/ 99 h 304"/>
                  <a:gd name="T22" fmla="*/ 118 w 254"/>
                  <a:gd name="T23" fmla="*/ 100 h 304"/>
                  <a:gd name="T24" fmla="*/ 104 w 254"/>
                  <a:gd name="T25" fmla="*/ 94 h 304"/>
                  <a:gd name="T26" fmla="*/ 89 w 254"/>
                  <a:gd name="T27" fmla="*/ 96 h 304"/>
                  <a:gd name="T28" fmla="*/ 84 w 254"/>
                  <a:gd name="T29" fmla="*/ 82 h 304"/>
                  <a:gd name="T30" fmla="*/ 72 w 254"/>
                  <a:gd name="T31" fmla="*/ 72 h 304"/>
                  <a:gd name="T32" fmla="*/ 78 w 254"/>
                  <a:gd name="T33" fmla="*/ 59 h 304"/>
                  <a:gd name="T34" fmla="*/ 76 w 254"/>
                  <a:gd name="T35" fmla="*/ 43 h 304"/>
                  <a:gd name="T36" fmla="*/ 90 w 254"/>
                  <a:gd name="T37" fmla="*/ 38 h 304"/>
                  <a:gd name="T38" fmla="*/ 99 w 254"/>
                  <a:gd name="T39" fmla="*/ 25 h 304"/>
                  <a:gd name="T40" fmla="*/ 113 w 254"/>
                  <a:gd name="T41" fmla="*/ 31 h 304"/>
                  <a:gd name="T42" fmla="*/ 128 w 254"/>
                  <a:gd name="T43" fmla="*/ 29 h 304"/>
                  <a:gd name="T44" fmla="*/ 134 w 254"/>
                  <a:gd name="T45" fmla="*/ 44 h 304"/>
                  <a:gd name="T46" fmla="*/ 146 w 254"/>
                  <a:gd name="T47" fmla="*/ 53 h 304"/>
                  <a:gd name="T48" fmla="*/ 140 w 254"/>
                  <a:gd name="T49" fmla="*/ 67 h 304"/>
                  <a:gd name="T50" fmla="*/ 142 w 254"/>
                  <a:gd name="T51" fmla="*/ 82 h 304"/>
                  <a:gd name="T52" fmla="*/ 128 w 254"/>
                  <a:gd name="T53" fmla="*/ 88 h 304"/>
                  <a:gd name="T54" fmla="*/ 118 w 254"/>
                  <a:gd name="T55" fmla="*/ 100 h 304"/>
                  <a:gd name="T56" fmla="*/ 212 w 254"/>
                  <a:gd name="T57" fmla="*/ 136 h 304"/>
                  <a:gd name="T58" fmla="*/ 206 w 254"/>
                  <a:gd name="T59" fmla="*/ 156 h 304"/>
                  <a:gd name="T60" fmla="*/ 186 w 254"/>
                  <a:gd name="T61" fmla="*/ 156 h 304"/>
                  <a:gd name="T62" fmla="*/ 168 w 254"/>
                  <a:gd name="T63" fmla="*/ 166 h 304"/>
                  <a:gd name="T64" fmla="*/ 154 w 254"/>
                  <a:gd name="T65" fmla="*/ 151 h 304"/>
                  <a:gd name="T66" fmla="*/ 134 w 254"/>
                  <a:gd name="T67" fmla="*/ 146 h 304"/>
                  <a:gd name="T68" fmla="*/ 134 w 254"/>
                  <a:gd name="T69" fmla="*/ 125 h 304"/>
                  <a:gd name="T70" fmla="*/ 124 w 254"/>
                  <a:gd name="T71" fmla="*/ 107 h 304"/>
                  <a:gd name="T72" fmla="*/ 139 w 254"/>
                  <a:gd name="T73" fmla="*/ 93 h 304"/>
                  <a:gd name="T74" fmla="*/ 144 w 254"/>
                  <a:gd name="T75" fmla="*/ 73 h 304"/>
                  <a:gd name="T76" fmla="*/ 165 w 254"/>
                  <a:gd name="T77" fmla="*/ 73 h 304"/>
                  <a:gd name="T78" fmla="*/ 183 w 254"/>
                  <a:gd name="T79" fmla="*/ 63 h 304"/>
                  <a:gd name="T80" fmla="*/ 197 w 254"/>
                  <a:gd name="T81" fmla="*/ 77 h 304"/>
                  <a:gd name="T82" fmla="*/ 217 w 254"/>
                  <a:gd name="T83" fmla="*/ 83 h 304"/>
                  <a:gd name="T84" fmla="*/ 217 w 254"/>
                  <a:gd name="T85" fmla="*/ 103 h 304"/>
                  <a:gd name="T86" fmla="*/ 227 w 254"/>
                  <a:gd name="T87" fmla="*/ 121 h 304"/>
                  <a:gd name="T88" fmla="*/ 180 w 254"/>
                  <a:gd name="T89" fmla="*/ 97 h 304"/>
                  <a:gd name="T90" fmla="*/ 171 w 254"/>
                  <a:gd name="T91" fmla="*/ 132 h 304"/>
                  <a:gd name="T92" fmla="*/ 180 w 254"/>
                  <a:gd name="T93" fmla="*/ 97 h 304"/>
                  <a:gd name="T94" fmla="*/ 163 w 254"/>
                  <a:gd name="T95" fmla="*/ 114 h 304"/>
                  <a:gd name="T96" fmla="*/ 188 w 254"/>
                  <a:gd name="T97" fmla="*/ 11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 h="304">
                    <a:moveTo>
                      <a:pt x="117" y="52"/>
                    </a:moveTo>
                    <a:cubicBezTo>
                      <a:pt x="111" y="47"/>
                      <a:pt x="103" y="49"/>
                      <a:pt x="98" y="55"/>
                    </a:cubicBezTo>
                    <a:cubicBezTo>
                      <a:pt x="94" y="60"/>
                      <a:pt x="95" y="69"/>
                      <a:pt x="101" y="73"/>
                    </a:cubicBezTo>
                    <a:cubicBezTo>
                      <a:pt x="107" y="78"/>
                      <a:pt x="115" y="77"/>
                      <a:pt x="119" y="71"/>
                    </a:cubicBezTo>
                    <a:cubicBezTo>
                      <a:pt x="124" y="65"/>
                      <a:pt x="123" y="56"/>
                      <a:pt x="117" y="52"/>
                    </a:cubicBezTo>
                    <a:moveTo>
                      <a:pt x="117" y="66"/>
                    </a:moveTo>
                    <a:cubicBezTo>
                      <a:pt x="115" y="71"/>
                      <a:pt x="110" y="73"/>
                      <a:pt x="105" y="71"/>
                    </a:cubicBezTo>
                    <a:cubicBezTo>
                      <a:pt x="101" y="69"/>
                      <a:pt x="99" y="64"/>
                      <a:pt x="101" y="59"/>
                    </a:cubicBezTo>
                    <a:cubicBezTo>
                      <a:pt x="102" y="55"/>
                      <a:pt x="108" y="52"/>
                      <a:pt x="112" y="54"/>
                    </a:cubicBezTo>
                    <a:cubicBezTo>
                      <a:pt x="117" y="56"/>
                      <a:pt x="119" y="61"/>
                      <a:pt x="117" y="66"/>
                    </a:cubicBezTo>
                    <a:moveTo>
                      <a:pt x="143" y="0"/>
                    </a:moveTo>
                    <a:cubicBezTo>
                      <a:pt x="127" y="0"/>
                      <a:pt x="25" y="5"/>
                      <a:pt x="25" y="116"/>
                    </a:cubicBezTo>
                    <a:cubicBezTo>
                      <a:pt x="17" y="128"/>
                      <a:pt x="7" y="145"/>
                      <a:pt x="7" y="145"/>
                    </a:cubicBezTo>
                    <a:cubicBezTo>
                      <a:pt x="7" y="145"/>
                      <a:pt x="0" y="161"/>
                      <a:pt x="1" y="166"/>
                    </a:cubicBezTo>
                    <a:cubicBezTo>
                      <a:pt x="5" y="178"/>
                      <a:pt x="26" y="178"/>
                      <a:pt x="26" y="183"/>
                    </a:cubicBezTo>
                    <a:cubicBezTo>
                      <a:pt x="26" y="189"/>
                      <a:pt x="27" y="215"/>
                      <a:pt x="27" y="215"/>
                    </a:cubicBezTo>
                    <a:cubicBezTo>
                      <a:pt x="27" y="215"/>
                      <a:pt x="21" y="238"/>
                      <a:pt x="41" y="243"/>
                    </a:cubicBezTo>
                    <a:cubicBezTo>
                      <a:pt x="50" y="245"/>
                      <a:pt x="90" y="244"/>
                      <a:pt x="90" y="244"/>
                    </a:cubicBezTo>
                    <a:cubicBezTo>
                      <a:pt x="90" y="304"/>
                      <a:pt x="90" y="304"/>
                      <a:pt x="90" y="304"/>
                    </a:cubicBezTo>
                    <a:cubicBezTo>
                      <a:pt x="207" y="238"/>
                      <a:pt x="207" y="238"/>
                      <a:pt x="207" y="238"/>
                    </a:cubicBezTo>
                    <a:cubicBezTo>
                      <a:pt x="207" y="203"/>
                      <a:pt x="207" y="203"/>
                      <a:pt x="207" y="203"/>
                    </a:cubicBezTo>
                    <a:cubicBezTo>
                      <a:pt x="207" y="203"/>
                      <a:pt x="254" y="179"/>
                      <a:pt x="254" y="99"/>
                    </a:cubicBezTo>
                    <a:cubicBezTo>
                      <a:pt x="254" y="24"/>
                      <a:pt x="183" y="0"/>
                      <a:pt x="143" y="0"/>
                    </a:cubicBezTo>
                    <a:moveTo>
                      <a:pt x="118" y="100"/>
                    </a:moveTo>
                    <a:cubicBezTo>
                      <a:pt x="109" y="101"/>
                      <a:pt x="109" y="101"/>
                      <a:pt x="109" y="101"/>
                    </a:cubicBezTo>
                    <a:cubicBezTo>
                      <a:pt x="104" y="94"/>
                      <a:pt x="104" y="94"/>
                      <a:pt x="104" y="94"/>
                    </a:cubicBezTo>
                    <a:cubicBezTo>
                      <a:pt x="102" y="93"/>
                      <a:pt x="99" y="93"/>
                      <a:pt x="97" y="92"/>
                    </a:cubicBezTo>
                    <a:cubicBezTo>
                      <a:pt x="89" y="96"/>
                      <a:pt x="89" y="96"/>
                      <a:pt x="89" y="96"/>
                    </a:cubicBezTo>
                    <a:cubicBezTo>
                      <a:pt x="82" y="90"/>
                      <a:pt x="82" y="90"/>
                      <a:pt x="82" y="90"/>
                    </a:cubicBezTo>
                    <a:cubicBezTo>
                      <a:pt x="84" y="82"/>
                      <a:pt x="84" y="82"/>
                      <a:pt x="84" y="82"/>
                    </a:cubicBezTo>
                    <a:cubicBezTo>
                      <a:pt x="82" y="80"/>
                      <a:pt x="81" y="78"/>
                      <a:pt x="80" y="75"/>
                    </a:cubicBezTo>
                    <a:cubicBezTo>
                      <a:pt x="72" y="72"/>
                      <a:pt x="72" y="72"/>
                      <a:pt x="72" y="72"/>
                    </a:cubicBezTo>
                    <a:cubicBezTo>
                      <a:pt x="71" y="64"/>
                      <a:pt x="71" y="64"/>
                      <a:pt x="71" y="64"/>
                    </a:cubicBezTo>
                    <a:cubicBezTo>
                      <a:pt x="78" y="59"/>
                      <a:pt x="78" y="59"/>
                      <a:pt x="78" y="59"/>
                    </a:cubicBezTo>
                    <a:cubicBezTo>
                      <a:pt x="78" y="56"/>
                      <a:pt x="79" y="54"/>
                      <a:pt x="80" y="51"/>
                    </a:cubicBezTo>
                    <a:cubicBezTo>
                      <a:pt x="76" y="43"/>
                      <a:pt x="76" y="43"/>
                      <a:pt x="76" y="43"/>
                    </a:cubicBezTo>
                    <a:cubicBezTo>
                      <a:pt x="81" y="36"/>
                      <a:pt x="81" y="36"/>
                      <a:pt x="81" y="36"/>
                    </a:cubicBezTo>
                    <a:cubicBezTo>
                      <a:pt x="90" y="38"/>
                      <a:pt x="90" y="38"/>
                      <a:pt x="90" y="38"/>
                    </a:cubicBezTo>
                    <a:cubicBezTo>
                      <a:pt x="92" y="36"/>
                      <a:pt x="94" y="35"/>
                      <a:pt x="96" y="34"/>
                    </a:cubicBezTo>
                    <a:cubicBezTo>
                      <a:pt x="99" y="25"/>
                      <a:pt x="99" y="25"/>
                      <a:pt x="99" y="25"/>
                    </a:cubicBezTo>
                    <a:cubicBezTo>
                      <a:pt x="108" y="24"/>
                      <a:pt x="108" y="24"/>
                      <a:pt x="108" y="24"/>
                    </a:cubicBezTo>
                    <a:cubicBezTo>
                      <a:pt x="113" y="31"/>
                      <a:pt x="113" y="31"/>
                      <a:pt x="113" y="31"/>
                    </a:cubicBezTo>
                    <a:cubicBezTo>
                      <a:pt x="116" y="32"/>
                      <a:pt x="118" y="33"/>
                      <a:pt x="121" y="33"/>
                    </a:cubicBezTo>
                    <a:cubicBezTo>
                      <a:pt x="128" y="29"/>
                      <a:pt x="128" y="29"/>
                      <a:pt x="128" y="29"/>
                    </a:cubicBezTo>
                    <a:cubicBezTo>
                      <a:pt x="136" y="35"/>
                      <a:pt x="136" y="35"/>
                      <a:pt x="136" y="35"/>
                    </a:cubicBezTo>
                    <a:cubicBezTo>
                      <a:pt x="134" y="44"/>
                      <a:pt x="134" y="44"/>
                      <a:pt x="134" y="44"/>
                    </a:cubicBezTo>
                    <a:cubicBezTo>
                      <a:pt x="135" y="46"/>
                      <a:pt x="137" y="48"/>
                      <a:pt x="138" y="50"/>
                    </a:cubicBezTo>
                    <a:cubicBezTo>
                      <a:pt x="146" y="53"/>
                      <a:pt x="146" y="53"/>
                      <a:pt x="146" y="53"/>
                    </a:cubicBezTo>
                    <a:cubicBezTo>
                      <a:pt x="147" y="62"/>
                      <a:pt x="147" y="62"/>
                      <a:pt x="147" y="62"/>
                    </a:cubicBezTo>
                    <a:cubicBezTo>
                      <a:pt x="140" y="67"/>
                      <a:pt x="140" y="67"/>
                      <a:pt x="140" y="67"/>
                    </a:cubicBezTo>
                    <a:cubicBezTo>
                      <a:pt x="140" y="69"/>
                      <a:pt x="139" y="72"/>
                      <a:pt x="138" y="74"/>
                    </a:cubicBezTo>
                    <a:cubicBezTo>
                      <a:pt x="142" y="82"/>
                      <a:pt x="142" y="82"/>
                      <a:pt x="142" y="82"/>
                    </a:cubicBezTo>
                    <a:cubicBezTo>
                      <a:pt x="136" y="89"/>
                      <a:pt x="136" y="89"/>
                      <a:pt x="136" y="89"/>
                    </a:cubicBezTo>
                    <a:cubicBezTo>
                      <a:pt x="128" y="88"/>
                      <a:pt x="128" y="88"/>
                      <a:pt x="128" y="88"/>
                    </a:cubicBezTo>
                    <a:cubicBezTo>
                      <a:pt x="126" y="89"/>
                      <a:pt x="123" y="90"/>
                      <a:pt x="121" y="91"/>
                    </a:cubicBezTo>
                    <a:lnTo>
                      <a:pt x="118" y="100"/>
                    </a:lnTo>
                    <a:close/>
                    <a:moveTo>
                      <a:pt x="224" y="133"/>
                    </a:moveTo>
                    <a:cubicBezTo>
                      <a:pt x="212" y="136"/>
                      <a:pt x="212" y="136"/>
                      <a:pt x="212" y="136"/>
                    </a:cubicBezTo>
                    <a:cubicBezTo>
                      <a:pt x="210" y="139"/>
                      <a:pt x="208" y="142"/>
                      <a:pt x="206" y="144"/>
                    </a:cubicBezTo>
                    <a:cubicBezTo>
                      <a:pt x="206" y="156"/>
                      <a:pt x="206" y="156"/>
                      <a:pt x="206" y="156"/>
                    </a:cubicBezTo>
                    <a:cubicBezTo>
                      <a:pt x="196" y="162"/>
                      <a:pt x="196" y="162"/>
                      <a:pt x="196" y="162"/>
                    </a:cubicBezTo>
                    <a:cubicBezTo>
                      <a:pt x="186" y="156"/>
                      <a:pt x="186" y="156"/>
                      <a:pt x="186" y="156"/>
                    </a:cubicBezTo>
                    <a:cubicBezTo>
                      <a:pt x="183" y="157"/>
                      <a:pt x="179" y="157"/>
                      <a:pt x="176" y="157"/>
                    </a:cubicBezTo>
                    <a:cubicBezTo>
                      <a:pt x="168" y="166"/>
                      <a:pt x="168" y="166"/>
                      <a:pt x="168" y="166"/>
                    </a:cubicBezTo>
                    <a:cubicBezTo>
                      <a:pt x="156" y="163"/>
                      <a:pt x="156" y="163"/>
                      <a:pt x="156" y="163"/>
                    </a:cubicBezTo>
                    <a:cubicBezTo>
                      <a:pt x="154" y="151"/>
                      <a:pt x="154" y="151"/>
                      <a:pt x="154" y="151"/>
                    </a:cubicBezTo>
                    <a:cubicBezTo>
                      <a:pt x="151" y="149"/>
                      <a:pt x="148" y="147"/>
                      <a:pt x="146" y="145"/>
                    </a:cubicBezTo>
                    <a:cubicBezTo>
                      <a:pt x="134" y="146"/>
                      <a:pt x="134" y="146"/>
                      <a:pt x="134" y="146"/>
                    </a:cubicBezTo>
                    <a:cubicBezTo>
                      <a:pt x="128" y="135"/>
                      <a:pt x="128" y="135"/>
                      <a:pt x="128" y="135"/>
                    </a:cubicBezTo>
                    <a:cubicBezTo>
                      <a:pt x="134" y="125"/>
                      <a:pt x="134" y="125"/>
                      <a:pt x="134" y="125"/>
                    </a:cubicBezTo>
                    <a:cubicBezTo>
                      <a:pt x="134" y="122"/>
                      <a:pt x="133" y="119"/>
                      <a:pt x="133" y="115"/>
                    </a:cubicBezTo>
                    <a:cubicBezTo>
                      <a:pt x="124" y="107"/>
                      <a:pt x="124" y="107"/>
                      <a:pt x="124" y="107"/>
                    </a:cubicBezTo>
                    <a:cubicBezTo>
                      <a:pt x="127" y="95"/>
                      <a:pt x="127" y="95"/>
                      <a:pt x="127" y="95"/>
                    </a:cubicBezTo>
                    <a:cubicBezTo>
                      <a:pt x="139" y="93"/>
                      <a:pt x="139" y="93"/>
                      <a:pt x="139" y="93"/>
                    </a:cubicBezTo>
                    <a:cubicBezTo>
                      <a:pt x="141" y="90"/>
                      <a:pt x="143" y="87"/>
                      <a:pt x="145" y="85"/>
                    </a:cubicBezTo>
                    <a:cubicBezTo>
                      <a:pt x="144" y="73"/>
                      <a:pt x="144" y="73"/>
                      <a:pt x="144" y="73"/>
                    </a:cubicBezTo>
                    <a:cubicBezTo>
                      <a:pt x="155" y="66"/>
                      <a:pt x="155" y="66"/>
                      <a:pt x="155" y="66"/>
                    </a:cubicBezTo>
                    <a:cubicBezTo>
                      <a:pt x="165" y="73"/>
                      <a:pt x="165" y="73"/>
                      <a:pt x="165" y="73"/>
                    </a:cubicBezTo>
                    <a:cubicBezTo>
                      <a:pt x="168" y="72"/>
                      <a:pt x="172" y="72"/>
                      <a:pt x="175" y="72"/>
                    </a:cubicBezTo>
                    <a:cubicBezTo>
                      <a:pt x="183" y="63"/>
                      <a:pt x="183" y="63"/>
                      <a:pt x="183" y="63"/>
                    </a:cubicBezTo>
                    <a:cubicBezTo>
                      <a:pt x="195" y="66"/>
                      <a:pt x="195" y="66"/>
                      <a:pt x="195" y="66"/>
                    </a:cubicBezTo>
                    <a:cubicBezTo>
                      <a:pt x="197" y="77"/>
                      <a:pt x="197" y="77"/>
                      <a:pt x="197" y="77"/>
                    </a:cubicBezTo>
                    <a:cubicBezTo>
                      <a:pt x="200" y="79"/>
                      <a:pt x="203" y="81"/>
                      <a:pt x="205" y="84"/>
                    </a:cubicBezTo>
                    <a:cubicBezTo>
                      <a:pt x="217" y="83"/>
                      <a:pt x="217" y="83"/>
                      <a:pt x="217" y="83"/>
                    </a:cubicBezTo>
                    <a:cubicBezTo>
                      <a:pt x="223" y="93"/>
                      <a:pt x="223" y="93"/>
                      <a:pt x="223" y="93"/>
                    </a:cubicBezTo>
                    <a:cubicBezTo>
                      <a:pt x="217" y="103"/>
                      <a:pt x="217" y="103"/>
                      <a:pt x="217" y="103"/>
                    </a:cubicBezTo>
                    <a:cubicBezTo>
                      <a:pt x="218" y="107"/>
                      <a:pt x="218" y="110"/>
                      <a:pt x="218" y="114"/>
                    </a:cubicBezTo>
                    <a:cubicBezTo>
                      <a:pt x="227" y="121"/>
                      <a:pt x="227" y="121"/>
                      <a:pt x="227" y="121"/>
                    </a:cubicBezTo>
                    <a:lnTo>
                      <a:pt x="224" y="133"/>
                    </a:lnTo>
                    <a:close/>
                    <a:moveTo>
                      <a:pt x="180" y="97"/>
                    </a:moveTo>
                    <a:cubicBezTo>
                      <a:pt x="170" y="94"/>
                      <a:pt x="161" y="100"/>
                      <a:pt x="158" y="110"/>
                    </a:cubicBezTo>
                    <a:cubicBezTo>
                      <a:pt x="155" y="119"/>
                      <a:pt x="161" y="130"/>
                      <a:pt x="171" y="132"/>
                    </a:cubicBezTo>
                    <a:cubicBezTo>
                      <a:pt x="181" y="135"/>
                      <a:pt x="190" y="129"/>
                      <a:pt x="193" y="119"/>
                    </a:cubicBezTo>
                    <a:cubicBezTo>
                      <a:pt x="196" y="109"/>
                      <a:pt x="190" y="99"/>
                      <a:pt x="180" y="97"/>
                    </a:cubicBezTo>
                    <a:moveTo>
                      <a:pt x="176" y="126"/>
                    </a:moveTo>
                    <a:cubicBezTo>
                      <a:pt x="169" y="126"/>
                      <a:pt x="163" y="121"/>
                      <a:pt x="163" y="114"/>
                    </a:cubicBezTo>
                    <a:cubicBezTo>
                      <a:pt x="163" y="108"/>
                      <a:pt x="169" y="102"/>
                      <a:pt x="176" y="102"/>
                    </a:cubicBezTo>
                    <a:cubicBezTo>
                      <a:pt x="182" y="102"/>
                      <a:pt x="188" y="108"/>
                      <a:pt x="188" y="114"/>
                    </a:cubicBezTo>
                    <a:cubicBezTo>
                      <a:pt x="188" y="121"/>
                      <a:pt x="182" y="126"/>
                      <a:pt x="176" y="126"/>
                    </a:cubicBezTo>
                  </a:path>
                </a:pathLst>
              </a:custGeom>
              <a:solidFill>
                <a:srgbClr val="E5B6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8" name="Group 67">
                <a:extLst>
                  <a:ext uri="{FF2B5EF4-FFF2-40B4-BE49-F238E27FC236}">
                    <a16:creationId xmlns:a16="http://schemas.microsoft.com/office/drawing/2014/main" id="{97468670-7307-4952-9CB5-9B1463A11F8F}"/>
                  </a:ext>
                </a:extLst>
              </p:cNvPr>
              <p:cNvGrpSpPr/>
              <p:nvPr/>
            </p:nvGrpSpPr>
            <p:grpSpPr>
              <a:xfrm>
                <a:off x="7759700" y="985838"/>
                <a:ext cx="1666876" cy="2193925"/>
                <a:chOff x="7759700" y="985838"/>
                <a:chExt cx="1666876" cy="2193925"/>
              </a:xfrm>
            </p:grpSpPr>
            <p:sp>
              <p:nvSpPr>
                <p:cNvPr id="69" name="Freeform 61">
                  <a:extLst>
                    <a:ext uri="{FF2B5EF4-FFF2-40B4-BE49-F238E27FC236}">
                      <a16:creationId xmlns:a16="http://schemas.microsoft.com/office/drawing/2014/main" id="{FF5DBF8A-EADA-41F7-A58E-072923C6FD6F}"/>
                    </a:ext>
                  </a:extLst>
                </p:cNvPr>
                <p:cNvSpPr>
                  <a:spLocks/>
                </p:cNvSpPr>
                <p:nvPr/>
              </p:nvSpPr>
              <p:spPr bwMode="auto">
                <a:xfrm>
                  <a:off x="7759700" y="1004888"/>
                  <a:ext cx="84138" cy="217488"/>
                </a:xfrm>
                <a:custGeom>
                  <a:avLst/>
                  <a:gdLst>
                    <a:gd name="T0" fmla="*/ 0 w 53"/>
                    <a:gd name="T1" fmla="*/ 7 h 137"/>
                    <a:gd name="T2" fmla="*/ 22 w 53"/>
                    <a:gd name="T3" fmla="*/ 0 h 137"/>
                    <a:gd name="T4" fmla="*/ 53 w 53"/>
                    <a:gd name="T5" fmla="*/ 131 h 137"/>
                    <a:gd name="T6" fmla="*/ 30 w 53"/>
                    <a:gd name="T7" fmla="*/ 137 h 137"/>
                    <a:gd name="T8" fmla="*/ 0 w 53"/>
                    <a:gd name="T9" fmla="*/ 7 h 137"/>
                  </a:gdLst>
                  <a:ahLst/>
                  <a:cxnLst>
                    <a:cxn ang="0">
                      <a:pos x="T0" y="T1"/>
                    </a:cxn>
                    <a:cxn ang="0">
                      <a:pos x="T2" y="T3"/>
                    </a:cxn>
                    <a:cxn ang="0">
                      <a:pos x="T4" y="T5"/>
                    </a:cxn>
                    <a:cxn ang="0">
                      <a:pos x="T6" y="T7"/>
                    </a:cxn>
                    <a:cxn ang="0">
                      <a:pos x="T8" y="T9"/>
                    </a:cxn>
                  </a:cxnLst>
                  <a:rect l="0" t="0" r="r" b="b"/>
                  <a:pathLst>
                    <a:path w="53" h="137">
                      <a:moveTo>
                        <a:pt x="0" y="7"/>
                      </a:moveTo>
                      <a:lnTo>
                        <a:pt x="22" y="0"/>
                      </a:lnTo>
                      <a:lnTo>
                        <a:pt x="53" y="131"/>
                      </a:lnTo>
                      <a:lnTo>
                        <a:pt x="30" y="137"/>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2">
                  <a:extLst>
                    <a:ext uri="{FF2B5EF4-FFF2-40B4-BE49-F238E27FC236}">
                      <a16:creationId xmlns:a16="http://schemas.microsoft.com/office/drawing/2014/main" id="{93D47508-1B17-438B-9843-7F4BA856363E}"/>
                    </a:ext>
                  </a:extLst>
                </p:cNvPr>
                <p:cNvSpPr>
                  <a:spLocks/>
                </p:cNvSpPr>
                <p:nvPr/>
              </p:nvSpPr>
              <p:spPr bwMode="auto">
                <a:xfrm>
                  <a:off x="7859713" y="1035050"/>
                  <a:ext cx="152400" cy="168275"/>
                </a:xfrm>
                <a:custGeom>
                  <a:avLst/>
                  <a:gdLst>
                    <a:gd name="T0" fmla="*/ 0 w 47"/>
                    <a:gd name="T1" fmla="*/ 5 h 52"/>
                    <a:gd name="T2" fmla="*/ 9 w 47"/>
                    <a:gd name="T3" fmla="*/ 4 h 52"/>
                    <a:gd name="T4" fmla="*/ 10 w 47"/>
                    <a:gd name="T5" fmla="*/ 11 h 52"/>
                    <a:gd name="T6" fmla="*/ 11 w 47"/>
                    <a:gd name="T7" fmla="*/ 11 h 52"/>
                    <a:gd name="T8" fmla="*/ 16 w 47"/>
                    <a:gd name="T9" fmla="*/ 4 h 52"/>
                    <a:gd name="T10" fmla="*/ 24 w 47"/>
                    <a:gd name="T11" fmla="*/ 1 h 52"/>
                    <a:gd name="T12" fmla="*/ 37 w 47"/>
                    <a:gd name="T13" fmla="*/ 3 h 52"/>
                    <a:gd name="T14" fmla="*/ 43 w 47"/>
                    <a:gd name="T15" fmla="*/ 15 h 52"/>
                    <a:gd name="T16" fmla="*/ 47 w 47"/>
                    <a:gd name="T17" fmla="*/ 47 h 52"/>
                    <a:gd name="T18" fmla="*/ 37 w 47"/>
                    <a:gd name="T19" fmla="*/ 48 h 52"/>
                    <a:gd name="T20" fmla="*/ 33 w 47"/>
                    <a:gd name="T21" fmla="*/ 19 h 52"/>
                    <a:gd name="T22" fmla="*/ 29 w 47"/>
                    <a:gd name="T23" fmla="*/ 11 h 52"/>
                    <a:gd name="T24" fmla="*/ 22 w 47"/>
                    <a:gd name="T25" fmla="*/ 9 h 52"/>
                    <a:gd name="T26" fmla="*/ 18 w 47"/>
                    <a:gd name="T27" fmla="*/ 11 h 52"/>
                    <a:gd name="T28" fmla="*/ 14 w 47"/>
                    <a:gd name="T29" fmla="*/ 14 h 52"/>
                    <a:gd name="T30" fmla="*/ 13 w 47"/>
                    <a:gd name="T31" fmla="*/ 18 h 52"/>
                    <a:gd name="T32" fmla="*/ 13 w 47"/>
                    <a:gd name="T33" fmla="*/ 23 h 52"/>
                    <a:gd name="T34" fmla="*/ 16 w 47"/>
                    <a:gd name="T35" fmla="*/ 51 h 52"/>
                    <a:gd name="T36" fmla="*/ 6 w 47"/>
                    <a:gd name="T37" fmla="*/ 52 h 52"/>
                    <a:gd name="T38" fmla="*/ 0 w 47"/>
                    <a:gd name="T39"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52">
                      <a:moveTo>
                        <a:pt x="0" y="5"/>
                      </a:moveTo>
                      <a:cubicBezTo>
                        <a:pt x="9" y="4"/>
                        <a:pt x="9" y="4"/>
                        <a:pt x="9" y="4"/>
                      </a:cubicBezTo>
                      <a:cubicBezTo>
                        <a:pt x="10" y="11"/>
                        <a:pt x="10" y="11"/>
                        <a:pt x="10" y="11"/>
                      </a:cubicBezTo>
                      <a:cubicBezTo>
                        <a:pt x="11" y="11"/>
                        <a:pt x="11" y="11"/>
                        <a:pt x="11" y="11"/>
                      </a:cubicBezTo>
                      <a:cubicBezTo>
                        <a:pt x="12" y="8"/>
                        <a:pt x="14" y="6"/>
                        <a:pt x="16" y="4"/>
                      </a:cubicBezTo>
                      <a:cubicBezTo>
                        <a:pt x="18" y="2"/>
                        <a:pt x="21" y="1"/>
                        <a:pt x="24" y="1"/>
                      </a:cubicBezTo>
                      <a:cubicBezTo>
                        <a:pt x="29" y="0"/>
                        <a:pt x="34" y="1"/>
                        <a:pt x="37" y="3"/>
                      </a:cubicBezTo>
                      <a:cubicBezTo>
                        <a:pt x="40" y="6"/>
                        <a:pt x="42" y="9"/>
                        <a:pt x="43" y="15"/>
                      </a:cubicBezTo>
                      <a:cubicBezTo>
                        <a:pt x="47" y="47"/>
                        <a:pt x="47" y="47"/>
                        <a:pt x="47" y="47"/>
                      </a:cubicBezTo>
                      <a:cubicBezTo>
                        <a:pt x="37" y="48"/>
                        <a:pt x="37" y="48"/>
                        <a:pt x="37" y="48"/>
                      </a:cubicBezTo>
                      <a:cubicBezTo>
                        <a:pt x="33" y="19"/>
                        <a:pt x="33" y="19"/>
                        <a:pt x="33" y="19"/>
                      </a:cubicBezTo>
                      <a:cubicBezTo>
                        <a:pt x="32" y="15"/>
                        <a:pt x="31" y="13"/>
                        <a:pt x="29" y="11"/>
                      </a:cubicBezTo>
                      <a:cubicBezTo>
                        <a:pt x="28" y="10"/>
                        <a:pt x="25" y="9"/>
                        <a:pt x="22" y="9"/>
                      </a:cubicBezTo>
                      <a:cubicBezTo>
                        <a:pt x="21" y="10"/>
                        <a:pt x="19" y="10"/>
                        <a:pt x="18" y="11"/>
                      </a:cubicBezTo>
                      <a:cubicBezTo>
                        <a:pt x="16" y="12"/>
                        <a:pt x="15" y="13"/>
                        <a:pt x="14" y="14"/>
                      </a:cubicBezTo>
                      <a:cubicBezTo>
                        <a:pt x="14" y="15"/>
                        <a:pt x="13" y="17"/>
                        <a:pt x="13" y="18"/>
                      </a:cubicBezTo>
                      <a:cubicBezTo>
                        <a:pt x="12" y="20"/>
                        <a:pt x="12" y="22"/>
                        <a:pt x="13" y="23"/>
                      </a:cubicBezTo>
                      <a:cubicBezTo>
                        <a:pt x="16" y="51"/>
                        <a:pt x="16" y="51"/>
                        <a:pt x="16" y="51"/>
                      </a:cubicBezTo>
                      <a:cubicBezTo>
                        <a:pt x="6" y="52"/>
                        <a:pt x="6" y="52"/>
                        <a:pt x="6" y="52"/>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3">
                  <a:extLst>
                    <a:ext uri="{FF2B5EF4-FFF2-40B4-BE49-F238E27FC236}">
                      <a16:creationId xmlns:a16="http://schemas.microsoft.com/office/drawing/2014/main" id="{BB65381D-B91E-48D8-A66F-C542C005BBA7}"/>
                    </a:ext>
                  </a:extLst>
                </p:cNvPr>
                <p:cNvSpPr>
                  <a:spLocks/>
                </p:cNvSpPr>
                <p:nvPr/>
              </p:nvSpPr>
              <p:spPr bwMode="auto">
                <a:xfrm>
                  <a:off x="8024813" y="985838"/>
                  <a:ext cx="95250" cy="201613"/>
                </a:xfrm>
                <a:custGeom>
                  <a:avLst/>
                  <a:gdLst>
                    <a:gd name="T0" fmla="*/ 0 w 29"/>
                    <a:gd name="T1" fmla="*/ 15 h 62"/>
                    <a:gd name="T2" fmla="*/ 8 w 29"/>
                    <a:gd name="T3" fmla="*/ 14 h 62"/>
                    <a:gd name="T4" fmla="*/ 7 w 29"/>
                    <a:gd name="T5" fmla="*/ 0 h 62"/>
                    <a:gd name="T6" fmla="*/ 18 w 29"/>
                    <a:gd name="T7" fmla="*/ 0 h 62"/>
                    <a:gd name="T8" fmla="*/ 18 w 29"/>
                    <a:gd name="T9" fmla="*/ 14 h 62"/>
                    <a:gd name="T10" fmla="*/ 28 w 29"/>
                    <a:gd name="T11" fmla="*/ 14 h 62"/>
                    <a:gd name="T12" fmla="*/ 28 w 29"/>
                    <a:gd name="T13" fmla="*/ 22 h 62"/>
                    <a:gd name="T14" fmla="*/ 18 w 29"/>
                    <a:gd name="T15" fmla="*/ 22 h 62"/>
                    <a:gd name="T16" fmla="*/ 19 w 29"/>
                    <a:gd name="T17" fmla="*/ 47 h 62"/>
                    <a:gd name="T18" fmla="*/ 19 w 29"/>
                    <a:gd name="T19" fmla="*/ 50 h 62"/>
                    <a:gd name="T20" fmla="*/ 20 w 29"/>
                    <a:gd name="T21" fmla="*/ 52 h 62"/>
                    <a:gd name="T22" fmla="*/ 21 w 29"/>
                    <a:gd name="T23" fmla="*/ 53 h 62"/>
                    <a:gd name="T24" fmla="*/ 24 w 29"/>
                    <a:gd name="T25" fmla="*/ 54 h 62"/>
                    <a:gd name="T26" fmla="*/ 26 w 29"/>
                    <a:gd name="T27" fmla="*/ 54 h 62"/>
                    <a:gd name="T28" fmla="*/ 28 w 29"/>
                    <a:gd name="T29" fmla="*/ 53 h 62"/>
                    <a:gd name="T30" fmla="*/ 29 w 29"/>
                    <a:gd name="T31" fmla="*/ 61 h 62"/>
                    <a:gd name="T32" fmla="*/ 25 w 29"/>
                    <a:gd name="T33" fmla="*/ 62 h 62"/>
                    <a:gd name="T34" fmla="*/ 22 w 29"/>
                    <a:gd name="T35" fmla="*/ 62 h 62"/>
                    <a:gd name="T36" fmla="*/ 15 w 29"/>
                    <a:gd name="T37" fmla="*/ 61 h 62"/>
                    <a:gd name="T38" fmla="*/ 11 w 29"/>
                    <a:gd name="T39" fmla="*/ 59 h 62"/>
                    <a:gd name="T40" fmla="*/ 9 w 29"/>
                    <a:gd name="T41" fmla="*/ 55 h 62"/>
                    <a:gd name="T42" fmla="*/ 8 w 29"/>
                    <a:gd name="T43" fmla="*/ 50 h 62"/>
                    <a:gd name="T44" fmla="*/ 8 w 29"/>
                    <a:gd name="T45" fmla="*/ 22 h 62"/>
                    <a:gd name="T46" fmla="*/ 0 w 29"/>
                    <a:gd name="T47" fmla="*/ 22 h 62"/>
                    <a:gd name="T48" fmla="*/ 0 w 29"/>
                    <a:gd name="T49"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62">
                      <a:moveTo>
                        <a:pt x="0" y="15"/>
                      </a:moveTo>
                      <a:cubicBezTo>
                        <a:pt x="8" y="14"/>
                        <a:pt x="8" y="14"/>
                        <a:pt x="8" y="14"/>
                      </a:cubicBezTo>
                      <a:cubicBezTo>
                        <a:pt x="7" y="0"/>
                        <a:pt x="7" y="0"/>
                        <a:pt x="7" y="0"/>
                      </a:cubicBezTo>
                      <a:cubicBezTo>
                        <a:pt x="18" y="0"/>
                        <a:pt x="18" y="0"/>
                        <a:pt x="18" y="0"/>
                      </a:cubicBezTo>
                      <a:cubicBezTo>
                        <a:pt x="18" y="14"/>
                        <a:pt x="18" y="14"/>
                        <a:pt x="18" y="14"/>
                      </a:cubicBezTo>
                      <a:cubicBezTo>
                        <a:pt x="28" y="14"/>
                        <a:pt x="28" y="14"/>
                        <a:pt x="28" y="14"/>
                      </a:cubicBezTo>
                      <a:cubicBezTo>
                        <a:pt x="28" y="22"/>
                        <a:pt x="28" y="22"/>
                        <a:pt x="28" y="22"/>
                      </a:cubicBezTo>
                      <a:cubicBezTo>
                        <a:pt x="18" y="22"/>
                        <a:pt x="18" y="22"/>
                        <a:pt x="18" y="22"/>
                      </a:cubicBezTo>
                      <a:cubicBezTo>
                        <a:pt x="19" y="47"/>
                        <a:pt x="19" y="47"/>
                        <a:pt x="19" y="47"/>
                      </a:cubicBezTo>
                      <a:cubicBezTo>
                        <a:pt x="19" y="48"/>
                        <a:pt x="19" y="49"/>
                        <a:pt x="19" y="50"/>
                      </a:cubicBezTo>
                      <a:cubicBezTo>
                        <a:pt x="19" y="51"/>
                        <a:pt x="19" y="52"/>
                        <a:pt x="20" y="52"/>
                      </a:cubicBezTo>
                      <a:cubicBezTo>
                        <a:pt x="20" y="53"/>
                        <a:pt x="21" y="53"/>
                        <a:pt x="21" y="53"/>
                      </a:cubicBezTo>
                      <a:cubicBezTo>
                        <a:pt x="22" y="54"/>
                        <a:pt x="23" y="54"/>
                        <a:pt x="24" y="54"/>
                      </a:cubicBezTo>
                      <a:cubicBezTo>
                        <a:pt x="25" y="54"/>
                        <a:pt x="26" y="54"/>
                        <a:pt x="26" y="54"/>
                      </a:cubicBezTo>
                      <a:cubicBezTo>
                        <a:pt x="27" y="54"/>
                        <a:pt x="28" y="54"/>
                        <a:pt x="28" y="53"/>
                      </a:cubicBezTo>
                      <a:cubicBezTo>
                        <a:pt x="29" y="61"/>
                        <a:pt x="29" y="61"/>
                        <a:pt x="29" y="61"/>
                      </a:cubicBezTo>
                      <a:cubicBezTo>
                        <a:pt x="27" y="62"/>
                        <a:pt x="26" y="62"/>
                        <a:pt x="25" y="62"/>
                      </a:cubicBezTo>
                      <a:cubicBezTo>
                        <a:pt x="24" y="62"/>
                        <a:pt x="23" y="62"/>
                        <a:pt x="22" y="62"/>
                      </a:cubicBezTo>
                      <a:cubicBezTo>
                        <a:pt x="19" y="62"/>
                        <a:pt x="17" y="62"/>
                        <a:pt x="15" y="61"/>
                      </a:cubicBezTo>
                      <a:cubicBezTo>
                        <a:pt x="13" y="61"/>
                        <a:pt x="12" y="60"/>
                        <a:pt x="11" y="59"/>
                      </a:cubicBezTo>
                      <a:cubicBezTo>
                        <a:pt x="10" y="58"/>
                        <a:pt x="10" y="57"/>
                        <a:pt x="9" y="55"/>
                      </a:cubicBezTo>
                      <a:cubicBezTo>
                        <a:pt x="9" y="54"/>
                        <a:pt x="9" y="52"/>
                        <a:pt x="8" y="50"/>
                      </a:cubicBezTo>
                      <a:cubicBezTo>
                        <a:pt x="8" y="22"/>
                        <a:pt x="8" y="22"/>
                        <a:pt x="8" y="22"/>
                      </a:cubicBezTo>
                      <a:cubicBezTo>
                        <a:pt x="0" y="22"/>
                        <a:pt x="0" y="22"/>
                        <a:pt x="0" y="22"/>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4">
                  <a:extLst>
                    <a:ext uri="{FF2B5EF4-FFF2-40B4-BE49-F238E27FC236}">
                      <a16:creationId xmlns:a16="http://schemas.microsoft.com/office/drawing/2014/main" id="{FB97D711-B98F-49C0-9023-A762ADEE7411}"/>
                    </a:ext>
                  </a:extLst>
                </p:cNvPr>
                <p:cNvSpPr>
                  <a:spLocks noEditPoints="1"/>
                </p:cNvSpPr>
                <p:nvPr/>
              </p:nvSpPr>
              <p:spPr bwMode="auto">
                <a:xfrm>
                  <a:off x="8135938" y="1031875"/>
                  <a:ext cx="149225" cy="165100"/>
                </a:xfrm>
                <a:custGeom>
                  <a:avLst/>
                  <a:gdLst>
                    <a:gd name="T0" fmla="*/ 10 w 46"/>
                    <a:gd name="T1" fmla="*/ 27 h 51"/>
                    <a:gd name="T2" fmla="*/ 11 w 46"/>
                    <a:gd name="T3" fmla="*/ 32 h 51"/>
                    <a:gd name="T4" fmla="*/ 13 w 46"/>
                    <a:gd name="T5" fmla="*/ 37 h 51"/>
                    <a:gd name="T6" fmla="*/ 16 w 46"/>
                    <a:gd name="T7" fmla="*/ 41 h 51"/>
                    <a:gd name="T8" fmla="*/ 22 w 46"/>
                    <a:gd name="T9" fmla="*/ 42 h 51"/>
                    <a:gd name="T10" fmla="*/ 29 w 46"/>
                    <a:gd name="T11" fmla="*/ 41 h 51"/>
                    <a:gd name="T12" fmla="*/ 34 w 46"/>
                    <a:gd name="T13" fmla="*/ 35 h 51"/>
                    <a:gd name="T14" fmla="*/ 44 w 46"/>
                    <a:gd name="T15" fmla="*/ 36 h 51"/>
                    <a:gd name="T16" fmla="*/ 41 w 46"/>
                    <a:gd name="T17" fmla="*/ 43 h 51"/>
                    <a:gd name="T18" fmla="*/ 35 w 46"/>
                    <a:gd name="T19" fmla="*/ 47 h 51"/>
                    <a:gd name="T20" fmla="*/ 29 w 46"/>
                    <a:gd name="T21" fmla="*/ 50 h 51"/>
                    <a:gd name="T22" fmla="*/ 21 w 46"/>
                    <a:gd name="T23" fmla="*/ 50 h 51"/>
                    <a:gd name="T24" fmla="*/ 11 w 46"/>
                    <a:gd name="T25" fmla="*/ 48 h 51"/>
                    <a:gd name="T26" fmla="*/ 5 w 46"/>
                    <a:gd name="T27" fmla="*/ 42 h 51"/>
                    <a:gd name="T28" fmla="*/ 1 w 46"/>
                    <a:gd name="T29" fmla="*/ 34 h 51"/>
                    <a:gd name="T30" fmla="*/ 0 w 46"/>
                    <a:gd name="T31" fmla="*/ 24 h 51"/>
                    <a:gd name="T32" fmla="*/ 3 w 46"/>
                    <a:gd name="T33" fmla="*/ 14 h 51"/>
                    <a:gd name="T34" fmla="*/ 8 w 46"/>
                    <a:gd name="T35" fmla="*/ 6 h 51"/>
                    <a:gd name="T36" fmla="*/ 16 w 46"/>
                    <a:gd name="T37" fmla="*/ 2 h 51"/>
                    <a:gd name="T38" fmla="*/ 25 w 46"/>
                    <a:gd name="T39" fmla="*/ 0 h 51"/>
                    <a:gd name="T40" fmla="*/ 35 w 46"/>
                    <a:gd name="T41" fmla="*/ 4 h 51"/>
                    <a:gd name="T42" fmla="*/ 42 w 46"/>
                    <a:gd name="T43" fmla="*/ 11 h 51"/>
                    <a:gd name="T44" fmla="*/ 45 w 46"/>
                    <a:gd name="T45" fmla="*/ 20 h 51"/>
                    <a:gd name="T46" fmla="*/ 45 w 46"/>
                    <a:gd name="T47" fmla="*/ 30 h 51"/>
                    <a:gd name="T48" fmla="*/ 10 w 46"/>
                    <a:gd name="T49" fmla="*/ 27 h 51"/>
                    <a:gd name="T50" fmla="*/ 35 w 46"/>
                    <a:gd name="T51" fmla="*/ 22 h 51"/>
                    <a:gd name="T52" fmla="*/ 35 w 46"/>
                    <a:gd name="T53" fmla="*/ 17 h 51"/>
                    <a:gd name="T54" fmla="*/ 33 w 46"/>
                    <a:gd name="T55" fmla="*/ 13 h 51"/>
                    <a:gd name="T56" fmla="*/ 29 w 46"/>
                    <a:gd name="T57" fmla="*/ 10 h 51"/>
                    <a:gd name="T58" fmla="*/ 25 w 46"/>
                    <a:gd name="T59" fmla="*/ 9 h 51"/>
                    <a:gd name="T60" fmla="*/ 19 w 46"/>
                    <a:gd name="T61" fmla="*/ 9 h 51"/>
                    <a:gd name="T62" fmla="*/ 15 w 46"/>
                    <a:gd name="T63" fmla="*/ 12 h 51"/>
                    <a:gd name="T64" fmla="*/ 12 w 46"/>
                    <a:gd name="T65" fmla="*/ 15 h 51"/>
                    <a:gd name="T66" fmla="*/ 11 w 46"/>
                    <a:gd name="T67" fmla="*/ 20 h 51"/>
                    <a:gd name="T68" fmla="*/ 35 w 46"/>
                    <a:gd name="T69"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51">
                      <a:moveTo>
                        <a:pt x="10" y="27"/>
                      </a:moveTo>
                      <a:cubicBezTo>
                        <a:pt x="10" y="29"/>
                        <a:pt x="10" y="31"/>
                        <a:pt x="11" y="32"/>
                      </a:cubicBezTo>
                      <a:cubicBezTo>
                        <a:pt x="11" y="34"/>
                        <a:pt x="12" y="36"/>
                        <a:pt x="13" y="37"/>
                      </a:cubicBezTo>
                      <a:cubicBezTo>
                        <a:pt x="14" y="39"/>
                        <a:pt x="15" y="40"/>
                        <a:pt x="16" y="41"/>
                      </a:cubicBezTo>
                      <a:cubicBezTo>
                        <a:pt x="18" y="41"/>
                        <a:pt x="20" y="42"/>
                        <a:pt x="22" y="42"/>
                      </a:cubicBezTo>
                      <a:cubicBezTo>
                        <a:pt x="25" y="42"/>
                        <a:pt x="27" y="42"/>
                        <a:pt x="29" y="41"/>
                      </a:cubicBezTo>
                      <a:cubicBezTo>
                        <a:pt x="31" y="40"/>
                        <a:pt x="33" y="38"/>
                        <a:pt x="34" y="35"/>
                      </a:cubicBezTo>
                      <a:cubicBezTo>
                        <a:pt x="44" y="36"/>
                        <a:pt x="44" y="36"/>
                        <a:pt x="44" y="36"/>
                      </a:cubicBezTo>
                      <a:cubicBezTo>
                        <a:pt x="43" y="39"/>
                        <a:pt x="42" y="41"/>
                        <a:pt x="41" y="43"/>
                      </a:cubicBezTo>
                      <a:cubicBezTo>
                        <a:pt x="39" y="45"/>
                        <a:pt x="37" y="46"/>
                        <a:pt x="35" y="47"/>
                      </a:cubicBezTo>
                      <a:cubicBezTo>
                        <a:pt x="33" y="49"/>
                        <a:pt x="31" y="50"/>
                        <a:pt x="29" y="50"/>
                      </a:cubicBezTo>
                      <a:cubicBezTo>
                        <a:pt x="26" y="51"/>
                        <a:pt x="24" y="51"/>
                        <a:pt x="21" y="50"/>
                      </a:cubicBezTo>
                      <a:cubicBezTo>
                        <a:pt x="17" y="50"/>
                        <a:pt x="14" y="49"/>
                        <a:pt x="11" y="48"/>
                      </a:cubicBezTo>
                      <a:cubicBezTo>
                        <a:pt x="9" y="46"/>
                        <a:pt x="6" y="44"/>
                        <a:pt x="5" y="42"/>
                      </a:cubicBezTo>
                      <a:cubicBezTo>
                        <a:pt x="3" y="40"/>
                        <a:pt x="2" y="37"/>
                        <a:pt x="1" y="34"/>
                      </a:cubicBezTo>
                      <a:cubicBezTo>
                        <a:pt x="0" y="31"/>
                        <a:pt x="0" y="27"/>
                        <a:pt x="0" y="24"/>
                      </a:cubicBezTo>
                      <a:cubicBezTo>
                        <a:pt x="0" y="20"/>
                        <a:pt x="1" y="17"/>
                        <a:pt x="3" y="14"/>
                      </a:cubicBezTo>
                      <a:cubicBezTo>
                        <a:pt x="4" y="11"/>
                        <a:pt x="6" y="9"/>
                        <a:pt x="8" y="6"/>
                      </a:cubicBezTo>
                      <a:cubicBezTo>
                        <a:pt x="10" y="4"/>
                        <a:pt x="13" y="3"/>
                        <a:pt x="16" y="2"/>
                      </a:cubicBezTo>
                      <a:cubicBezTo>
                        <a:pt x="18" y="1"/>
                        <a:pt x="22" y="0"/>
                        <a:pt x="25" y="0"/>
                      </a:cubicBezTo>
                      <a:cubicBezTo>
                        <a:pt x="29" y="1"/>
                        <a:pt x="32" y="2"/>
                        <a:pt x="35" y="4"/>
                      </a:cubicBezTo>
                      <a:cubicBezTo>
                        <a:pt x="38" y="6"/>
                        <a:pt x="40" y="8"/>
                        <a:pt x="42" y="11"/>
                      </a:cubicBezTo>
                      <a:cubicBezTo>
                        <a:pt x="44" y="13"/>
                        <a:pt x="45" y="16"/>
                        <a:pt x="45" y="20"/>
                      </a:cubicBezTo>
                      <a:cubicBezTo>
                        <a:pt x="46" y="23"/>
                        <a:pt x="46" y="27"/>
                        <a:pt x="45" y="30"/>
                      </a:cubicBezTo>
                      <a:lnTo>
                        <a:pt x="10" y="27"/>
                      </a:lnTo>
                      <a:close/>
                      <a:moveTo>
                        <a:pt x="35" y="22"/>
                      </a:moveTo>
                      <a:cubicBezTo>
                        <a:pt x="35" y="21"/>
                        <a:pt x="35" y="19"/>
                        <a:pt x="35" y="17"/>
                      </a:cubicBezTo>
                      <a:cubicBezTo>
                        <a:pt x="34" y="16"/>
                        <a:pt x="34" y="15"/>
                        <a:pt x="33" y="13"/>
                      </a:cubicBezTo>
                      <a:cubicBezTo>
                        <a:pt x="32" y="12"/>
                        <a:pt x="31" y="11"/>
                        <a:pt x="29" y="10"/>
                      </a:cubicBezTo>
                      <a:cubicBezTo>
                        <a:pt x="28" y="9"/>
                        <a:pt x="26" y="9"/>
                        <a:pt x="25" y="9"/>
                      </a:cubicBezTo>
                      <a:cubicBezTo>
                        <a:pt x="23" y="9"/>
                        <a:pt x="21" y="9"/>
                        <a:pt x="19" y="9"/>
                      </a:cubicBezTo>
                      <a:cubicBezTo>
                        <a:pt x="18" y="10"/>
                        <a:pt x="17" y="11"/>
                        <a:pt x="15" y="12"/>
                      </a:cubicBezTo>
                      <a:cubicBezTo>
                        <a:pt x="14" y="13"/>
                        <a:pt x="13" y="14"/>
                        <a:pt x="12" y="15"/>
                      </a:cubicBezTo>
                      <a:cubicBezTo>
                        <a:pt x="12" y="17"/>
                        <a:pt x="11" y="18"/>
                        <a:pt x="11" y="20"/>
                      </a:cubicBezTo>
                      <a:lnTo>
                        <a:pt x="35"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5">
                  <a:extLst>
                    <a:ext uri="{FF2B5EF4-FFF2-40B4-BE49-F238E27FC236}">
                      <a16:creationId xmlns:a16="http://schemas.microsoft.com/office/drawing/2014/main" id="{D2798DC2-8708-4184-98D6-81D20FB96BAE}"/>
                    </a:ext>
                  </a:extLst>
                </p:cNvPr>
                <p:cNvSpPr>
                  <a:spLocks/>
                </p:cNvSpPr>
                <p:nvPr/>
              </p:nvSpPr>
              <p:spPr bwMode="auto">
                <a:xfrm>
                  <a:off x="8297863" y="992188"/>
                  <a:ext cx="71438" cy="217488"/>
                </a:xfrm>
                <a:custGeom>
                  <a:avLst/>
                  <a:gdLst>
                    <a:gd name="T0" fmla="*/ 24 w 45"/>
                    <a:gd name="T1" fmla="*/ 0 h 137"/>
                    <a:gd name="T2" fmla="*/ 45 w 45"/>
                    <a:gd name="T3" fmla="*/ 4 h 137"/>
                    <a:gd name="T4" fmla="*/ 20 w 45"/>
                    <a:gd name="T5" fmla="*/ 137 h 137"/>
                    <a:gd name="T6" fmla="*/ 0 w 45"/>
                    <a:gd name="T7" fmla="*/ 133 h 137"/>
                    <a:gd name="T8" fmla="*/ 24 w 45"/>
                    <a:gd name="T9" fmla="*/ 0 h 137"/>
                  </a:gdLst>
                  <a:ahLst/>
                  <a:cxnLst>
                    <a:cxn ang="0">
                      <a:pos x="T0" y="T1"/>
                    </a:cxn>
                    <a:cxn ang="0">
                      <a:pos x="T2" y="T3"/>
                    </a:cxn>
                    <a:cxn ang="0">
                      <a:pos x="T4" y="T5"/>
                    </a:cxn>
                    <a:cxn ang="0">
                      <a:pos x="T6" y="T7"/>
                    </a:cxn>
                    <a:cxn ang="0">
                      <a:pos x="T8" y="T9"/>
                    </a:cxn>
                  </a:cxnLst>
                  <a:rect l="0" t="0" r="r" b="b"/>
                  <a:pathLst>
                    <a:path w="45" h="137">
                      <a:moveTo>
                        <a:pt x="24" y="0"/>
                      </a:moveTo>
                      <a:lnTo>
                        <a:pt x="45" y="4"/>
                      </a:lnTo>
                      <a:lnTo>
                        <a:pt x="20" y="137"/>
                      </a:lnTo>
                      <a:lnTo>
                        <a:pt x="0" y="133"/>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6">
                  <a:extLst>
                    <a:ext uri="{FF2B5EF4-FFF2-40B4-BE49-F238E27FC236}">
                      <a16:creationId xmlns:a16="http://schemas.microsoft.com/office/drawing/2014/main" id="{38FC0FE2-2CAC-4505-8295-CBAB533C54E9}"/>
                    </a:ext>
                  </a:extLst>
                </p:cNvPr>
                <p:cNvSpPr>
                  <a:spLocks/>
                </p:cNvSpPr>
                <p:nvPr/>
              </p:nvSpPr>
              <p:spPr bwMode="auto">
                <a:xfrm>
                  <a:off x="8366125" y="1009650"/>
                  <a:ext cx="84138" cy="215900"/>
                </a:xfrm>
                <a:custGeom>
                  <a:avLst/>
                  <a:gdLst>
                    <a:gd name="T0" fmla="*/ 32 w 53"/>
                    <a:gd name="T1" fmla="*/ 0 h 136"/>
                    <a:gd name="T2" fmla="*/ 53 w 53"/>
                    <a:gd name="T3" fmla="*/ 6 h 136"/>
                    <a:gd name="T4" fmla="*/ 20 w 53"/>
                    <a:gd name="T5" fmla="*/ 136 h 136"/>
                    <a:gd name="T6" fmla="*/ 0 w 53"/>
                    <a:gd name="T7" fmla="*/ 130 h 136"/>
                    <a:gd name="T8" fmla="*/ 32 w 53"/>
                    <a:gd name="T9" fmla="*/ 0 h 136"/>
                  </a:gdLst>
                  <a:ahLst/>
                  <a:cxnLst>
                    <a:cxn ang="0">
                      <a:pos x="T0" y="T1"/>
                    </a:cxn>
                    <a:cxn ang="0">
                      <a:pos x="T2" y="T3"/>
                    </a:cxn>
                    <a:cxn ang="0">
                      <a:pos x="T4" y="T5"/>
                    </a:cxn>
                    <a:cxn ang="0">
                      <a:pos x="T6" y="T7"/>
                    </a:cxn>
                    <a:cxn ang="0">
                      <a:pos x="T8" y="T9"/>
                    </a:cxn>
                  </a:cxnLst>
                  <a:rect l="0" t="0" r="r" b="b"/>
                  <a:pathLst>
                    <a:path w="53" h="136">
                      <a:moveTo>
                        <a:pt x="32" y="0"/>
                      </a:moveTo>
                      <a:lnTo>
                        <a:pt x="53" y="6"/>
                      </a:lnTo>
                      <a:lnTo>
                        <a:pt x="20" y="136"/>
                      </a:lnTo>
                      <a:lnTo>
                        <a:pt x="0" y="13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7">
                  <a:extLst>
                    <a:ext uri="{FF2B5EF4-FFF2-40B4-BE49-F238E27FC236}">
                      <a16:creationId xmlns:a16="http://schemas.microsoft.com/office/drawing/2014/main" id="{751653DA-F45A-4AF3-A79F-4C7142D8FB83}"/>
                    </a:ext>
                  </a:extLst>
                </p:cNvPr>
                <p:cNvSpPr>
                  <a:spLocks noEditPoints="1"/>
                </p:cNvSpPr>
                <p:nvPr/>
              </p:nvSpPr>
              <p:spPr bwMode="auto">
                <a:xfrm>
                  <a:off x="8431213" y="1031875"/>
                  <a:ext cx="96838" cy="214313"/>
                </a:xfrm>
                <a:custGeom>
                  <a:avLst/>
                  <a:gdLst>
                    <a:gd name="T0" fmla="*/ 28 w 61"/>
                    <a:gd name="T1" fmla="*/ 35 h 135"/>
                    <a:gd name="T2" fmla="*/ 49 w 61"/>
                    <a:gd name="T3" fmla="*/ 41 h 135"/>
                    <a:gd name="T4" fmla="*/ 20 w 61"/>
                    <a:gd name="T5" fmla="*/ 135 h 135"/>
                    <a:gd name="T6" fmla="*/ 0 w 61"/>
                    <a:gd name="T7" fmla="*/ 129 h 135"/>
                    <a:gd name="T8" fmla="*/ 28 w 61"/>
                    <a:gd name="T9" fmla="*/ 35 h 135"/>
                    <a:gd name="T10" fmla="*/ 40 w 61"/>
                    <a:gd name="T11" fmla="*/ 0 h 135"/>
                    <a:gd name="T12" fmla="*/ 61 w 61"/>
                    <a:gd name="T13" fmla="*/ 6 h 135"/>
                    <a:gd name="T14" fmla="*/ 55 w 61"/>
                    <a:gd name="T15" fmla="*/ 24 h 135"/>
                    <a:gd name="T16" fmla="*/ 34 w 61"/>
                    <a:gd name="T17" fmla="*/ 18 h 135"/>
                    <a:gd name="T18" fmla="*/ 40 w 61"/>
                    <a:gd name="T1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35">
                      <a:moveTo>
                        <a:pt x="28" y="35"/>
                      </a:moveTo>
                      <a:lnTo>
                        <a:pt x="49" y="41"/>
                      </a:lnTo>
                      <a:lnTo>
                        <a:pt x="20" y="135"/>
                      </a:lnTo>
                      <a:lnTo>
                        <a:pt x="0" y="129"/>
                      </a:lnTo>
                      <a:lnTo>
                        <a:pt x="28" y="35"/>
                      </a:lnTo>
                      <a:close/>
                      <a:moveTo>
                        <a:pt x="40" y="0"/>
                      </a:moveTo>
                      <a:lnTo>
                        <a:pt x="61" y="6"/>
                      </a:lnTo>
                      <a:lnTo>
                        <a:pt x="55" y="24"/>
                      </a:lnTo>
                      <a:lnTo>
                        <a:pt x="34" y="18"/>
                      </a:ln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8">
                  <a:extLst>
                    <a:ext uri="{FF2B5EF4-FFF2-40B4-BE49-F238E27FC236}">
                      <a16:creationId xmlns:a16="http://schemas.microsoft.com/office/drawing/2014/main" id="{F96AAB53-474F-48C4-A128-9A1C93C5E883}"/>
                    </a:ext>
                  </a:extLst>
                </p:cNvPr>
                <p:cNvSpPr>
                  <a:spLocks noEditPoints="1"/>
                </p:cNvSpPr>
                <p:nvPr/>
              </p:nvSpPr>
              <p:spPr bwMode="auto">
                <a:xfrm>
                  <a:off x="8482013" y="1125538"/>
                  <a:ext cx="204788" cy="220663"/>
                </a:xfrm>
                <a:custGeom>
                  <a:avLst/>
                  <a:gdLst>
                    <a:gd name="T0" fmla="*/ 45 w 63"/>
                    <a:gd name="T1" fmla="*/ 54 h 68"/>
                    <a:gd name="T2" fmla="*/ 33 w 63"/>
                    <a:gd name="T3" fmla="*/ 67 h 68"/>
                    <a:gd name="T4" fmla="*/ 15 w 63"/>
                    <a:gd name="T5" fmla="*/ 65 h 68"/>
                    <a:gd name="T6" fmla="*/ 9 w 63"/>
                    <a:gd name="T7" fmla="*/ 61 h 68"/>
                    <a:gd name="T8" fmla="*/ 4 w 63"/>
                    <a:gd name="T9" fmla="*/ 56 h 68"/>
                    <a:gd name="T10" fmla="*/ 1 w 63"/>
                    <a:gd name="T11" fmla="*/ 50 h 68"/>
                    <a:gd name="T12" fmla="*/ 2 w 63"/>
                    <a:gd name="T13" fmla="*/ 43 h 68"/>
                    <a:gd name="T14" fmla="*/ 11 w 63"/>
                    <a:gd name="T15" fmla="*/ 47 h 68"/>
                    <a:gd name="T16" fmla="*/ 11 w 63"/>
                    <a:gd name="T17" fmla="*/ 51 h 68"/>
                    <a:gd name="T18" fmla="*/ 13 w 63"/>
                    <a:gd name="T19" fmla="*/ 54 h 68"/>
                    <a:gd name="T20" fmla="*/ 15 w 63"/>
                    <a:gd name="T21" fmla="*/ 56 h 68"/>
                    <a:gd name="T22" fmla="*/ 19 w 63"/>
                    <a:gd name="T23" fmla="*/ 58 h 68"/>
                    <a:gd name="T24" fmla="*/ 29 w 63"/>
                    <a:gd name="T25" fmla="*/ 59 h 68"/>
                    <a:gd name="T26" fmla="*/ 35 w 63"/>
                    <a:gd name="T27" fmla="*/ 51 h 68"/>
                    <a:gd name="T28" fmla="*/ 38 w 63"/>
                    <a:gd name="T29" fmla="*/ 45 h 68"/>
                    <a:gd name="T30" fmla="*/ 38 w 63"/>
                    <a:gd name="T31" fmla="*/ 45 h 68"/>
                    <a:gd name="T32" fmla="*/ 30 w 63"/>
                    <a:gd name="T33" fmla="*/ 48 h 68"/>
                    <a:gd name="T34" fmla="*/ 21 w 63"/>
                    <a:gd name="T35" fmla="*/ 47 h 68"/>
                    <a:gd name="T36" fmla="*/ 13 w 63"/>
                    <a:gd name="T37" fmla="*/ 41 h 68"/>
                    <a:gd name="T38" fmla="*/ 9 w 63"/>
                    <a:gd name="T39" fmla="*/ 34 h 68"/>
                    <a:gd name="T40" fmla="*/ 9 w 63"/>
                    <a:gd name="T41" fmla="*/ 25 h 68"/>
                    <a:gd name="T42" fmla="*/ 12 w 63"/>
                    <a:gd name="T43" fmla="*/ 15 h 68"/>
                    <a:gd name="T44" fmla="*/ 16 w 63"/>
                    <a:gd name="T45" fmla="*/ 8 h 68"/>
                    <a:gd name="T46" fmla="*/ 23 w 63"/>
                    <a:gd name="T47" fmla="*/ 2 h 68"/>
                    <a:gd name="T48" fmla="*/ 32 w 63"/>
                    <a:gd name="T49" fmla="*/ 0 h 68"/>
                    <a:gd name="T50" fmla="*/ 41 w 63"/>
                    <a:gd name="T51" fmla="*/ 2 h 68"/>
                    <a:gd name="T52" fmla="*/ 48 w 63"/>
                    <a:gd name="T53" fmla="*/ 7 h 68"/>
                    <a:gd name="T54" fmla="*/ 51 w 63"/>
                    <a:gd name="T55" fmla="*/ 15 h 68"/>
                    <a:gd name="T56" fmla="*/ 51 w 63"/>
                    <a:gd name="T57" fmla="*/ 15 h 68"/>
                    <a:gd name="T58" fmla="*/ 53 w 63"/>
                    <a:gd name="T59" fmla="*/ 9 h 68"/>
                    <a:gd name="T60" fmla="*/ 63 w 63"/>
                    <a:gd name="T61" fmla="*/ 13 h 68"/>
                    <a:gd name="T62" fmla="*/ 45 w 63"/>
                    <a:gd name="T63" fmla="*/ 54 h 68"/>
                    <a:gd name="T64" fmla="*/ 26 w 63"/>
                    <a:gd name="T65" fmla="*/ 40 h 68"/>
                    <a:gd name="T66" fmla="*/ 32 w 63"/>
                    <a:gd name="T67" fmla="*/ 41 h 68"/>
                    <a:gd name="T68" fmla="*/ 37 w 63"/>
                    <a:gd name="T69" fmla="*/ 39 h 68"/>
                    <a:gd name="T70" fmla="*/ 41 w 63"/>
                    <a:gd name="T71" fmla="*/ 35 h 68"/>
                    <a:gd name="T72" fmla="*/ 44 w 63"/>
                    <a:gd name="T73" fmla="*/ 30 h 68"/>
                    <a:gd name="T74" fmla="*/ 46 w 63"/>
                    <a:gd name="T75" fmla="*/ 24 h 68"/>
                    <a:gd name="T76" fmla="*/ 46 w 63"/>
                    <a:gd name="T77" fmla="*/ 18 h 68"/>
                    <a:gd name="T78" fmla="*/ 44 w 63"/>
                    <a:gd name="T79" fmla="*/ 14 h 68"/>
                    <a:gd name="T80" fmla="*/ 39 w 63"/>
                    <a:gd name="T81" fmla="*/ 10 h 68"/>
                    <a:gd name="T82" fmla="*/ 33 w 63"/>
                    <a:gd name="T83" fmla="*/ 9 h 68"/>
                    <a:gd name="T84" fmla="*/ 28 w 63"/>
                    <a:gd name="T85" fmla="*/ 11 h 68"/>
                    <a:gd name="T86" fmla="*/ 24 w 63"/>
                    <a:gd name="T87" fmla="*/ 15 h 68"/>
                    <a:gd name="T88" fmla="*/ 21 w 63"/>
                    <a:gd name="T89" fmla="*/ 20 h 68"/>
                    <a:gd name="T90" fmla="*/ 19 w 63"/>
                    <a:gd name="T91" fmla="*/ 26 h 68"/>
                    <a:gd name="T92" fmla="*/ 19 w 63"/>
                    <a:gd name="T93" fmla="*/ 31 h 68"/>
                    <a:gd name="T94" fmla="*/ 21 w 63"/>
                    <a:gd name="T95" fmla="*/ 36 h 68"/>
                    <a:gd name="T96" fmla="*/ 26 w 63"/>
                    <a:gd name="T97"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 h="68">
                      <a:moveTo>
                        <a:pt x="45" y="54"/>
                      </a:moveTo>
                      <a:cubicBezTo>
                        <a:pt x="42" y="61"/>
                        <a:pt x="38" y="65"/>
                        <a:pt x="33" y="67"/>
                      </a:cubicBezTo>
                      <a:cubicBezTo>
                        <a:pt x="28" y="68"/>
                        <a:pt x="22" y="68"/>
                        <a:pt x="15" y="65"/>
                      </a:cubicBezTo>
                      <a:cubicBezTo>
                        <a:pt x="13" y="64"/>
                        <a:pt x="11" y="63"/>
                        <a:pt x="9" y="61"/>
                      </a:cubicBezTo>
                      <a:cubicBezTo>
                        <a:pt x="7" y="60"/>
                        <a:pt x="5" y="58"/>
                        <a:pt x="4" y="56"/>
                      </a:cubicBezTo>
                      <a:cubicBezTo>
                        <a:pt x="2" y="54"/>
                        <a:pt x="1" y="52"/>
                        <a:pt x="1" y="50"/>
                      </a:cubicBezTo>
                      <a:cubicBezTo>
                        <a:pt x="0" y="48"/>
                        <a:pt x="1" y="45"/>
                        <a:pt x="2" y="43"/>
                      </a:cubicBezTo>
                      <a:cubicBezTo>
                        <a:pt x="11" y="47"/>
                        <a:pt x="11" y="47"/>
                        <a:pt x="11" y="47"/>
                      </a:cubicBezTo>
                      <a:cubicBezTo>
                        <a:pt x="11" y="48"/>
                        <a:pt x="11" y="50"/>
                        <a:pt x="11" y="51"/>
                      </a:cubicBezTo>
                      <a:cubicBezTo>
                        <a:pt x="12" y="52"/>
                        <a:pt x="12" y="53"/>
                        <a:pt x="13" y="54"/>
                      </a:cubicBezTo>
                      <a:cubicBezTo>
                        <a:pt x="13" y="55"/>
                        <a:pt x="14" y="55"/>
                        <a:pt x="15" y="56"/>
                      </a:cubicBezTo>
                      <a:cubicBezTo>
                        <a:pt x="17" y="57"/>
                        <a:pt x="18" y="57"/>
                        <a:pt x="19" y="58"/>
                      </a:cubicBezTo>
                      <a:cubicBezTo>
                        <a:pt x="23" y="59"/>
                        <a:pt x="26" y="60"/>
                        <a:pt x="29" y="59"/>
                      </a:cubicBezTo>
                      <a:cubicBezTo>
                        <a:pt x="31" y="57"/>
                        <a:pt x="33" y="55"/>
                        <a:pt x="35" y="51"/>
                      </a:cubicBezTo>
                      <a:cubicBezTo>
                        <a:pt x="38" y="45"/>
                        <a:pt x="38" y="45"/>
                        <a:pt x="38" y="45"/>
                      </a:cubicBezTo>
                      <a:cubicBezTo>
                        <a:pt x="38" y="45"/>
                        <a:pt x="38" y="45"/>
                        <a:pt x="38" y="45"/>
                      </a:cubicBezTo>
                      <a:cubicBezTo>
                        <a:pt x="35" y="47"/>
                        <a:pt x="33" y="48"/>
                        <a:pt x="30" y="48"/>
                      </a:cubicBezTo>
                      <a:cubicBezTo>
                        <a:pt x="27" y="48"/>
                        <a:pt x="24" y="48"/>
                        <a:pt x="21" y="47"/>
                      </a:cubicBezTo>
                      <a:cubicBezTo>
                        <a:pt x="18" y="45"/>
                        <a:pt x="15" y="43"/>
                        <a:pt x="13" y="41"/>
                      </a:cubicBezTo>
                      <a:cubicBezTo>
                        <a:pt x="11" y="39"/>
                        <a:pt x="10" y="36"/>
                        <a:pt x="9" y="34"/>
                      </a:cubicBezTo>
                      <a:cubicBezTo>
                        <a:pt x="8" y="31"/>
                        <a:pt x="8" y="28"/>
                        <a:pt x="9" y="25"/>
                      </a:cubicBezTo>
                      <a:cubicBezTo>
                        <a:pt x="9" y="22"/>
                        <a:pt x="10" y="19"/>
                        <a:pt x="12" y="15"/>
                      </a:cubicBezTo>
                      <a:cubicBezTo>
                        <a:pt x="13" y="12"/>
                        <a:pt x="14" y="10"/>
                        <a:pt x="16" y="8"/>
                      </a:cubicBezTo>
                      <a:cubicBezTo>
                        <a:pt x="18" y="5"/>
                        <a:pt x="21" y="4"/>
                        <a:pt x="23" y="2"/>
                      </a:cubicBezTo>
                      <a:cubicBezTo>
                        <a:pt x="26" y="1"/>
                        <a:pt x="29" y="0"/>
                        <a:pt x="32" y="0"/>
                      </a:cubicBezTo>
                      <a:cubicBezTo>
                        <a:pt x="35" y="0"/>
                        <a:pt x="38" y="1"/>
                        <a:pt x="41" y="2"/>
                      </a:cubicBezTo>
                      <a:cubicBezTo>
                        <a:pt x="43" y="3"/>
                        <a:pt x="46" y="5"/>
                        <a:pt x="48" y="7"/>
                      </a:cubicBezTo>
                      <a:cubicBezTo>
                        <a:pt x="49" y="9"/>
                        <a:pt x="50" y="12"/>
                        <a:pt x="51" y="15"/>
                      </a:cubicBezTo>
                      <a:cubicBezTo>
                        <a:pt x="51" y="15"/>
                        <a:pt x="51" y="15"/>
                        <a:pt x="51" y="15"/>
                      </a:cubicBezTo>
                      <a:cubicBezTo>
                        <a:pt x="53" y="9"/>
                        <a:pt x="53" y="9"/>
                        <a:pt x="53" y="9"/>
                      </a:cubicBezTo>
                      <a:cubicBezTo>
                        <a:pt x="63" y="13"/>
                        <a:pt x="63" y="13"/>
                        <a:pt x="63" y="13"/>
                      </a:cubicBezTo>
                      <a:lnTo>
                        <a:pt x="45" y="54"/>
                      </a:lnTo>
                      <a:close/>
                      <a:moveTo>
                        <a:pt x="26" y="40"/>
                      </a:moveTo>
                      <a:cubicBezTo>
                        <a:pt x="28" y="41"/>
                        <a:pt x="30" y="41"/>
                        <a:pt x="32" y="41"/>
                      </a:cubicBezTo>
                      <a:cubicBezTo>
                        <a:pt x="34" y="41"/>
                        <a:pt x="36" y="40"/>
                        <a:pt x="37" y="39"/>
                      </a:cubicBezTo>
                      <a:cubicBezTo>
                        <a:pt x="39" y="38"/>
                        <a:pt x="40" y="37"/>
                        <a:pt x="41" y="35"/>
                      </a:cubicBezTo>
                      <a:cubicBezTo>
                        <a:pt x="43" y="33"/>
                        <a:pt x="44" y="32"/>
                        <a:pt x="44" y="30"/>
                      </a:cubicBezTo>
                      <a:cubicBezTo>
                        <a:pt x="45" y="28"/>
                        <a:pt x="46" y="26"/>
                        <a:pt x="46" y="24"/>
                      </a:cubicBezTo>
                      <a:cubicBezTo>
                        <a:pt x="46" y="22"/>
                        <a:pt x="46" y="20"/>
                        <a:pt x="46" y="18"/>
                      </a:cubicBezTo>
                      <a:cubicBezTo>
                        <a:pt x="46" y="17"/>
                        <a:pt x="45" y="15"/>
                        <a:pt x="44" y="14"/>
                      </a:cubicBezTo>
                      <a:cubicBezTo>
                        <a:pt x="42" y="12"/>
                        <a:pt x="41" y="11"/>
                        <a:pt x="39" y="10"/>
                      </a:cubicBezTo>
                      <a:cubicBezTo>
                        <a:pt x="37" y="9"/>
                        <a:pt x="35" y="9"/>
                        <a:pt x="33" y="9"/>
                      </a:cubicBezTo>
                      <a:cubicBezTo>
                        <a:pt x="31" y="9"/>
                        <a:pt x="29" y="10"/>
                        <a:pt x="28" y="11"/>
                      </a:cubicBezTo>
                      <a:cubicBezTo>
                        <a:pt x="26" y="12"/>
                        <a:pt x="25" y="14"/>
                        <a:pt x="24" y="15"/>
                      </a:cubicBezTo>
                      <a:cubicBezTo>
                        <a:pt x="22" y="17"/>
                        <a:pt x="22" y="19"/>
                        <a:pt x="21" y="20"/>
                      </a:cubicBezTo>
                      <a:cubicBezTo>
                        <a:pt x="20" y="22"/>
                        <a:pt x="19" y="24"/>
                        <a:pt x="19" y="26"/>
                      </a:cubicBezTo>
                      <a:cubicBezTo>
                        <a:pt x="19" y="28"/>
                        <a:pt x="19" y="30"/>
                        <a:pt x="19" y="31"/>
                      </a:cubicBezTo>
                      <a:cubicBezTo>
                        <a:pt x="20" y="33"/>
                        <a:pt x="20" y="35"/>
                        <a:pt x="21" y="36"/>
                      </a:cubicBezTo>
                      <a:cubicBezTo>
                        <a:pt x="22" y="38"/>
                        <a:pt x="24" y="39"/>
                        <a:pt x="26"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9">
                  <a:extLst>
                    <a:ext uri="{FF2B5EF4-FFF2-40B4-BE49-F238E27FC236}">
                      <a16:creationId xmlns:a16="http://schemas.microsoft.com/office/drawing/2014/main" id="{20BBF986-7D8F-4064-AC6C-36C60ED97DF1}"/>
                    </a:ext>
                  </a:extLst>
                </p:cNvPr>
                <p:cNvSpPr>
                  <a:spLocks noEditPoints="1"/>
                </p:cNvSpPr>
                <p:nvPr/>
              </p:nvSpPr>
              <p:spPr bwMode="auto">
                <a:xfrm>
                  <a:off x="8667750" y="1209675"/>
                  <a:ext cx="155575" cy="161925"/>
                </a:xfrm>
                <a:custGeom>
                  <a:avLst/>
                  <a:gdLst>
                    <a:gd name="T0" fmla="*/ 12 w 48"/>
                    <a:gd name="T1" fmla="*/ 21 h 50"/>
                    <a:gd name="T2" fmla="*/ 10 w 48"/>
                    <a:gd name="T3" fmla="*/ 26 h 50"/>
                    <a:gd name="T4" fmla="*/ 10 w 48"/>
                    <a:gd name="T5" fmla="*/ 31 h 50"/>
                    <a:gd name="T6" fmla="*/ 12 w 48"/>
                    <a:gd name="T7" fmla="*/ 36 h 50"/>
                    <a:gd name="T8" fmla="*/ 16 w 48"/>
                    <a:gd name="T9" fmla="*/ 40 h 50"/>
                    <a:gd name="T10" fmla="*/ 23 w 48"/>
                    <a:gd name="T11" fmla="*/ 42 h 50"/>
                    <a:gd name="T12" fmla="*/ 30 w 48"/>
                    <a:gd name="T13" fmla="*/ 39 h 50"/>
                    <a:gd name="T14" fmla="*/ 39 w 48"/>
                    <a:gd name="T15" fmla="*/ 44 h 50"/>
                    <a:gd name="T16" fmla="*/ 33 w 48"/>
                    <a:gd name="T17" fmla="*/ 48 h 50"/>
                    <a:gd name="T18" fmla="*/ 26 w 48"/>
                    <a:gd name="T19" fmla="*/ 50 h 50"/>
                    <a:gd name="T20" fmla="*/ 19 w 48"/>
                    <a:gd name="T21" fmla="*/ 50 h 50"/>
                    <a:gd name="T22" fmla="*/ 12 w 48"/>
                    <a:gd name="T23" fmla="*/ 47 h 50"/>
                    <a:gd name="T24" fmla="*/ 4 w 48"/>
                    <a:gd name="T25" fmla="*/ 40 h 50"/>
                    <a:gd name="T26" fmla="*/ 1 w 48"/>
                    <a:gd name="T27" fmla="*/ 32 h 50"/>
                    <a:gd name="T28" fmla="*/ 1 w 48"/>
                    <a:gd name="T29" fmla="*/ 23 h 50"/>
                    <a:gd name="T30" fmla="*/ 5 w 48"/>
                    <a:gd name="T31" fmla="*/ 13 h 50"/>
                    <a:gd name="T32" fmla="*/ 11 w 48"/>
                    <a:gd name="T33" fmla="*/ 6 h 50"/>
                    <a:gd name="T34" fmla="*/ 19 w 48"/>
                    <a:gd name="T35" fmla="*/ 1 h 50"/>
                    <a:gd name="T36" fmla="*/ 28 w 48"/>
                    <a:gd name="T37" fmla="*/ 0 h 50"/>
                    <a:gd name="T38" fmla="*/ 38 w 48"/>
                    <a:gd name="T39" fmla="*/ 4 h 50"/>
                    <a:gd name="T40" fmla="*/ 45 w 48"/>
                    <a:gd name="T41" fmla="*/ 11 h 50"/>
                    <a:gd name="T42" fmla="*/ 48 w 48"/>
                    <a:gd name="T43" fmla="*/ 20 h 50"/>
                    <a:gd name="T44" fmla="*/ 47 w 48"/>
                    <a:gd name="T45" fmla="*/ 30 h 50"/>
                    <a:gd name="T46" fmla="*/ 42 w 48"/>
                    <a:gd name="T47" fmla="*/ 39 h 50"/>
                    <a:gd name="T48" fmla="*/ 12 w 48"/>
                    <a:gd name="T49" fmla="*/ 21 h 50"/>
                    <a:gd name="T50" fmla="*/ 37 w 48"/>
                    <a:gd name="T51" fmla="*/ 28 h 50"/>
                    <a:gd name="T52" fmla="*/ 39 w 48"/>
                    <a:gd name="T53" fmla="*/ 23 h 50"/>
                    <a:gd name="T54" fmla="*/ 39 w 48"/>
                    <a:gd name="T55" fmla="*/ 18 h 50"/>
                    <a:gd name="T56" fmla="*/ 37 w 48"/>
                    <a:gd name="T57" fmla="*/ 14 h 50"/>
                    <a:gd name="T58" fmla="*/ 33 w 48"/>
                    <a:gd name="T59" fmla="*/ 11 h 50"/>
                    <a:gd name="T60" fmla="*/ 29 w 48"/>
                    <a:gd name="T61" fmla="*/ 9 h 50"/>
                    <a:gd name="T62" fmla="*/ 24 w 48"/>
                    <a:gd name="T63" fmla="*/ 9 h 50"/>
                    <a:gd name="T64" fmla="*/ 20 w 48"/>
                    <a:gd name="T65" fmla="*/ 11 h 50"/>
                    <a:gd name="T66" fmla="*/ 16 w 48"/>
                    <a:gd name="T67" fmla="*/ 15 h 50"/>
                    <a:gd name="T68" fmla="*/ 37 w 48"/>
                    <a:gd name="T69"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50">
                      <a:moveTo>
                        <a:pt x="12" y="21"/>
                      </a:moveTo>
                      <a:cubicBezTo>
                        <a:pt x="12" y="22"/>
                        <a:pt x="11" y="24"/>
                        <a:pt x="10" y="26"/>
                      </a:cubicBezTo>
                      <a:cubicBezTo>
                        <a:pt x="10" y="28"/>
                        <a:pt x="10" y="29"/>
                        <a:pt x="10" y="31"/>
                      </a:cubicBezTo>
                      <a:cubicBezTo>
                        <a:pt x="10" y="33"/>
                        <a:pt x="11" y="34"/>
                        <a:pt x="12" y="36"/>
                      </a:cubicBezTo>
                      <a:cubicBezTo>
                        <a:pt x="13" y="37"/>
                        <a:pt x="14" y="38"/>
                        <a:pt x="16" y="40"/>
                      </a:cubicBezTo>
                      <a:cubicBezTo>
                        <a:pt x="19" y="41"/>
                        <a:pt x="21" y="42"/>
                        <a:pt x="23" y="42"/>
                      </a:cubicBezTo>
                      <a:cubicBezTo>
                        <a:pt x="26" y="42"/>
                        <a:pt x="28" y="41"/>
                        <a:pt x="30" y="39"/>
                      </a:cubicBezTo>
                      <a:cubicBezTo>
                        <a:pt x="39" y="44"/>
                        <a:pt x="39" y="44"/>
                        <a:pt x="39" y="44"/>
                      </a:cubicBezTo>
                      <a:cubicBezTo>
                        <a:pt x="37" y="46"/>
                        <a:pt x="35" y="47"/>
                        <a:pt x="33" y="48"/>
                      </a:cubicBezTo>
                      <a:cubicBezTo>
                        <a:pt x="30" y="49"/>
                        <a:pt x="28" y="50"/>
                        <a:pt x="26" y="50"/>
                      </a:cubicBezTo>
                      <a:cubicBezTo>
                        <a:pt x="23" y="50"/>
                        <a:pt x="21" y="50"/>
                        <a:pt x="19" y="50"/>
                      </a:cubicBezTo>
                      <a:cubicBezTo>
                        <a:pt x="16" y="49"/>
                        <a:pt x="14" y="48"/>
                        <a:pt x="12" y="47"/>
                      </a:cubicBezTo>
                      <a:cubicBezTo>
                        <a:pt x="9" y="45"/>
                        <a:pt x="6" y="42"/>
                        <a:pt x="4" y="40"/>
                      </a:cubicBezTo>
                      <a:cubicBezTo>
                        <a:pt x="2" y="37"/>
                        <a:pt x="1" y="35"/>
                        <a:pt x="1" y="32"/>
                      </a:cubicBezTo>
                      <a:cubicBezTo>
                        <a:pt x="0" y="29"/>
                        <a:pt x="0" y="26"/>
                        <a:pt x="1" y="23"/>
                      </a:cubicBezTo>
                      <a:cubicBezTo>
                        <a:pt x="2" y="19"/>
                        <a:pt x="3" y="16"/>
                        <a:pt x="5" y="13"/>
                      </a:cubicBezTo>
                      <a:cubicBezTo>
                        <a:pt x="7" y="10"/>
                        <a:pt x="9" y="8"/>
                        <a:pt x="11" y="6"/>
                      </a:cubicBezTo>
                      <a:cubicBezTo>
                        <a:pt x="14" y="4"/>
                        <a:pt x="16" y="2"/>
                        <a:pt x="19" y="1"/>
                      </a:cubicBezTo>
                      <a:cubicBezTo>
                        <a:pt x="22" y="0"/>
                        <a:pt x="25" y="0"/>
                        <a:pt x="28" y="0"/>
                      </a:cubicBezTo>
                      <a:cubicBezTo>
                        <a:pt x="31" y="1"/>
                        <a:pt x="35" y="2"/>
                        <a:pt x="38" y="4"/>
                      </a:cubicBezTo>
                      <a:cubicBezTo>
                        <a:pt x="41" y="6"/>
                        <a:pt x="43" y="8"/>
                        <a:pt x="45" y="11"/>
                      </a:cubicBezTo>
                      <a:cubicBezTo>
                        <a:pt x="47" y="14"/>
                        <a:pt x="48" y="17"/>
                        <a:pt x="48" y="20"/>
                      </a:cubicBezTo>
                      <a:cubicBezTo>
                        <a:pt x="48" y="23"/>
                        <a:pt x="48" y="27"/>
                        <a:pt x="47" y="30"/>
                      </a:cubicBezTo>
                      <a:cubicBezTo>
                        <a:pt x="46" y="33"/>
                        <a:pt x="45" y="36"/>
                        <a:pt x="42" y="39"/>
                      </a:cubicBezTo>
                      <a:lnTo>
                        <a:pt x="12" y="21"/>
                      </a:lnTo>
                      <a:close/>
                      <a:moveTo>
                        <a:pt x="37" y="28"/>
                      </a:moveTo>
                      <a:cubicBezTo>
                        <a:pt x="38" y="26"/>
                        <a:pt x="38" y="25"/>
                        <a:pt x="39" y="23"/>
                      </a:cubicBezTo>
                      <a:cubicBezTo>
                        <a:pt x="39" y="21"/>
                        <a:pt x="39" y="20"/>
                        <a:pt x="39" y="18"/>
                      </a:cubicBezTo>
                      <a:cubicBezTo>
                        <a:pt x="38" y="17"/>
                        <a:pt x="38" y="15"/>
                        <a:pt x="37" y="14"/>
                      </a:cubicBezTo>
                      <a:cubicBezTo>
                        <a:pt x="36" y="13"/>
                        <a:pt x="35" y="12"/>
                        <a:pt x="33" y="11"/>
                      </a:cubicBezTo>
                      <a:cubicBezTo>
                        <a:pt x="32" y="10"/>
                        <a:pt x="30" y="9"/>
                        <a:pt x="29" y="9"/>
                      </a:cubicBezTo>
                      <a:cubicBezTo>
                        <a:pt x="27" y="9"/>
                        <a:pt x="25" y="9"/>
                        <a:pt x="24" y="9"/>
                      </a:cubicBezTo>
                      <a:cubicBezTo>
                        <a:pt x="22" y="10"/>
                        <a:pt x="21" y="10"/>
                        <a:pt x="20" y="11"/>
                      </a:cubicBezTo>
                      <a:cubicBezTo>
                        <a:pt x="18" y="12"/>
                        <a:pt x="17" y="13"/>
                        <a:pt x="16" y="15"/>
                      </a:cubicBezTo>
                      <a:lnTo>
                        <a:pt x="37"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0">
                  <a:extLst>
                    <a:ext uri="{FF2B5EF4-FFF2-40B4-BE49-F238E27FC236}">
                      <a16:creationId xmlns:a16="http://schemas.microsoft.com/office/drawing/2014/main" id="{63BA640A-A067-4BD3-B07E-760A5932D597}"/>
                    </a:ext>
                  </a:extLst>
                </p:cNvPr>
                <p:cNvSpPr>
                  <a:spLocks/>
                </p:cNvSpPr>
                <p:nvPr/>
              </p:nvSpPr>
              <p:spPr bwMode="auto">
                <a:xfrm>
                  <a:off x="8783638" y="1287463"/>
                  <a:ext cx="188913" cy="204788"/>
                </a:xfrm>
                <a:custGeom>
                  <a:avLst/>
                  <a:gdLst>
                    <a:gd name="T0" fmla="*/ 30 w 58"/>
                    <a:gd name="T1" fmla="*/ 0 h 63"/>
                    <a:gd name="T2" fmla="*/ 38 w 58"/>
                    <a:gd name="T3" fmla="*/ 6 h 63"/>
                    <a:gd name="T4" fmla="*/ 33 w 58"/>
                    <a:gd name="T5" fmla="*/ 11 h 63"/>
                    <a:gd name="T6" fmla="*/ 34 w 58"/>
                    <a:gd name="T7" fmla="*/ 12 h 63"/>
                    <a:gd name="T8" fmla="*/ 42 w 58"/>
                    <a:gd name="T9" fmla="*/ 11 h 63"/>
                    <a:gd name="T10" fmla="*/ 50 w 58"/>
                    <a:gd name="T11" fmla="*/ 14 h 63"/>
                    <a:gd name="T12" fmla="*/ 57 w 58"/>
                    <a:gd name="T13" fmla="*/ 25 h 63"/>
                    <a:gd name="T14" fmla="*/ 53 w 58"/>
                    <a:gd name="T15" fmla="*/ 38 h 63"/>
                    <a:gd name="T16" fmla="*/ 32 w 58"/>
                    <a:gd name="T17" fmla="*/ 63 h 63"/>
                    <a:gd name="T18" fmla="*/ 24 w 58"/>
                    <a:gd name="T19" fmla="*/ 56 h 63"/>
                    <a:gd name="T20" fmla="*/ 43 w 58"/>
                    <a:gd name="T21" fmla="*/ 33 h 63"/>
                    <a:gd name="T22" fmla="*/ 47 w 58"/>
                    <a:gd name="T23" fmla="*/ 25 h 63"/>
                    <a:gd name="T24" fmla="*/ 43 w 58"/>
                    <a:gd name="T25" fmla="*/ 19 h 63"/>
                    <a:gd name="T26" fmla="*/ 39 w 58"/>
                    <a:gd name="T27" fmla="*/ 17 h 63"/>
                    <a:gd name="T28" fmla="*/ 34 w 58"/>
                    <a:gd name="T29" fmla="*/ 17 h 63"/>
                    <a:gd name="T30" fmla="*/ 30 w 58"/>
                    <a:gd name="T31" fmla="*/ 18 h 63"/>
                    <a:gd name="T32" fmla="*/ 26 w 58"/>
                    <a:gd name="T33" fmla="*/ 21 h 63"/>
                    <a:gd name="T34" fmla="*/ 8 w 58"/>
                    <a:gd name="T35" fmla="*/ 43 h 63"/>
                    <a:gd name="T36" fmla="*/ 0 w 58"/>
                    <a:gd name="T37" fmla="*/ 37 h 63"/>
                    <a:gd name="T38" fmla="*/ 30 w 58"/>
                    <a:gd name="T3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63">
                      <a:moveTo>
                        <a:pt x="30" y="0"/>
                      </a:moveTo>
                      <a:cubicBezTo>
                        <a:pt x="38" y="6"/>
                        <a:pt x="38" y="6"/>
                        <a:pt x="38" y="6"/>
                      </a:cubicBezTo>
                      <a:cubicBezTo>
                        <a:pt x="33" y="11"/>
                        <a:pt x="33" y="11"/>
                        <a:pt x="33" y="11"/>
                      </a:cubicBezTo>
                      <a:cubicBezTo>
                        <a:pt x="34" y="12"/>
                        <a:pt x="34" y="12"/>
                        <a:pt x="34" y="12"/>
                      </a:cubicBezTo>
                      <a:cubicBezTo>
                        <a:pt x="36" y="11"/>
                        <a:pt x="39" y="10"/>
                        <a:pt x="42" y="11"/>
                      </a:cubicBezTo>
                      <a:cubicBezTo>
                        <a:pt x="45" y="11"/>
                        <a:pt x="48" y="13"/>
                        <a:pt x="50" y="14"/>
                      </a:cubicBezTo>
                      <a:cubicBezTo>
                        <a:pt x="54" y="18"/>
                        <a:pt x="57" y="21"/>
                        <a:pt x="57" y="25"/>
                      </a:cubicBezTo>
                      <a:cubicBezTo>
                        <a:pt x="58" y="29"/>
                        <a:pt x="57" y="34"/>
                        <a:pt x="53" y="38"/>
                      </a:cubicBezTo>
                      <a:cubicBezTo>
                        <a:pt x="32" y="63"/>
                        <a:pt x="32" y="63"/>
                        <a:pt x="32" y="63"/>
                      </a:cubicBezTo>
                      <a:cubicBezTo>
                        <a:pt x="24" y="56"/>
                        <a:pt x="24" y="56"/>
                        <a:pt x="24" y="56"/>
                      </a:cubicBezTo>
                      <a:cubicBezTo>
                        <a:pt x="43" y="33"/>
                        <a:pt x="43" y="33"/>
                        <a:pt x="43" y="33"/>
                      </a:cubicBezTo>
                      <a:cubicBezTo>
                        <a:pt x="46" y="30"/>
                        <a:pt x="47" y="28"/>
                        <a:pt x="47" y="25"/>
                      </a:cubicBezTo>
                      <a:cubicBezTo>
                        <a:pt x="46" y="23"/>
                        <a:pt x="45" y="21"/>
                        <a:pt x="43" y="19"/>
                      </a:cubicBezTo>
                      <a:cubicBezTo>
                        <a:pt x="41" y="18"/>
                        <a:pt x="40" y="17"/>
                        <a:pt x="39" y="17"/>
                      </a:cubicBezTo>
                      <a:cubicBezTo>
                        <a:pt x="37" y="16"/>
                        <a:pt x="36" y="16"/>
                        <a:pt x="34" y="17"/>
                      </a:cubicBezTo>
                      <a:cubicBezTo>
                        <a:pt x="33" y="17"/>
                        <a:pt x="31" y="17"/>
                        <a:pt x="30" y="18"/>
                      </a:cubicBezTo>
                      <a:cubicBezTo>
                        <a:pt x="28" y="19"/>
                        <a:pt x="27" y="20"/>
                        <a:pt x="26" y="21"/>
                      </a:cubicBezTo>
                      <a:cubicBezTo>
                        <a:pt x="8" y="43"/>
                        <a:pt x="8" y="43"/>
                        <a:pt x="8" y="43"/>
                      </a:cubicBezTo>
                      <a:cubicBezTo>
                        <a:pt x="0" y="37"/>
                        <a:pt x="0" y="37"/>
                        <a:pt x="0" y="37"/>
                      </a:cubicBez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1">
                  <a:extLst>
                    <a:ext uri="{FF2B5EF4-FFF2-40B4-BE49-F238E27FC236}">
                      <a16:creationId xmlns:a16="http://schemas.microsoft.com/office/drawing/2014/main" id="{5F3E9A5B-3606-4DE5-B36B-66BF0A004601}"/>
                    </a:ext>
                  </a:extLst>
                </p:cNvPr>
                <p:cNvSpPr>
                  <a:spLocks/>
                </p:cNvSpPr>
                <p:nvPr/>
              </p:nvSpPr>
              <p:spPr bwMode="auto">
                <a:xfrm>
                  <a:off x="8929688" y="1382713"/>
                  <a:ext cx="155575" cy="184150"/>
                </a:xfrm>
                <a:custGeom>
                  <a:avLst/>
                  <a:gdLst>
                    <a:gd name="T0" fmla="*/ 25 w 48"/>
                    <a:gd name="T1" fmla="*/ 4 h 57"/>
                    <a:gd name="T2" fmla="*/ 30 w 48"/>
                    <a:gd name="T3" fmla="*/ 10 h 57"/>
                    <a:gd name="T4" fmla="*/ 40 w 48"/>
                    <a:gd name="T5" fmla="*/ 0 h 57"/>
                    <a:gd name="T6" fmla="*/ 48 w 48"/>
                    <a:gd name="T7" fmla="*/ 7 h 57"/>
                    <a:gd name="T8" fmla="*/ 37 w 48"/>
                    <a:gd name="T9" fmla="*/ 17 h 57"/>
                    <a:gd name="T10" fmla="*/ 44 w 48"/>
                    <a:gd name="T11" fmla="*/ 24 h 57"/>
                    <a:gd name="T12" fmla="*/ 38 w 48"/>
                    <a:gd name="T13" fmla="*/ 29 h 57"/>
                    <a:gd name="T14" fmla="*/ 32 w 48"/>
                    <a:gd name="T15" fmla="*/ 23 h 57"/>
                    <a:gd name="T16" fmla="*/ 14 w 48"/>
                    <a:gd name="T17" fmla="*/ 40 h 57"/>
                    <a:gd name="T18" fmla="*/ 12 w 48"/>
                    <a:gd name="T19" fmla="*/ 42 h 57"/>
                    <a:gd name="T20" fmla="*/ 11 w 48"/>
                    <a:gd name="T21" fmla="*/ 44 h 57"/>
                    <a:gd name="T22" fmla="*/ 11 w 48"/>
                    <a:gd name="T23" fmla="*/ 46 h 57"/>
                    <a:gd name="T24" fmla="*/ 13 w 48"/>
                    <a:gd name="T25" fmla="*/ 49 h 57"/>
                    <a:gd name="T26" fmla="*/ 14 w 48"/>
                    <a:gd name="T27" fmla="*/ 50 h 57"/>
                    <a:gd name="T28" fmla="*/ 16 w 48"/>
                    <a:gd name="T29" fmla="*/ 51 h 57"/>
                    <a:gd name="T30" fmla="*/ 10 w 48"/>
                    <a:gd name="T31" fmla="*/ 57 h 57"/>
                    <a:gd name="T32" fmla="*/ 8 w 48"/>
                    <a:gd name="T33" fmla="*/ 55 h 57"/>
                    <a:gd name="T34" fmla="*/ 5 w 48"/>
                    <a:gd name="T35" fmla="*/ 53 h 57"/>
                    <a:gd name="T36" fmla="*/ 1 w 48"/>
                    <a:gd name="T37" fmla="*/ 47 h 57"/>
                    <a:gd name="T38" fmla="*/ 0 w 48"/>
                    <a:gd name="T39" fmla="*/ 43 h 57"/>
                    <a:gd name="T40" fmla="*/ 1 w 48"/>
                    <a:gd name="T41" fmla="*/ 39 h 57"/>
                    <a:gd name="T42" fmla="*/ 4 w 48"/>
                    <a:gd name="T43" fmla="*/ 35 h 57"/>
                    <a:gd name="T44" fmla="*/ 25 w 48"/>
                    <a:gd name="T45" fmla="*/ 15 h 57"/>
                    <a:gd name="T46" fmla="*/ 19 w 48"/>
                    <a:gd name="T47" fmla="*/ 9 h 57"/>
                    <a:gd name="T48" fmla="*/ 25 w 48"/>
                    <a:gd name="T49"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57">
                      <a:moveTo>
                        <a:pt x="25" y="4"/>
                      </a:moveTo>
                      <a:cubicBezTo>
                        <a:pt x="30" y="10"/>
                        <a:pt x="30" y="10"/>
                        <a:pt x="30" y="10"/>
                      </a:cubicBezTo>
                      <a:cubicBezTo>
                        <a:pt x="40" y="0"/>
                        <a:pt x="40" y="0"/>
                        <a:pt x="40" y="0"/>
                      </a:cubicBezTo>
                      <a:cubicBezTo>
                        <a:pt x="48" y="7"/>
                        <a:pt x="48" y="7"/>
                        <a:pt x="48" y="7"/>
                      </a:cubicBezTo>
                      <a:cubicBezTo>
                        <a:pt x="37" y="17"/>
                        <a:pt x="37" y="17"/>
                        <a:pt x="37" y="17"/>
                      </a:cubicBezTo>
                      <a:cubicBezTo>
                        <a:pt x="44" y="24"/>
                        <a:pt x="44" y="24"/>
                        <a:pt x="44" y="24"/>
                      </a:cubicBezTo>
                      <a:cubicBezTo>
                        <a:pt x="38" y="29"/>
                        <a:pt x="38" y="29"/>
                        <a:pt x="38" y="29"/>
                      </a:cubicBezTo>
                      <a:cubicBezTo>
                        <a:pt x="32" y="23"/>
                        <a:pt x="32" y="23"/>
                        <a:pt x="32" y="23"/>
                      </a:cubicBezTo>
                      <a:cubicBezTo>
                        <a:pt x="14" y="40"/>
                        <a:pt x="14" y="40"/>
                        <a:pt x="14" y="40"/>
                      </a:cubicBezTo>
                      <a:cubicBezTo>
                        <a:pt x="13" y="41"/>
                        <a:pt x="12" y="42"/>
                        <a:pt x="12" y="42"/>
                      </a:cubicBezTo>
                      <a:cubicBezTo>
                        <a:pt x="11" y="43"/>
                        <a:pt x="11" y="44"/>
                        <a:pt x="11" y="44"/>
                      </a:cubicBezTo>
                      <a:cubicBezTo>
                        <a:pt x="11" y="45"/>
                        <a:pt x="11" y="46"/>
                        <a:pt x="11" y="46"/>
                      </a:cubicBezTo>
                      <a:cubicBezTo>
                        <a:pt x="11" y="47"/>
                        <a:pt x="12" y="48"/>
                        <a:pt x="13" y="49"/>
                      </a:cubicBezTo>
                      <a:cubicBezTo>
                        <a:pt x="13" y="49"/>
                        <a:pt x="14" y="50"/>
                        <a:pt x="14" y="50"/>
                      </a:cubicBezTo>
                      <a:cubicBezTo>
                        <a:pt x="15" y="51"/>
                        <a:pt x="15" y="51"/>
                        <a:pt x="16" y="51"/>
                      </a:cubicBezTo>
                      <a:cubicBezTo>
                        <a:pt x="10" y="57"/>
                        <a:pt x="10" y="57"/>
                        <a:pt x="10" y="57"/>
                      </a:cubicBezTo>
                      <a:cubicBezTo>
                        <a:pt x="9" y="56"/>
                        <a:pt x="8" y="56"/>
                        <a:pt x="8" y="55"/>
                      </a:cubicBezTo>
                      <a:cubicBezTo>
                        <a:pt x="7" y="54"/>
                        <a:pt x="6" y="54"/>
                        <a:pt x="5" y="53"/>
                      </a:cubicBezTo>
                      <a:cubicBezTo>
                        <a:pt x="3" y="51"/>
                        <a:pt x="2" y="49"/>
                        <a:pt x="1" y="47"/>
                      </a:cubicBezTo>
                      <a:cubicBezTo>
                        <a:pt x="0" y="46"/>
                        <a:pt x="0" y="44"/>
                        <a:pt x="0" y="43"/>
                      </a:cubicBezTo>
                      <a:cubicBezTo>
                        <a:pt x="0" y="42"/>
                        <a:pt x="0" y="40"/>
                        <a:pt x="1" y="39"/>
                      </a:cubicBezTo>
                      <a:cubicBezTo>
                        <a:pt x="2" y="38"/>
                        <a:pt x="3" y="36"/>
                        <a:pt x="4" y="35"/>
                      </a:cubicBezTo>
                      <a:cubicBezTo>
                        <a:pt x="25" y="15"/>
                        <a:pt x="25" y="15"/>
                        <a:pt x="25" y="15"/>
                      </a:cubicBezTo>
                      <a:cubicBezTo>
                        <a:pt x="19" y="9"/>
                        <a:pt x="19" y="9"/>
                        <a:pt x="19" y="9"/>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2">
                  <a:extLst>
                    <a:ext uri="{FF2B5EF4-FFF2-40B4-BE49-F238E27FC236}">
                      <a16:creationId xmlns:a16="http://schemas.microsoft.com/office/drawing/2014/main" id="{42AC7A25-1120-4D7E-BD17-BBF080C3093C}"/>
                    </a:ext>
                  </a:extLst>
                </p:cNvPr>
                <p:cNvSpPr>
                  <a:spLocks noEditPoints="1"/>
                </p:cNvSpPr>
                <p:nvPr/>
              </p:nvSpPr>
              <p:spPr bwMode="auto">
                <a:xfrm>
                  <a:off x="9063038" y="1654175"/>
                  <a:ext cx="246063" cy="211138"/>
                </a:xfrm>
                <a:custGeom>
                  <a:avLst/>
                  <a:gdLst>
                    <a:gd name="T0" fmla="*/ 143 w 155"/>
                    <a:gd name="T1" fmla="*/ 0 h 133"/>
                    <a:gd name="T2" fmla="*/ 155 w 155"/>
                    <a:gd name="T3" fmla="*/ 21 h 133"/>
                    <a:gd name="T4" fmla="*/ 63 w 155"/>
                    <a:gd name="T5" fmla="*/ 133 h 133"/>
                    <a:gd name="T6" fmla="*/ 51 w 155"/>
                    <a:gd name="T7" fmla="*/ 111 h 133"/>
                    <a:gd name="T8" fmla="*/ 75 w 155"/>
                    <a:gd name="T9" fmla="*/ 82 h 133"/>
                    <a:gd name="T10" fmla="*/ 49 w 155"/>
                    <a:gd name="T11" fmla="*/ 37 h 133"/>
                    <a:gd name="T12" fmla="*/ 12 w 155"/>
                    <a:gd name="T13" fmla="*/ 43 h 133"/>
                    <a:gd name="T14" fmla="*/ 0 w 155"/>
                    <a:gd name="T15" fmla="*/ 21 h 133"/>
                    <a:gd name="T16" fmla="*/ 143 w 155"/>
                    <a:gd name="T17" fmla="*/ 0 h 133"/>
                    <a:gd name="T18" fmla="*/ 67 w 155"/>
                    <a:gd name="T19" fmla="*/ 33 h 133"/>
                    <a:gd name="T20" fmla="*/ 88 w 155"/>
                    <a:gd name="T21" fmla="*/ 68 h 133"/>
                    <a:gd name="T22" fmla="*/ 129 w 155"/>
                    <a:gd name="T23" fmla="*/ 23 h 133"/>
                    <a:gd name="T24" fmla="*/ 129 w 155"/>
                    <a:gd name="T25" fmla="*/ 23 h 133"/>
                    <a:gd name="T26" fmla="*/ 67 w 155"/>
                    <a:gd name="T27"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33">
                      <a:moveTo>
                        <a:pt x="143" y="0"/>
                      </a:moveTo>
                      <a:lnTo>
                        <a:pt x="155" y="21"/>
                      </a:lnTo>
                      <a:lnTo>
                        <a:pt x="63" y="133"/>
                      </a:lnTo>
                      <a:lnTo>
                        <a:pt x="51" y="111"/>
                      </a:lnTo>
                      <a:lnTo>
                        <a:pt x="75" y="82"/>
                      </a:lnTo>
                      <a:lnTo>
                        <a:pt x="49" y="37"/>
                      </a:lnTo>
                      <a:lnTo>
                        <a:pt x="12" y="43"/>
                      </a:lnTo>
                      <a:lnTo>
                        <a:pt x="0" y="21"/>
                      </a:lnTo>
                      <a:lnTo>
                        <a:pt x="143" y="0"/>
                      </a:lnTo>
                      <a:close/>
                      <a:moveTo>
                        <a:pt x="67" y="33"/>
                      </a:moveTo>
                      <a:lnTo>
                        <a:pt x="88" y="68"/>
                      </a:lnTo>
                      <a:lnTo>
                        <a:pt x="129" y="23"/>
                      </a:lnTo>
                      <a:lnTo>
                        <a:pt x="129" y="23"/>
                      </a:lnTo>
                      <a:lnTo>
                        <a:pt x="67"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3">
                  <a:extLst>
                    <a:ext uri="{FF2B5EF4-FFF2-40B4-BE49-F238E27FC236}">
                      <a16:creationId xmlns:a16="http://schemas.microsoft.com/office/drawing/2014/main" id="{366EC62A-2AC4-42AE-8361-AFC80E027AA8}"/>
                    </a:ext>
                  </a:extLst>
                </p:cNvPr>
                <p:cNvSpPr>
                  <a:spLocks/>
                </p:cNvSpPr>
                <p:nvPr/>
              </p:nvSpPr>
              <p:spPr bwMode="auto">
                <a:xfrm>
                  <a:off x="9172575" y="1819275"/>
                  <a:ext cx="185738" cy="182563"/>
                </a:xfrm>
                <a:custGeom>
                  <a:avLst/>
                  <a:gdLst>
                    <a:gd name="T0" fmla="*/ 13 w 57"/>
                    <a:gd name="T1" fmla="*/ 56 h 56"/>
                    <a:gd name="T2" fmla="*/ 9 w 57"/>
                    <a:gd name="T3" fmla="*/ 46 h 56"/>
                    <a:gd name="T4" fmla="*/ 15 w 57"/>
                    <a:gd name="T5" fmla="*/ 44 h 56"/>
                    <a:gd name="T6" fmla="*/ 15 w 57"/>
                    <a:gd name="T7" fmla="*/ 43 h 56"/>
                    <a:gd name="T8" fmla="*/ 8 w 57"/>
                    <a:gd name="T9" fmla="*/ 40 h 56"/>
                    <a:gd name="T10" fmla="*/ 3 w 57"/>
                    <a:gd name="T11" fmla="*/ 34 h 56"/>
                    <a:gd name="T12" fmla="*/ 2 w 57"/>
                    <a:gd name="T13" fmla="*/ 19 h 56"/>
                    <a:gd name="T14" fmla="*/ 14 w 57"/>
                    <a:gd name="T15" fmla="*/ 10 h 56"/>
                    <a:gd name="T16" fmla="*/ 42 w 57"/>
                    <a:gd name="T17" fmla="*/ 0 h 56"/>
                    <a:gd name="T18" fmla="*/ 46 w 57"/>
                    <a:gd name="T19" fmla="*/ 9 h 56"/>
                    <a:gd name="T20" fmla="*/ 19 w 57"/>
                    <a:gd name="T21" fmla="*/ 20 h 56"/>
                    <a:gd name="T22" fmla="*/ 11 w 57"/>
                    <a:gd name="T23" fmla="*/ 25 h 56"/>
                    <a:gd name="T24" fmla="*/ 11 w 57"/>
                    <a:gd name="T25" fmla="*/ 32 h 56"/>
                    <a:gd name="T26" fmla="*/ 14 w 57"/>
                    <a:gd name="T27" fmla="*/ 37 h 56"/>
                    <a:gd name="T28" fmla="*/ 18 w 57"/>
                    <a:gd name="T29" fmla="*/ 40 h 56"/>
                    <a:gd name="T30" fmla="*/ 22 w 57"/>
                    <a:gd name="T31" fmla="*/ 40 h 56"/>
                    <a:gd name="T32" fmla="*/ 27 w 57"/>
                    <a:gd name="T33" fmla="*/ 39 h 56"/>
                    <a:gd name="T34" fmla="*/ 53 w 57"/>
                    <a:gd name="T35" fmla="*/ 29 h 56"/>
                    <a:gd name="T36" fmla="*/ 57 w 57"/>
                    <a:gd name="T37" fmla="*/ 39 h 56"/>
                    <a:gd name="T38" fmla="*/ 13 w 57"/>
                    <a:gd name="T3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56">
                      <a:moveTo>
                        <a:pt x="13" y="56"/>
                      </a:moveTo>
                      <a:cubicBezTo>
                        <a:pt x="9" y="46"/>
                        <a:pt x="9" y="46"/>
                        <a:pt x="9" y="46"/>
                      </a:cubicBezTo>
                      <a:cubicBezTo>
                        <a:pt x="15" y="44"/>
                        <a:pt x="15" y="44"/>
                        <a:pt x="15" y="44"/>
                      </a:cubicBezTo>
                      <a:cubicBezTo>
                        <a:pt x="15" y="43"/>
                        <a:pt x="15" y="43"/>
                        <a:pt x="15" y="43"/>
                      </a:cubicBezTo>
                      <a:cubicBezTo>
                        <a:pt x="12" y="43"/>
                        <a:pt x="10" y="42"/>
                        <a:pt x="8" y="40"/>
                      </a:cubicBezTo>
                      <a:cubicBezTo>
                        <a:pt x="5" y="38"/>
                        <a:pt x="4" y="36"/>
                        <a:pt x="3" y="34"/>
                      </a:cubicBezTo>
                      <a:cubicBezTo>
                        <a:pt x="1" y="28"/>
                        <a:pt x="0" y="23"/>
                        <a:pt x="2" y="19"/>
                      </a:cubicBezTo>
                      <a:cubicBezTo>
                        <a:pt x="4" y="16"/>
                        <a:pt x="8" y="13"/>
                        <a:pt x="14" y="10"/>
                      </a:cubicBezTo>
                      <a:cubicBezTo>
                        <a:pt x="42" y="0"/>
                        <a:pt x="42" y="0"/>
                        <a:pt x="42" y="0"/>
                      </a:cubicBezTo>
                      <a:cubicBezTo>
                        <a:pt x="46" y="9"/>
                        <a:pt x="46" y="9"/>
                        <a:pt x="46" y="9"/>
                      </a:cubicBezTo>
                      <a:cubicBezTo>
                        <a:pt x="19" y="20"/>
                        <a:pt x="19" y="20"/>
                        <a:pt x="19" y="20"/>
                      </a:cubicBezTo>
                      <a:cubicBezTo>
                        <a:pt x="15" y="21"/>
                        <a:pt x="12" y="23"/>
                        <a:pt x="11" y="25"/>
                      </a:cubicBezTo>
                      <a:cubicBezTo>
                        <a:pt x="10" y="27"/>
                        <a:pt x="10" y="30"/>
                        <a:pt x="11" y="32"/>
                      </a:cubicBezTo>
                      <a:cubicBezTo>
                        <a:pt x="12" y="34"/>
                        <a:pt x="13" y="36"/>
                        <a:pt x="14" y="37"/>
                      </a:cubicBezTo>
                      <a:cubicBezTo>
                        <a:pt x="15" y="38"/>
                        <a:pt x="17" y="39"/>
                        <a:pt x="18" y="40"/>
                      </a:cubicBezTo>
                      <a:cubicBezTo>
                        <a:pt x="19" y="40"/>
                        <a:pt x="21" y="40"/>
                        <a:pt x="22" y="40"/>
                      </a:cubicBezTo>
                      <a:cubicBezTo>
                        <a:pt x="24" y="40"/>
                        <a:pt x="26" y="39"/>
                        <a:pt x="27" y="39"/>
                      </a:cubicBezTo>
                      <a:cubicBezTo>
                        <a:pt x="53" y="29"/>
                        <a:pt x="53" y="29"/>
                        <a:pt x="53" y="29"/>
                      </a:cubicBezTo>
                      <a:cubicBezTo>
                        <a:pt x="57" y="39"/>
                        <a:pt x="57" y="39"/>
                        <a:pt x="57" y="39"/>
                      </a:cubicBezTo>
                      <a:lnTo>
                        <a:pt x="13"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4">
                  <a:extLst>
                    <a:ext uri="{FF2B5EF4-FFF2-40B4-BE49-F238E27FC236}">
                      <a16:creationId xmlns:a16="http://schemas.microsoft.com/office/drawing/2014/main" id="{65334AF8-CB89-48C3-AB58-C5030A140F3F}"/>
                    </a:ext>
                  </a:extLst>
                </p:cNvPr>
                <p:cNvSpPr>
                  <a:spLocks/>
                </p:cNvSpPr>
                <p:nvPr/>
              </p:nvSpPr>
              <p:spPr bwMode="auto">
                <a:xfrm>
                  <a:off x="9228138" y="1974850"/>
                  <a:ext cx="198438" cy="127000"/>
                </a:xfrm>
                <a:custGeom>
                  <a:avLst/>
                  <a:gdLst>
                    <a:gd name="T0" fmla="*/ 43 w 61"/>
                    <a:gd name="T1" fmla="*/ 0 h 39"/>
                    <a:gd name="T2" fmla="*/ 45 w 61"/>
                    <a:gd name="T3" fmla="*/ 8 h 39"/>
                    <a:gd name="T4" fmla="*/ 58 w 61"/>
                    <a:gd name="T5" fmla="*/ 4 h 39"/>
                    <a:gd name="T6" fmla="*/ 61 w 61"/>
                    <a:gd name="T7" fmla="*/ 14 h 39"/>
                    <a:gd name="T8" fmla="*/ 47 w 61"/>
                    <a:gd name="T9" fmla="*/ 18 h 39"/>
                    <a:gd name="T10" fmla="*/ 50 w 61"/>
                    <a:gd name="T11" fmla="*/ 27 h 39"/>
                    <a:gd name="T12" fmla="*/ 42 w 61"/>
                    <a:gd name="T13" fmla="*/ 29 h 39"/>
                    <a:gd name="T14" fmla="*/ 40 w 61"/>
                    <a:gd name="T15" fmla="*/ 20 h 39"/>
                    <a:gd name="T16" fmla="*/ 15 w 61"/>
                    <a:gd name="T17" fmla="*/ 26 h 39"/>
                    <a:gd name="T18" fmla="*/ 12 w 61"/>
                    <a:gd name="T19" fmla="*/ 27 h 39"/>
                    <a:gd name="T20" fmla="*/ 11 w 61"/>
                    <a:gd name="T21" fmla="*/ 28 h 39"/>
                    <a:gd name="T22" fmla="*/ 10 w 61"/>
                    <a:gd name="T23" fmla="*/ 30 h 39"/>
                    <a:gd name="T24" fmla="*/ 10 w 61"/>
                    <a:gd name="T25" fmla="*/ 33 h 39"/>
                    <a:gd name="T26" fmla="*/ 11 w 61"/>
                    <a:gd name="T27" fmla="*/ 35 h 39"/>
                    <a:gd name="T28" fmla="*/ 12 w 61"/>
                    <a:gd name="T29" fmla="*/ 37 h 39"/>
                    <a:gd name="T30" fmla="*/ 4 w 61"/>
                    <a:gd name="T31" fmla="*/ 39 h 39"/>
                    <a:gd name="T32" fmla="*/ 2 w 61"/>
                    <a:gd name="T33" fmla="*/ 36 h 39"/>
                    <a:gd name="T34" fmla="*/ 1 w 61"/>
                    <a:gd name="T35" fmla="*/ 32 h 39"/>
                    <a:gd name="T36" fmla="*/ 1 w 61"/>
                    <a:gd name="T37" fmla="*/ 26 h 39"/>
                    <a:gd name="T38" fmla="*/ 2 w 61"/>
                    <a:gd name="T39" fmla="*/ 21 h 39"/>
                    <a:gd name="T40" fmla="*/ 5 w 61"/>
                    <a:gd name="T41" fmla="*/ 18 h 39"/>
                    <a:gd name="T42" fmla="*/ 10 w 61"/>
                    <a:gd name="T43" fmla="*/ 17 h 39"/>
                    <a:gd name="T44" fmla="*/ 37 w 61"/>
                    <a:gd name="T45" fmla="*/ 10 h 39"/>
                    <a:gd name="T46" fmla="*/ 35 w 61"/>
                    <a:gd name="T47" fmla="*/ 2 h 39"/>
                    <a:gd name="T48" fmla="*/ 43 w 61"/>
                    <a:gd name="T4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39">
                      <a:moveTo>
                        <a:pt x="43" y="0"/>
                      </a:moveTo>
                      <a:cubicBezTo>
                        <a:pt x="45" y="8"/>
                        <a:pt x="45" y="8"/>
                        <a:pt x="45" y="8"/>
                      </a:cubicBezTo>
                      <a:cubicBezTo>
                        <a:pt x="58" y="4"/>
                        <a:pt x="58" y="4"/>
                        <a:pt x="58" y="4"/>
                      </a:cubicBezTo>
                      <a:cubicBezTo>
                        <a:pt x="61" y="14"/>
                        <a:pt x="61" y="14"/>
                        <a:pt x="61" y="14"/>
                      </a:cubicBezTo>
                      <a:cubicBezTo>
                        <a:pt x="47" y="18"/>
                        <a:pt x="47" y="18"/>
                        <a:pt x="47" y="18"/>
                      </a:cubicBezTo>
                      <a:cubicBezTo>
                        <a:pt x="50" y="27"/>
                        <a:pt x="50" y="27"/>
                        <a:pt x="50" y="27"/>
                      </a:cubicBezTo>
                      <a:cubicBezTo>
                        <a:pt x="42" y="29"/>
                        <a:pt x="42" y="29"/>
                        <a:pt x="42" y="29"/>
                      </a:cubicBezTo>
                      <a:cubicBezTo>
                        <a:pt x="40" y="20"/>
                        <a:pt x="40" y="20"/>
                        <a:pt x="40" y="20"/>
                      </a:cubicBezTo>
                      <a:cubicBezTo>
                        <a:pt x="15" y="26"/>
                        <a:pt x="15" y="26"/>
                        <a:pt x="15" y="26"/>
                      </a:cubicBezTo>
                      <a:cubicBezTo>
                        <a:pt x="14" y="26"/>
                        <a:pt x="13" y="27"/>
                        <a:pt x="12" y="27"/>
                      </a:cubicBezTo>
                      <a:cubicBezTo>
                        <a:pt x="12" y="27"/>
                        <a:pt x="11" y="28"/>
                        <a:pt x="11" y="28"/>
                      </a:cubicBezTo>
                      <a:cubicBezTo>
                        <a:pt x="10" y="29"/>
                        <a:pt x="10" y="29"/>
                        <a:pt x="10" y="30"/>
                      </a:cubicBezTo>
                      <a:cubicBezTo>
                        <a:pt x="10" y="31"/>
                        <a:pt x="10" y="31"/>
                        <a:pt x="10" y="33"/>
                      </a:cubicBezTo>
                      <a:cubicBezTo>
                        <a:pt x="10" y="33"/>
                        <a:pt x="10" y="34"/>
                        <a:pt x="11" y="35"/>
                      </a:cubicBezTo>
                      <a:cubicBezTo>
                        <a:pt x="11" y="35"/>
                        <a:pt x="11" y="36"/>
                        <a:pt x="12" y="37"/>
                      </a:cubicBezTo>
                      <a:cubicBezTo>
                        <a:pt x="4" y="39"/>
                        <a:pt x="4" y="39"/>
                        <a:pt x="4" y="39"/>
                      </a:cubicBezTo>
                      <a:cubicBezTo>
                        <a:pt x="3" y="38"/>
                        <a:pt x="3" y="37"/>
                        <a:pt x="2" y="36"/>
                      </a:cubicBezTo>
                      <a:cubicBezTo>
                        <a:pt x="2" y="35"/>
                        <a:pt x="2" y="33"/>
                        <a:pt x="1" y="32"/>
                      </a:cubicBezTo>
                      <a:cubicBezTo>
                        <a:pt x="1" y="30"/>
                        <a:pt x="0" y="27"/>
                        <a:pt x="1" y="26"/>
                      </a:cubicBezTo>
                      <a:cubicBezTo>
                        <a:pt x="1" y="24"/>
                        <a:pt x="1" y="22"/>
                        <a:pt x="2" y="21"/>
                      </a:cubicBezTo>
                      <a:cubicBezTo>
                        <a:pt x="2" y="20"/>
                        <a:pt x="4" y="19"/>
                        <a:pt x="5" y="18"/>
                      </a:cubicBezTo>
                      <a:cubicBezTo>
                        <a:pt x="6" y="18"/>
                        <a:pt x="8" y="17"/>
                        <a:pt x="10" y="17"/>
                      </a:cubicBezTo>
                      <a:cubicBezTo>
                        <a:pt x="37" y="10"/>
                        <a:pt x="37" y="10"/>
                        <a:pt x="37" y="10"/>
                      </a:cubicBezTo>
                      <a:cubicBezTo>
                        <a:pt x="35" y="2"/>
                        <a:pt x="35" y="2"/>
                        <a:pt x="35" y="2"/>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5">
                  <a:extLst>
                    <a:ext uri="{FF2B5EF4-FFF2-40B4-BE49-F238E27FC236}">
                      <a16:creationId xmlns:a16="http://schemas.microsoft.com/office/drawing/2014/main" id="{99A6AC61-209F-4EA7-A837-4FB47167A7FB}"/>
                    </a:ext>
                  </a:extLst>
                </p:cNvPr>
                <p:cNvSpPr>
                  <a:spLocks noEditPoints="1"/>
                </p:cNvSpPr>
                <p:nvPr/>
              </p:nvSpPr>
              <p:spPr bwMode="auto">
                <a:xfrm>
                  <a:off x="9247188" y="2098675"/>
                  <a:ext cx="165100" cy="158750"/>
                </a:xfrm>
                <a:custGeom>
                  <a:avLst/>
                  <a:gdLst>
                    <a:gd name="T0" fmla="*/ 1 w 51"/>
                    <a:gd name="T1" fmla="*/ 28 h 49"/>
                    <a:gd name="T2" fmla="*/ 1 w 51"/>
                    <a:gd name="T3" fmla="*/ 18 h 49"/>
                    <a:gd name="T4" fmla="*/ 6 w 51"/>
                    <a:gd name="T5" fmla="*/ 10 h 49"/>
                    <a:gd name="T6" fmla="*/ 13 w 51"/>
                    <a:gd name="T7" fmla="*/ 4 h 49"/>
                    <a:gd name="T8" fmla="*/ 23 w 51"/>
                    <a:gd name="T9" fmla="*/ 1 h 49"/>
                    <a:gd name="T10" fmla="*/ 33 w 51"/>
                    <a:gd name="T11" fmla="*/ 1 h 49"/>
                    <a:gd name="T12" fmla="*/ 41 w 51"/>
                    <a:gd name="T13" fmla="*/ 5 h 49"/>
                    <a:gd name="T14" fmla="*/ 47 w 51"/>
                    <a:gd name="T15" fmla="*/ 11 h 49"/>
                    <a:gd name="T16" fmla="*/ 51 w 51"/>
                    <a:gd name="T17" fmla="*/ 21 h 49"/>
                    <a:gd name="T18" fmla="*/ 50 w 51"/>
                    <a:gd name="T19" fmla="*/ 32 h 49"/>
                    <a:gd name="T20" fmla="*/ 46 w 51"/>
                    <a:gd name="T21" fmla="*/ 40 h 49"/>
                    <a:gd name="T22" fmla="*/ 39 w 51"/>
                    <a:gd name="T23" fmla="*/ 45 h 49"/>
                    <a:gd name="T24" fmla="*/ 29 w 51"/>
                    <a:gd name="T25" fmla="*/ 48 h 49"/>
                    <a:gd name="T26" fmla="*/ 19 w 51"/>
                    <a:gd name="T27" fmla="*/ 48 h 49"/>
                    <a:gd name="T28" fmla="*/ 10 w 51"/>
                    <a:gd name="T29" fmla="*/ 45 h 49"/>
                    <a:gd name="T30" fmla="*/ 4 w 51"/>
                    <a:gd name="T31" fmla="*/ 38 h 49"/>
                    <a:gd name="T32" fmla="*/ 1 w 51"/>
                    <a:gd name="T33" fmla="*/ 28 h 49"/>
                    <a:gd name="T34" fmla="*/ 9 w 51"/>
                    <a:gd name="T35" fmla="*/ 27 h 49"/>
                    <a:gd name="T36" fmla="*/ 12 w 51"/>
                    <a:gd name="T37" fmla="*/ 33 h 49"/>
                    <a:gd name="T38" fmla="*/ 16 w 51"/>
                    <a:gd name="T39" fmla="*/ 37 h 49"/>
                    <a:gd name="T40" fmla="*/ 22 w 51"/>
                    <a:gd name="T41" fmla="*/ 38 h 49"/>
                    <a:gd name="T42" fmla="*/ 28 w 51"/>
                    <a:gd name="T43" fmla="*/ 38 h 49"/>
                    <a:gd name="T44" fmla="*/ 34 w 51"/>
                    <a:gd name="T45" fmla="*/ 36 h 49"/>
                    <a:gd name="T46" fmla="*/ 39 w 51"/>
                    <a:gd name="T47" fmla="*/ 33 h 49"/>
                    <a:gd name="T48" fmla="*/ 42 w 51"/>
                    <a:gd name="T49" fmla="*/ 29 h 49"/>
                    <a:gd name="T50" fmla="*/ 42 w 51"/>
                    <a:gd name="T51" fmla="*/ 22 h 49"/>
                    <a:gd name="T52" fmla="*/ 40 w 51"/>
                    <a:gd name="T53" fmla="*/ 17 h 49"/>
                    <a:gd name="T54" fmla="*/ 36 w 51"/>
                    <a:gd name="T55" fmla="*/ 13 h 49"/>
                    <a:gd name="T56" fmla="*/ 30 w 51"/>
                    <a:gd name="T57" fmla="*/ 11 h 49"/>
                    <a:gd name="T58" fmla="*/ 24 w 51"/>
                    <a:gd name="T59" fmla="*/ 11 h 49"/>
                    <a:gd name="T60" fmla="*/ 18 w 51"/>
                    <a:gd name="T61" fmla="*/ 13 h 49"/>
                    <a:gd name="T62" fmla="*/ 13 w 51"/>
                    <a:gd name="T63" fmla="*/ 16 h 49"/>
                    <a:gd name="T64" fmla="*/ 10 w 51"/>
                    <a:gd name="T65" fmla="*/ 21 h 49"/>
                    <a:gd name="T66" fmla="*/ 9 w 51"/>
                    <a:gd name="T6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49">
                      <a:moveTo>
                        <a:pt x="1" y="28"/>
                      </a:moveTo>
                      <a:cubicBezTo>
                        <a:pt x="0" y="24"/>
                        <a:pt x="1" y="21"/>
                        <a:pt x="1" y="18"/>
                      </a:cubicBezTo>
                      <a:cubicBezTo>
                        <a:pt x="2" y="15"/>
                        <a:pt x="4" y="12"/>
                        <a:pt x="6" y="10"/>
                      </a:cubicBezTo>
                      <a:cubicBezTo>
                        <a:pt x="7" y="7"/>
                        <a:pt x="10" y="5"/>
                        <a:pt x="13" y="4"/>
                      </a:cubicBezTo>
                      <a:cubicBezTo>
                        <a:pt x="16" y="2"/>
                        <a:pt x="19" y="1"/>
                        <a:pt x="23" y="1"/>
                      </a:cubicBezTo>
                      <a:cubicBezTo>
                        <a:pt x="26" y="0"/>
                        <a:pt x="29" y="0"/>
                        <a:pt x="33" y="1"/>
                      </a:cubicBezTo>
                      <a:cubicBezTo>
                        <a:pt x="36" y="2"/>
                        <a:pt x="39" y="3"/>
                        <a:pt x="41" y="5"/>
                      </a:cubicBezTo>
                      <a:cubicBezTo>
                        <a:pt x="44" y="6"/>
                        <a:pt x="46" y="9"/>
                        <a:pt x="47" y="11"/>
                      </a:cubicBezTo>
                      <a:cubicBezTo>
                        <a:pt x="49" y="14"/>
                        <a:pt x="50" y="17"/>
                        <a:pt x="51" y="21"/>
                      </a:cubicBezTo>
                      <a:cubicBezTo>
                        <a:pt x="51" y="25"/>
                        <a:pt x="51" y="28"/>
                        <a:pt x="50" y="32"/>
                      </a:cubicBezTo>
                      <a:cubicBezTo>
                        <a:pt x="49" y="35"/>
                        <a:pt x="48" y="37"/>
                        <a:pt x="46" y="40"/>
                      </a:cubicBezTo>
                      <a:cubicBezTo>
                        <a:pt x="44" y="42"/>
                        <a:pt x="42" y="44"/>
                        <a:pt x="39" y="45"/>
                      </a:cubicBezTo>
                      <a:cubicBezTo>
                        <a:pt x="36" y="47"/>
                        <a:pt x="33" y="48"/>
                        <a:pt x="29" y="48"/>
                      </a:cubicBezTo>
                      <a:cubicBezTo>
                        <a:pt x="26" y="49"/>
                        <a:pt x="22" y="49"/>
                        <a:pt x="19" y="48"/>
                      </a:cubicBezTo>
                      <a:cubicBezTo>
                        <a:pt x="16" y="48"/>
                        <a:pt x="13" y="46"/>
                        <a:pt x="10" y="45"/>
                      </a:cubicBezTo>
                      <a:cubicBezTo>
                        <a:pt x="8" y="43"/>
                        <a:pt x="6" y="41"/>
                        <a:pt x="4" y="38"/>
                      </a:cubicBezTo>
                      <a:cubicBezTo>
                        <a:pt x="3" y="35"/>
                        <a:pt x="2" y="32"/>
                        <a:pt x="1" y="28"/>
                      </a:cubicBezTo>
                      <a:close/>
                      <a:moveTo>
                        <a:pt x="9" y="27"/>
                      </a:moveTo>
                      <a:cubicBezTo>
                        <a:pt x="10" y="29"/>
                        <a:pt x="10" y="31"/>
                        <a:pt x="12" y="33"/>
                      </a:cubicBezTo>
                      <a:cubicBezTo>
                        <a:pt x="13" y="34"/>
                        <a:pt x="14" y="36"/>
                        <a:pt x="16" y="37"/>
                      </a:cubicBezTo>
                      <a:cubicBezTo>
                        <a:pt x="18" y="37"/>
                        <a:pt x="20" y="38"/>
                        <a:pt x="22" y="38"/>
                      </a:cubicBezTo>
                      <a:cubicBezTo>
                        <a:pt x="24" y="38"/>
                        <a:pt x="26" y="38"/>
                        <a:pt x="28" y="38"/>
                      </a:cubicBezTo>
                      <a:cubicBezTo>
                        <a:pt x="30" y="38"/>
                        <a:pt x="32" y="37"/>
                        <a:pt x="34" y="36"/>
                      </a:cubicBezTo>
                      <a:cubicBezTo>
                        <a:pt x="36" y="36"/>
                        <a:pt x="37" y="35"/>
                        <a:pt x="39" y="33"/>
                      </a:cubicBezTo>
                      <a:cubicBezTo>
                        <a:pt x="40" y="32"/>
                        <a:pt x="41" y="30"/>
                        <a:pt x="42" y="29"/>
                      </a:cubicBezTo>
                      <a:cubicBezTo>
                        <a:pt x="43" y="27"/>
                        <a:pt x="43" y="25"/>
                        <a:pt x="42" y="22"/>
                      </a:cubicBezTo>
                      <a:cubicBezTo>
                        <a:pt x="42" y="20"/>
                        <a:pt x="41" y="18"/>
                        <a:pt x="40" y="17"/>
                      </a:cubicBezTo>
                      <a:cubicBezTo>
                        <a:pt x="39" y="15"/>
                        <a:pt x="37" y="14"/>
                        <a:pt x="36" y="13"/>
                      </a:cubicBezTo>
                      <a:cubicBezTo>
                        <a:pt x="34" y="12"/>
                        <a:pt x="32" y="11"/>
                        <a:pt x="30" y="11"/>
                      </a:cubicBezTo>
                      <a:cubicBezTo>
                        <a:pt x="28" y="11"/>
                        <a:pt x="26" y="11"/>
                        <a:pt x="24" y="11"/>
                      </a:cubicBezTo>
                      <a:cubicBezTo>
                        <a:pt x="22" y="12"/>
                        <a:pt x="20" y="12"/>
                        <a:pt x="18" y="13"/>
                      </a:cubicBezTo>
                      <a:cubicBezTo>
                        <a:pt x="16" y="14"/>
                        <a:pt x="14" y="15"/>
                        <a:pt x="13" y="16"/>
                      </a:cubicBezTo>
                      <a:cubicBezTo>
                        <a:pt x="12" y="17"/>
                        <a:pt x="11" y="19"/>
                        <a:pt x="10" y="21"/>
                      </a:cubicBezTo>
                      <a:cubicBezTo>
                        <a:pt x="9" y="23"/>
                        <a:pt x="9" y="25"/>
                        <a:pt x="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6">
                  <a:extLst>
                    <a:ext uri="{FF2B5EF4-FFF2-40B4-BE49-F238E27FC236}">
                      <a16:creationId xmlns:a16="http://schemas.microsoft.com/office/drawing/2014/main" id="{862BA604-5AE5-41D1-BC6B-682DEBC43C42}"/>
                    </a:ext>
                  </a:extLst>
                </p:cNvPr>
                <p:cNvSpPr>
                  <a:spLocks/>
                </p:cNvSpPr>
                <p:nvPr/>
              </p:nvSpPr>
              <p:spPr bwMode="auto">
                <a:xfrm>
                  <a:off x="9259888" y="2287588"/>
                  <a:ext cx="166688" cy="227013"/>
                </a:xfrm>
                <a:custGeom>
                  <a:avLst/>
                  <a:gdLst>
                    <a:gd name="T0" fmla="*/ 50 w 51"/>
                    <a:gd name="T1" fmla="*/ 2 h 70"/>
                    <a:gd name="T2" fmla="*/ 50 w 51"/>
                    <a:gd name="T3" fmla="*/ 11 h 70"/>
                    <a:gd name="T4" fmla="*/ 43 w 51"/>
                    <a:gd name="T5" fmla="*/ 11 h 70"/>
                    <a:gd name="T6" fmla="*/ 43 w 51"/>
                    <a:gd name="T7" fmla="*/ 12 h 70"/>
                    <a:gd name="T8" fmla="*/ 47 w 51"/>
                    <a:gd name="T9" fmla="*/ 14 h 70"/>
                    <a:gd name="T10" fmla="*/ 49 w 51"/>
                    <a:gd name="T11" fmla="*/ 17 h 70"/>
                    <a:gd name="T12" fmla="*/ 50 w 51"/>
                    <a:gd name="T13" fmla="*/ 21 h 70"/>
                    <a:gd name="T14" fmla="*/ 51 w 51"/>
                    <a:gd name="T15" fmla="*/ 26 h 70"/>
                    <a:gd name="T16" fmla="*/ 49 w 51"/>
                    <a:gd name="T17" fmla="*/ 34 h 70"/>
                    <a:gd name="T18" fmla="*/ 42 w 51"/>
                    <a:gd name="T19" fmla="*/ 39 h 70"/>
                    <a:gd name="T20" fmla="*/ 48 w 51"/>
                    <a:gd name="T21" fmla="*/ 46 h 70"/>
                    <a:gd name="T22" fmla="*/ 50 w 51"/>
                    <a:gd name="T23" fmla="*/ 55 h 70"/>
                    <a:gd name="T24" fmla="*/ 46 w 51"/>
                    <a:gd name="T25" fmla="*/ 66 h 70"/>
                    <a:gd name="T26" fmla="*/ 33 w 51"/>
                    <a:gd name="T27" fmla="*/ 70 h 70"/>
                    <a:gd name="T28" fmla="*/ 0 w 51"/>
                    <a:gd name="T29" fmla="*/ 69 h 70"/>
                    <a:gd name="T30" fmla="*/ 1 w 51"/>
                    <a:gd name="T31" fmla="*/ 58 h 70"/>
                    <a:gd name="T32" fmla="*/ 28 w 51"/>
                    <a:gd name="T33" fmla="*/ 59 h 70"/>
                    <a:gd name="T34" fmla="*/ 34 w 51"/>
                    <a:gd name="T35" fmla="*/ 59 h 70"/>
                    <a:gd name="T36" fmla="*/ 38 w 51"/>
                    <a:gd name="T37" fmla="*/ 58 h 70"/>
                    <a:gd name="T38" fmla="*/ 40 w 51"/>
                    <a:gd name="T39" fmla="*/ 56 h 70"/>
                    <a:gd name="T40" fmla="*/ 42 w 51"/>
                    <a:gd name="T41" fmla="*/ 51 h 70"/>
                    <a:gd name="T42" fmla="*/ 39 w 51"/>
                    <a:gd name="T43" fmla="*/ 43 h 70"/>
                    <a:gd name="T44" fmla="*/ 29 w 51"/>
                    <a:gd name="T45" fmla="*/ 41 h 70"/>
                    <a:gd name="T46" fmla="*/ 1 w 51"/>
                    <a:gd name="T47" fmla="*/ 40 h 70"/>
                    <a:gd name="T48" fmla="*/ 2 w 51"/>
                    <a:gd name="T49" fmla="*/ 29 h 70"/>
                    <a:gd name="T50" fmla="*/ 32 w 51"/>
                    <a:gd name="T51" fmla="*/ 30 h 70"/>
                    <a:gd name="T52" fmla="*/ 40 w 51"/>
                    <a:gd name="T53" fmla="*/ 29 h 70"/>
                    <a:gd name="T54" fmla="*/ 43 w 51"/>
                    <a:gd name="T55" fmla="*/ 22 h 70"/>
                    <a:gd name="T56" fmla="*/ 42 w 51"/>
                    <a:gd name="T57" fmla="*/ 18 h 70"/>
                    <a:gd name="T58" fmla="*/ 40 w 51"/>
                    <a:gd name="T59" fmla="*/ 15 h 70"/>
                    <a:gd name="T60" fmla="*/ 36 w 51"/>
                    <a:gd name="T61" fmla="*/ 12 h 70"/>
                    <a:gd name="T62" fmla="*/ 31 w 51"/>
                    <a:gd name="T63" fmla="*/ 11 h 70"/>
                    <a:gd name="T64" fmla="*/ 2 w 51"/>
                    <a:gd name="T65" fmla="*/ 10 h 70"/>
                    <a:gd name="T66" fmla="*/ 3 w 51"/>
                    <a:gd name="T67" fmla="*/ 0 h 70"/>
                    <a:gd name="T68" fmla="*/ 50 w 51"/>
                    <a:gd name="T6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70">
                      <a:moveTo>
                        <a:pt x="50" y="2"/>
                      </a:moveTo>
                      <a:cubicBezTo>
                        <a:pt x="50" y="11"/>
                        <a:pt x="50" y="11"/>
                        <a:pt x="50" y="11"/>
                      </a:cubicBezTo>
                      <a:cubicBezTo>
                        <a:pt x="43" y="11"/>
                        <a:pt x="43" y="11"/>
                        <a:pt x="43" y="11"/>
                      </a:cubicBezTo>
                      <a:cubicBezTo>
                        <a:pt x="43" y="12"/>
                        <a:pt x="43" y="12"/>
                        <a:pt x="43" y="12"/>
                      </a:cubicBezTo>
                      <a:cubicBezTo>
                        <a:pt x="45" y="12"/>
                        <a:pt x="46" y="13"/>
                        <a:pt x="47" y="14"/>
                      </a:cubicBezTo>
                      <a:cubicBezTo>
                        <a:pt x="47" y="15"/>
                        <a:pt x="48" y="16"/>
                        <a:pt x="49" y="17"/>
                      </a:cubicBezTo>
                      <a:cubicBezTo>
                        <a:pt x="50" y="19"/>
                        <a:pt x="50" y="20"/>
                        <a:pt x="50" y="21"/>
                      </a:cubicBezTo>
                      <a:cubicBezTo>
                        <a:pt x="51" y="23"/>
                        <a:pt x="51" y="25"/>
                        <a:pt x="51" y="26"/>
                      </a:cubicBezTo>
                      <a:cubicBezTo>
                        <a:pt x="51" y="29"/>
                        <a:pt x="50" y="32"/>
                        <a:pt x="49" y="34"/>
                      </a:cubicBezTo>
                      <a:cubicBezTo>
                        <a:pt x="47" y="37"/>
                        <a:pt x="45" y="39"/>
                        <a:pt x="42" y="39"/>
                      </a:cubicBezTo>
                      <a:cubicBezTo>
                        <a:pt x="45" y="41"/>
                        <a:pt x="47" y="43"/>
                        <a:pt x="48" y="46"/>
                      </a:cubicBezTo>
                      <a:cubicBezTo>
                        <a:pt x="49" y="48"/>
                        <a:pt x="50" y="51"/>
                        <a:pt x="50" y="55"/>
                      </a:cubicBezTo>
                      <a:cubicBezTo>
                        <a:pt x="50" y="60"/>
                        <a:pt x="48" y="64"/>
                        <a:pt x="46" y="66"/>
                      </a:cubicBezTo>
                      <a:cubicBezTo>
                        <a:pt x="43" y="69"/>
                        <a:pt x="39" y="70"/>
                        <a:pt x="33" y="70"/>
                      </a:cubicBezTo>
                      <a:cubicBezTo>
                        <a:pt x="0" y="69"/>
                        <a:pt x="0" y="69"/>
                        <a:pt x="0" y="69"/>
                      </a:cubicBezTo>
                      <a:cubicBezTo>
                        <a:pt x="1" y="58"/>
                        <a:pt x="1" y="58"/>
                        <a:pt x="1" y="58"/>
                      </a:cubicBezTo>
                      <a:cubicBezTo>
                        <a:pt x="28" y="59"/>
                        <a:pt x="28" y="59"/>
                        <a:pt x="28" y="59"/>
                      </a:cubicBezTo>
                      <a:cubicBezTo>
                        <a:pt x="30" y="59"/>
                        <a:pt x="32" y="59"/>
                        <a:pt x="34" y="59"/>
                      </a:cubicBezTo>
                      <a:cubicBezTo>
                        <a:pt x="35" y="59"/>
                        <a:pt x="37" y="59"/>
                        <a:pt x="38" y="58"/>
                      </a:cubicBezTo>
                      <a:cubicBezTo>
                        <a:pt x="39" y="58"/>
                        <a:pt x="40" y="57"/>
                        <a:pt x="40" y="56"/>
                      </a:cubicBezTo>
                      <a:cubicBezTo>
                        <a:pt x="41" y="55"/>
                        <a:pt x="42" y="53"/>
                        <a:pt x="42" y="51"/>
                      </a:cubicBezTo>
                      <a:cubicBezTo>
                        <a:pt x="42" y="48"/>
                        <a:pt x="41" y="45"/>
                        <a:pt x="39" y="43"/>
                      </a:cubicBezTo>
                      <a:cubicBezTo>
                        <a:pt x="36" y="42"/>
                        <a:pt x="33" y="41"/>
                        <a:pt x="29" y="41"/>
                      </a:cubicBezTo>
                      <a:cubicBezTo>
                        <a:pt x="1" y="40"/>
                        <a:pt x="1" y="40"/>
                        <a:pt x="1" y="40"/>
                      </a:cubicBezTo>
                      <a:cubicBezTo>
                        <a:pt x="2" y="29"/>
                        <a:pt x="2" y="29"/>
                        <a:pt x="2" y="29"/>
                      </a:cubicBezTo>
                      <a:cubicBezTo>
                        <a:pt x="32" y="30"/>
                        <a:pt x="32" y="30"/>
                        <a:pt x="32" y="30"/>
                      </a:cubicBezTo>
                      <a:cubicBezTo>
                        <a:pt x="36" y="30"/>
                        <a:pt x="38" y="30"/>
                        <a:pt x="40" y="29"/>
                      </a:cubicBezTo>
                      <a:cubicBezTo>
                        <a:pt x="42" y="28"/>
                        <a:pt x="43" y="25"/>
                        <a:pt x="43" y="22"/>
                      </a:cubicBezTo>
                      <a:cubicBezTo>
                        <a:pt x="43" y="21"/>
                        <a:pt x="42" y="19"/>
                        <a:pt x="42" y="18"/>
                      </a:cubicBezTo>
                      <a:cubicBezTo>
                        <a:pt x="41" y="17"/>
                        <a:pt x="41" y="16"/>
                        <a:pt x="40" y="15"/>
                      </a:cubicBezTo>
                      <a:cubicBezTo>
                        <a:pt x="39" y="14"/>
                        <a:pt x="37" y="13"/>
                        <a:pt x="36" y="12"/>
                      </a:cubicBezTo>
                      <a:cubicBezTo>
                        <a:pt x="34" y="12"/>
                        <a:pt x="33" y="11"/>
                        <a:pt x="31" y="11"/>
                      </a:cubicBezTo>
                      <a:cubicBezTo>
                        <a:pt x="2" y="10"/>
                        <a:pt x="2" y="10"/>
                        <a:pt x="2" y="10"/>
                      </a:cubicBezTo>
                      <a:cubicBezTo>
                        <a:pt x="3" y="0"/>
                        <a:pt x="3" y="0"/>
                        <a:pt x="3" y="0"/>
                      </a:cubicBezTo>
                      <a:lnTo>
                        <a:pt x="5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7">
                  <a:extLst>
                    <a:ext uri="{FF2B5EF4-FFF2-40B4-BE49-F238E27FC236}">
                      <a16:creationId xmlns:a16="http://schemas.microsoft.com/office/drawing/2014/main" id="{071EFC3D-9A85-4E0B-9A6B-72B20EDCF354}"/>
                    </a:ext>
                  </a:extLst>
                </p:cNvPr>
                <p:cNvSpPr>
                  <a:spLocks noEditPoints="1"/>
                </p:cNvSpPr>
                <p:nvPr/>
              </p:nvSpPr>
              <p:spPr bwMode="auto">
                <a:xfrm>
                  <a:off x="9221788" y="2536825"/>
                  <a:ext cx="174625" cy="152400"/>
                </a:xfrm>
                <a:custGeom>
                  <a:avLst/>
                  <a:gdLst>
                    <a:gd name="T0" fmla="*/ 12 w 54"/>
                    <a:gd name="T1" fmla="*/ 41 h 47"/>
                    <a:gd name="T2" fmla="*/ 9 w 54"/>
                    <a:gd name="T3" fmla="*/ 41 h 47"/>
                    <a:gd name="T4" fmla="*/ 8 w 54"/>
                    <a:gd name="T5" fmla="*/ 43 h 47"/>
                    <a:gd name="T6" fmla="*/ 8 w 54"/>
                    <a:gd name="T7" fmla="*/ 44 h 47"/>
                    <a:gd name="T8" fmla="*/ 8 w 54"/>
                    <a:gd name="T9" fmla="*/ 45 h 47"/>
                    <a:gd name="T10" fmla="*/ 1 w 54"/>
                    <a:gd name="T11" fmla="*/ 44 h 47"/>
                    <a:gd name="T12" fmla="*/ 1 w 54"/>
                    <a:gd name="T13" fmla="*/ 42 h 47"/>
                    <a:gd name="T14" fmla="*/ 0 w 54"/>
                    <a:gd name="T15" fmla="*/ 41 h 47"/>
                    <a:gd name="T16" fmla="*/ 1 w 54"/>
                    <a:gd name="T17" fmla="*/ 39 h 47"/>
                    <a:gd name="T18" fmla="*/ 1 w 54"/>
                    <a:gd name="T19" fmla="*/ 37 h 47"/>
                    <a:gd name="T20" fmla="*/ 3 w 54"/>
                    <a:gd name="T21" fmla="*/ 32 h 47"/>
                    <a:gd name="T22" fmla="*/ 8 w 54"/>
                    <a:gd name="T23" fmla="*/ 30 h 47"/>
                    <a:gd name="T24" fmla="*/ 5 w 54"/>
                    <a:gd name="T25" fmla="*/ 22 h 47"/>
                    <a:gd name="T26" fmla="*/ 6 w 54"/>
                    <a:gd name="T27" fmla="*/ 13 h 47"/>
                    <a:gd name="T28" fmla="*/ 8 w 54"/>
                    <a:gd name="T29" fmla="*/ 7 h 47"/>
                    <a:gd name="T30" fmla="*/ 12 w 54"/>
                    <a:gd name="T31" fmla="*/ 3 h 47"/>
                    <a:gd name="T32" fmla="*/ 17 w 54"/>
                    <a:gd name="T33" fmla="*/ 0 h 47"/>
                    <a:gd name="T34" fmla="*/ 23 w 54"/>
                    <a:gd name="T35" fmla="*/ 0 h 47"/>
                    <a:gd name="T36" fmla="*/ 30 w 54"/>
                    <a:gd name="T37" fmla="*/ 3 h 47"/>
                    <a:gd name="T38" fmla="*/ 33 w 54"/>
                    <a:gd name="T39" fmla="*/ 8 h 47"/>
                    <a:gd name="T40" fmla="*/ 34 w 54"/>
                    <a:gd name="T41" fmla="*/ 14 h 47"/>
                    <a:gd name="T42" fmla="*/ 34 w 54"/>
                    <a:gd name="T43" fmla="*/ 21 h 47"/>
                    <a:gd name="T44" fmla="*/ 33 w 54"/>
                    <a:gd name="T45" fmla="*/ 27 h 47"/>
                    <a:gd name="T46" fmla="*/ 33 w 54"/>
                    <a:gd name="T47" fmla="*/ 31 h 47"/>
                    <a:gd name="T48" fmla="*/ 34 w 54"/>
                    <a:gd name="T49" fmla="*/ 35 h 47"/>
                    <a:gd name="T50" fmla="*/ 37 w 54"/>
                    <a:gd name="T51" fmla="*/ 36 h 47"/>
                    <a:gd name="T52" fmla="*/ 41 w 54"/>
                    <a:gd name="T53" fmla="*/ 36 h 47"/>
                    <a:gd name="T54" fmla="*/ 43 w 54"/>
                    <a:gd name="T55" fmla="*/ 34 h 47"/>
                    <a:gd name="T56" fmla="*/ 45 w 54"/>
                    <a:gd name="T57" fmla="*/ 31 h 47"/>
                    <a:gd name="T58" fmla="*/ 46 w 54"/>
                    <a:gd name="T59" fmla="*/ 28 h 47"/>
                    <a:gd name="T60" fmla="*/ 45 w 54"/>
                    <a:gd name="T61" fmla="*/ 21 h 47"/>
                    <a:gd name="T62" fmla="*/ 40 w 54"/>
                    <a:gd name="T63" fmla="*/ 16 h 47"/>
                    <a:gd name="T64" fmla="*/ 43 w 54"/>
                    <a:gd name="T65" fmla="*/ 6 h 47"/>
                    <a:gd name="T66" fmla="*/ 50 w 54"/>
                    <a:gd name="T67" fmla="*/ 10 h 47"/>
                    <a:gd name="T68" fmla="*/ 53 w 54"/>
                    <a:gd name="T69" fmla="*/ 16 h 47"/>
                    <a:gd name="T70" fmla="*/ 54 w 54"/>
                    <a:gd name="T71" fmla="*/ 23 h 47"/>
                    <a:gd name="T72" fmla="*/ 54 w 54"/>
                    <a:gd name="T73" fmla="*/ 30 h 47"/>
                    <a:gd name="T74" fmla="*/ 51 w 54"/>
                    <a:gd name="T75" fmla="*/ 37 h 47"/>
                    <a:gd name="T76" fmla="*/ 48 w 54"/>
                    <a:gd name="T77" fmla="*/ 43 h 47"/>
                    <a:gd name="T78" fmla="*/ 43 w 54"/>
                    <a:gd name="T79" fmla="*/ 46 h 47"/>
                    <a:gd name="T80" fmla="*/ 36 w 54"/>
                    <a:gd name="T81" fmla="*/ 46 h 47"/>
                    <a:gd name="T82" fmla="*/ 12 w 54"/>
                    <a:gd name="T83" fmla="*/ 41 h 47"/>
                    <a:gd name="T84" fmla="*/ 27 w 54"/>
                    <a:gd name="T85" fmla="*/ 34 h 47"/>
                    <a:gd name="T86" fmla="*/ 27 w 54"/>
                    <a:gd name="T87" fmla="*/ 27 h 47"/>
                    <a:gd name="T88" fmla="*/ 27 w 54"/>
                    <a:gd name="T89" fmla="*/ 20 h 47"/>
                    <a:gd name="T90" fmla="*/ 27 w 54"/>
                    <a:gd name="T91" fmla="*/ 17 h 47"/>
                    <a:gd name="T92" fmla="*/ 26 w 54"/>
                    <a:gd name="T93" fmla="*/ 14 h 47"/>
                    <a:gd name="T94" fmla="*/ 24 w 54"/>
                    <a:gd name="T95" fmla="*/ 12 h 47"/>
                    <a:gd name="T96" fmla="*/ 21 w 54"/>
                    <a:gd name="T97" fmla="*/ 10 h 47"/>
                    <a:gd name="T98" fmla="*/ 18 w 54"/>
                    <a:gd name="T99" fmla="*/ 11 h 47"/>
                    <a:gd name="T100" fmla="*/ 16 w 54"/>
                    <a:gd name="T101" fmla="*/ 13 h 47"/>
                    <a:gd name="T102" fmla="*/ 14 w 54"/>
                    <a:gd name="T103" fmla="*/ 16 h 47"/>
                    <a:gd name="T104" fmla="*/ 13 w 54"/>
                    <a:gd name="T105" fmla="*/ 19 h 47"/>
                    <a:gd name="T106" fmla="*/ 13 w 54"/>
                    <a:gd name="T107" fmla="*/ 22 h 47"/>
                    <a:gd name="T108" fmla="*/ 14 w 54"/>
                    <a:gd name="T109" fmla="*/ 26 h 47"/>
                    <a:gd name="T110" fmla="*/ 16 w 54"/>
                    <a:gd name="T111" fmla="*/ 30 h 47"/>
                    <a:gd name="T112" fmla="*/ 20 w 54"/>
                    <a:gd name="T113" fmla="*/ 32 h 47"/>
                    <a:gd name="T114" fmla="*/ 27 w 54"/>
                    <a:gd name="T115"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12" y="41"/>
                      </a:moveTo>
                      <a:cubicBezTo>
                        <a:pt x="11" y="41"/>
                        <a:pt x="10" y="41"/>
                        <a:pt x="9" y="41"/>
                      </a:cubicBezTo>
                      <a:cubicBezTo>
                        <a:pt x="9" y="41"/>
                        <a:pt x="8" y="42"/>
                        <a:pt x="8" y="43"/>
                      </a:cubicBezTo>
                      <a:cubicBezTo>
                        <a:pt x="8" y="43"/>
                        <a:pt x="8" y="43"/>
                        <a:pt x="8" y="44"/>
                      </a:cubicBezTo>
                      <a:cubicBezTo>
                        <a:pt x="8" y="44"/>
                        <a:pt x="8" y="45"/>
                        <a:pt x="8" y="45"/>
                      </a:cubicBezTo>
                      <a:cubicBezTo>
                        <a:pt x="1" y="44"/>
                        <a:pt x="1" y="44"/>
                        <a:pt x="1" y="44"/>
                      </a:cubicBezTo>
                      <a:cubicBezTo>
                        <a:pt x="1" y="43"/>
                        <a:pt x="1" y="43"/>
                        <a:pt x="1" y="42"/>
                      </a:cubicBezTo>
                      <a:cubicBezTo>
                        <a:pt x="0" y="42"/>
                        <a:pt x="0" y="41"/>
                        <a:pt x="0" y="41"/>
                      </a:cubicBezTo>
                      <a:cubicBezTo>
                        <a:pt x="0" y="40"/>
                        <a:pt x="1" y="39"/>
                        <a:pt x="1" y="39"/>
                      </a:cubicBezTo>
                      <a:cubicBezTo>
                        <a:pt x="1" y="38"/>
                        <a:pt x="1" y="38"/>
                        <a:pt x="1" y="37"/>
                      </a:cubicBezTo>
                      <a:cubicBezTo>
                        <a:pt x="1" y="35"/>
                        <a:pt x="2" y="33"/>
                        <a:pt x="3" y="32"/>
                      </a:cubicBezTo>
                      <a:cubicBezTo>
                        <a:pt x="4" y="31"/>
                        <a:pt x="6" y="30"/>
                        <a:pt x="8" y="30"/>
                      </a:cubicBezTo>
                      <a:cubicBezTo>
                        <a:pt x="7" y="28"/>
                        <a:pt x="6" y="25"/>
                        <a:pt x="5" y="22"/>
                      </a:cubicBezTo>
                      <a:cubicBezTo>
                        <a:pt x="5" y="19"/>
                        <a:pt x="5" y="16"/>
                        <a:pt x="6" y="13"/>
                      </a:cubicBezTo>
                      <a:cubicBezTo>
                        <a:pt x="6" y="11"/>
                        <a:pt x="7" y="9"/>
                        <a:pt x="8" y="7"/>
                      </a:cubicBezTo>
                      <a:cubicBezTo>
                        <a:pt x="9" y="5"/>
                        <a:pt x="10" y="4"/>
                        <a:pt x="12" y="3"/>
                      </a:cubicBezTo>
                      <a:cubicBezTo>
                        <a:pt x="13" y="1"/>
                        <a:pt x="15" y="1"/>
                        <a:pt x="17" y="0"/>
                      </a:cubicBezTo>
                      <a:cubicBezTo>
                        <a:pt x="19" y="0"/>
                        <a:pt x="21" y="0"/>
                        <a:pt x="23" y="0"/>
                      </a:cubicBezTo>
                      <a:cubicBezTo>
                        <a:pt x="26" y="1"/>
                        <a:pt x="28" y="2"/>
                        <a:pt x="30" y="3"/>
                      </a:cubicBezTo>
                      <a:cubicBezTo>
                        <a:pt x="31" y="5"/>
                        <a:pt x="32" y="6"/>
                        <a:pt x="33" y="8"/>
                      </a:cubicBezTo>
                      <a:cubicBezTo>
                        <a:pt x="34" y="10"/>
                        <a:pt x="34" y="12"/>
                        <a:pt x="34" y="14"/>
                      </a:cubicBezTo>
                      <a:cubicBezTo>
                        <a:pt x="34" y="17"/>
                        <a:pt x="34" y="19"/>
                        <a:pt x="34" y="21"/>
                      </a:cubicBezTo>
                      <a:cubicBezTo>
                        <a:pt x="34" y="23"/>
                        <a:pt x="33" y="25"/>
                        <a:pt x="33" y="27"/>
                      </a:cubicBezTo>
                      <a:cubicBezTo>
                        <a:pt x="33" y="28"/>
                        <a:pt x="33" y="30"/>
                        <a:pt x="33" y="31"/>
                      </a:cubicBezTo>
                      <a:cubicBezTo>
                        <a:pt x="33" y="33"/>
                        <a:pt x="33" y="34"/>
                        <a:pt x="34" y="35"/>
                      </a:cubicBezTo>
                      <a:cubicBezTo>
                        <a:pt x="35" y="35"/>
                        <a:pt x="36" y="36"/>
                        <a:pt x="37" y="36"/>
                      </a:cubicBezTo>
                      <a:cubicBezTo>
                        <a:pt x="39" y="37"/>
                        <a:pt x="40" y="37"/>
                        <a:pt x="41" y="36"/>
                      </a:cubicBezTo>
                      <a:cubicBezTo>
                        <a:pt x="42" y="36"/>
                        <a:pt x="42" y="35"/>
                        <a:pt x="43" y="34"/>
                      </a:cubicBezTo>
                      <a:cubicBezTo>
                        <a:pt x="44" y="33"/>
                        <a:pt x="44" y="32"/>
                        <a:pt x="45" y="31"/>
                      </a:cubicBezTo>
                      <a:cubicBezTo>
                        <a:pt x="45" y="30"/>
                        <a:pt x="45" y="29"/>
                        <a:pt x="46" y="28"/>
                      </a:cubicBezTo>
                      <a:cubicBezTo>
                        <a:pt x="46" y="25"/>
                        <a:pt x="46" y="23"/>
                        <a:pt x="45" y="21"/>
                      </a:cubicBezTo>
                      <a:cubicBezTo>
                        <a:pt x="44" y="19"/>
                        <a:pt x="43" y="17"/>
                        <a:pt x="40" y="16"/>
                      </a:cubicBezTo>
                      <a:cubicBezTo>
                        <a:pt x="43" y="6"/>
                        <a:pt x="43" y="6"/>
                        <a:pt x="43" y="6"/>
                      </a:cubicBezTo>
                      <a:cubicBezTo>
                        <a:pt x="46" y="7"/>
                        <a:pt x="48" y="8"/>
                        <a:pt x="50" y="10"/>
                      </a:cubicBezTo>
                      <a:cubicBezTo>
                        <a:pt x="51" y="11"/>
                        <a:pt x="53" y="13"/>
                        <a:pt x="53" y="16"/>
                      </a:cubicBezTo>
                      <a:cubicBezTo>
                        <a:pt x="54" y="18"/>
                        <a:pt x="54" y="20"/>
                        <a:pt x="54" y="23"/>
                      </a:cubicBezTo>
                      <a:cubicBezTo>
                        <a:pt x="54" y="25"/>
                        <a:pt x="54" y="28"/>
                        <a:pt x="54" y="30"/>
                      </a:cubicBezTo>
                      <a:cubicBezTo>
                        <a:pt x="53" y="33"/>
                        <a:pt x="52" y="35"/>
                        <a:pt x="51" y="37"/>
                      </a:cubicBezTo>
                      <a:cubicBezTo>
                        <a:pt x="50" y="39"/>
                        <a:pt x="49" y="41"/>
                        <a:pt x="48" y="43"/>
                      </a:cubicBezTo>
                      <a:cubicBezTo>
                        <a:pt x="46" y="44"/>
                        <a:pt x="45" y="45"/>
                        <a:pt x="43" y="46"/>
                      </a:cubicBezTo>
                      <a:cubicBezTo>
                        <a:pt x="41" y="47"/>
                        <a:pt x="39" y="47"/>
                        <a:pt x="36" y="46"/>
                      </a:cubicBezTo>
                      <a:lnTo>
                        <a:pt x="12" y="41"/>
                      </a:lnTo>
                      <a:close/>
                      <a:moveTo>
                        <a:pt x="27" y="34"/>
                      </a:moveTo>
                      <a:cubicBezTo>
                        <a:pt x="27" y="32"/>
                        <a:pt x="26" y="30"/>
                        <a:pt x="27" y="27"/>
                      </a:cubicBezTo>
                      <a:cubicBezTo>
                        <a:pt x="27" y="25"/>
                        <a:pt x="27" y="23"/>
                        <a:pt x="27" y="20"/>
                      </a:cubicBezTo>
                      <a:cubicBezTo>
                        <a:pt x="27" y="19"/>
                        <a:pt x="27" y="18"/>
                        <a:pt x="27" y="17"/>
                      </a:cubicBezTo>
                      <a:cubicBezTo>
                        <a:pt x="27" y="16"/>
                        <a:pt x="27" y="15"/>
                        <a:pt x="26" y="14"/>
                      </a:cubicBezTo>
                      <a:cubicBezTo>
                        <a:pt x="26" y="13"/>
                        <a:pt x="25" y="12"/>
                        <a:pt x="24" y="12"/>
                      </a:cubicBezTo>
                      <a:cubicBezTo>
                        <a:pt x="24" y="11"/>
                        <a:pt x="23" y="11"/>
                        <a:pt x="21" y="10"/>
                      </a:cubicBezTo>
                      <a:cubicBezTo>
                        <a:pt x="20" y="10"/>
                        <a:pt x="19" y="10"/>
                        <a:pt x="18" y="11"/>
                      </a:cubicBezTo>
                      <a:cubicBezTo>
                        <a:pt x="17" y="11"/>
                        <a:pt x="16" y="12"/>
                        <a:pt x="16" y="13"/>
                      </a:cubicBezTo>
                      <a:cubicBezTo>
                        <a:pt x="15" y="14"/>
                        <a:pt x="15" y="15"/>
                        <a:pt x="14" y="16"/>
                      </a:cubicBezTo>
                      <a:cubicBezTo>
                        <a:pt x="14" y="17"/>
                        <a:pt x="13" y="18"/>
                        <a:pt x="13" y="19"/>
                      </a:cubicBezTo>
                      <a:cubicBezTo>
                        <a:pt x="13" y="20"/>
                        <a:pt x="13" y="21"/>
                        <a:pt x="13" y="22"/>
                      </a:cubicBezTo>
                      <a:cubicBezTo>
                        <a:pt x="13" y="24"/>
                        <a:pt x="13" y="25"/>
                        <a:pt x="14" y="26"/>
                      </a:cubicBezTo>
                      <a:cubicBezTo>
                        <a:pt x="14" y="28"/>
                        <a:pt x="15" y="29"/>
                        <a:pt x="16" y="30"/>
                      </a:cubicBezTo>
                      <a:cubicBezTo>
                        <a:pt x="17" y="31"/>
                        <a:pt x="18" y="32"/>
                        <a:pt x="20" y="32"/>
                      </a:cubicBezTo>
                      <a:lnTo>
                        <a:pt x="2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8">
                  <a:extLst>
                    <a:ext uri="{FF2B5EF4-FFF2-40B4-BE49-F238E27FC236}">
                      <a16:creationId xmlns:a16="http://schemas.microsoft.com/office/drawing/2014/main" id="{D20CBD77-A4D2-420C-96EA-6742632E17E7}"/>
                    </a:ext>
                  </a:extLst>
                </p:cNvPr>
                <p:cNvSpPr>
                  <a:spLocks/>
                </p:cNvSpPr>
                <p:nvPr/>
              </p:nvSpPr>
              <p:spPr bwMode="auto">
                <a:xfrm>
                  <a:off x="9196388" y="2708275"/>
                  <a:ext cx="206375" cy="104775"/>
                </a:xfrm>
                <a:custGeom>
                  <a:avLst/>
                  <a:gdLst>
                    <a:gd name="T0" fmla="*/ 53 w 64"/>
                    <a:gd name="T1" fmla="*/ 5 h 32"/>
                    <a:gd name="T2" fmla="*/ 51 w 64"/>
                    <a:gd name="T3" fmla="*/ 13 h 32"/>
                    <a:gd name="T4" fmla="*/ 64 w 64"/>
                    <a:gd name="T5" fmla="*/ 17 h 32"/>
                    <a:gd name="T6" fmla="*/ 61 w 64"/>
                    <a:gd name="T7" fmla="*/ 27 h 32"/>
                    <a:gd name="T8" fmla="*/ 48 w 64"/>
                    <a:gd name="T9" fmla="*/ 23 h 32"/>
                    <a:gd name="T10" fmla="*/ 45 w 64"/>
                    <a:gd name="T11" fmla="*/ 32 h 32"/>
                    <a:gd name="T12" fmla="*/ 37 w 64"/>
                    <a:gd name="T13" fmla="*/ 29 h 32"/>
                    <a:gd name="T14" fmla="*/ 40 w 64"/>
                    <a:gd name="T15" fmla="*/ 20 h 32"/>
                    <a:gd name="T16" fmla="*/ 16 w 64"/>
                    <a:gd name="T17" fmla="*/ 12 h 32"/>
                    <a:gd name="T18" fmla="*/ 13 w 64"/>
                    <a:gd name="T19" fmla="*/ 12 h 32"/>
                    <a:gd name="T20" fmla="*/ 11 w 64"/>
                    <a:gd name="T21" fmla="*/ 12 h 32"/>
                    <a:gd name="T22" fmla="*/ 10 w 64"/>
                    <a:gd name="T23" fmla="*/ 13 h 32"/>
                    <a:gd name="T24" fmla="*/ 8 w 64"/>
                    <a:gd name="T25" fmla="*/ 15 h 32"/>
                    <a:gd name="T26" fmla="*/ 8 w 64"/>
                    <a:gd name="T27" fmla="*/ 17 h 32"/>
                    <a:gd name="T28" fmla="*/ 7 w 64"/>
                    <a:gd name="T29" fmla="*/ 19 h 32"/>
                    <a:gd name="T30" fmla="*/ 0 w 64"/>
                    <a:gd name="T31" fmla="*/ 17 h 32"/>
                    <a:gd name="T32" fmla="*/ 0 w 64"/>
                    <a:gd name="T33" fmla="*/ 14 h 32"/>
                    <a:gd name="T34" fmla="*/ 1 w 64"/>
                    <a:gd name="T35" fmla="*/ 10 h 32"/>
                    <a:gd name="T36" fmla="*/ 4 w 64"/>
                    <a:gd name="T37" fmla="*/ 4 h 32"/>
                    <a:gd name="T38" fmla="*/ 7 w 64"/>
                    <a:gd name="T39" fmla="*/ 1 h 32"/>
                    <a:gd name="T40" fmla="*/ 12 w 64"/>
                    <a:gd name="T41" fmla="*/ 1 h 32"/>
                    <a:gd name="T42" fmla="*/ 17 w 64"/>
                    <a:gd name="T43" fmla="*/ 2 h 32"/>
                    <a:gd name="T44" fmla="*/ 43 w 64"/>
                    <a:gd name="T45" fmla="*/ 10 h 32"/>
                    <a:gd name="T46" fmla="*/ 46 w 64"/>
                    <a:gd name="T47" fmla="*/ 3 h 32"/>
                    <a:gd name="T48" fmla="*/ 53 w 64"/>
                    <a:gd name="T4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32">
                      <a:moveTo>
                        <a:pt x="53" y="5"/>
                      </a:moveTo>
                      <a:cubicBezTo>
                        <a:pt x="51" y="13"/>
                        <a:pt x="51" y="13"/>
                        <a:pt x="51" y="13"/>
                      </a:cubicBezTo>
                      <a:cubicBezTo>
                        <a:pt x="64" y="17"/>
                        <a:pt x="64" y="17"/>
                        <a:pt x="64" y="17"/>
                      </a:cubicBezTo>
                      <a:cubicBezTo>
                        <a:pt x="61" y="27"/>
                        <a:pt x="61" y="27"/>
                        <a:pt x="61" y="27"/>
                      </a:cubicBezTo>
                      <a:cubicBezTo>
                        <a:pt x="48" y="23"/>
                        <a:pt x="48" y="23"/>
                        <a:pt x="48" y="23"/>
                      </a:cubicBezTo>
                      <a:cubicBezTo>
                        <a:pt x="45" y="32"/>
                        <a:pt x="45" y="32"/>
                        <a:pt x="45" y="32"/>
                      </a:cubicBezTo>
                      <a:cubicBezTo>
                        <a:pt x="37" y="29"/>
                        <a:pt x="37" y="29"/>
                        <a:pt x="37" y="29"/>
                      </a:cubicBezTo>
                      <a:cubicBezTo>
                        <a:pt x="40" y="20"/>
                        <a:pt x="40" y="20"/>
                        <a:pt x="40" y="20"/>
                      </a:cubicBezTo>
                      <a:cubicBezTo>
                        <a:pt x="16" y="12"/>
                        <a:pt x="16" y="12"/>
                        <a:pt x="16" y="12"/>
                      </a:cubicBezTo>
                      <a:cubicBezTo>
                        <a:pt x="15" y="12"/>
                        <a:pt x="14" y="12"/>
                        <a:pt x="13" y="12"/>
                      </a:cubicBezTo>
                      <a:cubicBezTo>
                        <a:pt x="13" y="11"/>
                        <a:pt x="12" y="11"/>
                        <a:pt x="11" y="12"/>
                      </a:cubicBezTo>
                      <a:cubicBezTo>
                        <a:pt x="11" y="12"/>
                        <a:pt x="10" y="12"/>
                        <a:pt x="10" y="13"/>
                      </a:cubicBezTo>
                      <a:cubicBezTo>
                        <a:pt x="9" y="13"/>
                        <a:pt x="9" y="14"/>
                        <a:pt x="8" y="15"/>
                      </a:cubicBezTo>
                      <a:cubicBezTo>
                        <a:pt x="8" y="16"/>
                        <a:pt x="8" y="17"/>
                        <a:pt x="8" y="17"/>
                      </a:cubicBezTo>
                      <a:cubicBezTo>
                        <a:pt x="7" y="18"/>
                        <a:pt x="7" y="19"/>
                        <a:pt x="7" y="19"/>
                      </a:cubicBezTo>
                      <a:cubicBezTo>
                        <a:pt x="0" y="17"/>
                        <a:pt x="0" y="17"/>
                        <a:pt x="0" y="17"/>
                      </a:cubicBezTo>
                      <a:cubicBezTo>
                        <a:pt x="0" y="16"/>
                        <a:pt x="0" y="15"/>
                        <a:pt x="0" y="14"/>
                      </a:cubicBezTo>
                      <a:cubicBezTo>
                        <a:pt x="1" y="12"/>
                        <a:pt x="1" y="11"/>
                        <a:pt x="1" y="10"/>
                      </a:cubicBezTo>
                      <a:cubicBezTo>
                        <a:pt x="2" y="8"/>
                        <a:pt x="3" y="6"/>
                        <a:pt x="4" y="4"/>
                      </a:cubicBezTo>
                      <a:cubicBezTo>
                        <a:pt x="5" y="3"/>
                        <a:pt x="6" y="2"/>
                        <a:pt x="7" y="1"/>
                      </a:cubicBezTo>
                      <a:cubicBezTo>
                        <a:pt x="9" y="1"/>
                        <a:pt x="10" y="0"/>
                        <a:pt x="12" y="1"/>
                      </a:cubicBezTo>
                      <a:cubicBezTo>
                        <a:pt x="13" y="1"/>
                        <a:pt x="15" y="1"/>
                        <a:pt x="17" y="2"/>
                      </a:cubicBezTo>
                      <a:cubicBezTo>
                        <a:pt x="43" y="10"/>
                        <a:pt x="43" y="10"/>
                        <a:pt x="43" y="10"/>
                      </a:cubicBezTo>
                      <a:cubicBezTo>
                        <a:pt x="46" y="3"/>
                        <a:pt x="46" y="3"/>
                        <a:pt x="46" y="3"/>
                      </a:cubicBezTo>
                      <a:lnTo>
                        <a:pt x="5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9">
                  <a:extLst>
                    <a:ext uri="{FF2B5EF4-FFF2-40B4-BE49-F238E27FC236}">
                      <a16:creationId xmlns:a16="http://schemas.microsoft.com/office/drawing/2014/main" id="{57950427-0D2F-4AAE-9297-A0B751162225}"/>
                    </a:ext>
                  </a:extLst>
                </p:cNvPr>
                <p:cNvSpPr>
                  <a:spLocks noEditPoints="1"/>
                </p:cNvSpPr>
                <p:nvPr/>
              </p:nvSpPr>
              <p:spPr bwMode="auto">
                <a:xfrm>
                  <a:off x="9172575" y="2782888"/>
                  <a:ext cx="211138" cy="114300"/>
                </a:xfrm>
                <a:custGeom>
                  <a:avLst/>
                  <a:gdLst>
                    <a:gd name="T0" fmla="*/ 98 w 133"/>
                    <a:gd name="T1" fmla="*/ 37 h 72"/>
                    <a:gd name="T2" fmla="*/ 90 w 133"/>
                    <a:gd name="T3" fmla="*/ 58 h 72"/>
                    <a:gd name="T4" fmla="*/ 0 w 133"/>
                    <a:gd name="T5" fmla="*/ 21 h 72"/>
                    <a:gd name="T6" fmla="*/ 9 w 133"/>
                    <a:gd name="T7" fmla="*/ 0 h 72"/>
                    <a:gd name="T8" fmla="*/ 98 w 133"/>
                    <a:gd name="T9" fmla="*/ 37 h 72"/>
                    <a:gd name="T10" fmla="*/ 133 w 133"/>
                    <a:gd name="T11" fmla="*/ 51 h 72"/>
                    <a:gd name="T12" fmla="*/ 125 w 133"/>
                    <a:gd name="T13" fmla="*/ 72 h 72"/>
                    <a:gd name="T14" fmla="*/ 105 w 133"/>
                    <a:gd name="T15" fmla="*/ 64 h 72"/>
                    <a:gd name="T16" fmla="*/ 113 w 133"/>
                    <a:gd name="T17" fmla="*/ 43 h 72"/>
                    <a:gd name="T18" fmla="*/ 133 w 133"/>
                    <a:gd name="T19"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72">
                      <a:moveTo>
                        <a:pt x="98" y="37"/>
                      </a:moveTo>
                      <a:lnTo>
                        <a:pt x="90" y="58"/>
                      </a:lnTo>
                      <a:lnTo>
                        <a:pt x="0" y="21"/>
                      </a:lnTo>
                      <a:lnTo>
                        <a:pt x="9" y="0"/>
                      </a:lnTo>
                      <a:lnTo>
                        <a:pt x="98" y="37"/>
                      </a:lnTo>
                      <a:close/>
                      <a:moveTo>
                        <a:pt x="133" y="51"/>
                      </a:moveTo>
                      <a:lnTo>
                        <a:pt x="125" y="72"/>
                      </a:lnTo>
                      <a:lnTo>
                        <a:pt x="105" y="64"/>
                      </a:lnTo>
                      <a:lnTo>
                        <a:pt x="113" y="43"/>
                      </a:lnTo>
                      <a:lnTo>
                        <a:pt x="133"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0">
                  <a:extLst>
                    <a:ext uri="{FF2B5EF4-FFF2-40B4-BE49-F238E27FC236}">
                      <a16:creationId xmlns:a16="http://schemas.microsoft.com/office/drawing/2014/main" id="{8EC44FE6-BF35-4E70-8B09-4A1F882015D4}"/>
                    </a:ext>
                  </a:extLst>
                </p:cNvPr>
                <p:cNvSpPr>
                  <a:spLocks noEditPoints="1"/>
                </p:cNvSpPr>
                <p:nvPr/>
              </p:nvSpPr>
              <p:spPr bwMode="auto">
                <a:xfrm>
                  <a:off x="9115425" y="2860675"/>
                  <a:ext cx="165100" cy="166688"/>
                </a:xfrm>
                <a:custGeom>
                  <a:avLst/>
                  <a:gdLst>
                    <a:gd name="T0" fmla="*/ 3 w 51"/>
                    <a:gd name="T1" fmla="*/ 14 h 51"/>
                    <a:gd name="T2" fmla="*/ 9 w 51"/>
                    <a:gd name="T3" fmla="*/ 6 h 51"/>
                    <a:gd name="T4" fmla="*/ 18 w 51"/>
                    <a:gd name="T5" fmla="*/ 1 h 51"/>
                    <a:gd name="T6" fmla="*/ 27 w 51"/>
                    <a:gd name="T7" fmla="*/ 1 h 51"/>
                    <a:gd name="T8" fmla="*/ 36 w 51"/>
                    <a:gd name="T9" fmla="*/ 4 h 51"/>
                    <a:gd name="T10" fmla="*/ 45 w 51"/>
                    <a:gd name="T11" fmla="*/ 11 h 51"/>
                    <a:gd name="T12" fmla="*/ 49 w 51"/>
                    <a:gd name="T13" fmla="*/ 18 h 51"/>
                    <a:gd name="T14" fmla="*/ 50 w 51"/>
                    <a:gd name="T15" fmla="*/ 28 h 51"/>
                    <a:gd name="T16" fmla="*/ 47 w 51"/>
                    <a:gd name="T17" fmla="*/ 37 h 51"/>
                    <a:gd name="T18" fmla="*/ 41 w 51"/>
                    <a:gd name="T19" fmla="*/ 45 h 51"/>
                    <a:gd name="T20" fmla="*/ 33 w 51"/>
                    <a:gd name="T21" fmla="*/ 50 h 51"/>
                    <a:gd name="T22" fmla="*/ 23 w 51"/>
                    <a:gd name="T23" fmla="*/ 50 h 51"/>
                    <a:gd name="T24" fmla="*/ 14 w 51"/>
                    <a:gd name="T25" fmla="*/ 47 h 51"/>
                    <a:gd name="T26" fmla="*/ 6 w 51"/>
                    <a:gd name="T27" fmla="*/ 40 h 51"/>
                    <a:gd name="T28" fmla="*/ 1 w 51"/>
                    <a:gd name="T29" fmla="*/ 33 h 51"/>
                    <a:gd name="T30" fmla="*/ 0 w 51"/>
                    <a:gd name="T31" fmla="*/ 23 h 51"/>
                    <a:gd name="T32" fmla="*/ 3 w 51"/>
                    <a:gd name="T33" fmla="*/ 14 h 51"/>
                    <a:gd name="T34" fmla="*/ 10 w 51"/>
                    <a:gd name="T35" fmla="*/ 18 h 51"/>
                    <a:gd name="T36" fmla="*/ 9 w 51"/>
                    <a:gd name="T37" fmla="*/ 24 h 51"/>
                    <a:gd name="T38" fmla="*/ 10 w 51"/>
                    <a:gd name="T39" fmla="*/ 29 h 51"/>
                    <a:gd name="T40" fmla="*/ 14 w 51"/>
                    <a:gd name="T41" fmla="*/ 34 h 51"/>
                    <a:gd name="T42" fmla="*/ 19 w 51"/>
                    <a:gd name="T43" fmla="*/ 37 h 51"/>
                    <a:gd name="T44" fmla="*/ 24 w 51"/>
                    <a:gd name="T45" fmla="*/ 40 h 51"/>
                    <a:gd name="T46" fmla="*/ 30 w 51"/>
                    <a:gd name="T47" fmla="*/ 40 h 51"/>
                    <a:gd name="T48" fmla="*/ 36 w 51"/>
                    <a:gd name="T49" fmla="*/ 38 h 51"/>
                    <a:gd name="T50" fmla="*/ 40 w 51"/>
                    <a:gd name="T51" fmla="*/ 33 h 51"/>
                    <a:gd name="T52" fmla="*/ 41 w 51"/>
                    <a:gd name="T53" fmla="*/ 27 h 51"/>
                    <a:gd name="T54" fmla="*/ 40 w 51"/>
                    <a:gd name="T55" fmla="*/ 22 h 51"/>
                    <a:gd name="T56" fmla="*/ 36 w 51"/>
                    <a:gd name="T57" fmla="*/ 17 h 51"/>
                    <a:gd name="T58" fmla="*/ 32 w 51"/>
                    <a:gd name="T59" fmla="*/ 14 h 51"/>
                    <a:gd name="T60" fmla="*/ 26 w 51"/>
                    <a:gd name="T61" fmla="*/ 11 h 51"/>
                    <a:gd name="T62" fmla="*/ 20 w 51"/>
                    <a:gd name="T63" fmla="*/ 11 h 51"/>
                    <a:gd name="T64" fmla="*/ 14 w 51"/>
                    <a:gd name="T65" fmla="*/ 13 h 51"/>
                    <a:gd name="T66" fmla="*/ 10 w 51"/>
                    <a:gd name="T67"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3" y="14"/>
                      </a:moveTo>
                      <a:cubicBezTo>
                        <a:pt x="5" y="10"/>
                        <a:pt x="7" y="8"/>
                        <a:pt x="9" y="6"/>
                      </a:cubicBezTo>
                      <a:cubicBezTo>
                        <a:pt x="12" y="4"/>
                        <a:pt x="15" y="2"/>
                        <a:pt x="18" y="1"/>
                      </a:cubicBezTo>
                      <a:cubicBezTo>
                        <a:pt x="21" y="1"/>
                        <a:pt x="24" y="0"/>
                        <a:pt x="27" y="1"/>
                      </a:cubicBezTo>
                      <a:cubicBezTo>
                        <a:pt x="30" y="2"/>
                        <a:pt x="33" y="3"/>
                        <a:pt x="36" y="4"/>
                      </a:cubicBezTo>
                      <a:cubicBezTo>
                        <a:pt x="40" y="6"/>
                        <a:pt x="42" y="8"/>
                        <a:pt x="45" y="11"/>
                      </a:cubicBezTo>
                      <a:cubicBezTo>
                        <a:pt x="47" y="13"/>
                        <a:pt x="48" y="16"/>
                        <a:pt x="49" y="18"/>
                      </a:cubicBezTo>
                      <a:cubicBezTo>
                        <a:pt x="50" y="21"/>
                        <a:pt x="51" y="24"/>
                        <a:pt x="50" y="28"/>
                      </a:cubicBezTo>
                      <a:cubicBezTo>
                        <a:pt x="50" y="31"/>
                        <a:pt x="49" y="34"/>
                        <a:pt x="47" y="37"/>
                      </a:cubicBezTo>
                      <a:cubicBezTo>
                        <a:pt x="45" y="41"/>
                        <a:pt x="43" y="43"/>
                        <a:pt x="41" y="45"/>
                      </a:cubicBezTo>
                      <a:cubicBezTo>
                        <a:pt x="38" y="47"/>
                        <a:pt x="35" y="49"/>
                        <a:pt x="33" y="50"/>
                      </a:cubicBezTo>
                      <a:cubicBezTo>
                        <a:pt x="30" y="50"/>
                        <a:pt x="27" y="51"/>
                        <a:pt x="23" y="50"/>
                      </a:cubicBezTo>
                      <a:cubicBezTo>
                        <a:pt x="20" y="49"/>
                        <a:pt x="17" y="48"/>
                        <a:pt x="14" y="47"/>
                      </a:cubicBezTo>
                      <a:cubicBezTo>
                        <a:pt x="11" y="45"/>
                        <a:pt x="8" y="43"/>
                        <a:pt x="6" y="40"/>
                      </a:cubicBezTo>
                      <a:cubicBezTo>
                        <a:pt x="3" y="38"/>
                        <a:pt x="2" y="35"/>
                        <a:pt x="1" y="33"/>
                      </a:cubicBezTo>
                      <a:cubicBezTo>
                        <a:pt x="0" y="30"/>
                        <a:pt x="0" y="27"/>
                        <a:pt x="0" y="23"/>
                      </a:cubicBezTo>
                      <a:cubicBezTo>
                        <a:pt x="0" y="20"/>
                        <a:pt x="1" y="17"/>
                        <a:pt x="3" y="14"/>
                      </a:cubicBezTo>
                      <a:close/>
                      <a:moveTo>
                        <a:pt x="10" y="18"/>
                      </a:moveTo>
                      <a:cubicBezTo>
                        <a:pt x="9" y="20"/>
                        <a:pt x="9" y="22"/>
                        <a:pt x="9" y="24"/>
                      </a:cubicBezTo>
                      <a:cubicBezTo>
                        <a:pt x="9" y="26"/>
                        <a:pt x="9" y="27"/>
                        <a:pt x="10" y="29"/>
                      </a:cubicBezTo>
                      <a:cubicBezTo>
                        <a:pt x="11" y="31"/>
                        <a:pt x="12" y="32"/>
                        <a:pt x="14" y="34"/>
                      </a:cubicBezTo>
                      <a:cubicBezTo>
                        <a:pt x="15" y="35"/>
                        <a:pt x="17" y="36"/>
                        <a:pt x="19" y="37"/>
                      </a:cubicBezTo>
                      <a:cubicBezTo>
                        <a:pt x="20" y="38"/>
                        <a:pt x="22" y="39"/>
                        <a:pt x="24" y="40"/>
                      </a:cubicBezTo>
                      <a:cubicBezTo>
                        <a:pt x="26" y="40"/>
                        <a:pt x="28" y="40"/>
                        <a:pt x="30" y="40"/>
                      </a:cubicBezTo>
                      <a:cubicBezTo>
                        <a:pt x="32" y="40"/>
                        <a:pt x="34" y="39"/>
                        <a:pt x="36" y="38"/>
                      </a:cubicBezTo>
                      <a:cubicBezTo>
                        <a:pt x="37" y="37"/>
                        <a:pt x="39" y="35"/>
                        <a:pt x="40" y="33"/>
                      </a:cubicBezTo>
                      <a:cubicBezTo>
                        <a:pt x="41" y="31"/>
                        <a:pt x="41" y="29"/>
                        <a:pt x="41" y="27"/>
                      </a:cubicBezTo>
                      <a:cubicBezTo>
                        <a:pt x="41" y="25"/>
                        <a:pt x="41" y="24"/>
                        <a:pt x="40" y="22"/>
                      </a:cubicBezTo>
                      <a:cubicBezTo>
                        <a:pt x="39" y="20"/>
                        <a:pt x="38" y="19"/>
                        <a:pt x="36" y="17"/>
                      </a:cubicBezTo>
                      <a:cubicBezTo>
                        <a:pt x="35" y="16"/>
                        <a:pt x="33" y="15"/>
                        <a:pt x="32" y="14"/>
                      </a:cubicBezTo>
                      <a:cubicBezTo>
                        <a:pt x="30" y="13"/>
                        <a:pt x="28" y="12"/>
                        <a:pt x="26" y="11"/>
                      </a:cubicBezTo>
                      <a:cubicBezTo>
                        <a:pt x="24" y="11"/>
                        <a:pt x="22" y="11"/>
                        <a:pt x="20" y="11"/>
                      </a:cubicBezTo>
                      <a:cubicBezTo>
                        <a:pt x="18" y="11"/>
                        <a:pt x="16" y="12"/>
                        <a:pt x="14" y="13"/>
                      </a:cubicBezTo>
                      <a:cubicBezTo>
                        <a:pt x="13" y="14"/>
                        <a:pt x="11" y="15"/>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1">
                  <a:extLst>
                    <a:ext uri="{FF2B5EF4-FFF2-40B4-BE49-F238E27FC236}">
                      <a16:creationId xmlns:a16="http://schemas.microsoft.com/office/drawing/2014/main" id="{C8FA6C3F-21C4-4697-80B6-9C6A60626E6E}"/>
                    </a:ext>
                  </a:extLst>
                </p:cNvPr>
                <p:cNvSpPr>
                  <a:spLocks/>
                </p:cNvSpPr>
                <p:nvPr/>
              </p:nvSpPr>
              <p:spPr bwMode="auto">
                <a:xfrm>
                  <a:off x="8997950" y="2994025"/>
                  <a:ext cx="204788" cy="185738"/>
                </a:xfrm>
                <a:custGeom>
                  <a:avLst/>
                  <a:gdLst>
                    <a:gd name="T0" fmla="*/ 63 w 63"/>
                    <a:gd name="T1" fmla="*/ 28 h 57"/>
                    <a:gd name="T2" fmla="*/ 57 w 63"/>
                    <a:gd name="T3" fmla="*/ 36 h 57"/>
                    <a:gd name="T4" fmla="*/ 52 w 63"/>
                    <a:gd name="T5" fmla="*/ 32 h 57"/>
                    <a:gd name="T6" fmla="*/ 52 w 63"/>
                    <a:gd name="T7" fmla="*/ 32 h 57"/>
                    <a:gd name="T8" fmla="*/ 53 w 63"/>
                    <a:gd name="T9" fmla="*/ 41 h 57"/>
                    <a:gd name="T10" fmla="*/ 50 w 63"/>
                    <a:gd name="T11" fmla="*/ 49 h 57"/>
                    <a:gd name="T12" fmla="*/ 39 w 63"/>
                    <a:gd name="T13" fmla="*/ 56 h 57"/>
                    <a:gd name="T14" fmla="*/ 27 w 63"/>
                    <a:gd name="T15" fmla="*/ 53 h 57"/>
                    <a:gd name="T16" fmla="*/ 0 w 63"/>
                    <a:gd name="T17" fmla="*/ 33 h 57"/>
                    <a:gd name="T18" fmla="*/ 7 w 63"/>
                    <a:gd name="T19" fmla="*/ 25 h 57"/>
                    <a:gd name="T20" fmla="*/ 31 w 63"/>
                    <a:gd name="T21" fmla="*/ 43 h 57"/>
                    <a:gd name="T22" fmla="*/ 39 w 63"/>
                    <a:gd name="T23" fmla="*/ 46 h 57"/>
                    <a:gd name="T24" fmla="*/ 45 w 63"/>
                    <a:gd name="T25" fmla="*/ 42 h 57"/>
                    <a:gd name="T26" fmla="*/ 47 w 63"/>
                    <a:gd name="T27" fmla="*/ 37 h 57"/>
                    <a:gd name="T28" fmla="*/ 47 w 63"/>
                    <a:gd name="T29" fmla="*/ 33 h 57"/>
                    <a:gd name="T30" fmla="*/ 45 w 63"/>
                    <a:gd name="T31" fmla="*/ 28 h 57"/>
                    <a:gd name="T32" fmla="*/ 41 w 63"/>
                    <a:gd name="T33" fmla="*/ 25 h 57"/>
                    <a:gd name="T34" fmla="*/ 19 w 63"/>
                    <a:gd name="T35" fmla="*/ 8 h 57"/>
                    <a:gd name="T36" fmla="*/ 25 w 63"/>
                    <a:gd name="T37" fmla="*/ 0 h 57"/>
                    <a:gd name="T38" fmla="*/ 63 w 63"/>
                    <a:gd name="T3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57">
                      <a:moveTo>
                        <a:pt x="63" y="28"/>
                      </a:moveTo>
                      <a:cubicBezTo>
                        <a:pt x="57" y="36"/>
                        <a:pt x="57" y="36"/>
                        <a:pt x="57" y="36"/>
                      </a:cubicBezTo>
                      <a:cubicBezTo>
                        <a:pt x="52" y="32"/>
                        <a:pt x="52" y="32"/>
                        <a:pt x="52" y="32"/>
                      </a:cubicBezTo>
                      <a:cubicBezTo>
                        <a:pt x="52" y="32"/>
                        <a:pt x="52" y="32"/>
                        <a:pt x="52" y="32"/>
                      </a:cubicBezTo>
                      <a:cubicBezTo>
                        <a:pt x="53" y="35"/>
                        <a:pt x="53" y="38"/>
                        <a:pt x="53" y="41"/>
                      </a:cubicBezTo>
                      <a:cubicBezTo>
                        <a:pt x="53" y="44"/>
                        <a:pt x="51" y="46"/>
                        <a:pt x="50" y="49"/>
                      </a:cubicBezTo>
                      <a:cubicBezTo>
                        <a:pt x="47" y="53"/>
                        <a:pt x="43" y="56"/>
                        <a:pt x="39" y="56"/>
                      </a:cubicBezTo>
                      <a:cubicBezTo>
                        <a:pt x="35" y="57"/>
                        <a:pt x="31" y="56"/>
                        <a:pt x="27" y="53"/>
                      </a:cubicBezTo>
                      <a:cubicBezTo>
                        <a:pt x="0" y="33"/>
                        <a:pt x="0" y="33"/>
                        <a:pt x="0" y="33"/>
                      </a:cubicBezTo>
                      <a:cubicBezTo>
                        <a:pt x="7" y="25"/>
                        <a:pt x="7" y="25"/>
                        <a:pt x="7" y="25"/>
                      </a:cubicBezTo>
                      <a:cubicBezTo>
                        <a:pt x="31" y="43"/>
                        <a:pt x="31" y="43"/>
                        <a:pt x="31" y="43"/>
                      </a:cubicBezTo>
                      <a:cubicBezTo>
                        <a:pt x="34" y="45"/>
                        <a:pt x="36" y="46"/>
                        <a:pt x="39" y="46"/>
                      </a:cubicBezTo>
                      <a:cubicBezTo>
                        <a:pt x="41" y="45"/>
                        <a:pt x="43" y="44"/>
                        <a:pt x="45" y="42"/>
                      </a:cubicBezTo>
                      <a:cubicBezTo>
                        <a:pt x="46" y="40"/>
                        <a:pt x="46" y="39"/>
                        <a:pt x="47" y="37"/>
                      </a:cubicBezTo>
                      <a:cubicBezTo>
                        <a:pt x="47" y="36"/>
                        <a:pt x="47" y="34"/>
                        <a:pt x="47" y="33"/>
                      </a:cubicBezTo>
                      <a:cubicBezTo>
                        <a:pt x="46" y="31"/>
                        <a:pt x="46" y="30"/>
                        <a:pt x="45" y="28"/>
                      </a:cubicBezTo>
                      <a:cubicBezTo>
                        <a:pt x="44" y="27"/>
                        <a:pt x="43" y="26"/>
                        <a:pt x="41" y="25"/>
                      </a:cubicBezTo>
                      <a:cubicBezTo>
                        <a:pt x="19" y="8"/>
                        <a:pt x="19" y="8"/>
                        <a:pt x="19" y="8"/>
                      </a:cubicBezTo>
                      <a:cubicBezTo>
                        <a:pt x="25" y="0"/>
                        <a:pt x="25" y="0"/>
                        <a:pt x="25" y="0"/>
                      </a:cubicBezTo>
                      <a:lnTo>
                        <a:pt x="6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 9">
              <a:extLst>
                <a:ext uri="{FF2B5EF4-FFF2-40B4-BE49-F238E27FC236}">
                  <a16:creationId xmlns:a16="http://schemas.microsoft.com/office/drawing/2014/main" id="{E783F335-B763-40BD-BA44-4752854E3BB6}"/>
                </a:ext>
              </a:extLst>
            </p:cNvPr>
            <p:cNvGrpSpPr/>
            <p:nvPr/>
          </p:nvGrpSpPr>
          <p:grpSpPr>
            <a:xfrm>
              <a:off x="4568825" y="6350"/>
              <a:ext cx="3067050" cy="2705100"/>
              <a:chOff x="4568825" y="6350"/>
              <a:chExt cx="3067050" cy="2705100"/>
            </a:xfrm>
          </p:grpSpPr>
          <p:sp>
            <p:nvSpPr>
              <p:cNvPr id="46" name="Freeform 82">
                <a:extLst>
                  <a:ext uri="{FF2B5EF4-FFF2-40B4-BE49-F238E27FC236}">
                    <a16:creationId xmlns:a16="http://schemas.microsoft.com/office/drawing/2014/main" id="{1B05307F-B2E3-4DBC-93FA-3E337A4FF0D1}"/>
                  </a:ext>
                </a:extLst>
              </p:cNvPr>
              <p:cNvSpPr>
                <a:spLocks/>
              </p:cNvSpPr>
              <p:nvPr/>
            </p:nvSpPr>
            <p:spPr bwMode="auto">
              <a:xfrm>
                <a:off x="4568825" y="6350"/>
                <a:ext cx="3067050" cy="2705100"/>
              </a:xfrm>
              <a:custGeom>
                <a:avLst/>
                <a:gdLst>
                  <a:gd name="T0" fmla="*/ 173 w 946"/>
                  <a:gd name="T1" fmla="*/ 830 h 834"/>
                  <a:gd name="T2" fmla="*/ 323 w 946"/>
                  <a:gd name="T3" fmla="*/ 757 h 834"/>
                  <a:gd name="T4" fmla="*/ 143 w 946"/>
                  <a:gd name="T5" fmla="*/ 473 h 834"/>
                  <a:gd name="T6" fmla="*/ 473 w 946"/>
                  <a:gd name="T7" fmla="*/ 143 h 834"/>
                  <a:gd name="T8" fmla="*/ 803 w 946"/>
                  <a:gd name="T9" fmla="*/ 473 h 834"/>
                  <a:gd name="T10" fmla="*/ 623 w 946"/>
                  <a:gd name="T11" fmla="*/ 757 h 834"/>
                  <a:gd name="T12" fmla="*/ 772 w 946"/>
                  <a:gd name="T13" fmla="*/ 830 h 834"/>
                  <a:gd name="T14" fmla="*/ 946 w 946"/>
                  <a:gd name="T15" fmla="*/ 473 h 834"/>
                  <a:gd name="T16" fmla="*/ 473 w 946"/>
                  <a:gd name="T17" fmla="*/ 0 h 834"/>
                  <a:gd name="T18" fmla="*/ 0 w 946"/>
                  <a:gd name="T19" fmla="*/ 473 h 834"/>
                  <a:gd name="T20" fmla="*/ 173 w 946"/>
                  <a:gd name="T21" fmla="*/ 83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6" h="834">
                    <a:moveTo>
                      <a:pt x="173" y="830"/>
                    </a:moveTo>
                    <a:cubicBezTo>
                      <a:pt x="213" y="798"/>
                      <a:pt x="269" y="774"/>
                      <a:pt x="323" y="757"/>
                    </a:cubicBezTo>
                    <a:cubicBezTo>
                      <a:pt x="223" y="700"/>
                      <a:pt x="143" y="596"/>
                      <a:pt x="143" y="473"/>
                    </a:cubicBezTo>
                    <a:cubicBezTo>
                      <a:pt x="143" y="291"/>
                      <a:pt x="291" y="143"/>
                      <a:pt x="473" y="143"/>
                    </a:cubicBezTo>
                    <a:cubicBezTo>
                      <a:pt x="655" y="143"/>
                      <a:pt x="803" y="291"/>
                      <a:pt x="803" y="473"/>
                    </a:cubicBezTo>
                    <a:cubicBezTo>
                      <a:pt x="803" y="596"/>
                      <a:pt x="723" y="700"/>
                      <a:pt x="623" y="757"/>
                    </a:cubicBezTo>
                    <a:cubicBezTo>
                      <a:pt x="644" y="795"/>
                      <a:pt x="700" y="834"/>
                      <a:pt x="772" y="830"/>
                    </a:cubicBezTo>
                    <a:cubicBezTo>
                      <a:pt x="874" y="743"/>
                      <a:pt x="946" y="618"/>
                      <a:pt x="946" y="473"/>
                    </a:cubicBezTo>
                    <a:cubicBezTo>
                      <a:pt x="946" y="212"/>
                      <a:pt x="734" y="0"/>
                      <a:pt x="473" y="0"/>
                    </a:cubicBezTo>
                    <a:cubicBezTo>
                      <a:pt x="212" y="0"/>
                      <a:pt x="0" y="212"/>
                      <a:pt x="0" y="473"/>
                    </a:cubicBezTo>
                    <a:cubicBezTo>
                      <a:pt x="0" y="618"/>
                      <a:pt x="70" y="743"/>
                      <a:pt x="173" y="830"/>
                    </a:cubicBezTo>
                    <a:close/>
                  </a:path>
                </a:pathLst>
              </a:custGeom>
              <a:solidFill>
                <a:srgbClr val="BD43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84798096-1CD5-4031-9493-605F1ADB586A}"/>
                  </a:ext>
                </a:extLst>
              </p:cNvPr>
              <p:cNvSpPr>
                <a:spLocks noEditPoints="1"/>
              </p:cNvSpPr>
              <p:nvPr/>
            </p:nvSpPr>
            <p:spPr bwMode="auto">
              <a:xfrm>
                <a:off x="5703888" y="801688"/>
                <a:ext cx="731838" cy="755650"/>
              </a:xfrm>
              <a:custGeom>
                <a:avLst/>
                <a:gdLst>
                  <a:gd name="T0" fmla="*/ 42 w 226"/>
                  <a:gd name="T1" fmla="*/ 154 h 233"/>
                  <a:gd name="T2" fmla="*/ 8 w 226"/>
                  <a:gd name="T3" fmla="*/ 178 h 233"/>
                  <a:gd name="T4" fmla="*/ 11 w 226"/>
                  <a:gd name="T5" fmla="*/ 207 h 233"/>
                  <a:gd name="T6" fmla="*/ 119 w 226"/>
                  <a:gd name="T7" fmla="*/ 214 h 233"/>
                  <a:gd name="T8" fmla="*/ 34 w 226"/>
                  <a:gd name="T9" fmla="*/ 122 h 233"/>
                  <a:gd name="T10" fmla="*/ 34 w 226"/>
                  <a:gd name="T11" fmla="*/ 116 h 233"/>
                  <a:gd name="T12" fmla="*/ 76 w 226"/>
                  <a:gd name="T13" fmla="*/ 77 h 233"/>
                  <a:gd name="T14" fmla="*/ 95 w 226"/>
                  <a:gd name="T15" fmla="*/ 135 h 233"/>
                  <a:gd name="T16" fmla="*/ 62 w 226"/>
                  <a:gd name="T17" fmla="*/ 133 h 233"/>
                  <a:gd name="T18" fmla="*/ 84 w 226"/>
                  <a:gd name="T19" fmla="*/ 143 h 233"/>
                  <a:gd name="T20" fmla="*/ 59 w 226"/>
                  <a:gd name="T21" fmla="*/ 178 h 233"/>
                  <a:gd name="T22" fmla="*/ 112 w 226"/>
                  <a:gd name="T23" fmla="*/ 172 h 233"/>
                  <a:gd name="T24" fmla="*/ 78 w 226"/>
                  <a:gd name="T25" fmla="*/ 166 h 233"/>
                  <a:gd name="T26" fmla="*/ 71 w 226"/>
                  <a:gd name="T27" fmla="*/ 154 h 233"/>
                  <a:gd name="T28" fmla="*/ 98 w 226"/>
                  <a:gd name="T29" fmla="*/ 142 h 233"/>
                  <a:gd name="T30" fmla="*/ 104 w 226"/>
                  <a:gd name="T31" fmla="*/ 42 h 233"/>
                  <a:gd name="T32" fmla="*/ 77 w 226"/>
                  <a:gd name="T33" fmla="*/ 69 h 233"/>
                  <a:gd name="T34" fmla="*/ 68 w 226"/>
                  <a:gd name="T35" fmla="*/ 131 h 233"/>
                  <a:gd name="T36" fmla="*/ 95 w 226"/>
                  <a:gd name="T37" fmla="*/ 131 h 233"/>
                  <a:gd name="T38" fmla="*/ 76 w 226"/>
                  <a:gd name="T39" fmla="*/ 64 h 233"/>
                  <a:gd name="T40" fmla="*/ 42 w 226"/>
                  <a:gd name="T41" fmla="*/ 81 h 233"/>
                  <a:gd name="T42" fmla="*/ 30 w 226"/>
                  <a:gd name="T43" fmla="*/ 66 h 233"/>
                  <a:gd name="T44" fmla="*/ 66 w 226"/>
                  <a:gd name="T45" fmla="*/ 39 h 233"/>
                  <a:gd name="T46" fmla="*/ 70 w 226"/>
                  <a:gd name="T47" fmla="*/ 35 h 233"/>
                  <a:gd name="T48" fmla="*/ 73 w 226"/>
                  <a:gd name="T49" fmla="*/ 203 h 233"/>
                  <a:gd name="T50" fmla="*/ 58 w 226"/>
                  <a:gd name="T51" fmla="*/ 212 h 233"/>
                  <a:gd name="T52" fmla="*/ 61 w 226"/>
                  <a:gd name="T53" fmla="*/ 218 h 233"/>
                  <a:gd name="T54" fmla="*/ 173 w 226"/>
                  <a:gd name="T55" fmla="*/ 78 h 233"/>
                  <a:gd name="T56" fmla="*/ 226 w 226"/>
                  <a:gd name="T57" fmla="*/ 69 h 233"/>
                  <a:gd name="T58" fmla="*/ 124 w 226"/>
                  <a:gd name="T59" fmla="*/ 179 h 233"/>
                  <a:gd name="T60" fmla="*/ 151 w 226"/>
                  <a:gd name="T61" fmla="*/ 165 h 233"/>
                  <a:gd name="T62" fmla="*/ 157 w 226"/>
                  <a:gd name="T63" fmla="*/ 154 h 233"/>
                  <a:gd name="T64" fmla="*/ 125 w 226"/>
                  <a:gd name="T65" fmla="*/ 136 h 233"/>
                  <a:gd name="T66" fmla="*/ 126 w 226"/>
                  <a:gd name="T67" fmla="*/ 63 h 233"/>
                  <a:gd name="T68" fmla="*/ 154 w 226"/>
                  <a:gd name="T69" fmla="*/ 73 h 233"/>
                  <a:gd name="T70" fmla="*/ 144 w 226"/>
                  <a:gd name="T71" fmla="*/ 54 h 233"/>
                  <a:gd name="T72" fmla="*/ 167 w 226"/>
                  <a:gd name="T73" fmla="*/ 100 h 233"/>
                  <a:gd name="T74" fmla="*/ 159 w 226"/>
                  <a:gd name="T75" fmla="*/ 130 h 233"/>
                  <a:gd name="T76" fmla="*/ 132 w 226"/>
                  <a:gd name="T77" fmla="*/ 121 h 233"/>
                  <a:gd name="T78" fmla="*/ 142 w 226"/>
                  <a:gd name="T79" fmla="*/ 116 h 233"/>
                  <a:gd name="T80" fmla="*/ 167 w 226"/>
                  <a:gd name="T81" fmla="*/ 128 h 233"/>
                  <a:gd name="T82" fmla="*/ 153 w 226"/>
                  <a:gd name="T83" fmla="*/ 143 h 233"/>
                  <a:gd name="T84" fmla="*/ 140 w 226"/>
                  <a:gd name="T85" fmla="*/ 180 h 233"/>
                  <a:gd name="T86" fmla="*/ 141 w 226"/>
                  <a:gd name="T87" fmla="*/ 77 h 233"/>
                  <a:gd name="T88" fmla="*/ 135 w 226"/>
                  <a:gd name="T89" fmla="*/ 134 h 233"/>
                  <a:gd name="T90" fmla="*/ 119 w 226"/>
                  <a:gd name="T91" fmla="*/ 18 h 233"/>
                  <a:gd name="T92" fmla="*/ 194 w 226"/>
                  <a:gd name="T93" fmla="*/ 14 h 233"/>
                  <a:gd name="T94" fmla="*/ 121 w 226"/>
                  <a:gd name="T95" fmla="*/ 23 h 233"/>
                  <a:gd name="T96" fmla="*/ 152 w 226"/>
                  <a:gd name="T97" fmla="*/ 35 h 233"/>
                  <a:gd name="T98" fmla="*/ 167 w 226"/>
                  <a:gd name="T99" fmla="*/ 32 h 233"/>
                  <a:gd name="T100" fmla="*/ 208 w 226"/>
                  <a:gd name="T101" fmla="*/ 115 h 233"/>
                  <a:gd name="T102" fmla="*/ 194 w 226"/>
                  <a:gd name="T103" fmla="*/ 125 h 233"/>
                  <a:gd name="T104" fmla="*/ 211 w 226"/>
                  <a:gd name="T105" fmla="*/ 200 h 233"/>
                  <a:gd name="T106" fmla="*/ 159 w 226"/>
                  <a:gd name="T107" fmla="*/ 191 h 233"/>
                  <a:gd name="T108" fmla="*/ 221 w 226"/>
                  <a:gd name="T109" fmla="*/ 233 h 233"/>
                  <a:gd name="T110" fmla="*/ 188 w 226"/>
                  <a:gd name="T111" fmla="*/ 159 h 233"/>
                  <a:gd name="T112" fmla="*/ 201 w 226"/>
                  <a:gd name="T113" fmla="*/ 17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 h="233">
                    <a:moveTo>
                      <a:pt x="0" y="170"/>
                    </a:moveTo>
                    <a:cubicBezTo>
                      <a:pt x="0" y="166"/>
                      <a:pt x="4" y="162"/>
                      <a:pt x="8" y="162"/>
                    </a:cubicBezTo>
                    <a:cubicBezTo>
                      <a:pt x="11" y="162"/>
                      <a:pt x="14" y="164"/>
                      <a:pt x="15" y="167"/>
                    </a:cubicBezTo>
                    <a:cubicBezTo>
                      <a:pt x="24" y="167"/>
                      <a:pt x="24" y="167"/>
                      <a:pt x="24" y="167"/>
                    </a:cubicBezTo>
                    <a:cubicBezTo>
                      <a:pt x="39" y="161"/>
                      <a:pt x="39" y="161"/>
                      <a:pt x="39" y="161"/>
                    </a:cubicBezTo>
                    <a:cubicBezTo>
                      <a:pt x="38" y="159"/>
                      <a:pt x="38" y="159"/>
                      <a:pt x="38" y="159"/>
                    </a:cubicBezTo>
                    <a:cubicBezTo>
                      <a:pt x="37" y="157"/>
                      <a:pt x="38" y="156"/>
                      <a:pt x="38" y="155"/>
                    </a:cubicBezTo>
                    <a:cubicBezTo>
                      <a:pt x="42" y="154"/>
                      <a:pt x="42" y="154"/>
                      <a:pt x="42" y="154"/>
                    </a:cubicBezTo>
                    <a:cubicBezTo>
                      <a:pt x="48" y="160"/>
                      <a:pt x="48" y="160"/>
                      <a:pt x="48" y="160"/>
                    </a:cubicBezTo>
                    <a:cubicBezTo>
                      <a:pt x="49" y="168"/>
                      <a:pt x="49" y="168"/>
                      <a:pt x="49" y="168"/>
                    </a:cubicBezTo>
                    <a:cubicBezTo>
                      <a:pt x="45" y="170"/>
                      <a:pt x="45" y="170"/>
                      <a:pt x="45" y="170"/>
                    </a:cubicBezTo>
                    <a:cubicBezTo>
                      <a:pt x="44" y="170"/>
                      <a:pt x="43" y="170"/>
                      <a:pt x="43" y="168"/>
                    </a:cubicBezTo>
                    <a:cubicBezTo>
                      <a:pt x="41" y="166"/>
                      <a:pt x="41" y="166"/>
                      <a:pt x="41" y="166"/>
                    </a:cubicBezTo>
                    <a:cubicBezTo>
                      <a:pt x="25" y="173"/>
                      <a:pt x="25" y="173"/>
                      <a:pt x="25" y="173"/>
                    </a:cubicBezTo>
                    <a:cubicBezTo>
                      <a:pt x="15" y="173"/>
                      <a:pt x="15" y="173"/>
                      <a:pt x="15" y="173"/>
                    </a:cubicBezTo>
                    <a:cubicBezTo>
                      <a:pt x="13" y="176"/>
                      <a:pt x="11" y="178"/>
                      <a:pt x="8" y="178"/>
                    </a:cubicBezTo>
                    <a:cubicBezTo>
                      <a:pt x="4" y="178"/>
                      <a:pt x="0" y="174"/>
                      <a:pt x="0" y="170"/>
                    </a:cubicBezTo>
                    <a:moveTo>
                      <a:pt x="105" y="208"/>
                    </a:moveTo>
                    <a:cubicBezTo>
                      <a:pt x="105" y="212"/>
                      <a:pt x="105" y="212"/>
                      <a:pt x="105" y="212"/>
                    </a:cubicBezTo>
                    <a:cubicBezTo>
                      <a:pt x="105" y="213"/>
                      <a:pt x="107" y="214"/>
                      <a:pt x="108" y="214"/>
                    </a:cubicBezTo>
                    <a:cubicBezTo>
                      <a:pt x="110" y="214"/>
                      <a:pt x="110" y="214"/>
                      <a:pt x="110" y="214"/>
                    </a:cubicBezTo>
                    <a:cubicBezTo>
                      <a:pt x="110" y="227"/>
                      <a:pt x="110" y="227"/>
                      <a:pt x="110" y="227"/>
                    </a:cubicBezTo>
                    <a:cubicBezTo>
                      <a:pt x="11" y="227"/>
                      <a:pt x="11" y="227"/>
                      <a:pt x="11" y="227"/>
                    </a:cubicBezTo>
                    <a:cubicBezTo>
                      <a:pt x="11" y="207"/>
                      <a:pt x="11" y="207"/>
                      <a:pt x="11" y="207"/>
                    </a:cubicBezTo>
                    <a:cubicBezTo>
                      <a:pt x="13" y="206"/>
                      <a:pt x="15" y="203"/>
                      <a:pt x="15" y="200"/>
                    </a:cubicBezTo>
                    <a:cubicBezTo>
                      <a:pt x="15" y="196"/>
                      <a:pt x="12" y="192"/>
                      <a:pt x="8" y="192"/>
                    </a:cubicBezTo>
                    <a:cubicBezTo>
                      <a:pt x="4" y="192"/>
                      <a:pt x="0" y="196"/>
                      <a:pt x="0" y="200"/>
                    </a:cubicBezTo>
                    <a:cubicBezTo>
                      <a:pt x="0" y="203"/>
                      <a:pt x="2" y="206"/>
                      <a:pt x="5" y="207"/>
                    </a:cubicBezTo>
                    <a:cubicBezTo>
                      <a:pt x="5" y="233"/>
                      <a:pt x="5" y="233"/>
                      <a:pt x="5" y="233"/>
                    </a:cubicBezTo>
                    <a:cubicBezTo>
                      <a:pt x="116" y="233"/>
                      <a:pt x="116" y="233"/>
                      <a:pt x="116" y="233"/>
                    </a:cubicBezTo>
                    <a:cubicBezTo>
                      <a:pt x="116" y="214"/>
                      <a:pt x="116" y="214"/>
                      <a:pt x="116" y="214"/>
                    </a:cubicBezTo>
                    <a:cubicBezTo>
                      <a:pt x="119" y="214"/>
                      <a:pt x="119" y="214"/>
                      <a:pt x="119" y="214"/>
                    </a:cubicBezTo>
                    <a:cubicBezTo>
                      <a:pt x="120" y="214"/>
                      <a:pt x="121" y="213"/>
                      <a:pt x="121" y="212"/>
                    </a:cubicBezTo>
                    <a:cubicBezTo>
                      <a:pt x="121" y="208"/>
                      <a:pt x="121" y="208"/>
                      <a:pt x="121" y="208"/>
                    </a:cubicBezTo>
                    <a:cubicBezTo>
                      <a:pt x="113" y="205"/>
                      <a:pt x="113" y="205"/>
                      <a:pt x="113" y="205"/>
                    </a:cubicBezTo>
                    <a:lnTo>
                      <a:pt x="105" y="208"/>
                    </a:lnTo>
                    <a:close/>
                    <a:moveTo>
                      <a:pt x="8" y="123"/>
                    </a:moveTo>
                    <a:cubicBezTo>
                      <a:pt x="10" y="123"/>
                      <a:pt x="13" y="122"/>
                      <a:pt x="14" y="120"/>
                    </a:cubicBezTo>
                    <a:cubicBezTo>
                      <a:pt x="16" y="120"/>
                      <a:pt x="16" y="120"/>
                      <a:pt x="16" y="120"/>
                    </a:cubicBezTo>
                    <a:cubicBezTo>
                      <a:pt x="34" y="122"/>
                      <a:pt x="34" y="122"/>
                      <a:pt x="34" y="122"/>
                    </a:cubicBezTo>
                    <a:cubicBezTo>
                      <a:pt x="34" y="125"/>
                      <a:pt x="34" y="125"/>
                      <a:pt x="34" y="125"/>
                    </a:cubicBezTo>
                    <a:cubicBezTo>
                      <a:pt x="34" y="126"/>
                      <a:pt x="35" y="128"/>
                      <a:pt x="36" y="128"/>
                    </a:cubicBezTo>
                    <a:cubicBezTo>
                      <a:pt x="39" y="128"/>
                      <a:pt x="39" y="128"/>
                      <a:pt x="39" y="128"/>
                    </a:cubicBezTo>
                    <a:cubicBezTo>
                      <a:pt x="42" y="120"/>
                      <a:pt x="42" y="120"/>
                      <a:pt x="42" y="120"/>
                    </a:cubicBezTo>
                    <a:cubicBezTo>
                      <a:pt x="39" y="112"/>
                      <a:pt x="39" y="112"/>
                      <a:pt x="39" y="112"/>
                    </a:cubicBezTo>
                    <a:cubicBezTo>
                      <a:pt x="36" y="112"/>
                      <a:pt x="36" y="112"/>
                      <a:pt x="36" y="112"/>
                    </a:cubicBezTo>
                    <a:cubicBezTo>
                      <a:pt x="35" y="112"/>
                      <a:pt x="34" y="113"/>
                      <a:pt x="34" y="114"/>
                    </a:cubicBezTo>
                    <a:cubicBezTo>
                      <a:pt x="34" y="116"/>
                      <a:pt x="34" y="116"/>
                      <a:pt x="34" y="116"/>
                    </a:cubicBezTo>
                    <a:cubicBezTo>
                      <a:pt x="17" y="115"/>
                      <a:pt x="17" y="115"/>
                      <a:pt x="17" y="115"/>
                    </a:cubicBezTo>
                    <a:cubicBezTo>
                      <a:pt x="15" y="114"/>
                      <a:pt x="15" y="114"/>
                      <a:pt x="15" y="114"/>
                    </a:cubicBezTo>
                    <a:cubicBezTo>
                      <a:pt x="15" y="111"/>
                      <a:pt x="11" y="108"/>
                      <a:pt x="8" y="108"/>
                    </a:cubicBezTo>
                    <a:cubicBezTo>
                      <a:pt x="4" y="108"/>
                      <a:pt x="0" y="111"/>
                      <a:pt x="0" y="115"/>
                    </a:cubicBezTo>
                    <a:cubicBezTo>
                      <a:pt x="0" y="120"/>
                      <a:pt x="4" y="123"/>
                      <a:pt x="8" y="123"/>
                    </a:cubicBezTo>
                    <a:moveTo>
                      <a:pt x="77" y="69"/>
                    </a:moveTo>
                    <a:cubicBezTo>
                      <a:pt x="75" y="69"/>
                      <a:pt x="73" y="72"/>
                      <a:pt x="73" y="75"/>
                    </a:cubicBezTo>
                    <a:cubicBezTo>
                      <a:pt x="73" y="75"/>
                      <a:pt x="73" y="77"/>
                      <a:pt x="76" y="77"/>
                    </a:cubicBezTo>
                    <a:cubicBezTo>
                      <a:pt x="79" y="78"/>
                      <a:pt x="82" y="78"/>
                      <a:pt x="84" y="78"/>
                    </a:cubicBezTo>
                    <a:cubicBezTo>
                      <a:pt x="89" y="78"/>
                      <a:pt x="92" y="78"/>
                      <a:pt x="96" y="83"/>
                    </a:cubicBezTo>
                    <a:cubicBezTo>
                      <a:pt x="97" y="84"/>
                      <a:pt x="98" y="85"/>
                      <a:pt x="99" y="86"/>
                    </a:cubicBezTo>
                    <a:cubicBezTo>
                      <a:pt x="103" y="89"/>
                      <a:pt x="103" y="90"/>
                      <a:pt x="103" y="95"/>
                    </a:cubicBezTo>
                    <a:cubicBezTo>
                      <a:pt x="103" y="101"/>
                      <a:pt x="104" y="126"/>
                      <a:pt x="104" y="126"/>
                    </a:cubicBezTo>
                    <a:cubicBezTo>
                      <a:pt x="104" y="126"/>
                      <a:pt x="104" y="126"/>
                      <a:pt x="104" y="126"/>
                    </a:cubicBezTo>
                    <a:cubicBezTo>
                      <a:pt x="104" y="127"/>
                      <a:pt x="104" y="127"/>
                      <a:pt x="104" y="127"/>
                    </a:cubicBezTo>
                    <a:cubicBezTo>
                      <a:pt x="103" y="130"/>
                      <a:pt x="100" y="135"/>
                      <a:pt x="95" y="135"/>
                    </a:cubicBezTo>
                    <a:cubicBezTo>
                      <a:pt x="91" y="135"/>
                      <a:pt x="86" y="134"/>
                      <a:pt x="86" y="125"/>
                    </a:cubicBezTo>
                    <a:cubicBezTo>
                      <a:pt x="86" y="120"/>
                      <a:pt x="85" y="99"/>
                      <a:pt x="85" y="99"/>
                    </a:cubicBezTo>
                    <a:cubicBezTo>
                      <a:pt x="85" y="99"/>
                      <a:pt x="85" y="97"/>
                      <a:pt x="82" y="97"/>
                    </a:cubicBezTo>
                    <a:cubicBezTo>
                      <a:pt x="77" y="97"/>
                      <a:pt x="77" y="98"/>
                      <a:pt x="77" y="100"/>
                    </a:cubicBezTo>
                    <a:cubicBezTo>
                      <a:pt x="77" y="126"/>
                      <a:pt x="77" y="126"/>
                      <a:pt x="77" y="126"/>
                    </a:cubicBezTo>
                    <a:cubicBezTo>
                      <a:pt x="77" y="127"/>
                      <a:pt x="77" y="130"/>
                      <a:pt x="75" y="133"/>
                    </a:cubicBezTo>
                    <a:cubicBezTo>
                      <a:pt x="74" y="134"/>
                      <a:pt x="72" y="135"/>
                      <a:pt x="68" y="135"/>
                    </a:cubicBezTo>
                    <a:cubicBezTo>
                      <a:pt x="66" y="135"/>
                      <a:pt x="64" y="134"/>
                      <a:pt x="62" y="133"/>
                    </a:cubicBezTo>
                    <a:cubicBezTo>
                      <a:pt x="60" y="131"/>
                      <a:pt x="60" y="128"/>
                      <a:pt x="60" y="127"/>
                    </a:cubicBezTo>
                    <a:cubicBezTo>
                      <a:pt x="60" y="126"/>
                      <a:pt x="59" y="121"/>
                      <a:pt x="53" y="121"/>
                    </a:cubicBezTo>
                    <a:cubicBezTo>
                      <a:pt x="52" y="121"/>
                      <a:pt x="50" y="121"/>
                      <a:pt x="48" y="121"/>
                    </a:cubicBezTo>
                    <a:cubicBezTo>
                      <a:pt x="45" y="125"/>
                      <a:pt x="43" y="132"/>
                      <a:pt x="43" y="137"/>
                    </a:cubicBezTo>
                    <a:cubicBezTo>
                      <a:pt x="44" y="142"/>
                      <a:pt x="48" y="151"/>
                      <a:pt x="52" y="154"/>
                    </a:cubicBezTo>
                    <a:cubicBezTo>
                      <a:pt x="55" y="150"/>
                      <a:pt x="60" y="146"/>
                      <a:pt x="62" y="145"/>
                    </a:cubicBezTo>
                    <a:cubicBezTo>
                      <a:pt x="63" y="145"/>
                      <a:pt x="63" y="144"/>
                      <a:pt x="64" y="144"/>
                    </a:cubicBezTo>
                    <a:cubicBezTo>
                      <a:pt x="68" y="142"/>
                      <a:pt x="73" y="139"/>
                      <a:pt x="84" y="143"/>
                    </a:cubicBezTo>
                    <a:cubicBezTo>
                      <a:pt x="94" y="147"/>
                      <a:pt x="94" y="153"/>
                      <a:pt x="94" y="154"/>
                    </a:cubicBezTo>
                    <a:cubicBezTo>
                      <a:pt x="94" y="155"/>
                      <a:pt x="93" y="156"/>
                      <a:pt x="92" y="156"/>
                    </a:cubicBezTo>
                    <a:cubicBezTo>
                      <a:pt x="91" y="156"/>
                      <a:pt x="90" y="155"/>
                      <a:pt x="90" y="154"/>
                    </a:cubicBezTo>
                    <a:cubicBezTo>
                      <a:pt x="90" y="154"/>
                      <a:pt x="89" y="150"/>
                      <a:pt x="82" y="147"/>
                    </a:cubicBezTo>
                    <a:cubicBezTo>
                      <a:pt x="74" y="144"/>
                      <a:pt x="69" y="146"/>
                      <a:pt x="66" y="148"/>
                    </a:cubicBezTo>
                    <a:cubicBezTo>
                      <a:pt x="65" y="148"/>
                      <a:pt x="65" y="149"/>
                      <a:pt x="64" y="149"/>
                    </a:cubicBezTo>
                    <a:cubicBezTo>
                      <a:pt x="62" y="150"/>
                      <a:pt x="58" y="154"/>
                      <a:pt x="54" y="158"/>
                    </a:cubicBezTo>
                    <a:cubicBezTo>
                      <a:pt x="55" y="164"/>
                      <a:pt x="55" y="174"/>
                      <a:pt x="59" y="178"/>
                    </a:cubicBezTo>
                    <a:cubicBezTo>
                      <a:pt x="62" y="181"/>
                      <a:pt x="71" y="185"/>
                      <a:pt x="76" y="187"/>
                    </a:cubicBezTo>
                    <a:cubicBezTo>
                      <a:pt x="79" y="184"/>
                      <a:pt x="82" y="180"/>
                      <a:pt x="83" y="179"/>
                    </a:cubicBezTo>
                    <a:cubicBezTo>
                      <a:pt x="84" y="178"/>
                      <a:pt x="85" y="178"/>
                      <a:pt x="86" y="178"/>
                    </a:cubicBezTo>
                    <a:cubicBezTo>
                      <a:pt x="87" y="179"/>
                      <a:pt x="88" y="180"/>
                      <a:pt x="87" y="181"/>
                    </a:cubicBezTo>
                    <a:cubicBezTo>
                      <a:pt x="86" y="183"/>
                      <a:pt x="83" y="187"/>
                      <a:pt x="80" y="190"/>
                    </a:cubicBezTo>
                    <a:cubicBezTo>
                      <a:pt x="82" y="193"/>
                      <a:pt x="86" y="198"/>
                      <a:pt x="94" y="200"/>
                    </a:cubicBezTo>
                    <a:cubicBezTo>
                      <a:pt x="104" y="204"/>
                      <a:pt x="112" y="197"/>
                      <a:pt x="112" y="197"/>
                    </a:cubicBezTo>
                    <a:cubicBezTo>
                      <a:pt x="112" y="172"/>
                      <a:pt x="112" y="172"/>
                      <a:pt x="112" y="172"/>
                    </a:cubicBezTo>
                    <a:cubicBezTo>
                      <a:pt x="109" y="172"/>
                      <a:pt x="106" y="172"/>
                      <a:pt x="102" y="172"/>
                    </a:cubicBezTo>
                    <a:cubicBezTo>
                      <a:pt x="103" y="175"/>
                      <a:pt x="104" y="178"/>
                      <a:pt x="104" y="181"/>
                    </a:cubicBezTo>
                    <a:cubicBezTo>
                      <a:pt x="103" y="185"/>
                      <a:pt x="102" y="190"/>
                      <a:pt x="102" y="190"/>
                    </a:cubicBezTo>
                    <a:cubicBezTo>
                      <a:pt x="97" y="189"/>
                      <a:pt x="97" y="189"/>
                      <a:pt x="97" y="189"/>
                    </a:cubicBezTo>
                    <a:cubicBezTo>
                      <a:pt x="97" y="189"/>
                      <a:pt x="98" y="184"/>
                      <a:pt x="99" y="180"/>
                    </a:cubicBezTo>
                    <a:cubicBezTo>
                      <a:pt x="99" y="178"/>
                      <a:pt x="98" y="174"/>
                      <a:pt x="97" y="172"/>
                    </a:cubicBezTo>
                    <a:cubicBezTo>
                      <a:pt x="93" y="172"/>
                      <a:pt x="90" y="172"/>
                      <a:pt x="89" y="172"/>
                    </a:cubicBezTo>
                    <a:cubicBezTo>
                      <a:pt x="88" y="172"/>
                      <a:pt x="83" y="169"/>
                      <a:pt x="78" y="166"/>
                    </a:cubicBezTo>
                    <a:cubicBezTo>
                      <a:pt x="75" y="167"/>
                      <a:pt x="71" y="169"/>
                      <a:pt x="70" y="171"/>
                    </a:cubicBezTo>
                    <a:cubicBezTo>
                      <a:pt x="69" y="172"/>
                      <a:pt x="68" y="172"/>
                      <a:pt x="68" y="172"/>
                    </a:cubicBezTo>
                    <a:cubicBezTo>
                      <a:pt x="67" y="172"/>
                      <a:pt x="67" y="172"/>
                      <a:pt x="67" y="172"/>
                    </a:cubicBezTo>
                    <a:cubicBezTo>
                      <a:pt x="65" y="171"/>
                      <a:pt x="65" y="170"/>
                      <a:pt x="66" y="169"/>
                    </a:cubicBezTo>
                    <a:cubicBezTo>
                      <a:pt x="67" y="166"/>
                      <a:pt x="70" y="164"/>
                      <a:pt x="73" y="163"/>
                    </a:cubicBezTo>
                    <a:cubicBezTo>
                      <a:pt x="71" y="161"/>
                      <a:pt x="69" y="159"/>
                      <a:pt x="67" y="157"/>
                    </a:cubicBezTo>
                    <a:cubicBezTo>
                      <a:pt x="66" y="156"/>
                      <a:pt x="66" y="155"/>
                      <a:pt x="67" y="154"/>
                    </a:cubicBezTo>
                    <a:cubicBezTo>
                      <a:pt x="68" y="153"/>
                      <a:pt x="70" y="153"/>
                      <a:pt x="71" y="154"/>
                    </a:cubicBezTo>
                    <a:cubicBezTo>
                      <a:pt x="76" y="160"/>
                      <a:pt x="88" y="166"/>
                      <a:pt x="90" y="167"/>
                    </a:cubicBezTo>
                    <a:cubicBezTo>
                      <a:pt x="92" y="167"/>
                      <a:pt x="103" y="167"/>
                      <a:pt x="112" y="168"/>
                    </a:cubicBezTo>
                    <a:cubicBezTo>
                      <a:pt x="112" y="141"/>
                      <a:pt x="112" y="141"/>
                      <a:pt x="112" y="141"/>
                    </a:cubicBezTo>
                    <a:cubicBezTo>
                      <a:pt x="110" y="141"/>
                      <a:pt x="108" y="141"/>
                      <a:pt x="107" y="141"/>
                    </a:cubicBezTo>
                    <a:cubicBezTo>
                      <a:pt x="107" y="141"/>
                      <a:pt x="104" y="143"/>
                      <a:pt x="101" y="145"/>
                    </a:cubicBezTo>
                    <a:cubicBezTo>
                      <a:pt x="101" y="146"/>
                      <a:pt x="100" y="146"/>
                      <a:pt x="100" y="146"/>
                    </a:cubicBezTo>
                    <a:cubicBezTo>
                      <a:pt x="99" y="146"/>
                      <a:pt x="98" y="146"/>
                      <a:pt x="98" y="145"/>
                    </a:cubicBezTo>
                    <a:cubicBezTo>
                      <a:pt x="97" y="144"/>
                      <a:pt x="97" y="143"/>
                      <a:pt x="98" y="142"/>
                    </a:cubicBezTo>
                    <a:cubicBezTo>
                      <a:pt x="100" y="140"/>
                      <a:pt x="104" y="137"/>
                      <a:pt x="107" y="136"/>
                    </a:cubicBezTo>
                    <a:cubicBezTo>
                      <a:pt x="108" y="136"/>
                      <a:pt x="110" y="136"/>
                      <a:pt x="112" y="136"/>
                    </a:cubicBezTo>
                    <a:cubicBezTo>
                      <a:pt x="112" y="79"/>
                      <a:pt x="112" y="79"/>
                      <a:pt x="112" y="79"/>
                    </a:cubicBezTo>
                    <a:cubicBezTo>
                      <a:pt x="108" y="78"/>
                      <a:pt x="100" y="74"/>
                      <a:pt x="96" y="62"/>
                    </a:cubicBezTo>
                    <a:cubicBezTo>
                      <a:pt x="94" y="55"/>
                      <a:pt x="97" y="47"/>
                      <a:pt x="99" y="42"/>
                    </a:cubicBezTo>
                    <a:cubicBezTo>
                      <a:pt x="99" y="41"/>
                      <a:pt x="99" y="41"/>
                      <a:pt x="99" y="40"/>
                    </a:cubicBezTo>
                    <a:cubicBezTo>
                      <a:pt x="100" y="39"/>
                      <a:pt x="101" y="39"/>
                      <a:pt x="102" y="39"/>
                    </a:cubicBezTo>
                    <a:cubicBezTo>
                      <a:pt x="103" y="39"/>
                      <a:pt x="104" y="41"/>
                      <a:pt x="104" y="42"/>
                    </a:cubicBezTo>
                    <a:cubicBezTo>
                      <a:pt x="103" y="42"/>
                      <a:pt x="103" y="43"/>
                      <a:pt x="103" y="44"/>
                    </a:cubicBezTo>
                    <a:cubicBezTo>
                      <a:pt x="101" y="48"/>
                      <a:pt x="99" y="55"/>
                      <a:pt x="100" y="61"/>
                    </a:cubicBezTo>
                    <a:cubicBezTo>
                      <a:pt x="103" y="69"/>
                      <a:pt x="109" y="72"/>
                      <a:pt x="112" y="74"/>
                    </a:cubicBezTo>
                    <a:cubicBezTo>
                      <a:pt x="112" y="30"/>
                      <a:pt x="112" y="30"/>
                      <a:pt x="112" y="30"/>
                    </a:cubicBezTo>
                    <a:cubicBezTo>
                      <a:pt x="96" y="27"/>
                      <a:pt x="95" y="30"/>
                      <a:pt x="90" y="34"/>
                    </a:cubicBezTo>
                    <a:cubicBezTo>
                      <a:pt x="86" y="37"/>
                      <a:pt x="84" y="41"/>
                      <a:pt x="83" y="46"/>
                    </a:cubicBezTo>
                    <a:cubicBezTo>
                      <a:pt x="86" y="48"/>
                      <a:pt x="88" y="52"/>
                      <a:pt x="88" y="56"/>
                    </a:cubicBezTo>
                    <a:cubicBezTo>
                      <a:pt x="88" y="63"/>
                      <a:pt x="84" y="68"/>
                      <a:pt x="77" y="69"/>
                    </a:cubicBezTo>
                    <a:moveTo>
                      <a:pt x="61" y="62"/>
                    </a:moveTo>
                    <a:cubicBezTo>
                      <a:pt x="58" y="68"/>
                      <a:pt x="58" y="76"/>
                      <a:pt x="60" y="82"/>
                    </a:cubicBezTo>
                    <a:cubicBezTo>
                      <a:pt x="51" y="87"/>
                      <a:pt x="46" y="96"/>
                      <a:pt x="46" y="102"/>
                    </a:cubicBezTo>
                    <a:cubicBezTo>
                      <a:pt x="45" y="107"/>
                      <a:pt x="46" y="113"/>
                      <a:pt x="49" y="117"/>
                    </a:cubicBezTo>
                    <a:cubicBezTo>
                      <a:pt x="50" y="116"/>
                      <a:pt x="52" y="116"/>
                      <a:pt x="53" y="116"/>
                    </a:cubicBezTo>
                    <a:cubicBezTo>
                      <a:pt x="62" y="116"/>
                      <a:pt x="64" y="125"/>
                      <a:pt x="64" y="127"/>
                    </a:cubicBezTo>
                    <a:cubicBezTo>
                      <a:pt x="64" y="127"/>
                      <a:pt x="64" y="129"/>
                      <a:pt x="65" y="130"/>
                    </a:cubicBezTo>
                    <a:cubicBezTo>
                      <a:pt x="66" y="130"/>
                      <a:pt x="67" y="131"/>
                      <a:pt x="68" y="131"/>
                    </a:cubicBezTo>
                    <a:cubicBezTo>
                      <a:pt x="70" y="131"/>
                      <a:pt x="71" y="130"/>
                      <a:pt x="71" y="130"/>
                    </a:cubicBezTo>
                    <a:cubicBezTo>
                      <a:pt x="72" y="128"/>
                      <a:pt x="72" y="127"/>
                      <a:pt x="72" y="127"/>
                    </a:cubicBezTo>
                    <a:cubicBezTo>
                      <a:pt x="72" y="126"/>
                      <a:pt x="72" y="126"/>
                      <a:pt x="72" y="126"/>
                    </a:cubicBezTo>
                    <a:cubicBezTo>
                      <a:pt x="72" y="100"/>
                      <a:pt x="72" y="100"/>
                      <a:pt x="72" y="100"/>
                    </a:cubicBezTo>
                    <a:cubicBezTo>
                      <a:pt x="72" y="94"/>
                      <a:pt x="75" y="92"/>
                      <a:pt x="82" y="92"/>
                    </a:cubicBezTo>
                    <a:cubicBezTo>
                      <a:pt x="88" y="92"/>
                      <a:pt x="90" y="96"/>
                      <a:pt x="90" y="99"/>
                    </a:cubicBezTo>
                    <a:cubicBezTo>
                      <a:pt x="90" y="99"/>
                      <a:pt x="90" y="120"/>
                      <a:pt x="90" y="125"/>
                    </a:cubicBezTo>
                    <a:cubicBezTo>
                      <a:pt x="90" y="130"/>
                      <a:pt x="92" y="131"/>
                      <a:pt x="95" y="131"/>
                    </a:cubicBezTo>
                    <a:cubicBezTo>
                      <a:pt x="97" y="131"/>
                      <a:pt x="99" y="127"/>
                      <a:pt x="99" y="126"/>
                    </a:cubicBezTo>
                    <a:cubicBezTo>
                      <a:pt x="99" y="122"/>
                      <a:pt x="98" y="101"/>
                      <a:pt x="98" y="95"/>
                    </a:cubicBezTo>
                    <a:cubicBezTo>
                      <a:pt x="98" y="91"/>
                      <a:pt x="98" y="91"/>
                      <a:pt x="96" y="89"/>
                    </a:cubicBezTo>
                    <a:cubicBezTo>
                      <a:pt x="95" y="88"/>
                      <a:pt x="94" y="87"/>
                      <a:pt x="93" y="86"/>
                    </a:cubicBezTo>
                    <a:cubicBezTo>
                      <a:pt x="90" y="83"/>
                      <a:pt x="88" y="83"/>
                      <a:pt x="84" y="83"/>
                    </a:cubicBezTo>
                    <a:cubicBezTo>
                      <a:pt x="82" y="83"/>
                      <a:pt x="79" y="83"/>
                      <a:pt x="75" y="82"/>
                    </a:cubicBezTo>
                    <a:cubicBezTo>
                      <a:pt x="69" y="81"/>
                      <a:pt x="68" y="76"/>
                      <a:pt x="68" y="75"/>
                    </a:cubicBezTo>
                    <a:cubicBezTo>
                      <a:pt x="68" y="70"/>
                      <a:pt x="72" y="65"/>
                      <a:pt x="76" y="64"/>
                    </a:cubicBezTo>
                    <a:cubicBezTo>
                      <a:pt x="79" y="64"/>
                      <a:pt x="83" y="62"/>
                      <a:pt x="83" y="56"/>
                    </a:cubicBezTo>
                    <a:cubicBezTo>
                      <a:pt x="83" y="54"/>
                      <a:pt x="82" y="51"/>
                      <a:pt x="80" y="49"/>
                    </a:cubicBezTo>
                    <a:cubicBezTo>
                      <a:pt x="72" y="50"/>
                      <a:pt x="65" y="57"/>
                      <a:pt x="61" y="62"/>
                    </a:cubicBezTo>
                    <a:moveTo>
                      <a:pt x="8" y="77"/>
                    </a:moveTo>
                    <a:cubicBezTo>
                      <a:pt x="11" y="77"/>
                      <a:pt x="14" y="75"/>
                      <a:pt x="15" y="72"/>
                    </a:cubicBezTo>
                    <a:cubicBezTo>
                      <a:pt x="28" y="72"/>
                      <a:pt x="28" y="72"/>
                      <a:pt x="28" y="72"/>
                    </a:cubicBezTo>
                    <a:cubicBezTo>
                      <a:pt x="43" y="78"/>
                      <a:pt x="43" y="78"/>
                      <a:pt x="43" y="78"/>
                    </a:cubicBezTo>
                    <a:cubicBezTo>
                      <a:pt x="42" y="81"/>
                      <a:pt x="42" y="81"/>
                      <a:pt x="42" y="81"/>
                    </a:cubicBezTo>
                    <a:cubicBezTo>
                      <a:pt x="42" y="82"/>
                      <a:pt x="42" y="83"/>
                      <a:pt x="43" y="84"/>
                    </a:cubicBezTo>
                    <a:cubicBezTo>
                      <a:pt x="47" y="85"/>
                      <a:pt x="47" y="85"/>
                      <a:pt x="47" y="85"/>
                    </a:cubicBezTo>
                    <a:cubicBezTo>
                      <a:pt x="52" y="78"/>
                      <a:pt x="52" y="78"/>
                      <a:pt x="52" y="78"/>
                    </a:cubicBezTo>
                    <a:cubicBezTo>
                      <a:pt x="52" y="70"/>
                      <a:pt x="52" y="70"/>
                      <a:pt x="52" y="70"/>
                    </a:cubicBezTo>
                    <a:cubicBezTo>
                      <a:pt x="48" y="69"/>
                      <a:pt x="48" y="69"/>
                      <a:pt x="48" y="69"/>
                    </a:cubicBezTo>
                    <a:cubicBezTo>
                      <a:pt x="48" y="68"/>
                      <a:pt x="46" y="69"/>
                      <a:pt x="46" y="70"/>
                    </a:cubicBezTo>
                    <a:cubicBezTo>
                      <a:pt x="45" y="73"/>
                      <a:pt x="45" y="73"/>
                      <a:pt x="45" y="73"/>
                    </a:cubicBezTo>
                    <a:cubicBezTo>
                      <a:pt x="30" y="66"/>
                      <a:pt x="30" y="66"/>
                      <a:pt x="30" y="66"/>
                    </a:cubicBezTo>
                    <a:cubicBezTo>
                      <a:pt x="15" y="66"/>
                      <a:pt x="15" y="66"/>
                      <a:pt x="15" y="66"/>
                    </a:cubicBezTo>
                    <a:cubicBezTo>
                      <a:pt x="14" y="63"/>
                      <a:pt x="11" y="61"/>
                      <a:pt x="8" y="61"/>
                    </a:cubicBezTo>
                    <a:cubicBezTo>
                      <a:pt x="4" y="61"/>
                      <a:pt x="0" y="65"/>
                      <a:pt x="0" y="69"/>
                    </a:cubicBezTo>
                    <a:cubicBezTo>
                      <a:pt x="0" y="73"/>
                      <a:pt x="4" y="77"/>
                      <a:pt x="8" y="77"/>
                    </a:cubicBezTo>
                    <a:moveTo>
                      <a:pt x="8" y="33"/>
                    </a:moveTo>
                    <a:cubicBezTo>
                      <a:pt x="11" y="33"/>
                      <a:pt x="14" y="31"/>
                      <a:pt x="15" y="29"/>
                    </a:cubicBezTo>
                    <a:cubicBezTo>
                      <a:pt x="57" y="29"/>
                      <a:pt x="57" y="29"/>
                      <a:pt x="57" y="29"/>
                    </a:cubicBezTo>
                    <a:cubicBezTo>
                      <a:pt x="66" y="39"/>
                      <a:pt x="66" y="39"/>
                      <a:pt x="66" y="39"/>
                    </a:cubicBezTo>
                    <a:cubicBezTo>
                      <a:pt x="64" y="41"/>
                      <a:pt x="64" y="41"/>
                      <a:pt x="64" y="41"/>
                    </a:cubicBezTo>
                    <a:cubicBezTo>
                      <a:pt x="63" y="42"/>
                      <a:pt x="63" y="44"/>
                      <a:pt x="63" y="45"/>
                    </a:cubicBezTo>
                    <a:cubicBezTo>
                      <a:pt x="66" y="47"/>
                      <a:pt x="66" y="47"/>
                      <a:pt x="66" y="47"/>
                    </a:cubicBezTo>
                    <a:cubicBezTo>
                      <a:pt x="74" y="44"/>
                      <a:pt x="74" y="44"/>
                      <a:pt x="74" y="44"/>
                    </a:cubicBezTo>
                    <a:cubicBezTo>
                      <a:pt x="77" y="36"/>
                      <a:pt x="77" y="36"/>
                      <a:pt x="77" y="36"/>
                    </a:cubicBezTo>
                    <a:cubicBezTo>
                      <a:pt x="75" y="33"/>
                      <a:pt x="75" y="33"/>
                      <a:pt x="75" y="33"/>
                    </a:cubicBezTo>
                    <a:cubicBezTo>
                      <a:pt x="74" y="33"/>
                      <a:pt x="73" y="33"/>
                      <a:pt x="72" y="34"/>
                    </a:cubicBezTo>
                    <a:cubicBezTo>
                      <a:pt x="70" y="35"/>
                      <a:pt x="70" y="35"/>
                      <a:pt x="70" y="35"/>
                    </a:cubicBezTo>
                    <a:cubicBezTo>
                      <a:pt x="60" y="23"/>
                      <a:pt x="60" y="23"/>
                      <a:pt x="60" y="23"/>
                    </a:cubicBezTo>
                    <a:cubicBezTo>
                      <a:pt x="15" y="23"/>
                      <a:pt x="15" y="23"/>
                      <a:pt x="15" y="23"/>
                    </a:cubicBezTo>
                    <a:cubicBezTo>
                      <a:pt x="14" y="20"/>
                      <a:pt x="11" y="18"/>
                      <a:pt x="8" y="18"/>
                    </a:cubicBezTo>
                    <a:cubicBezTo>
                      <a:pt x="4" y="18"/>
                      <a:pt x="0" y="22"/>
                      <a:pt x="0" y="26"/>
                    </a:cubicBezTo>
                    <a:cubicBezTo>
                      <a:pt x="0" y="30"/>
                      <a:pt x="4" y="33"/>
                      <a:pt x="8" y="33"/>
                    </a:cubicBezTo>
                    <a:moveTo>
                      <a:pt x="61" y="218"/>
                    </a:moveTo>
                    <a:cubicBezTo>
                      <a:pt x="72" y="202"/>
                      <a:pt x="72" y="202"/>
                      <a:pt x="72" y="202"/>
                    </a:cubicBezTo>
                    <a:cubicBezTo>
                      <a:pt x="73" y="203"/>
                      <a:pt x="73" y="203"/>
                      <a:pt x="73" y="203"/>
                    </a:cubicBezTo>
                    <a:cubicBezTo>
                      <a:pt x="74" y="204"/>
                      <a:pt x="75" y="204"/>
                      <a:pt x="76" y="204"/>
                    </a:cubicBezTo>
                    <a:cubicBezTo>
                      <a:pt x="79" y="201"/>
                      <a:pt x="79" y="201"/>
                      <a:pt x="79" y="201"/>
                    </a:cubicBezTo>
                    <a:cubicBezTo>
                      <a:pt x="75" y="193"/>
                      <a:pt x="75" y="193"/>
                      <a:pt x="75" y="193"/>
                    </a:cubicBezTo>
                    <a:cubicBezTo>
                      <a:pt x="67" y="190"/>
                      <a:pt x="67" y="190"/>
                      <a:pt x="67" y="190"/>
                    </a:cubicBezTo>
                    <a:cubicBezTo>
                      <a:pt x="65" y="192"/>
                      <a:pt x="65" y="192"/>
                      <a:pt x="65" y="192"/>
                    </a:cubicBezTo>
                    <a:cubicBezTo>
                      <a:pt x="64" y="193"/>
                      <a:pt x="64" y="195"/>
                      <a:pt x="65" y="196"/>
                    </a:cubicBezTo>
                    <a:cubicBezTo>
                      <a:pt x="67" y="198"/>
                      <a:pt x="67" y="198"/>
                      <a:pt x="67" y="198"/>
                    </a:cubicBezTo>
                    <a:cubicBezTo>
                      <a:pt x="58" y="212"/>
                      <a:pt x="58" y="212"/>
                      <a:pt x="58" y="212"/>
                    </a:cubicBezTo>
                    <a:cubicBezTo>
                      <a:pt x="35" y="212"/>
                      <a:pt x="35" y="212"/>
                      <a:pt x="35" y="212"/>
                    </a:cubicBezTo>
                    <a:cubicBezTo>
                      <a:pt x="35" y="207"/>
                      <a:pt x="35" y="207"/>
                      <a:pt x="35" y="207"/>
                    </a:cubicBezTo>
                    <a:cubicBezTo>
                      <a:pt x="38" y="206"/>
                      <a:pt x="40" y="203"/>
                      <a:pt x="40" y="200"/>
                    </a:cubicBezTo>
                    <a:cubicBezTo>
                      <a:pt x="40" y="196"/>
                      <a:pt x="36" y="192"/>
                      <a:pt x="32" y="192"/>
                    </a:cubicBezTo>
                    <a:cubicBezTo>
                      <a:pt x="28" y="192"/>
                      <a:pt x="25" y="196"/>
                      <a:pt x="25" y="200"/>
                    </a:cubicBezTo>
                    <a:cubicBezTo>
                      <a:pt x="25" y="203"/>
                      <a:pt x="27" y="206"/>
                      <a:pt x="29" y="207"/>
                    </a:cubicBezTo>
                    <a:cubicBezTo>
                      <a:pt x="29" y="218"/>
                      <a:pt x="29" y="218"/>
                      <a:pt x="29" y="218"/>
                    </a:cubicBezTo>
                    <a:lnTo>
                      <a:pt x="61" y="218"/>
                    </a:lnTo>
                    <a:close/>
                    <a:moveTo>
                      <a:pt x="218" y="61"/>
                    </a:moveTo>
                    <a:cubicBezTo>
                      <a:pt x="215" y="61"/>
                      <a:pt x="212" y="63"/>
                      <a:pt x="211" y="66"/>
                    </a:cubicBezTo>
                    <a:cubicBezTo>
                      <a:pt x="195" y="66"/>
                      <a:pt x="195" y="66"/>
                      <a:pt x="195" y="66"/>
                    </a:cubicBezTo>
                    <a:cubicBezTo>
                      <a:pt x="180" y="72"/>
                      <a:pt x="180" y="72"/>
                      <a:pt x="180" y="72"/>
                    </a:cubicBezTo>
                    <a:cubicBezTo>
                      <a:pt x="180" y="70"/>
                      <a:pt x="180" y="70"/>
                      <a:pt x="180" y="70"/>
                    </a:cubicBezTo>
                    <a:cubicBezTo>
                      <a:pt x="179" y="69"/>
                      <a:pt x="178" y="68"/>
                      <a:pt x="177" y="69"/>
                    </a:cubicBezTo>
                    <a:cubicBezTo>
                      <a:pt x="173" y="70"/>
                      <a:pt x="173" y="70"/>
                      <a:pt x="173" y="70"/>
                    </a:cubicBezTo>
                    <a:cubicBezTo>
                      <a:pt x="173" y="78"/>
                      <a:pt x="173" y="78"/>
                      <a:pt x="173" y="78"/>
                    </a:cubicBezTo>
                    <a:cubicBezTo>
                      <a:pt x="179" y="85"/>
                      <a:pt x="179" y="85"/>
                      <a:pt x="179" y="85"/>
                    </a:cubicBezTo>
                    <a:cubicBezTo>
                      <a:pt x="182" y="84"/>
                      <a:pt x="182" y="84"/>
                      <a:pt x="182" y="84"/>
                    </a:cubicBezTo>
                    <a:cubicBezTo>
                      <a:pt x="183" y="83"/>
                      <a:pt x="184" y="82"/>
                      <a:pt x="183" y="81"/>
                    </a:cubicBezTo>
                    <a:cubicBezTo>
                      <a:pt x="182" y="78"/>
                      <a:pt x="182" y="78"/>
                      <a:pt x="182" y="78"/>
                    </a:cubicBezTo>
                    <a:cubicBezTo>
                      <a:pt x="196" y="72"/>
                      <a:pt x="196" y="72"/>
                      <a:pt x="196" y="72"/>
                    </a:cubicBezTo>
                    <a:cubicBezTo>
                      <a:pt x="211" y="72"/>
                      <a:pt x="211" y="72"/>
                      <a:pt x="211" y="72"/>
                    </a:cubicBezTo>
                    <a:cubicBezTo>
                      <a:pt x="212" y="75"/>
                      <a:pt x="215" y="77"/>
                      <a:pt x="218" y="77"/>
                    </a:cubicBezTo>
                    <a:cubicBezTo>
                      <a:pt x="222" y="77"/>
                      <a:pt x="226" y="73"/>
                      <a:pt x="226" y="69"/>
                    </a:cubicBezTo>
                    <a:cubicBezTo>
                      <a:pt x="226" y="65"/>
                      <a:pt x="222" y="61"/>
                      <a:pt x="218" y="61"/>
                    </a:cubicBezTo>
                    <a:moveTo>
                      <a:pt x="147" y="190"/>
                    </a:moveTo>
                    <a:cubicBezTo>
                      <a:pt x="145" y="193"/>
                      <a:pt x="141" y="198"/>
                      <a:pt x="133" y="200"/>
                    </a:cubicBezTo>
                    <a:cubicBezTo>
                      <a:pt x="123" y="204"/>
                      <a:pt x="115" y="197"/>
                      <a:pt x="115" y="197"/>
                    </a:cubicBezTo>
                    <a:cubicBezTo>
                      <a:pt x="115" y="172"/>
                      <a:pt x="115" y="172"/>
                      <a:pt x="115" y="172"/>
                    </a:cubicBezTo>
                    <a:cubicBezTo>
                      <a:pt x="118" y="172"/>
                      <a:pt x="122" y="172"/>
                      <a:pt x="126" y="172"/>
                    </a:cubicBezTo>
                    <a:cubicBezTo>
                      <a:pt x="127" y="172"/>
                      <a:pt x="127" y="172"/>
                      <a:pt x="128" y="172"/>
                    </a:cubicBezTo>
                    <a:cubicBezTo>
                      <a:pt x="126" y="174"/>
                      <a:pt x="124" y="176"/>
                      <a:pt x="124" y="179"/>
                    </a:cubicBezTo>
                    <a:cubicBezTo>
                      <a:pt x="124" y="185"/>
                      <a:pt x="124" y="191"/>
                      <a:pt x="124" y="191"/>
                    </a:cubicBezTo>
                    <a:cubicBezTo>
                      <a:pt x="125" y="192"/>
                      <a:pt x="126" y="193"/>
                      <a:pt x="127" y="193"/>
                    </a:cubicBezTo>
                    <a:cubicBezTo>
                      <a:pt x="127" y="193"/>
                      <a:pt x="127" y="193"/>
                      <a:pt x="127" y="193"/>
                    </a:cubicBezTo>
                    <a:cubicBezTo>
                      <a:pt x="128" y="193"/>
                      <a:pt x="129" y="192"/>
                      <a:pt x="129" y="191"/>
                    </a:cubicBezTo>
                    <a:cubicBezTo>
                      <a:pt x="129" y="191"/>
                      <a:pt x="128" y="185"/>
                      <a:pt x="128" y="179"/>
                    </a:cubicBezTo>
                    <a:cubicBezTo>
                      <a:pt x="129" y="176"/>
                      <a:pt x="135" y="173"/>
                      <a:pt x="139" y="171"/>
                    </a:cubicBezTo>
                    <a:cubicBezTo>
                      <a:pt x="139" y="171"/>
                      <a:pt x="140" y="171"/>
                      <a:pt x="140" y="171"/>
                    </a:cubicBezTo>
                    <a:cubicBezTo>
                      <a:pt x="142" y="170"/>
                      <a:pt x="146" y="169"/>
                      <a:pt x="151" y="165"/>
                    </a:cubicBezTo>
                    <a:cubicBezTo>
                      <a:pt x="158" y="172"/>
                      <a:pt x="158" y="172"/>
                      <a:pt x="158" y="172"/>
                    </a:cubicBezTo>
                    <a:cubicBezTo>
                      <a:pt x="158" y="172"/>
                      <a:pt x="159" y="172"/>
                      <a:pt x="159" y="172"/>
                    </a:cubicBezTo>
                    <a:cubicBezTo>
                      <a:pt x="160" y="172"/>
                      <a:pt x="161" y="172"/>
                      <a:pt x="161" y="172"/>
                    </a:cubicBezTo>
                    <a:cubicBezTo>
                      <a:pt x="162" y="171"/>
                      <a:pt x="162" y="169"/>
                      <a:pt x="161" y="168"/>
                    </a:cubicBezTo>
                    <a:cubicBezTo>
                      <a:pt x="154" y="163"/>
                      <a:pt x="154" y="163"/>
                      <a:pt x="154" y="163"/>
                    </a:cubicBezTo>
                    <a:cubicBezTo>
                      <a:pt x="156" y="161"/>
                      <a:pt x="158" y="159"/>
                      <a:pt x="160" y="157"/>
                    </a:cubicBezTo>
                    <a:cubicBezTo>
                      <a:pt x="161" y="156"/>
                      <a:pt x="161" y="155"/>
                      <a:pt x="160" y="154"/>
                    </a:cubicBezTo>
                    <a:cubicBezTo>
                      <a:pt x="159" y="153"/>
                      <a:pt x="158" y="153"/>
                      <a:pt x="157" y="154"/>
                    </a:cubicBezTo>
                    <a:cubicBezTo>
                      <a:pt x="154" y="157"/>
                      <a:pt x="152" y="159"/>
                      <a:pt x="149" y="161"/>
                    </a:cubicBezTo>
                    <a:cubicBezTo>
                      <a:pt x="149" y="161"/>
                      <a:pt x="149" y="161"/>
                      <a:pt x="149" y="161"/>
                    </a:cubicBezTo>
                    <a:cubicBezTo>
                      <a:pt x="141" y="167"/>
                      <a:pt x="136" y="167"/>
                      <a:pt x="133" y="168"/>
                    </a:cubicBezTo>
                    <a:cubicBezTo>
                      <a:pt x="130" y="168"/>
                      <a:pt x="120" y="168"/>
                      <a:pt x="115" y="168"/>
                    </a:cubicBezTo>
                    <a:cubicBezTo>
                      <a:pt x="115" y="141"/>
                      <a:pt x="115" y="141"/>
                      <a:pt x="115" y="141"/>
                    </a:cubicBezTo>
                    <a:cubicBezTo>
                      <a:pt x="125" y="141"/>
                      <a:pt x="125" y="141"/>
                      <a:pt x="125" y="141"/>
                    </a:cubicBezTo>
                    <a:cubicBezTo>
                      <a:pt x="126" y="141"/>
                      <a:pt x="127" y="140"/>
                      <a:pt x="127" y="138"/>
                    </a:cubicBezTo>
                    <a:cubicBezTo>
                      <a:pt x="127" y="137"/>
                      <a:pt x="126" y="136"/>
                      <a:pt x="125" y="136"/>
                    </a:cubicBezTo>
                    <a:cubicBezTo>
                      <a:pt x="125" y="136"/>
                      <a:pt x="125" y="136"/>
                      <a:pt x="125" y="136"/>
                    </a:cubicBezTo>
                    <a:cubicBezTo>
                      <a:pt x="115" y="136"/>
                      <a:pt x="115" y="136"/>
                      <a:pt x="115" y="136"/>
                    </a:cubicBezTo>
                    <a:cubicBezTo>
                      <a:pt x="115" y="78"/>
                      <a:pt x="115" y="78"/>
                      <a:pt x="115" y="78"/>
                    </a:cubicBezTo>
                    <a:cubicBezTo>
                      <a:pt x="119" y="77"/>
                      <a:pt x="129" y="72"/>
                      <a:pt x="131" y="64"/>
                    </a:cubicBezTo>
                    <a:cubicBezTo>
                      <a:pt x="133" y="54"/>
                      <a:pt x="132" y="45"/>
                      <a:pt x="128" y="40"/>
                    </a:cubicBezTo>
                    <a:cubicBezTo>
                      <a:pt x="128" y="39"/>
                      <a:pt x="126" y="39"/>
                      <a:pt x="125" y="39"/>
                    </a:cubicBezTo>
                    <a:cubicBezTo>
                      <a:pt x="124" y="40"/>
                      <a:pt x="124" y="42"/>
                      <a:pt x="125" y="43"/>
                    </a:cubicBezTo>
                    <a:cubicBezTo>
                      <a:pt x="127" y="46"/>
                      <a:pt x="128" y="55"/>
                      <a:pt x="126" y="63"/>
                    </a:cubicBezTo>
                    <a:cubicBezTo>
                      <a:pt x="126" y="68"/>
                      <a:pt x="120" y="71"/>
                      <a:pt x="115" y="73"/>
                    </a:cubicBezTo>
                    <a:cubicBezTo>
                      <a:pt x="115" y="30"/>
                      <a:pt x="115" y="30"/>
                      <a:pt x="115" y="30"/>
                    </a:cubicBezTo>
                    <a:cubicBezTo>
                      <a:pt x="131" y="27"/>
                      <a:pt x="132" y="30"/>
                      <a:pt x="137" y="34"/>
                    </a:cubicBezTo>
                    <a:cubicBezTo>
                      <a:pt x="141" y="37"/>
                      <a:pt x="143" y="41"/>
                      <a:pt x="144" y="46"/>
                    </a:cubicBezTo>
                    <a:cubicBezTo>
                      <a:pt x="142" y="48"/>
                      <a:pt x="141" y="50"/>
                      <a:pt x="140" y="51"/>
                    </a:cubicBezTo>
                    <a:cubicBezTo>
                      <a:pt x="138" y="54"/>
                      <a:pt x="138" y="60"/>
                      <a:pt x="140" y="63"/>
                    </a:cubicBezTo>
                    <a:cubicBezTo>
                      <a:pt x="141" y="66"/>
                      <a:pt x="143" y="67"/>
                      <a:pt x="146" y="67"/>
                    </a:cubicBezTo>
                    <a:cubicBezTo>
                      <a:pt x="151" y="68"/>
                      <a:pt x="154" y="70"/>
                      <a:pt x="154" y="73"/>
                    </a:cubicBezTo>
                    <a:cubicBezTo>
                      <a:pt x="154" y="75"/>
                      <a:pt x="150" y="76"/>
                      <a:pt x="149" y="77"/>
                    </a:cubicBezTo>
                    <a:cubicBezTo>
                      <a:pt x="148" y="77"/>
                      <a:pt x="147" y="78"/>
                      <a:pt x="147" y="80"/>
                    </a:cubicBezTo>
                    <a:cubicBezTo>
                      <a:pt x="148" y="81"/>
                      <a:pt x="149" y="81"/>
                      <a:pt x="150" y="81"/>
                    </a:cubicBezTo>
                    <a:cubicBezTo>
                      <a:pt x="150" y="81"/>
                      <a:pt x="150" y="81"/>
                      <a:pt x="150" y="81"/>
                    </a:cubicBezTo>
                    <a:cubicBezTo>
                      <a:pt x="153" y="81"/>
                      <a:pt x="159" y="78"/>
                      <a:pt x="159" y="73"/>
                    </a:cubicBezTo>
                    <a:cubicBezTo>
                      <a:pt x="159" y="70"/>
                      <a:pt x="157" y="64"/>
                      <a:pt x="146" y="63"/>
                    </a:cubicBezTo>
                    <a:cubicBezTo>
                      <a:pt x="145" y="63"/>
                      <a:pt x="144" y="62"/>
                      <a:pt x="144" y="61"/>
                    </a:cubicBezTo>
                    <a:cubicBezTo>
                      <a:pt x="143" y="59"/>
                      <a:pt x="143" y="56"/>
                      <a:pt x="144" y="54"/>
                    </a:cubicBezTo>
                    <a:cubicBezTo>
                      <a:pt x="145" y="53"/>
                      <a:pt x="146" y="51"/>
                      <a:pt x="147" y="49"/>
                    </a:cubicBezTo>
                    <a:cubicBezTo>
                      <a:pt x="155" y="50"/>
                      <a:pt x="162" y="57"/>
                      <a:pt x="166" y="62"/>
                    </a:cubicBezTo>
                    <a:cubicBezTo>
                      <a:pt x="168" y="66"/>
                      <a:pt x="169" y="72"/>
                      <a:pt x="168" y="77"/>
                    </a:cubicBezTo>
                    <a:cubicBezTo>
                      <a:pt x="167" y="78"/>
                      <a:pt x="166" y="79"/>
                      <a:pt x="165" y="81"/>
                    </a:cubicBezTo>
                    <a:cubicBezTo>
                      <a:pt x="163" y="86"/>
                      <a:pt x="163" y="99"/>
                      <a:pt x="163" y="100"/>
                    </a:cubicBezTo>
                    <a:cubicBezTo>
                      <a:pt x="163" y="102"/>
                      <a:pt x="164" y="103"/>
                      <a:pt x="165" y="103"/>
                    </a:cubicBezTo>
                    <a:cubicBezTo>
                      <a:pt x="165" y="103"/>
                      <a:pt x="165" y="103"/>
                      <a:pt x="165" y="103"/>
                    </a:cubicBezTo>
                    <a:cubicBezTo>
                      <a:pt x="166" y="103"/>
                      <a:pt x="167" y="102"/>
                      <a:pt x="167" y="100"/>
                    </a:cubicBezTo>
                    <a:cubicBezTo>
                      <a:pt x="167" y="95"/>
                      <a:pt x="168" y="86"/>
                      <a:pt x="169" y="83"/>
                    </a:cubicBezTo>
                    <a:cubicBezTo>
                      <a:pt x="177" y="88"/>
                      <a:pt x="181" y="97"/>
                      <a:pt x="181" y="102"/>
                    </a:cubicBezTo>
                    <a:cubicBezTo>
                      <a:pt x="182" y="107"/>
                      <a:pt x="181" y="112"/>
                      <a:pt x="179" y="116"/>
                    </a:cubicBezTo>
                    <a:cubicBezTo>
                      <a:pt x="177" y="116"/>
                      <a:pt x="174" y="116"/>
                      <a:pt x="172" y="116"/>
                    </a:cubicBezTo>
                    <a:cubicBezTo>
                      <a:pt x="166" y="117"/>
                      <a:pt x="163" y="120"/>
                      <a:pt x="163" y="127"/>
                    </a:cubicBezTo>
                    <a:cubicBezTo>
                      <a:pt x="163" y="127"/>
                      <a:pt x="163" y="127"/>
                      <a:pt x="163" y="127"/>
                    </a:cubicBezTo>
                    <a:cubicBezTo>
                      <a:pt x="163" y="128"/>
                      <a:pt x="163" y="128"/>
                      <a:pt x="163" y="128"/>
                    </a:cubicBezTo>
                    <a:cubicBezTo>
                      <a:pt x="163" y="129"/>
                      <a:pt x="163" y="130"/>
                      <a:pt x="159" y="130"/>
                    </a:cubicBezTo>
                    <a:cubicBezTo>
                      <a:pt x="157" y="130"/>
                      <a:pt x="156" y="129"/>
                      <a:pt x="156" y="129"/>
                    </a:cubicBezTo>
                    <a:cubicBezTo>
                      <a:pt x="154" y="128"/>
                      <a:pt x="154" y="125"/>
                      <a:pt x="154" y="125"/>
                    </a:cubicBezTo>
                    <a:cubicBezTo>
                      <a:pt x="154" y="100"/>
                      <a:pt x="154" y="100"/>
                      <a:pt x="154" y="100"/>
                    </a:cubicBezTo>
                    <a:cubicBezTo>
                      <a:pt x="154" y="95"/>
                      <a:pt x="151" y="91"/>
                      <a:pt x="146" y="91"/>
                    </a:cubicBezTo>
                    <a:cubicBezTo>
                      <a:pt x="141" y="91"/>
                      <a:pt x="138" y="96"/>
                      <a:pt x="137" y="97"/>
                    </a:cubicBezTo>
                    <a:cubicBezTo>
                      <a:pt x="137" y="97"/>
                      <a:pt x="137" y="97"/>
                      <a:pt x="137" y="97"/>
                    </a:cubicBezTo>
                    <a:cubicBezTo>
                      <a:pt x="137" y="116"/>
                      <a:pt x="137" y="116"/>
                      <a:pt x="137" y="116"/>
                    </a:cubicBezTo>
                    <a:cubicBezTo>
                      <a:pt x="137" y="119"/>
                      <a:pt x="136" y="121"/>
                      <a:pt x="132" y="121"/>
                    </a:cubicBezTo>
                    <a:cubicBezTo>
                      <a:pt x="129" y="121"/>
                      <a:pt x="129" y="117"/>
                      <a:pt x="128" y="116"/>
                    </a:cubicBezTo>
                    <a:cubicBezTo>
                      <a:pt x="128" y="100"/>
                      <a:pt x="128" y="100"/>
                      <a:pt x="128" y="100"/>
                    </a:cubicBezTo>
                    <a:cubicBezTo>
                      <a:pt x="128" y="99"/>
                      <a:pt x="127" y="98"/>
                      <a:pt x="126" y="98"/>
                    </a:cubicBezTo>
                    <a:cubicBezTo>
                      <a:pt x="125" y="98"/>
                      <a:pt x="124" y="99"/>
                      <a:pt x="124" y="100"/>
                    </a:cubicBezTo>
                    <a:cubicBezTo>
                      <a:pt x="124" y="116"/>
                      <a:pt x="124" y="116"/>
                      <a:pt x="124" y="116"/>
                    </a:cubicBezTo>
                    <a:cubicBezTo>
                      <a:pt x="124" y="116"/>
                      <a:pt x="124" y="116"/>
                      <a:pt x="124" y="116"/>
                    </a:cubicBezTo>
                    <a:cubicBezTo>
                      <a:pt x="124" y="119"/>
                      <a:pt x="127" y="125"/>
                      <a:pt x="132" y="125"/>
                    </a:cubicBezTo>
                    <a:cubicBezTo>
                      <a:pt x="138" y="125"/>
                      <a:pt x="142" y="122"/>
                      <a:pt x="142" y="116"/>
                    </a:cubicBezTo>
                    <a:cubicBezTo>
                      <a:pt x="142" y="99"/>
                      <a:pt x="142" y="99"/>
                      <a:pt x="142" y="99"/>
                    </a:cubicBezTo>
                    <a:cubicBezTo>
                      <a:pt x="142" y="98"/>
                      <a:pt x="144" y="96"/>
                      <a:pt x="146" y="96"/>
                    </a:cubicBezTo>
                    <a:cubicBezTo>
                      <a:pt x="148" y="96"/>
                      <a:pt x="150" y="97"/>
                      <a:pt x="150" y="100"/>
                    </a:cubicBezTo>
                    <a:cubicBezTo>
                      <a:pt x="150" y="125"/>
                      <a:pt x="150" y="125"/>
                      <a:pt x="150" y="125"/>
                    </a:cubicBezTo>
                    <a:cubicBezTo>
                      <a:pt x="150" y="126"/>
                      <a:pt x="150" y="129"/>
                      <a:pt x="152" y="132"/>
                    </a:cubicBezTo>
                    <a:cubicBezTo>
                      <a:pt x="153" y="133"/>
                      <a:pt x="155" y="135"/>
                      <a:pt x="159" y="135"/>
                    </a:cubicBezTo>
                    <a:cubicBezTo>
                      <a:pt x="166" y="135"/>
                      <a:pt x="167" y="131"/>
                      <a:pt x="167" y="128"/>
                    </a:cubicBezTo>
                    <a:cubicBezTo>
                      <a:pt x="167" y="128"/>
                      <a:pt x="167" y="128"/>
                      <a:pt x="167" y="128"/>
                    </a:cubicBezTo>
                    <a:cubicBezTo>
                      <a:pt x="167" y="128"/>
                      <a:pt x="167" y="127"/>
                      <a:pt x="167" y="127"/>
                    </a:cubicBezTo>
                    <a:cubicBezTo>
                      <a:pt x="168" y="124"/>
                      <a:pt x="168" y="121"/>
                      <a:pt x="172" y="121"/>
                    </a:cubicBezTo>
                    <a:cubicBezTo>
                      <a:pt x="174" y="121"/>
                      <a:pt x="177" y="121"/>
                      <a:pt x="178" y="120"/>
                    </a:cubicBezTo>
                    <a:cubicBezTo>
                      <a:pt x="182" y="124"/>
                      <a:pt x="184" y="131"/>
                      <a:pt x="184" y="137"/>
                    </a:cubicBezTo>
                    <a:cubicBezTo>
                      <a:pt x="184" y="143"/>
                      <a:pt x="179" y="151"/>
                      <a:pt x="175" y="154"/>
                    </a:cubicBezTo>
                    <a:cubicBezTo>
                      <a:pt x="172" y="151"/>
                      <a:pt x="170" y="148"/>
                      <a:pt x="169" y="147"/>
                    </a:cubicBezTo>
                    <a:cubicBezTo>
                      <a:pt x="166" y="143"/>
                      <a:pt x="157" y="142"/>
                      <a:pt x="155" y="141"/>
                    </a:cubicBezTo>
                    <a:cubicBezTo>
                      <a:pt x="154" y="141"/>
                      <a:pt x="153" y="142"/>
                      <a:pt x="153" y="143"/>
                    </a:cubicBezTo>
                    <a:cubicBezTo>
                      <a:pt x="152" y="144"/>
                      <a:pt x="153" y="146"/>
                      <a:pt x="155" y="146"/>
                    </a:cubicBezTo>
                    <a:cubicBezTo>
                      <a:pt x="158" y="147"/>
                      <a:pt x="164" y="148"/>
                      <a:pt x="165" y="150"/>
                    </a:cubicBezTo>
                    <a:cubicBezTo>
                      <a:pt x="166" y="152"/>
                      <a:pt x="170" y="155"/>
                      <a:pt x="173" y="159"/>
                    </a:cubicBezTo>
                    <a:cubicBezTo>
                      <a:pt x="173" y="164"/>
                      <a:pt x="172" y="175"/>
                      <a:pt x="168" y="178"/>
                    </a:cubicBezTo>
                    <a:cubicBezTo>
                      <a:pt x="165" y="181"/>
                      <a:pt x="156" y="185"/>
                      <a:pt x="152" y="187"/>
                    </a:cubicBezTo>
                    <a:cubicBezTo>
                      <a:pt x="146" y="184"/>
                      <a:pt x="144" y="178"/>
                      <a:pt x="144" y="178"/>
                    </a:cubicBezTo>
                    <a:cubicBezTo>
                      <a:pt x="144" y="177"/>
                      <a:pt x="142" y="177"/>
                      <a:pt x="141" y="177"/>
                    </a:cubicBezTo>
                    <a:cubicBezTo>
                      <a:pt x="140" y="177"/>
                      <a:pt x="139" y="179"/>
                      <a:pt x="140" y="180"/>
                    </a:cubicBezTo>
                    <a:cubicBezTo>
                      <a:pt x="140" y="180"/>
                      <a:pt x="142" y="186"/>
                      <a:pt x="147" y="190"/>
                    </a:cubicBezTo>
                    <a:moveTo>
                      <a:pt x="127" y="94"/>
                    </a:moveTo>
                    <a:cubicBezTo>
                      <a:pt x="127" y="94"/>
                      <a:pt x="127" y="94"/>
                      <a:pt x="128" y="94"/>
                    </a:cubicBezTo>
                    <a:cubicBezTo>
                      <a:pt x="129" y="94"/>
                      <a:pt x="129" y="94"/>
                      <a:pt x="130" y="93"/>
                    </a:cubicBezTo>
                    <a:cubicBezTo>
                      <a:pt x="131" y="91"/>
                      <a:pt x="134" y="85"/>
                      <a:pt x="136" y="84"/>
                    </a:cubicBezTo>
                    <a:cubicBezTo>
                      <a:pt x="140" y="83"/>
                      <a:pt x="143" y="82"/>
                      <a:pt x="143" y="82"/>
                    </a:cubicBezTo>
                    <a:cubicBezTo>
                      <a:pt x="144" y="81"/>
                      <a:pt x="145" y="80"/>
                      <a:pt x="144" y="79"/>
                    </a:cubicBezTo>
                    <a:cubicBezTo>
                      <a:pt x="144" y="78"/>
                      <a:pt x="143" y="77"/>
                      <a:pt x="141" y="77"/>
                    </a:cubicBezTo>
                    <a:cubicBezTo>
                      <a:pt x="141" y="77"/>
                      <a:pt x="139" y="78"/>
                      <a:pt x="135" y="80"/>
                    </a:cubicBezTo>
                    <a:cubicBezTo>
                      <a:pt x="130" y="82"/>
                      <a:pt x="126" y="90"/>
                      <a:pt x="126" y="91"/>
                    </a:cubicBezTo>
                    <a:cubicBezTo>
                      <a:pt x="125" y="92"/>
                      <a:pt x="126" y="94"/>
                      <a:pt x="127" y="94"/>
                    </a:cubicBezTo>
                    <a:moveTo>
                      <a:pt x="144" y="154"/>
                    </a:moveTo>
                    <a:cubicBezTo>
                      <a:pt x="143" y="152"/>
                      <a:pt x="139" y="147"/>
                      <a:pt x="138" y="144"/>
                    </a:cubicBezTo>
                    <a:cubicBezTo>
                      <a:pt x="137" y="143"/>
                      <a:pt x="138" y="138"/>
                      <a:pt x="139" y="136"/>
                    </a:cubicBezTo>
                    <a:cubicBezTo>
                      <a:pt x="139" y="135"/>
                      <a:pt x="139" y="133"/>
                      <a:pt x="138" y="133"/>
                    </a:cubicBezTo>
                    <a:cubicBezTo>
                      <a:pt x="136" y="133"/>
                      <a:pt x="135" y="133"/>
                      <a:pt x="135" y="134"/>
                    </a:cubicBezTo>
                    <a:cubicBezTo>
                      <a:pt x="134" y="135"/>
                      <a:pt x="132" y="142"/>
                      <a:pt x="134" y="146"/>
                    </a:cubicBezTo>
                    <a:cubicBezTo>
                      <a:pt x="135" y="149"/>
                      <a:pt x="140" y="156"/>
                      <a:pt x="140" y="157"/>
                    </a:cubicBezTo>
                    <a:cubicBezTo>
                      <a:pt x="141" y="158"/>
                      <a:pt x="141" y="158"/>
                      <a:pt x="142" y="158"/>
                    </a:cubicBezTo>
                    <a:cubicBezTo>
                      <a:pt x="143" y="158"/>
                      <a:pt x="143" y="158"/>
                      <a:pt x="143" y="158"/>
                    </a:cubicBezTo>
                    <a:cubicBezTo>
                      <a:pt x="144" y="157"/>
                      <a:pt x="145" y="155"/>
                      <a:pt x="144" y="154"/>
                    </a:cubicBezTo>
                    <a:moveTo>
                      <a:pt x="121" y="23"/>
                    </a:moveTo>
                    <a:cubicBezTo>
                      <a:pt x="121" y="20"/>
                      <a:pt x="121" y="20"/>
                      <a:pt x="121" y="20"/>
                    </a:cubicBezTo>
                    <a:cubicBezTo>
                      <a:pt x="121" y="19"/>
                      <a:pt x="120" y="18"/>
                      <a:pt x="119" y="18"/>
                    </a:cubicBezTo>
                    <a:cubicBezTo>
                      <a:pt x="116" y="18"/>
                      <a:pt x="116" y="18"/>
                      <a:pt x="116" y="18"/>
                    </a:cubicBezTo>
                    <a:cubicBezTo>
                      <a:pt x="116" y="6"/>
                      <a:pt x="116" y="6"/>
                      <a:pt x="116" y="6"/>
                    </a:cubicBezTo>
                    <a:cubicBezTo>
                      <a:pt x="188" y="6"/>
                      <a:pt x="188" y="6"/>
                      <a:pt x="188" y="6"/>
                    </a:cubicBezTo>
                    <a:cubicBezTo>
                      <a:pt x="188" y="14"/>
                      <a:pt x="188" y="14"/>
                      <a:pt x="188" y="14"/>
                    </a:cubicBezTo>
                    <a:cubicBezTo>
                      <a:pt x="186" y="15"/>
                      <a:pt x="184" y="18"/>
                      <a:pt x="184" y="21"/>
                    </a:cubicBezTo>
                    <a:cubicBezTo>
                      <a:pt x="184" y="25"/>
                      <a:pt x="187" y="28"/>
                      <a:pt x="191" y="28"/>
                    </a:cubicBezTo>
                    <a:cubicBezTo>
                      <a:pt x="196" y="28"/>
                      <a:pt x="199" y="25"/>
                      <a:pt x="199" y="21"/>
                    </a:cubicBezTo>
                    <a:cubicBezTo>
                      <a:pt x="199" y="18"/>
                      <a:pt x="197" y="15"/>
                      <a:pt x="194" y="14"/>
                    </a:cubicBezTo>
                    <a:cubicBezTo>
                      <a:pt x="194" y="0"/>
                      <a:pt x="194" y="0"/>
                      <a:pt x="194" y="0"/>
                    </a:cubicBezTo>
                    <a:cubicBezTo>
                      <a:pt x="110" y="0"/>
                      <a:pt x="110" y="0"/>
                      <a:pt x="110" y="0"/>
                    </a:cubicBezTo>
                    <a:cubicBezTo>
                      <a:pt x="110" y="18"/>
                      <a:pt x="110" y="18"/>
                      <a:pt x="110" y="18"/>
                    </a:cubicBezTo>
                    <a:cubicBezTo>
                      <a:pt x="108" y="18"/>
                      <a:pt x="108" y="18"/>
                      <a:pt x="108" y="18"/>
                    </a:cubicBezTo>
                    <a:cubicBezTo>
                      <a:pt x="107" y="18"/>
                      <a:pt x="105" y="19"/>
                      <a:pt x="105" y="20"/>
                    </a:cubicBezTo>
                    <a:cubicBezTo>
                      <a:pt x="105" y="23"/>
                      <a:pt x="105" y="23"/>
                      <a:pt x="105" y="23"/>
                    </a:cubicBezTo>
                    <a:cubicBezTo>
                      <a:pt x="113" y="26"/>
                      <a:pt x="113" y="26"/>
                      <a:pt x="113" y="26"/>
                    </a:cubicBezTo>
                    <a:lnTo>
                      <a:pt x="121" y="23"/>
                    </a:lnTo>
                    <a:close/>
                    <a:moveTo>
                      <a:pt x="218" y="13"/>
                    </a:moveTo>
                    <a:cubicBezTo>
                      <a:pt x="214" y="13"/>
                      <a:pt x="211" y="17"/>
                      <a:pt x="211" y="21"/>
                    </a:cubicBezTo>
                    <a:cubicBezTo>
                      <a:pt x="211" y="24"/>
                      <a:pt x="213" y="27"/>
                      <a:pt x="215" y="28"/>
                    </a:cubicBezTo>
                    <a:cubicBezTo>
                      <a:pt x="215" y="44"/>
                      <a:pt x="215" y="44"/>
                      <a:pt x="215" y="44"/>
                    </a:cubicBezTo>
                    <a:cubicBezTo>
                      <a:pt x="190" y="44"/>
                      <a:pt x="190" y="44"/>
                      <a:pt x="190" y="44"/>
                    </a:cubicBezTo>
                    <a:cubicBezTo>
                      <a:pt x="167" y="24"/>
                      <a:pt x="167" y="24"/>
                      <a:pt x="167" y="24"/>
                    </a:cubicBezTo>
                    <a:cubicBezTo>
                      <a:pt x="154" y="37"/>
                      <a:pt x="154" y="37"/>
                      <a:pt x="154" y="37"/>
                    </a:cubicBezTo>
                    <a:cubicBezTo>
                      <a:pt x="152" y="35"/>
                      <a:pt x="152" y="35"/>
                      <a:pt x="152" y="35"/>
                    </a:cubicBezTo>
                    <a:cubicBezTo>
                      <a:pt x="151" y="34"/>
                      <a:pt x="150" y="34"/>
                      <a:pt x="149" y="34"/>
                    </a:cubicBezTo>
                    <a:cubicBezTo>
                      <a:pt x="146" y="37"/>
                      <a:pt x="146" y="37"/>
                      <a:pt x="146" y="37"/>
                    </a:cubicBezTo>
                    <a:cubicBezTo>
                      <a:pt x="150" y="45"/>
                      <a:pt x="150" y="45"/>
                      <a:pt x="150" y="45"/>
                    </a:cubicBezTo>
                    <a:cubicBezTo>
                      <a:pt x="158" y="48"/>
                      <a:pt x="158" y="48"/>
                      <a:pt x="158" y="48"/>
                    </a:cubicBezTo>
                    <a:cubicBezTo>
                      <a:pt x="160" y="46"/>
                      <a:pt x="160" y="46"/>
                      <a:pt x="160" y="46"/>
                    </a:cubicBezTo>
                    <a:cubicBezTo>
                      <a:pt x="161" y="45"/>
                      <a:pt x="161" y="44"/>
                      <a:pt x="160" y="43"/>
                    </a:cubicBezTo>
                    <a:cubicBezTo>
                      <a:pt x="158" y="41"/>
                      <a:pt x="158" y="41"/>
                      <a:pt x="158" y="41"/>
                    </a:cubicBezTo>
                    <a:cubicBezTo>
                      <a:pt x="167" y="32"/>
                      <a:pt x="167" y="32"/>
                      <a:pt x="167" y="32"/>
                    </a:cubicBezTo>
                    <a:cubicBezTo>
                      <a:pt x="188" y="50"/>
                      <a:pt x="188" y="50"/>
                      <a:pt x="188" y="50"/>
                    </a:cubicBezTo>
                    <a:cubicBezTo>
                      <a:pt x="221" y="50"/>
                      <a:pt x="221" y="50"/>
                      <a:pt x="221" y="50"/>
                    </a:cubicBezTo>
                    <a:cubicBezTo>
                      <a:pt x="221" y="28"/>
                      <a:pt x="221" y="28"/>
                      <a:pt x="221" y="28"/>
                    </a:cubicBezTo>
                    <a:cubicBezTo>
                      <a:pt x="224" y="27"/>
                      <a:pt x="226" y="24"/>
                      <a:pt x="226" y="21"/>
                    </a:cubicBezTo>
                    <a:cubicBezTo>
                      <a:pt x="226" y="17"/>
                      <a:pt x="222" y="13"/>
                      <a:pt x="218" y="13"/>
                    </a:cubicBezTo>
                    <a:moveTo>
                      <a:pt x="218" y="108"/>
                    </a:moveTo>
                    <a:cubicBezTo>
                      <a:pt x="214" y="108"/>
                      <a:pt x="211" y="111"/>
                      <a:pt x="211" y="115"/>
                    </a:cubicBezTo>
                    <a:cubicBezTo>
                      <a:pt x="208" y="115"/>
                      <a:pt x="208" y="115"/>
                      <a:pt x="208" y="115"/>
                    </a:cubicBezTo>
                    <a:cubicBezTo>
                      <a:pt x="194" y="116"/>
                      <a:pt x="194" y="116"/>
                      <a:pt x="194" y="116"/>
                    </a:cubicBezTo>
                    <a:cubicBezTo>
                      <a:pt x="194" y="114"/>
                      <a:pt x="194" y="114"/>
                      <a:pt x="194" y="114"/>
                    </a:cubicBezTo>
                    <a:cubicBezTo>
                      <a:pt x="194" y="113"/>
                      <a:pt x="193" y="112"/>
                      <a:pt x="192" y="112"/>
                    </a:cubicBezTo>
                    <a:cubicBezTo>
                      <a:pt x="188" y="112"/>
                      <a:pt x="188" y="112"/>
                      <a:pt x="188" y="112"/>
                    </a:cubicBezTo>
                    <a:cubicBezTo>
                      <a:pt x="185" y="120"/>
                      <a:pt x="185" y="120"/>
                      <a:pt x="185" y="120"/>
                    </a:cubicBezTo>
                    <a:cubicBezTo>
                      <a:pt x="188" y="128"/>
                      <a:pt x="188" y="128"/>
                      <a:pt x="188" y="128"/>
                    </a:cubicBezTo>
                    <a:cubicBezTo>
                      <a:pt x="192" y="128"/>
                      <a:pt x="192" y="128"/>
                      <a:pt x="192" y="128"/>
                    </a:cubicBezTo>
                    <a:cubicBezTo>
                      <a:pt x="193" y="128"/>
                      <a:pt x="194" y="126"/>
                      <a:pt x="194" y="125"/>
                    </a:cubicBezTo>
                    <a:cubicBezTo>
                      <a:pt x="194" y="122"/>
                      <a:pt x="194" y="122"/>
                      <a:pt x="194" y="122"/>
                    </a:cubicBezTo>
                    <a:cubicBezTo>
                      <a:pt x="209" y="121"/>
                      <a:pt x="209" y="121"/>
                      <a:pt x="209" y="121"/>
                    </a:cubicBezTo>
                    <a:cubicBezTo>
                      <a:pt x="212" y="120"/>
                      <a:pt x="212" y="120"/>
                      <a:pt x="212" y="120"/>
                    </a:cubicBezTo>
                    <a:cubicBezTo>
                      <a:pt x="214" y="122"/>
                      <a:pt x="216" y="123"/>
                      <a:pt x="218" y="123"/>
                    </a:cubicBezTo>
                    <a:cubicBezTo>
                      <a:pt x="222" y="123"/>
                      <a:pt x="226" y="120"/>
                      <a:pt x="226" y="115"/>
                    </a:cubicBezTo>
                    <a:cubicBezTo>
                      <a:pt x="226" y="111"/>
                      <a:pt x="222" y="108"/>
                      <a:pt x="218" y="108"/>
                    </a:cubicBezTo>
                    <a:moveTo>
                      <a:pt x="218" y="192"/>
                    </a:moveTo>
                    <a:cubicBezTo>
                      <a:pt x="214" y="192"/>
                      <a:pt x="211" y="196"/>
                      <a:pt x="211" y="200"/>
                    </a:cubicBezTo>
                    <a:cubicBezTo>
                      <a:pt x="211" y="203"/>
                      <a:pt x="213" y="206"/>
                      <a:pt x="215" y="207"/>
                    </a:cubicBezTo>
                    <a:cubicBezTo>
                      <a:pt x="215" y="227"/>
                      <a:pt x="215" y="227"/>
                      <a:pt x="215" y="227"/>
                    </a:cubicBezTo>
                    <a:cubicBezTo>
                      <a:pt x="172" y="227"/>
                      <a:pt x="172" y="227"/>
                      <a:pt x="172" y="227"/>
                    </a:cubicBezTo>
                    <a:cubicBezTo>
                      <a:pt x="172" y="215"/>
                      <a:pt x="172" y="215"/>
                      <a:pt x="172" y="215"/>
                    </a:cubicBezTo>
                    <a:cubicBezTo>
                      <a:pt x="159" y="199"/>
                      <a:pt x="159" y="199"/>
                      <a:pt x="159" y="199"/>
                    </a:cubicBezTo>
                    <a:cubicBezTo>
                      <a:pt x="161" y="197"/>
                      <a:pt x="161" y="197"/>
                      <a:pt x="161" y="197"/>
                    </a:cubicBezTo>
                    <a:cubicBezTo>
                      <a:pt x="162" y="196"/>
                      <a:pt x="162" y="194"/>
                      <a:pt x="161" y="194"/>
                    </a:cubicBezTo>
                    <a:cubicBezTo>
                      <a:pt x="159" y="191"/>
                      <a:pt x="159" y="191"/>
                      <a:pt x="159" y="191"/>
                    </a:cubicBezTo>
                    <a:cubicBezTo>
                      <a:pt x="151" y="195"/>
                      <a:pt x="151" y="195"/>
                      <a:pt x="151" y="195"/>
                    </a:cubicBezTo>
                    <a:cubicBezTo>
                      <a:pt x="147" y="202"/>
                      <a:pt x="147" y="202"/>
                      <a:pt x="147" y="202"/>
                    </a:cubicBezTo>
                    <a:cubicBezTo>
                      <a:pt x="150" y="205"/>
                      <a:pt x="150" y="205"/>
                      <a:pt x="150" y="205"/>
                    </a:cubicBezTo>
                    <a:cubicBezTo>
                      <a:pt x="151" y="206"/>
                      <a:pt x="152" y="205"/>
                      <a:pt x="153" y="204"/>
                    </a:cubicBezTo>
                    <a:cubicBezTo>
                      <a:pt x="155" y="203"/>
                      <a:pt x="155" y="203"/>
                      <a:pt x="155" y="203"/>
                    </a:cubicBezTo>
                    <a:cubicBezTo>
                      <a:pt x="166" y="217"/>
                      <a:pt x="166" y="217"/>
                      <a:pt x="166" y="217"/>
                    </a:cubicBezTo>
                    <a:cubicBezTo>
                      <a:pt x="166" y="233"/>
                      <a:pt x="166" y="233"/>
                      <a:pt x="166" y="233"/>
                    </a:cubicBezTo>
                    <a:cubicBezTo>
                      <a:pt x="221" y="233"/>
                      <a:pt x="221" y="233"/>
                      <a:pt x="221" y="233"/>
                    </a:cubicBezTo>
                    <a:cubicBezTo>
                      <a:pt x="221" y="207"/>
                      <a:pt x="221" y="207"/>
                      <a:pt x="221" y="207"/>
                    </a:cubicBezTo>
                    <a:cubicBezTo>
                      <a:pt x="224" y="206"/>
                      <a:pt x="226" y="203"/>
                      <a:pt x="226" y="200"/>
                    </a:cubicBezTo>
                    <a:cubicBezTo>
                      <a:pt x="226" y="196"/>
                      <a:pt x="222" y="192"/>
                      <a:pt x="218" y="192"/>
                    </a:cubicBezTo>
                    <a:moveTo>
                      <a:pt x="218" y="162"/>
                    </a:moveTo>
                    <a:cubicBezTo>
                      <a:pt x="215" y="162"/>
                      <a:pt x="212" y="164"/>
                      <a:pt x="211" y="167"/>
                    </a:cubicBezTo>
                    <a:cubicBezTo>
                      <a:pt x="202" y="167"/>
                      <a:pt x="202" y="167"/>
                      <a:pt x="202" y="167"/>
                    </a:cubicBezTo>
                    <a:cubicBezTo>
                      <a:pt x="187" y="161"/>
                      <a:pt x="187" y="161"/>
                      <a:pt x="187" y="161"/>
                    </a:cubicBezTo>
                    <a:cubicBezTo>
                      <a:pt x="188" y="159"/>
                      <a:pt x="188" y="159"/>
                      <a:pt x="188" y="159"/>
                    </a:cubicBezTo>
                    <a:cubicBezTo>
                      <a:pt x="189" y="158"/>
                      <a:pt x="189" y="156"/>
                      <a:pt x="188" y="156"/>
                    </a:cubicBezTo>
                    <a:cubicBezTo>
                      <a:pt x="185" y="154"/>
                      <a:pt x="185" y="154"/>
                      <a:pt x="185" y="154"/>
                    </a:cubicBezTo>
                    <a:cubicBezTo>
                      <a:pt x="178" y="160"/>
                      <a:pt x="178" y="160"/>
                      <a:pt x="178" y="160"/>
                    </a:cubicBezTo>
                    <a:cubicBezTo>
                      <a:pt x="178" y="169"/>
                      <a:pt x="178" y="169"/>
                      <a:pt x="178" y="169"/>
                    </a:cubicBezTo>
                    <a:cubicBezTo>
                      <a:pt x="181" y="170"/>
                      <a:pt x="181" y="170"/>
                      <a:pt x="181" y="170"/>
                    </a:cubicBezTo>
                    <a:cubicBezTo>
                      <a:pt x="182" y="171"/>
                      <a:pt x="183" y="170"/>
                      <a:pt x="184" y="169"/>
                    </a:cubicBezTo>
                    <a:cubicBezTo>
                      <a:pt x="185" y="166"/>
                      <a:pt x="185" y="166"/>
                      <a:pt x="185" y="166"/>
                    </a:cubicBezTo>
                    <a:cubicBezTo>
                      <a:pt x="201" y="173"/>
                      <a:pt x="201" y="173"/>
                      <a:pt x="201" y="173"/>
                    </a:cubicBezTo>
                    <a:cubicBezTo>
                      <a:pt x="211" y="173"/>
                      <a:pt x="211" y="173"/>
                      <a:pt x="211" y="173"/>
                    </a:cubicBezTo>
                    <a:cubicBezTo>
                      <a:pt x="213" y="176"/>
                      <a:pt x="215" y="178"/>
                      <a:pt x="218" y="178"/>
                    </a:cubicBezTo>
                    <a:cubicBezTo>
                      <a:pt x="222" y="178"/>
                      <a:pt x="226" y="174"/>
                      <a:pt x="226" y="170"/>
                    </a:cubicBezTo>
                    <a:cubicBezTo>
                      <a:pt x="226" y="166"/>
                      <a:pt x="222" y="162"/>
                      <a:pt x="218" y="162"/>
                    </a:cubicBezTo>
                  </a:path>
                </a:pathLst>
              </a:custGeom>
              <a:solidFill>
                <a:srgbClr val="BD43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 name="Group 47">
                <a:extLst>
                  <a:ext uri="{FF2B5EF4-FFF2-40B4-BE49-F238E27FC236}">
                    <a16:creationId xmlns:a16="http://schemas.microsoft.com/office/drawing/2014/main" id="{54590778-51DE-434A-B803-75C0636F1106}"/>
                  </a:ext>
                </a:extLst>
              </p:cNvPr>
              <p:cNvGrpSpPr/>
              <p:nvPr/>
            </p:nvGrpSpPr>
            <p:grpSpPr>
              <a:xfrm>
                <a:off x="4919663" y="152400"/>
                <a:ext cx="2311400" cy="774700"/>
                <a:chOff x="4919663" y="152400"/>
                <a:chExt cx="2311400" cy="774700"/>
              </a:xfrm>
            </p:grpSpPr>
            <p:sp>
              <p:nvSpPr>
                <p:cNvPr id="49" name="Freeform 84">
                  <a:extLst>
                    <a:ext uri="{FF2B5EF4-FFF2-40B4-BE49-F238E27FC236}">
                      <a16:creationId xmlns:a16="http://schemas.microsoft.com/office/drawing/2014/main" id="{89FB5E40-99F0-468C-81E4-6E50F2BEB206}"/>
                    </a:ext>
                  </a:extLst>
                </p:cNvPr>
                <p:cNvSpPr>
                  <a:spLocks noEditPoints="1"/>
                </p:cNvSpPr>
                <p:nvPr/>
              </p:nvSpPr>
              <p:spPr bwMode="auto">
                <a:xfrm>
                  <a:off x="4919663" y="690563"/>
                  <a:ext cx="246063" cy="233363"/>
                </a:xfrm>
                <a:custGeom>
                  <a:avLst/>
                  <a:gdLst>
                    <a:gd name="T0" fmla="*/ 0 w 76"/>
                    <a:gd name="T1" fmla="*/ 35 h 72"/>
                    <a:gd name="T2" fmla="*/ 16 w 76"/>
                    <a:gd name="T3" fmla="*/ 12 h 72"/>
                    <a:gd name="T4" fmla="*/ 25 w 76"/>
                    <a:gd name="T5" fmla="*/ 3 h 72"/>
                    <a:gd name="T6" fmla="*/ 36 w 76"/>
                    <a:gd name="T7" fmla="*/ 0 h 72"/>
                    <a:gd name="T8" fmla="*/ 48 w 76"/>
                    <a:gd name="T9" fmla="*/ 1 h 72"/>
                    <a:gd name="T10" fmla="*/ 59 w 76"/>
                    <a:gd name="T11" fmla="*/ 7 h 72"/>
                    <a:gd name="T12" fmla="*/ 69 w 76"/>
                    <a:gd name="T13" fmla="*/ 16 h 72"/>
                    <a:gd name="T14" fmla="*/ 74 w 76"/>
                    <a:gd name="T15" fmla="*/ 26 h 72"/>
                    <a:gd name="T16" fmla="*/ 75 w 76"/>
                    <a:gd name="T17" fmla="*/ 38 h 72"/>
                    <a:gd name="T18" fmla="*/ 70 w 76"/>
                    <a:gd name="T19" fmla="*/ 50 h 72"/>
                    <a:gd name="T20" fmla="*/ 54 w 76"/>
                    <a:gd name="T21" fmla="*/ 72 h 72"/>
                    <a:gd name="T22" fmla="*/ 0 w 76"/>
                    <a:gd name="T23" fmla="*/ 35 h 72"/>
                    <a:gd name="T24" fmla="*/ 53 w 76"/>
                    <a:gd name="T25" fmla="*/ 57 h 72"/>
                    <a:gd name="T26" fmla="*/ 59 w 76"/>
                    <a:gd name="T27" fmla="*/ 48 h 72"/>
                    <a:gd name="T28" fmla="*/ 64 w 76"/>
                    <a:gd name="T29" fmla="*/ 38 h 72"/>
                    <a:gd name="T30" fmla="*/ 64 w 76"/>
                    <a:gd name="T31" fmla="*/ 30 h 72"/>
                    <a:gd name="T32" fmla="*/ 60 w 76"/>
                    <a:gd name="T33" fmla="*/ 23 h 72"/>
                    <a:gd name="T34" fmla="*/ 53 w 76"/>
                    <a:gd name="T35" fmla="*/ 17 h 72"/>
                    <a:gd name="T36" fmla="*/ 44 w 76"/>
                    <a:gd name="T37" fmla="*/ 12 h 72"/>
                    <a:gd name="T38" fmla="*/ 36 w 76"/>
                    <a:gd name="T39" fmla="*/ 11 h 72"/>
                    <a:gd name="T40" fmla="*/ 29 w 76"/>
                    <a:gd name="T41" fmla="*/ 13 h 72"/>
                    <a:gd name="T42" fmla="*/ 21 w 76"/>
                    <a:gd name="T43" fmla="*/ 21 h 72"/>
                    <a:gd name="T44" fmla="*/ 14 w 76"/>
                    <a:gd name="T45" fmla="*/ 31 h 72"/>
                    <a:gd name="T46" fmla="*/ 53 w 76"/>
                    <a:gd name="T47"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72">
                      <a:moveTo>
                        <a:pt x="0" y="35"/>
                      </a:moveTo>
                      <a:cubicBezTo>
                        <a:pt x="16" y="12"/>
                        <a:pt x="16" y="12"/>
                        <a:pt x="16" y="12"/>
                      </a:cubicBezTo>
                      <a:cubicBezTo>
                        <a:pt x="18" y="8"/>
                        <a:pt x="22" y="5"/>
                        <a:pt x="25" y="3"/>
                      </a:cubicBezTo>
                      <a:cubicBezTo>
                        <a:pt x="29" y="1"/>
                        <a:pt x="32" y="0"/>
                        <a:pt x="36" y="0"/>
                      </a:cubicBezTo>
                      <a:cubicBezTo>
                        <a:pt x="40" y="0"/>
                        <a:pt x="44" y="0"/>
                        <a:pt x="48" y="1"/>
                      </a:cubicBezTo>
                      <a:cubicBezTo>
                        <a:pt x="52" y="3"/>
                        <a:pt x="55" y="5"/>
                        <a:pt x="59" y="7"/>
                      </a:cubicBezTo>
                      <a:cubicBezTo>
                        <a:pt x="63" y="10"/>
                        <a:pt x="66" y="13"/>
                        <a:pt x="69" y="16"/>
                      </a:cubicBezTo>
                      <a:cubicBezTo>
                        <a:pt x="71" y="19"/>
                        <a:pt x="73" y="23"/>
                        <a:pt x="74" y="26"/>
                      </a:cubicBezTo>
                      <a:cubicBezTo>
                        <a:pt x="75" y="30"/>
                        <a:pt x="76" y="34"/>
                        <a:pt x="75" y="38"/>
                      </a:cubicBezTo>
                      <a:cubicBezTo>
                        <a:pt x="74" y="42"/>
                        <a:pt x="72" y="46"/>
                        <a:pt x="70" y="50"/>
                      </a:cubicBezTo>
                      <a:cubicBezTo>
                        <a:pt x="54" y="72"/>
                        <a:pt x="54" y="72"/>
                        <a:pt x="54" y="72"/>
                      </a:cubicBezTo>
                      <a:lnTo>
                        <a:pt x="0" y="35"/>
                      </a:lnTo>
                      <a:close/>
                      <a:moveTo>
                        <a:pt x="53" y="57"/>
                      </a:moveTo>
                      <a:cubicBezTo>
                        <a:pt x="59" y="48"/>
                        <a:pt x="59" y="48"/>
                        <a:pt x="59" y="48"/>
                      </a:cubicBezTo>
                      <a:cubicBezTo>
                        <a:pt x="62" y="44"/>
                        <a:pt x="63" y="41"/>
                        <a:pt x="64" y="38"/>
                      </a:cubicBezTo>
                      <a:cubicBezTo>
                        <a:pt x="65" y="35"/>
                        <a:pt x="65" y="32"/>
                        <a:pt x="64" y="30"/>
                      </a:cubicBezTo>
                      <a:cubicBezTo>
                        <a:pt x="63" y="27"/>
                        <a:pt x="62" y="25"/>
                        <a:pt x="60" y="23"/>
                      </a:cubicBezTo>
                      <a:cubicBezTo>
                        <a:pt x="58" y="21"/>
                        <a:pt x="55" y="19"/>
                        <a:pt x="53" y="17"/>
                      </a:cubicBezTo>
                      <a:cubicBezTo>
                        <a:pt x="50" y="15"/>
                        <a:pt x="47" y="13"/>
                        <a:pt x="44" y="12"/>
                      </a:cubicBezTo>
                      <a:cubicBezTo>
                        <a:pt x="42" y="11"/>
                        <a:pt x="39" y="11"/>
                        <a:pt x="36" y="11"/>
                      </a:cubicBezTo>
                      <a:cubicBezTo>
                        <a:pt x="34" y="11"/>
                        <a:pt x="31" y="12"/>
                        <a:pt x="29" y="13"/>
                      </a:cubicBezTo>
                      <a:cubicBezTo>
                        <a:pt x="26" y="15"/>
                        <a:pt x="23" y="18"/>
                        <a:pt x="21" y="21"/>
                      </a:cubicBezTo>
                      <a:cubicBezTo>
                        <a:pt x="14" y="31"/>
                        <a:pt x="14" y="31"/>
                        <a:pt x="14" y="31"/>
                      </a:cubicBezTo>
                      <a:lnTo>
                        <a:pt x="53"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5">
                  <a:extLst>
                    <a:ext uri="{FF2B5EF4-FFF2-40B4-BE49-F238E27FC236}">
                      <a16:creationId xmlns:a16="http://schemas.microsoft.com/office/drawing/2014/main" id="{052E49FA-1BF6-4401-B857-8CA09D58CDF3}"/>
                    </a:ext>
                  </a:extLst>
                </p:cNvPr>
                <p:cNvSpPr>
                  <a:spLocks noEditPoints="1"/>
                </p:cNvSpPr>
                <p:nvPr/>
              </p:nvSpPr>
              <p:spPr bwMode="auto">
                <a:xfrm>
                  <a:off x="5119688" y="577850"/>
                  <a:ext cx="195263" cy="174625"/>
                </a:xfrm>
                <a:custGeom>
                  <a:avLst/>
                  <a:gdLst>
                    <a:gd name="T0" fmla="*/ 49 w 60"/>
                    <a:gd name="T1" fmla="*/ 20 h 54"/>
                    <a:gd name="T2" fmla="*/ 51 w 60"/>
                    <a:gd name="T3" fmla="*/ 22 h 54"/>
                    <a:gd name="T4" fmla="*/ 53 w 60"/>
                    <a:gd name="T5" fmla="*/ 21 h 54"/>
                    <a:gd name="T6" fmla="*/ 54 w 60"/>
                    <a:gd name="T7" fmla="*/ 20 h 54"/>
                    <a:gd name="T8" fmla="*/ 55 w 60"/>
                    <a:gd name="T9" fmla="*/ 19 h 54"/>
                    <a:gd name="T10" fmla="*/ 60 w 60"/>
                    <a:gd name="T11" fmla="*/ 24 h 54"/>
                    <a:gd name="T12" fmla="*/ 59 w 60"/>
                    <a:gd name="T13" fmla="*/ 26 h 54"/>
                    <a:gd name="T14" fmla="*/ 58 w 60"/>
                    <a:gd name="T15" fmla="*/ 27 h 54"/>
                    <a:gd name="T16" fmla="*/ 57 w 60"/>
                    <a:gd name="T17" fmla="*/ 29 h 54"/>
                    <a:gd name="T18" fmla="*/ 56 w 60"/>
                    <a:gd name="T19" fmla="*/ 30 h 54"/>
                    <a:gd name="T20" fmla="*/ 52 w 60"/>
                    <a:gd name="T21" fmla="*/ 33 h 54"/>
                    <a:gd name="T22" fmla="*/ 46 w 60"/>
                    <a:gd name="T23" fmla="*/ 32 h 54"/>
                    <a:gd name="T24" fmla="*/ 44 w 60"/>
                    <a:gd name="T25" fmla="*/ 40 h 54"/>
                    <a:gd name="T26" fmla="*/ 39 w 60"/>
                    <a:gd name="T27" fmla="*/ 48 h 54"/>
                    <a:gd name="T28" fmla="*/ 34 w 60"/>
                    <a:gd name="T29" fmla="*/ 51 h 54"/>
                    <a:gd name="T30" fmla="*/ 29 w 60"/>
                    <a:gd name="T31" fmla="*/ 53 h 54"/>
                    <a:gd name="T32" fmla="*/ 23 w 60"/>
                    <a:gd name="T33" fmla="*/ 53 h 54"/>
                    <a:gd name="T34" fmla="*/ 18 w 60"/>
                    <a:gd name="T35" fmla="*/ 50 h 54"/>
                    <a:gd name="T36" fmla="*/ 14 w 60"/>
                    <a:gd name="T37" fmla="*/ 44 h 54"/>
                    <a:gd name="T38" fmla="*/ 14 w 60"/>
                    <a:gd name="T39" fmla="*/ 38 h 54"/>
                    <a:gd name="T40" fmla="*/ 16 w 60"/>
                    <a:gd name="T41" fmla="*/ 32 h 54"/>
                    <a:gd name="T42" fmla="*/ 20 w 60"/>
                    <a:gd name="T43" fmla="*/ 26 h 54"/>
                    <a:gd name="T44" fmla="*/ 23 w 60"/>
                    <a:gd name="T45" fmla="*/ 22 h 54"/>
                    <a:gd name="T46" fmla="*/ 26 w 60"/>
                    <a:gd name="T47" fmla="*/ 18 h 54"/>
                    <a:gd name="T48" fmla="*/ 27 w 60"/>
                    <a:gd name="T49" fmla="*/ 15 h 54"/>
                    <a:gd name="T50" fmla="*/ 25 w 60"/>
                    <a:gd name="T51" fmla="*/ 11 h 54"/>
                    <a:gd name="T52" fmla="*/ 22 w 60"/>
                    <a:gd name="T53" fmla="*/ 10 h 54"/>
                    <a:gd name="T54" fmla="*/ 19 w 60"/>
                    <a:gd name="T55" fmla="*/ 10 h 54"/>
                    <a:gd name="T56" fmla="*/ 16 w 60"/>
                    <a:gd name="T57" fmla="*/ 12 h 54"/>
                    <a:gd name="T58" fmla="*/ 13 w 60"/>
                    <a:gd name="T59" fmla="*/ 14 h 54"/>
                    <a:gd name="T60" fmla="*/ 10 w 60"/>
                    <a:gd name="T61" fmla="*/ 20 h 54"/>
                    <a:gd name="T62" fmla="*/ 12 w 60"/>
                    <a:gd name="T63" fmla="*/ 27 h 54"/>
                    <a:gd name="T64" fmla="*/ 4 w 60"/>
                    <a:gd name="T65" fmla="*/ 34 h 54"/>
                    <a:gd name="T66" fmla="*/ 0 w 60"/>
                    <a:gd name="T67" fmla="*/ 27 h 54"/>
                    <a:gd name="T68" fmla="*/ 0 w 60"/>
                    <a:gd name="T69" fmla="*/ 21 h 54"/>
                    <a:gd name="T70" fmla="*/ 3 w 60"/>
                    <a:gd name="T71" fmla="*/ 14 h 54"/>
                    <a:gd name="T72" fmla="*/ 8 w 60"/>
                    <a:gd name="T73" fmla="*/ 8 h 54"/>
                    <a:gd name="T74" fmla="*/ 13 w 60"/>
                    <a:gd name="T75" fmla="*/ 3 h 54"/>
                    <a:gd name="T76" fmla="*/ 19 w 60"/>
                    <a:gd name="T77" fmla="*/ 1 h 54"/>
                    <a:gd name="T78" fmla="*/ 25 w 60"/>
                    <a:gd name="T79" fmla="*/ 0 h 54"/>
                    <a:gd name="T80" fmla="*/ 31 w 60"/>
                    <a:gd name="T81" fmla="*/ 4 h 54"/>
                    <a:gd name="T82" fmla="*/ 49 w 60"/>
                    <a:gd name="T83" fmla="*/ 20 h 54"/>
                    <a:gd name="T84" fmla="*/ 32 w 60"/>
                    <a:gd name="T85" fmla="*/ 19 h 54"/>
                    <a:gd name="T86" fmla="*/ 29 w 60"/>
                    <a:gd name="T87" fmla="*/ 24 h 54"/>
                    <a:gd name="T88" fmla="*/ 25 w 60"/>
                    <a:gd name="T89" fmla="*/ 30 h 54"/>
                    <a:gd name="T90" fmla="*/ 23 w 60"/>
                    <a:gd name="T91" fmla="*/ 33 h 54"/>
                    <a:gd name="T92" fmla="*/ 22 w 60"/>
                    <a:gd name="T93" fmla="*/ 36 h 54"/>
                    <a:gd name="T94" fmla="*/ 23 w 60"/>
                    <a:gd name="T95" fmla="*/ 39 h 54"/>
                    <a:gd name="T96" fmla="*/ 25 w 60"/>
                    <a:gd name="T97" fmla="*/ 42 h 54"/>
                    <a:gd name="T98" fmla="*/ 28 w 60"/>
                    <a:gd name="T99" fmla="*/ 43 h 54"/>
                    <a:gd name="T100" fmla="*/ 31 w 60"/>
                    <a:gd name="T101" fmla="*/ 43 h 54"/>
                    <a:gd name="T102" fmla="*/ 34 w 60"/>
                    <a:gd name="T103" fmla="*/ 41 h 54"/>
                    <a:gd name="T104" fmla="*/ 36 w 60"/>
                    <a:gd name="T105" fmla="*/ 39 h 54"/>
                    <a:gd name="T106" fmla="*/ 38 w 60"/>
                    <a:gd name="T107" fmla="*/ 36 h 54"/>
                    <a:gd name="T108" fmla="*/ 40 w 60"/>
                    <a:gd name="T109" fmla="*/ 32 h 54"/>
                    <a:gd name="T110" fmla="*/ 40 w 60"/>
                    <a:gd name="T111" fmla="*/ 28 h 54"/>
                    <a:gd name="T112" fmla="*/ 37 w 60"/>
                    <a:gd name="T113" fmla="*/ 24 h 54"/>
                    <a:gd name="T114" fmla="*/ 32 w 60"/>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4">
                      <a:moveTo>
                        <a:pt x="49" y="20"/>
                      </a:moveTo>
                      <a:cubicBezTo>
                        <a:pt x="50" y="21"/>
                        <a:pt x="50" y="22"/>
                        <a:pt x="51" y="22"/>
                      </a:cubicBezTo>
                      <a:cubicBezTo>
                        <a:pt x="52" y="22"/>
                        <a:pt x="52" y="22"/>
                        <a:pt x="53" y="21"/>
                      </a:cubicBezTo>
                      <a:cubicBezTo>
                        <a:pt x="53" y="21"/>
                        <a:pt x="53" y="21"/>
                        <a:pt x="54" y="20"/>
                      </a:cubicBezTo>
                      <a:cubicBezTo>
                        <a:pt x="54" y="20"/>
                        <a:pt x="54" y="20"/>
                        <a:pt x="55" y="19"/>
                      </a:cubicBezTo>
                      <a:cubicBezTo>
                        <a:pt x="60" y="24"/>
                        <a:pt x="60" y="24"/>
                        <a:pt x="60" y="24"/>
                      </a:cubicBezTo>
                      <a:cubicBezTo>
                        <a:pt x="60" y="25"/>
                        <a:pt x="59" y="25"/>
                        <a:pt x="59" y="26"/>
                      </a:cubicBezTo>
                      <a:cubicBezTo>
                        <a:pt x="59" y="26"/>
                        <a:pt x="59" y="27"/>
                        <a:pt x="58" y="27"/>
                      </a:cubicBezTo>
                      <a:cubicBezTo>
                        <a:pt x="58" y="28"/>
                        <a:pt x="58" y="28"/>
                        <a:pt x="57" y="29"/>
                      </a:cubicBezTo>
                      <a:cubicBezTo>
                        <a:pt x="57" y="29"/>
                        <a:pt x="56" y="29"/>
                        <a:pt x="56" y="30"/>
                      </a:cubicBezTo>
                      <a:cubicBezTo>
                        <a:pt x="55" y="31"/>
                        <a:pt x="53" y="32"/>
                        <a:pt x="52" y="33"/>
                      </a:cubicBezTo>
                      <a:cubicBezTo>
                        <a:pt x="50" y="33"/>
                        <a:pt x="48" y="33"/>
                        <a:pt x="46" y="32"/>
                      </a:cubicBezTo>
                      <a:cubicBezTo>
                        <a:pt x="46" y="35"/>
                        <a:pt x="46" y="37"/>
                        <a:pt x="44" y="40"/>
                      </a:cubicBezTo>
                      <a:cubicBezTo>
                        <a:pt x="43" y="43"/>
                        <a:pt x="41" y="46"/>
                        <a:pt x="39" y="48"/>
                      </a:cubicBezTo>
                      <a:cubicBezTo>
                        <a:pt x="38" y="49"/>
                        <a:pt x="36" y="50"/>
                        <a:pt x="34" y="51"/>
                      </a:cubicBezTo>
                      <a:cubicBezTo>
                        <a:pt x="32" y="52"/>
                        <a:pt x="31" y="53"/>
                        <a:pt x="29" y="53"/>
                      </a:cubicBezTo>
                      <a:cubicBezTo>
                        <a:pt x="27" y="54"/>
                        <a:pt x="25" y="54"/>
                        <a:pt x="23" y="53"/>
                      </a:cubicBezTo>
                      <a:cubicBezTo>
                        <a:pt x="21" y="52"/>
                        <a:pt x="20" y="51"/>
                        <a:pt x="18" y="50"/>
                      </a:cubicBezTo>
                      <a:cubicBezTo>
                        <a:pt x="16" y="48"/>
                        <a:pt x="14" y="46"/>
                        <a:pt x="14" y="44"/>
                      </a:cubicBezTo>
                      <a:cubicBezTo>
                        <a:pt x="13" y="42"/>
                        <a:pt x="13" y="40"/>
                        <a:pt x="14" y="38"/>
                      </a:cubicBezTo>
                      <a:cubicBezTo>
                        <a:pt x="14" y="36"/>
                        <a:pt x="15" y="34"/>
                        <a:pt x="16" y="32"/>
                      </a:cubicBezTo>
                      <a:cubicBezTo>
                        <a:pt x="17" y="30"/>
                        <a:pt x="18" y="28"/>
                        <a:pt x="20" y="26"/>
                      </a:cubicBezTo>
                      <a:cubicBezTo>
                        <a:pt x="21" y="25"/>
                        <a:pt x="22" y="23"/>
                        <a:pt x="23" y="22"/>
                      </a:cubicBezTo>
                      <a:cubicBezTo>
                        <a:pt x="24" y="20"/>
                        <a:pt x="25" y="19"/>
                        <a:pt x="26" y="18"/>
                      </a:cubicBezTo>
                      <a:cubicBezTo>
                        <a:pt x="26" y="17"/>
                        <a:pt x="27" y="16"/>
                        <a:pt x="27" y="15"/>
                      </a:cubicBezTo>
                      <a:cubicBezTo>
                        <a:pt x="26" y="13"/>
                        <a:pt x="26" y="12"/>
                        <a:pt x="25" y="11"/>
                      </a:cubicBezTo>
                      <a:cubicBezTo>
                        <a:pt x="24" y="10"/>
                        <a:pt x="23" y="10"/>
                        <a:pt x="22" y="10"/>
                      </a:cubicBezTo>
                      <a:cubicBezTo>
                        <a:pt x="21" y="10"/>
                        <a:pt x="20" y="10"/>
                        <a:pt x="19" y="10"/>
                      </a:cubicBezTo>
                      <a:cubicBezTo>
                        <a:pt x="18" y="10"/>
                        <a:pt x="17" y="11"/>
                        <a:pt x="16" y="12"/>
                      </a:cubicBezTo>
                      <a:cubicBezTo>
                        <a:pt x="15" y="12"/>
                        <a:pt x="14" y="13"/>
                        <a:pt x="13" y="14"/>
                      </a:cubicBezTo>
                      <a:cubicBezTo>
                        <a:pt x="11" y="16"/>
                        <a:pt x="10" y="18"/>
                        <a:pt x="10" y="20"/>
                      </a:cubicBezTo>
                      <a:cubicBezTo>
                        <a:pt x="9" y="23"/>
                        <a:pt x="10" y="25"/>
                        <a:pt x="12" y="27"/>
                      </a:cubicBezTo>
                      <a:cubicBezTo>
                        <a:pt x="4" y="34"/>
                        <a:pt x="4" y="34"/>
                        <a:pt x="4" y="34"/>
                      </a:cubicBezTo>
                      <a:cubicBezTo>
                        <a:pt x="2" y="32"/>
                        <a:pt x="1" y="30"/>
                        <a:pt x="0" y="27"/>
                      </a:cubicBezTo>
                      <a:cubicBezTo>
                        <a:pt x="0" y="25"/>
                        <a:pt x="0" y="23"/>
                        <a:pt x="0" y="21"/>
                      </a:cubicBezTo>
                      <a:cubicBezTo>
                        <a:pt x="1" y="18"/>
                        <a:pt x="2" y="16"/>
                        <a:pt x="3" y="14"/>
                      </a:cubicBezTo>
                      <a:cubicBezTo>
                        <a:pt x="4" y="12"/>
                        <a:pt x="6" y="10"/>
                        <a:pt x="8" y="8"/>
                      </a:cubicBezTo>
                      <a:cubicBezTo>
                        <a:pt x="9" y="6"/>
                        <a:pt x="11" y="5"/>
                        <a:pt x="13" y="3"/>
                      </a:cubicBezTo>
                      <a:cubicBezTo>
                        <a:pt x="15" y="2"/>
                        <a:pt x="17" y="1"/>
                        <a:pt x="19" y="1"/>
                      </a:cubicBezTo>
                      <a:cubicBezTo>
                        <a:pt x="21" y="0"/>
                        <a:pt x="23" y="0"/>
                        <a:pt x="25" y="0"/>
                      </a:cubicBezTo>
                      <a:cubicBezTo>
                        <a:pt x="27" y="1"/>
                        <a:pt x="29" y="2"/>
                        <a:pt x="31" y="4"/>
                      </a:cubicBezTo>
                      <a:lnTo>
                        <a:pt x="49" y="20"/>
                      </a:lnTo>
                      <a:close/>
                      <a:moveTo>
                        <a:pt x="32" y="19"/>
                      </a:moveTo>
                      <a:cubicBezTo>
                        <a:pt x="31" y="21"/>
                        <a:pt x="31" y="23"/>
                        <a:pt x="29" y="24"/>
                      </a:cubicBezTo>
                      <a:cubicBezTo>
                        <a:pt x="28" y="26"/>
                        <a:pt x="26" y="28"/>
                        <a:pt x="25" y="30"/>
                      </a:cubicBezTo>
                      <a:cubicBezTo>
                        <a:pt x="24" y="31"/>
                        <a:pt x="24" y="32"/>
                        <a:pt x="23" y="33"/>
                      </a:cubicBezTo>
                      <a:cubicBezTo>
                        <a:pt x="23" y="34"/>
                        <a:pt x="23" y="35"/>
                        <a:pt x="22" y="36"/>
                      </a:cubicBezTo>
                      <a:cubicBezTo>
                        <a:pt x="22" y="37"/>
                        <a:pt x="22" y="38"/>
                        <a:pt x="23" y="39"/>
                      </a:cubicBezTo>
                      <a:cubicBezTo>
                        <a:pt x="23" y="40"/>
                        <a:pt x="24" y="41"/>
                        <a:pt x="25" y="42"/>
                      </a:cubicBezTo>
                      <a:cubicBezTo>
                        <a:pt x="26" y="43"/>
                        <a:pt x="27" y="43"/>
                        <a:pt x="28" y="43"/>
                      </a:cubicBezTo>
                      <a:cubicBezTo>
                        <a:pt x="29" y="43"/>
                        <a:pt x="30" y="43"/>
                        <a:pt x="31" y="43"/>
                      </a:cubicBezTo>
                      <a:cubicBezTo>
                        <a:pt x="32" y="42"/>
                        <a:pt x="33" y="42"/>
                        <a:pt x="34" y="41"/>
                      </a:cubicBezTo>
                      <a:cubicBezTo>
                        <a:pt x="34" y="40"/>
                        <a:pt x="35" y="40"/>
                        <a:pt x="36" y="39"/>
                      </a:cubicBezTo>
                      <a:cubicBezTo>
                        <a:pt x="37" y="38"/>
                        <a:pt x="37" y="37"/>
                        <a:pt x="38" y="36"/>
                      </a:cubicBezTo>
                      <a:cubicBezTo>
                        <a:pt x="39" y="35"/>
                        <a:pt x="39" y="34"/>
                        <a:pt x="40" y="32"/>
                      </a:cubicBezTo>
                      <a:cubicBezTo>
                        <a:pt x="40" y="31"/>
                        <a:pt x="40" y="29"/>
                        <a:pt x="40" y="28"/>
                      </a:cubicBezTo>
                      <a:cubicBezTo>
                        <a:pt x="39" y="27"/>
                        <a:pt x="39" y="25"/>
                        <a:pt x="37" y="24"/>
                      </a:cubicBezTo>
                      <a:lnTo>
                        <a:pt x="32"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6">
                  <a:extLst>
                    <a:ext uri="{FF2B5EF4-FFF2-40B4-BE49-F238E27FC236}">
                      <a16:creationId xmlns:a16="http://schemas.microsoft.com/office/drawing/2014/main" id="{712BEF1D-53E6-4973-B8FB-E4E5A2CD0C00}"/>
                    </a:ext>
                  </a:extLst>
                </p:cNvPr>
                <p:cNvSpPr>
                  <a:spLocks/>
                </p:cNvSpPr>
                <p:nvPr/>
              </p:nvSpPr>
              <p:spPr bwMode="auto">
                <a:xfrm>
                  <a:off x="5203825" y="466725"/>
                  <a:ext cx="179388" cy="161925"/>
                </a:xfrm>
                <a:custGeom>
                  <a:avLst/>
                  <a:gdLst>
                    <a:gd name="T0" fmla="*/ 3 w 55"/>
                    <a:gd name="T1" fmla="*/ 22 h 50"/>
                    <a:gd name="T2" fmla="*/ 9 w 55"/>
                    <a:gd name="T3" fmla="*/ 17 h 50"/>
                    <a:gd name="T4" fmla="*/ 0 w 55"/>
                    <a:gd name="T5" fmla="*/ 6 h 50"/>
                    <a:gd name="T6" fmla="*/ 8 w 55"/>
                    <a:gd name="T7" fmla="*/ 0 h 50"/>
                    <a:gd name="T8" fmla="*/ 17 w 55"/>
                    <a:gd name="T9" fmla="*/ 10 h 50"/>
                    <a:gd name="T10" fmla="*/ 25 w 55"/>
                    <a:gd name="T11" fmla="*/ 4 h 50"/>
                    <a:gd name="T12" fmla="*/ 30 w 55"/>
                    <a:gd name="T13" fmla="*/ 10 h 50"/>
                    <a:gd name="T14" fmla="*/ 23 w 55"/>
                    <a:gd name="T15" fmla="*/ 16 h 50"/>
                    <a:gd name="T16" fmla="*/ 39 w 55"/>
                    <a:gd name="T17" fmla="*/ 36 h 50"/>
                    <a:gd name="T18" fmla="*/ 41 w 55"/>
                    <a:gd name="T19" fmla="*/ 38 h 50"/>
                    <a:gd name="T20" fmla="*/ 43 w 55"/>
                    <a:gd name="T21" fmla="*/ 39 h 50"/>
                    <a:gd name="T22" fmla="*/ 45 w 55"/>
                    <a:gd name="T23" fmla="*/ 39 h 50"/>
                    <a:gd name="T24" fmla="*/ 47 w 55"/>
                    <a:gd name="T25" fmla="*/ 38 h 50"/>
                    <a:gd name="T26" fmla="*/ 49 w 55"/>
                    <a:gd name="T27" fmla="*/ 36 h 50"/>
                    <a:gd name="T28" fmla="*/ 50 w 55"/>
                    <a:gd name="T29" fmla="*/ 34 h 50"/>
                    <a:gd name="T30" fmla="*/ 55 w 55"/>
                    <a:gd name="T31" fmla="*/ 41 h 50"/>
                    <a:gd name="T32" fmla="*/ 53 w 55"/>
                    <a:gd name="T33" fmla="*/ 43 h 50"/>
                    <a:gd name="T34" fmla="*/ 50 w 55"/>
                    <a:gd name="T35" fmla="*/ 45 h 50"/>
                    <a:gd name="T36" fmla="*/ 45 w 55"/>
                    <a:gd name="T37" fmla="*/ 49 h 50"/>
                    <a:gd name="T38" fmla="*/ 40 w 55"/>
                    <a:gd name="T39" fmla="*/ 50 h 50"/>
                    <a:gd name="T40" fmla="*/ 36 w 55"/>
                    <a:gd name="T41" fmla="*/ 48 h 50"/>
                    <a:gd name="T42" fmla="*/ 33 w 55"/>
                    <a:gd name="T43" fmla="*/ 45 h 50"/>
                    <a:gd name="T44" fmla="*/ 14 w 55"/>
                    <a:gd name="T45" fmla="*/ 23 h 50"/>
                    <a:gd name="T46" fmla="*/ 8 w 55"/>
                    <a:gd name="T47" fmla="*/ 28 h 50"/>
                    <a:gd name="T48" fmla="*/ 3 w 55"/>
                    <a:gd name="T49" fmla="*/ 2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50">
                      <a:moveTo>
                        <a:pt x="3" y="22"/>
                      </a:moveTo>
                      <a:cubicBezTo>
                        <a:pt x="9" y="17"/>
                        <a:pt x="9" y="17"/>
                        <a:pt x="9" y="17"/>
                      </a:cubicBezTo>
                      <a:cubicBezTo>
                        <a:pt x="0" y="6"/>
                        <a:pt x="0" y="6"/>
                        <a:pt x="0" y="6"/>
                      </a:cubicBezTo>
                      <a:cubicBezTo>
                        <a:pt x="8" y="0"/>
                        <a:pt x="8" y="0"/>
                        <a:pt x="8" y="0"/>
                      </a:cubicBezTo>
                      <a:cubicBezTo>
                        <a:pt x="17" y="10"/>
                        <a:pt x="17" y="10"/>
                        <a:pt x="17" y="10"/>
                      </a:cubicBezTo>
                      <a:cubicBezTo>
                        <a:pt x="25" y="4"/>
                        <a:pt x="25" y="4"/>
                        <a:pt x="25" y="4"/>
                      </a:cubicBezTo>
                      <a:cubicBezTo>
                        <a:pt x="30" y="10"/>
                        <a:pt x="30" y="10"/>
                        <a:pt x="30" y="10"/>
                      </a:cubicBezTo>
                      <a:cubicBezTo>
                        <a:pt x="23" y="16"/>
                        <a:pt x="23" y="16"/>
                        <a:pt x="23" y="16"/>
                      </a:cubicBezTo>
                      <a:cubicBezTo>
                        <a:pt x="39" y="36"/>
                        <a:pt x="39" y="36"/>
                        <a:pt x="39" y="36"/>
                      </a:cubicBezTo>
                      <a:cubicBezTo>
                        <a:pt x="40" y="37"/>
                        <a:pt x="40" y="37"/>
                        <a:pt x="41" y="38"/>
                      </a:cubicBezTo>
                      <a:cubicBezTo>
                        <a:pt x="41" y="38"/>
                        <a:pt x="42" y="39"/>
                        <a:pt x="43" y="39"/>
                      </a:cubicBezTo>
                      <a:cubicBezTo>
                        <a:pt x="43" y="39"/>
                        <a:pt x="44" y="39"/>
                        <a:pt x="45" y="39"/>
                      </a:cubicBezTo>
                      <a:cubicBezTo>
                        <a:pt x="45" y="39"/>
                        <a:pt x="46" y="38"/>
                        <a:pt x="47" y="38"/>
                      </a:cubicBezTo>
                      <a:cubicBezTo>
                        <a:pt x="47" y="37"/>
                        <a:pt x="48" y="37"/>
                        <a:pt x="49" y="36"/>
                      </a:cubicBezTo>
                      <a:cubicBezTo>
                        <a:pt x="49" y="36"/>
                        <a:pt x="50" y="35"/>
                        <a:pt x="50" y="34"/>
                      </a:cubicBezTo>
                      <a:cubicBezTo>
                        <a:pt x="55" y="41"/>
                        <a:pt x="55" y="41"/>
                        <a:pt x="55" y="41"/>
                      </a:cubicBezTo>
                      <a:cubicBezTo>
                        <a:pt x="54" y="41"/>
                        <a:pt x="54" y="42"/>
                        <a:pt x="53" y="43"/>
                      </a:cubicBezTo>
                      <a:cubicBezTo>
                        <a:pt x="52" y="44"/>
                        <a:pt x="51" y="45"/>
                        <a:pt x="50" y="45"/>
                      </a:cubicBezTo>
                      <a:cubicBezTo>
                        <a:pt x="48" y="47"/>
                        <a:pt x="46" y="48"/>
                        <a:pt x="45" y="49"/>
                      </a:cubicBezTo>
                      <a:cubicBezTo>
                        <a:pt x="43" y="50"/>
                        <a:pt x="42" y="50"/>
                        <a:pt x="40" y="50"/>
                      </a:cubicBezTo>
                      <a:cubicBezTo>
                        <a:pt x="39" y="50"/>
                        <a:pt x="38" y="49"/>
                        <a:pt x="36" y="48"/>
                      </a:cubicBezTo>
                      <a:cubicBezTo>
                        <a:pt x="35" y="47"/>
                        <a:pt x="34" y="46"/>
                        <a:pt x="33" y="45"/>
                      </a:cubicBezTo>
                      <a:cubicBezTo>
                        <a:pt x="14" y="23"/>
                        <a:pt x="14" y="23"/>
                        <a:pt x="14" y="23"/>
                      </a:cubicBezTo>
                      <a:cubicBezTo>
                        <a:pt x="8" y="28"/>
                        <a:pt x="8" y="28"/>
                        <a:pt x="8" y="28"/>
                      </a:cubicBezTo>
                      <a:lnTo>
                        <a:pt x="3"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7">
                  <a:extLst>
                    <a:ext uri="{FF2B5EF4-FFF2-40B4-BE49-F238E27FC236}">
                      <a16:creationId xmlns:a16="http://schemas.microsoft.com/office/drawing/2014/main" id="{EB5A58F0-6343-4A96-AEE3-51187ECFCC92}"/>
                    </a:ext>
                  </a:extLst>
                </p:cNvPr>
                <p:cNvSpPr>
                  <a:spLocks noEditPoints="1"/>
                </p:cNvSpPr>
                <p:nvPr/>
              </p:nvSpPr>
              <p:spPr bwMode="auto">
                <a:xfrm>
                  <a:off x="5327650" y="401638"/>
                  <a:ext cx="190500" cy="176213"/>
                </a:xfrm>
                <a:custGeom>
                  <a:avLst/>
                  <a:gdLst>
                    <a:gd name="T0" fmla="*/ 49 w 59"/>
                    <a:gd name="T1" fmla="*/ 26 h 54"/>
                    <a:gd name="T2" fmla="*/ 51 w 59"/>
                    <a:gd name="T3" fmla="*/ 28 h 54"/>
                    <a:gd name="T4" fmla="*/ 53 w 59"/>
                    <a:gd name="T5" fmla="*/ 28 h 54"/>
                    <a:gd name="T6" fmla="*/ 54 w 59"/>
                    <a:gd name="T7" fmla="*/ 27 h 54"/>
                    <a:gd name="T8" fmla="*/ 55 w 59"/>
                    <a:gd name="T9" fmla="*/ 26 h 54"/>
                    <a:gd name="T10" fmla="*/ 59 w 59"/>
                    <a:gd name="T11" fmla="*/ 32 h 54"/>
                    <a:gd name="T12" fmla="*/ 58 w 59"/>
                    <a:gd name="T13" fmla="*/ 33 h 54"/>
                    <a:gd name="T14" fmla="*/ 57 w 59"/>
                    <a:gd name="T15" fmla="*/ 34 h 54"/>
                    <a:gd name="T16" fmla="*/ 55 w 59"/>
                    <a:gd name="T17" fmla="*/ 36 h 54"/>
                    <a:gd name="T18" fmla="*/ 54 w 59"/>
                    <a:gd name="T19" fmla="*/ 37 h 54"/>
                    <a:gd name="T20" fmla="*/ 49 w 59"/>
                    <a:gd name="T21" fmla="*/ 39 h 54"/>
                    <a:gd name="T22" fmla="*/ 44 w 59"/>
                    <a:gd name="T23" fmla="*/ 36 h 54"/>
                    <a:gd name="T24" fmla="*/ 40 w 59"/>
                    <a:gd name="T25" fmla="*/ 44 h 54"/>
                    <a:gd name="T26" fmla="*/ 34 w 59"/>
                    <a:gd name="T27" fmla="*/ 50 h 54"/>
                    <a:gd name="T28" fmla="*/ 28 w 59"/>
                    <a:gd name="T29" fmla="*/ 53 h 54"/>
                    <a:gd name="T30" fmla="*/ 22 w 59"/>
                    <a:gd name="T31" fmla="*/ 54 h 54"/>
                    <a:gd name="T32" fmla="*/ 17 w 59"/>
                    <a:gd name="T33" fmla="*/ 52 h 54"/>
                    <a:gd name="T34" fmla="*/ 13 w 59"/>
                    <a:gd name="T35" fmla="*/ 48 h 54"/>
                    <a:gd name="T36" fmla="*/ 10 w 59"/>
                    <a:gd name="T37" fmla="*/ 41 h 54"/>
                    <a:gd name="T38" fmla="*/ 11 w 59"/>
                    <a:gd name="T39" fmla="*/ 35 h 54"/>
                    <a:gd name="T40" fmla="*/ 15 w 59"/>
                    <a:gd name="T41" fmla="*/ 30 h 54"/>
                    <a:gd name="T42" fmla="*/ 20 w 59"/>
                    <a:gd name="T43" fmla="*/ 25 h 54"/>
                    <a:gd name="T44" fmla="*/ 24 w 59"/>
                    <a:gd name="T45" fmla="*/ 22 h 54"/>
                    <a:gd name="T46" fmla="*/ 27 w 59"/>
                    <a:gd name="T47" fmla="*/ 19 h 54"/>
                    <a:gd name="T48" fmla="*/ 29 w 59"/>
                    <a:gd name="T49" fmla="*/ 15 h 54"/>
                    <a:gd name="T50" fmla="*/ 28 w 59"/>
                    <a:gd name="T51" fmla="*/ 12 h 54"/>
                    <a:gd name="T52" fmla="*/ 25 w 59"/>
                    <a:gd name="T53" fmla="*/ 10 h 54"/>
                    <a:gd name="T54" fmla="*/ 22 w 59"/>
                    <a:gd name="T55" fmla="*/ 9 h 54"/>
                    <a:gd name="T56" fmla="*/ 19 w 59"/>
                    <a:gd name="T57" fmla="*/ 10 h 54"/>
                    <a:gd name="T58" fmla="*/ 16 w 59"/>
                    <a:gd name="T59" fmla="*/ 12 h 54"/>
                    <a:gd name="T60" fmla="*/ 11 w 59"/>
                    <a:gd name="T61" fmla="*/ 18 h 54"/>
                    <a:gd name="T62" fmla="*/ 11 w 59"/>
                    <a:gd name="T63" fmla="*/ 24 h 54"/>
                    <a:gd name="T64" fmla="*/ 3 w 59"/>
                    <a:gd name="T65" fmla="*/ 30 h 54"/>
                    <a:gd name="T66" fmla="*/ 0 w 59"/>
                    <a:gd name="T67" fmla="*/ 22 h 54"/>
                    <a:gd name="T68" fmla="*/ 2 w 59"/>
                    <a:gd name="T69" fmla="*/ 16 h 54"/>
                    <a:gd name="T70" fmla="*/ 6 w 59"/>
                    <a:gd name="T71" fmla="*/ 10 h 54"/>
                    <a:gd name="T72" fmla="*/ 12 w 59"/>
                    <a:gd name="T73" fmla="*/ 5 h 54"/>
                    <a:gd name="T74" fmla="*/ 18 w 59"/>
                    <a:gd name="T75" fmla="*/ 2 h 54"/>
                    <a:gd name="T76" fmla="*/ 24 w 59"/>
                    <a:gd name="T77" fmla="*/ 0 h 54"/>
                    <a:gd name="T78" fmla="*/ 30 w 59"/>
                    <a:gd name="T79" fmla="*/ 1 h 54"/>
                    <a:gd name="T80" fmla="*/ 35 w 59"/>
                    <a:gd name="T81" fmla="*/ 6 h 54"/>
                    <a:gd name="T82" fmla="*/ 49 w 59"/>
                    <a:gd name="T83" fmla="*/ 26 h 54"/>
                    <a:gd name="T84" fmla="*/ 33 w 59"/>
                    <a:gd name="T85" fmla="*/ 21 h 54"/>
                    <a:gd name="T86" fmla="*/ 29 w 59"/>
                    <a:gd name="T87" fmla="*/ 26 h 54"/>
                    <a:gd name="T88" fmla="*/ 24 w 59"/>
                    <a:gd name="T89" fmla="*/ 30 h 54"/>
                    <a:gd name="T90" fmla="*/ 21 w 59"/>
                    <a:gd name="T91" fmla="*/ 33 h 54"/>
                    <a:gd name="T92" fmla="*/ 20 w 59"/>
                    <a:gd name="T93" fmla="*/ 35 h 54"/>
                    <a:gd name="T94" fmla="*/ 20 w 59"/>
                    <a:gd name="T95" fmla="*/ 38 h 54"/>
                    <a:gd name="T96" fmla="*/ 21 w 59"/>
                    <a:gd name="T97" fmla="*/ 42 h 54"/>
                    <a:gd name="T98" fmla="*/ 24 w 59"/>
                    <a:gd name="T99" fmla="*/ 44 h 54"/>
                    <a:gd name="T100" fmla="*/ 27 w 59"/>
                    <a:gd name="T101" fmla="*/ 44 h 54"/>
                    <a:gd name="T102" fmla="*/ 30 w 59"/>
                    <a:gd name="T103" fmla="*/ 43 h 54"/>
                    <a:gd name="T104" fmla="*/ 32 w 59"/>
                    <a:gd name="T105" fmla="*/ 41 h 54"/>
                    <a:gd name="T106" fmla="*/ 35 w 59"/>
                    <a:gd name="T107" fmla="*/ 39 h 54"/>
                    <a:gd name="T108" fmla="*/ 38 w 59"/>
                    <a:gd name="T109" fmla="*/ 35 h 54"/>
                    <a:gd name="T110" fmla="*/ 39 w 59"/>
                    <a:gd name="T111" fmla="*/ 31 h 54"/>
                    <a:gd name="T112" fmla="*/ 37 w 59"/>
                    <a:gd name="T113" fmla="*/ 27 h 54"/>
                    <a:gd name="T114" fmla="*/ 33 w 59"/>
                    <a:gd name="T115"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 h="54">
                      <a:moveTo>
                        <a:pt x="49" y="26"/>
                      </a:moveTo>
                      <a:cubicBezTo>
                        <a:pt x="50" y="27"/>
                        <a:pt x="50" y="28"/>
                        <a:pt x="51" y="28"/>
                      </a:cubicBezTo>
                      <a:cubicBezTo>
                        <a:pt x="51" y="28"/>
                        <a:pt x="52" y="28"/>
                        <a:pt x="53" y="28"/>
                      </a:cubicBezTo>
                      <a:cubicBezTo>
                        <a:pt x="53" y="27"/>
                        <a:pt x="54" y="27"/>
                        <a:pt x="54" y="27"/>
                      </a:cubicBezTo>
                      <a:cubicBezTo>
                        <a:pt x="54" y="27"/>
                        <a:pt x="55" y="26"/>
                        <a:pt x="55" y="26"/>
                      </a:cubicBezTo>
                      <a:cubicBezTo>
                        <a:pt x="59" y="32"/>
                        <a:pt x="59" y="32"/>
                        <a:pt x="59" y="32"/>
                      </a:cubicBezTo>
                      <a:cubicBezTo>
                        <a:pt x="59" y="32"/>
                        <a:pt x="59" y="33"/>
                        <a:pt x="58" y="33"/>
                      </a:cubicBezTo>
                      <a:cubicBezTo>
                        <a:pt x="58" y="34"/>
                        <a:pt x="57" y="34"/>
                        <a:pt x="57" y="34"/>
                      </a:cubicBezTo>
                      <a:cubicBezTo>
                        <a:pt x="56" y="35"/>
                        <a:pt x="56" y="35"/>
                        <a:pt x="55" y="36"/>
                      </a:cubicBezTo>
                      <a:cubicBezTo>
                        <a:pt x="55" y="36"/>
                        <a:pt x="55" y="36"/>
                        <a:pt x="54" y="37"/>
                      </a:cubicBezTo>
                      <a:cubicBezTo>
                        <a:pt x="52" y="38"/>
                        <a:pt x="51" y="39"/>
                        <a:pt x="49" y="39"/>
                      </a:cubicBezTo>
                      <a:cubicBezTo>
                        <a:pt x="47" y="39"/>
                        <a:pt x="46" y="38"/>
                        <a:pt x="44" y="36"/>
                      </a:cubicBezTo>
                      <a:cubicBezTo>
                        <a:pt x="44" y="39"/>
                        <a:pt x="42" y="42"/>
                        <a:pt x="40" y="44"/>
                      </a:cubicBezTo>
                      <a:cubicBezTo>
                        <a:pt x="38" y="47"/>
                        <a:pt x="36" y="49"/>
                        <a:pt x="34" y="50"/>
                      </a:cubicBezTo>
                      <a:cubicBezTo>
                        <a:pt x="32" y="52"/>
                        <a:pt x="30" y="52"/>
                        <a:pt x="28" y="53"/>
                      </a:cubicBezTo>
                      <a:cubicBezTo>
                        <a:pt x="26" y="54"/>
                        <a:pt x="24" y="54"/>
                        <a:pt x="22" y="54"/>
                      </a:cubicBezTo>
                      <a:cubicBezTo>
                        <a:pt x="21" y="54"/>
                        <a:pt x="19" y="53"/>
                        <a:pt x="17" y="52"/>
                      </a:cubicBezTo>
                      <a:cubicBezTo>
                        <a:pt x="15" y="51"/>
                        <a:pt x="14" y="50"/>
                        <a:pt x="13" y="48"/>
                      </a:cubicBezTo>
                      <a:cubicBezTo>
                        <a:pt x="11" y="45"/>
                        <a:pt x="10" y="43"/>
                        <a:pt x="10" y="41"/>
                      </a:cubicBezTo>
                      <a:cubicBezTo>
                        <a:pt x="10" y="39"/>
                        <a:pt x="10" y="37"/>
                        <a:pt x="11" y="35"/>
                      </a:cubicBezTo>
                      <a:cubicBezTo>
                        <a:pt x="12" y="33"/>
                        <a:pt x="13" y="32"/>
                        <a:pt x="15" y="30"/>
                      </a:cubicBezTo>
                      <a:cubicBezTo>
                        <a:pt x="16" y="28"/>
                        <a:pt x="18" y="27"/>
                        <a:pt x="20" y="25"/>
                      </a:cubicBezTo>
                      <a:cubicBezTo>
                        <a:pt x="21" y="24"/>
                        <a:pt x="22" y="23"/>
                        <a:pt x="24" y="22"/>
                      </a:cubicBezTo>
                      <a:cubicBezTo>
                        <a:pt x="25" y="21"/>
                        <a:pt x="26" y="20"/>
                        <a:pt x="27" y="19"/>
                      </a:cubicBezTo>
                      <a:cubicBezTo>
                        <a:pt x="28" y="18"/>
                        <a:pt x="28" y="16"/>
                        <a:pt x="29" y="15"/>
                      </a:cubicBezTo>
                      <a:cubicBezTo>
                        <a:pt x="29" y="14"/>
                        <a:pt x="28" y="13"/>
                        <a:pt x="28" y="12"/>
                      </a:cubicBezTo>
                      <a:cubicBezTo>
                        <a:pt x="27" y="11"/>
                        <a:pt x="26" y="10"/>
                        <a:pt x="25" y="10"/>
                      </a:cubicBezTo>
                      <a:cubicBezTo>
                        <a:pt x="24" y="9"/>
                        <a:pt x="23" y="9"/>
                        <a:pt x="22" y="9"/>
                      </a:cubicBezTo>
                      <a:cubicBezTo>
                        <a:pt x="21" y="10"/>
                        <a:pt x="20" y="10"/>
                        <a:pt x="19" y="10"/>
                      </a:cubicBezTo>
                      <a:cubicBezTo>
                        <a:pt x="18" y="11"/>
                        <a:pt x="17" y="11"/>
                        <a:pt x="16" y="12"/>
                      </a:cubicBezTo>
                      <a:cubicBezTo>
                        <a:pt x="13" y="14"/>
                        <a:pt x="12" y="16"/>
                        <a:pt x="11" y="18"/>
                      </a:cubicBezTo>
                      <a:cubicBezTo>
                        <a:pt x="10" y="20"/>
                        <a:pt x="10" y="22"/>
                        <a:pt x="11" y="24"/>
                      </a:cubicBezTo>
                      <a:cubicBezTo>
                        <a:pt x="3" y="30"/>
                        <a:pt x="3" y="30"/>
                        <a:pt x="3" y="30"/>
                      </a:cubicBezTo>
                      <a:cubicBezTo>
                        <a:pt x="1" y="27"/>
                        <a:pt x="0" y="25"/>
                        <a:pt x="0" y="22"/>
                      </a:cubicBezTo>
                      <a:cubicBezTo>
                        <a:pt x="0" y="20"/>
                        <a:pt x="1" y="18"/>
                        <a:pt x="2" y="16"/>
                      </a:cubicBezTo>
                      <a:cubicBezTo>
                        <a:pt x="3" y="14"/>
                        <a:pt x="4" y="12"/>
                        <a:pt x="6" y="10"/>
                      </a:cubicBezTo>
                      <a:cubicBezTo>
                        <a:pt x="8" y="8"/>
                        <a:pt x="10" y="6"/>
                        <a:pt x="12" y="5"/>
                      </a:cubicBezTo>
                      <a:cubicBezTo>
                        <a:pt x="14" y="4"/>
                        <a:pt x="16" y="2"/>
                        <a:pt x="18" y="2"/>
                      </a:cubicBezTo>
                      <a:cubicBezTo>
                        <a:pt x="20" y="1"/>
                        <a:pt x="22" y="0"/>
                        <a:pt x="24" y="0"/>
                      </a:cubicBezTo>
                      <a:cubicBezTo>
                        <a:pt x="26" y="0"/>
                        <a:pt x="28" y="0"/>
                        <a:pt x="30" y="1"/>
                      </a:cubicBezTo>
                      <a:cubicBezTo>
                        <a:pt x="32" y="2"/>
                        <a:pt x="34" y="4"/>
                        <a:pt x="35" y="6"/>
                      </a:cubicBezTo>
                      <a:lnTo>
                        <a:pt x="49" y="26"/>
                      </a:lnTo>
                      <a:close/>
                      <a:moveTo>
                        <a:pt x="33" y="21"/>
                      </a:moveTo>
                      <a:cubicBezTo>
                        <a:pt x="32" y="23"/>
                        <a:pt x="31" y="24"/>
                        <a:pt x="29" y="26"/>
                      </a:cubicBezTo>
                      <a:cubicBezTo>
                        <a:pt x="27" y="27"/>
                        <a:pt x="25" y="29"/>
                        <a:pt x="24" y="30"/>
                      </a:cubicBezTo>
                      <a:cubicBezTo>
                        <a:pt x="23" y="31"/>
                        <a:pt x="22" y="32"/>
                        <a:pt x="21" y="33"/>
                      </a:cubicBezTo>
                      <a:cubicBezTo>
                        <a:pt x="21" y="34"/>
                        <a:pt x="20" y="35"/>
                        <a:pt x="20" y="35"/>
                      </a:cubicBezTo>
                      <a:cubicBezTo>
                        <a:pt x="20" y="36"/>
                        <a:pt x="20" y="37"/>
                        <a:pt x="20" y="38"/>
                      </a:cubicBezTo>
                      <a:cubicBezTo>
                        <a:pt x="20" y="39"/>
                        <a:pt x="20" y="41"/>
                        <a:pt x="21" y="42"/>
                      </a:cubicBezTo>
                      <a:cubicBezTo>
                        <a:pt x="22" y="43"/>
                        <a:pt x="23" y="43"/>
                        <a:pt x="24" y="44"/>
                      </a:cubicBezTo>
                      <a:cubicBezTo>
                        <a:pt x="25" y="44"/>
                        <a:pt x="26" y="44"/>
                        <a:pt x="27" y="44"/>
                      </a:cubicBezTo>
                      <a:cubicBezTo>
                        <a:pt x="28" y="44"/>
                        <a:pt x="29" y="43"/>
                        <a:pt x="30" y="43"/>
                      </a:cubicBezTo>
                      <a:cubicBezTo>
                        <a:pt x="31" y="42"/>
                        <a:pt x="32" y="42"/>
                        <a:pt x="32" y="41"/>
                      </a:cubicBezTo>
                      <a:cubicBezTo>
                        <a:pt x="33" y="41"/>
                        <a:pt x="34" y="40"/>
                        <a:pt x="35" y="39"/>
                      </a:cubicBezTo>
                      <a:cubicBezTo>
                        <a:pt x="36" y="38"/>
                        <a:pt x="37" y="37"/>
                        <a:pt x="38" y="35"/>
                      </a:cubicBezTo>
                      <a:cubicBezTo>
                        <a:pt x="38" y="34"/>
                        <a:pt x="38" y="33"/>
                        <a:pt x="39" y="31"/>
                      </a:cubicBezTo>
                      <a:cubicBezTo>
                        <a:pt x="39" y="30"/>
                        <a:pt x="38" y="29"/>
                        <a:pt x="37" y="27"/>
                      </a:cubicBezTo>
                      <a:lnTo>
                        <a:pt x="33"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8">
                  <a:extLst>
                    <a:ext uri="{FF2B5EF4-FFF2-40B4-BE49-F238E27FC236}">
                      <a16:creationId xmlns:a16="http://schemas.microsoft.com/office/drawing/2014/main" id="{D7AB4590-276B-40E7-B915-BBE5BD84AC0D}"/>
                    </a:ext>
                  </a:extLst>
                </p:cNvPr>
                <p:cNvSpPr>
                  <a:spLocks noEditPoints="1"/>
                </p:cNvSpPr>
                <p:nvPr/>
              </p:nvSpPr>
              <p:spPr bwMode="auto">
                <a:xfrm>
                  <a:off x="5554663" y="230188"/>
                  <a:ext cx="214313" cy="220663"/>
                </a:xfrm>
                <a:custGeom>
                  <a:avLst/>
                  <a:gdLst>
                    <a:gd name="T0" fmla="*/ 46 w 66"/>
                    <a:gd name="T1" fmla="*/ 51 h 68"/>
                    <a:gd name="T2" fmla="*/ 40 w 66"/>
                    <a:gd name="T3" fmla="*/ 61 h 68"/>
                    <a:gd name="T4" fmla="*/ 32 w 66"/>
                    <a:gd name="T5" fmla="*/ 66 h 68"/>
                    <a:gd name="T6" fmla="*/ 23 w 66"/>
                    <a:gd name="T7" fmla="*/ 68 h 68"/>
                    <a:gd name="T8" fmla="*/ 16 w 66"/>
                    <a:gd name="T9" fmla="*/ 67 h 68"/>
                    <a:gd name="T10" fmla="*/ 10 w 66"/>
                    <a:gd name="T11" fmla="*/ 63 h 68"/>
                    <a:gd name="T12" fmla="*/ 5 w 66"/>
                    <a:gd name="T13" fmla="*/ 56 h 68"/>
                    <a:gd name="T14" fmla="*/ 4 w 66"/>
                    <a:gd name="T15" fmla="*/ 49 h 68"/>
                    <a:gd name="T16" fmla="*/ 5 w 66"/>
                    <a:gd name="T17" fmla="*/ 43 h 68"/>
                    <a:gd name="T18" fmla="*/ 8 w 66"/>
                    <a:gd name="T19" fmla="*/ 38 h 68"/>
                    <a:gd name="T20" fmla="*/ 12 w 66"/>
                    <a:gd name="T21" fmla="*/ 32 h 68"/>
                    <a:gd name="T22" fmla="*/ 9 w 66"/>
                    <a:gd name="T23" fmla="*/ 30 h 68"/>
                    <a:gd name="T24" fmla="*/ 6 w 66"/>
                    <a:gd name="T25" fmla="*/ 28 h 68"/>
                    <a:gd name="T26" fmla="*/ 3 w 66"/>
                    <a:gd name="T27" fmla="*/ 25 h 68"/>
                    <a:gd name="T28" fmla="*/ 1 w 66"/>
                    <a:gd name="T29" fmla="*/ 21 h 68"/>
                    <a:gd name="T30" fmla="*/ 0 w 66"/>
                    <a:gd name="T31" fmla="*/ 15 h 68"/>
                    <a:gd name="T32" fmla="*/ 1 w 66"/>
                    <a:gd name="T33" fmla="*/ 9 h 68"/>
                    <a:gd name="T34" fmla="*/ 5 w 66"/>
                    <a:gd name="T35" fmla="*/ 4 h 68"/>
                    <a:gd name="T36" fmla="*/ 10 w 66"/>
                    <a:gd name="T37" fmla="*/ 1 h 68"/>
                    <a:gd name="T38" fmla="*/ 16 w 66"/>
                    <a:gd name="T39" fmla="*/ 0 h 68"/>
                    <a:gd name="T40" fmla="*/ 22 w 66"/>
                    <a:gd name="T41" fmla="*/ 1 h 68"/>
                    <a:gd name="T42" fmla="*/ 27 w 66"/>
                    <a:gd name="T43" fmla="*/ 4 h 68"/>
                    <a:gd name="T44" fmla="*/ 31 w 66"/>
                    <a:gd name="T45" fmla="*/ 10 h 68"/>
                    <a:gd name="T46" fmla="*/ 32 w 66"/>
                    <a:gd name="T47" fmla="*/ 15 h 68"/>
                    <a:gd name="T48" fmla="*/ 31 w 66"/>
                    <a:gd name="T49" fmla="*/ 20 h 68"/>
                    <a:gd name="T50" fmla="*/ 29 w 66"/>
                    <a:gd name="T51" fmla="*/ 25 h 68"/>
                    <a:gd name="T52" fmla="*/ 26 w 66"/>
                    <a:gd name="T53" fmla="*/ 30 h 68"/>
                    <a:gd name="T54" fmla="*/ 40 w 66"/>
                    <a:gd name="T55" fmla="*/ 37 h 68"/>
                    <a:gd name="T56" fmla="*/ 40 w 66"/>
                    <a:gd name="T57" fmla="*/ 33 h 68"/>
                    <a:gd name="T58" fmla="*/ 39 w 66"/>
                    <a:gd name="T59" fmla="*/ 28 h 68"/>
                    <a:gd name="T60" fmla="*/ 47 w 66"/>
                    <a:gd name="T61" fmla="*/ 25 h 68"/>
                    <a:gd name="T62" fmla="*/ 49 w 66"/>
                    <a:gd name="T63" fmla="*/ 33 h 68"/>
                    <a:gd name="T64" fmla="*/ 49 w 66"/>
                    <a:gd name="T65" fmla="*/ 42 h 68"/>
                    <a:gd name="T66" fmla="*/ 66 w 66"/>
                    <a:gd name="T67" fmla="*/ 51 h 68"/>
                    <a:gd name="T68" fmla="*/ 54 w 66"/>
                    <a:gd name="T69" fmla="*/ 56 h 68"/>
                    <a:gd name="T70" fmla="*/ 46 w 66"/>
                    <a:gd name="T71" fmla="*/ 51 h 68"/>
                    <a:gd name="T72" fmla="*/ 13 w 66"/>
                    <a:gd name="T73" fmla="*/ 8 h 68"/>
                    <a:gd name="T74" fmla="*/ 9 w 66"/>
                    <a:gd name="T75" fmla="*/ 12 h 68"/>
                    <a:gd name="T76" fmla="*/ 9 w 66"/>
                    <a:gd name="T77" fmla="*/ 18 h 68"/>
                    <a:gd name="T78" fmla="*/ 11 w 66"/>
                    <a:gd name="T79" fmla="*/ 20 h 68"/>
                    <a:gd name="T80" fmla="*/ 13 w 66"/>
                    <a:gd name="T81" fmla="*/ 22 h 68"/>
                    <a:gd name="T82" fmla="*/ 16 w 66"/>
                    <a:gd name="T83" fmla="*/ 24 h 68"/>
                    <a:gd name="T84" fmla="*/ 19 w 66"/>
                    <a:gd name="T85" fmla="*/ 26 h 68"/>
                    <a:gd name="T86" fmla="*/ 21 w 66"/>
                    <a:gd name="T87" fmla="*/ 23 h 68"/>
                    <a:gd name="T88" fmla="*/ 22 w 66"/>
                    <a:gd name="T89" fmla="*/ 20 h 68"/>
                    <a:gd name="T90" fmla="*/ 23 w 66"/>
                    <a:gd name="T91" fmla="*/ 16 h 68"/>
                    <a:gd name="T92" fmla="*/ 22 w 66"/>
                    <a:gd name="T93" fmla="*/ 13 h 68"/>
                    <a:gd name="T94" fmla="*/ 19 w 66"/>
                    <a:gd name="T95" fmla="*/ 8 h 68"/>
                    <a:gd name="T96" fmla="*/ 13 w 66"/>
                    <a:gd name="T97" fmla="*/ 8 h 68"/>
                    <a:gd name="T98" fmla="*/ 20 w 66"/>
                    <a:gd name="T99" fmla="*/ 37 h 68"/>
                    <a:gd name="T100" fmla="*/ 18 w 66"/>
                    <a:gd name="T101" fmla="*/ 40 h 68"/>
                    <a:gd name="T102" fmla="*/ 15 w 66"/>
                    <a:gd name="T103" fmla="*/ 43 h 68"/>
                    <a:gd name="T104" fmla="*/ 14 w 66"/>
                    <a:gd name="T105" fmla="*/ 47 h 68"/>
                    <a:gd name="T106" fmla="*/ 15 w 66"/>
                    <a:gd name="T107" fmla="*/ 52 h 68"/>
                    <a:gd name="T108" fmla="*/ 21 w 66"/>
                    <a:gd name="T109" fmla="*/ 59 h 68"/>
                    <a:gd name="T110" fmla="*/ 29 w 66"/>
                    <a:gd name="T111" fmla="*/ 58 h 68"/>
                    <a:gd name="T112" fmla="*/ 33 w 66"/>
                    <a:gd name="T113" fmla="*/ 56 h 68"/>
                    <a:gd name="T114" fmla="*/ 36 w 66"/>
                    <a:gd name="T115" fmla="*/ 53 h 68"/>
                    <a:gd name="T116" fmla="*/ 37 w 66"/>
                    <a:gd name="T117" fmla="*/ 50 h 68"/>
                    <a:gd name="T118" fmla="*/ 38 w 66"/>
                    <a:gd name="T119" fmla="*/ 47 h 68"/>
                    <a:gd name="T120" fmla="*/ 20 w 66"/>
                    <a:gd name="T121" fmla="*/ 3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68">
                      <a:moveTo>
                        <a:pt x="46" y="51"/>
                      </a:moveTo>
                      <a:cubicBezTo>
                        <a:pt x="44" y="55"/>
                        <a:pt x="43" y="58"/>
                        <a:pt x="40" y="61"/>
                      </a:cubicBezTo>
                      <a:cubicBezTo>
                        <a:pt x="38" y="63"/>
                        <a:pt x="35" y="65"/>
                        <a:pt x="32" y="66"/>
                      </a:cubicBezTo>
                      <a:cubicBezTo>
                        <a:pt x="29" y="67"/>
                        <a:pt x="26" y="68"/>
                        <a:pt x="23" y="68"/>
                      </a:cubicBezTo>
                      <a:cubicBezTo>
                        <a:pt x="21" y="68"/>
                        <a:pt x="18" y="68"/>
                        <a:pt x="16" y="67"/>
                      </a:cubicBezTo>
                      <a:cubicBezTo>
                        <a:pt x="14" y="66"/>
                        <a:pt x="12" y="65"/>
                        <a:pt x="10" y="63"/>
                      </a:cubicBezTo>
                      <a:cubicBezTo>
                        <a:pt x="8" y="61"/>
                        <a:pt x="6" y="59"/>
                        <a:pt x="5" y="56"/>
                      </a:cubicBezTo>
                      <a:cubicBezTo>
                        <a:pt x="4" y="54"/>
                        <a:pt x="4" y="51"/>
                        <a:pt x="4" y="49"/>
                      </a:cubicBezTo>
                      <a:cubicBezTo>
                        <a:pt x="4" y="47"/>
                        <a:pt x="5" y="45"/>
                        <a:pt x="5" y="43"/>
                      </a:cubicBezTo>
                      <a:cubicBezTo>
                        <a:pt x="6" y="41"/>
                        <a:pt x="7" y="39"/>
                        <a:pt x="8" y="38"/>
                      </a:cubicBezTo>
                      <a:cubicBezTo>
                        <a:pt x="10" y="36"/>
                        <a:pt x="11" y="34"/>
                        <a:pt x="12" y="32"/>
                      </a:cubicBezTo>
                      <a:cubicBezTo>
                        <a:pt x="11" y="32"/>
                        <a:pt x="10" y="31"/>
                        <a:pt x="9" y="30"/>
                      </a:cubicBezTo>
                      <a:cubicBezTo>
                        <a:pt x="8" y="30"/>
                        <a:pt x="7" y="29"/>
                        <a:pt x="6" y="28"/>
                      </a:cubicBezTo>
                      <a:cubicBezTo>
                        <a:pt x="5" y="27"/>
                        <a:pt x="4" y="26"/>
                        <a:pt x="3" y="25"/>
                      </a:cubicBezTo>
                      <a:cubicBezTo>
                        <a:pt x="2" y="24"/>
                        <a:pt x="1" y="23"/>
                        <a:pt x="1" y="21"/>
                      </a:cubicBezTo>
                      <a:cubicBezTo>
                        <a:pt x="0" y="19"/>
                        <a:pt x="0" y="17"/>
                        <a:pt x="0" y="15"/>
                      </a:cubicBezTo>
                      <a:cubicBezTo>
                        <a:pt x="0" y="13"/>
                        <a:pt x="0" y="11"/>
                        <a:pt x="1" y="9"/>
                      </a:cubicBezTo>
                      <a:cubicBezTo>
                        <a:pt x="2" y="7"/>
                        <a:pt x="3" y="6"/>
                        <a:pt x="5" y="4"/>
                      </a:cubicBezTo>
                      <a:cubicBezTo>
                        <a:pt x="6" y="3"/>
                        <a:pt x="8" y="2"/>
                        <a:pt x="10" y="1"/>
                      </a:cubicBezTo>
                      <a:cubicBezTo>
                        <a:pt x="12" y="0"/>
                        <a:pt x="14" y="0"/>
                        <a:pt x="16" y="0"/>
                      </a:cubicBezTo>
                      <a:cubicBezTo>
                        <a:pt x="18" y="0"/>
                        <a:pt x="20" y="0"/>
                        <a:pt x="22" y="1"/>
                      </a:cubicBezTo>
                      <a:cubicBezTo>
                        <a:pt x="24" y="1"/>
                        <a:pt x="26" y="2"/>
                        <a:pt x="27" y="4"/>
                      </a:cubicBezTo>
                      <a:cubicBezTo>
                        <a:pt x="29" y="5"/>
                        <a:pt x="30" y="7"/>
                        <a:pt x="31" y="10"/>
                      </a:cubicBezTo>
                      <a:cubicBezTo>
                        <a:pt x="32" y="11"/>
                        <a:pt x="32" y="13"/>
                        <a:pt x="32" y="15"/>
                      </a:cubicBezTo>
                      <a:cubicBezTo>
                        <a:pt x="32" y="17"/>
                        <a:pt x="32" y="19"/>
                        <a:pt x="31" y="20"/>
                      </a:cubicBezTo>
                      <a:cubicBezTo>
                        <a:pt x="31" y="22"/>
                        <a:pt x="30" y="24"/>
                        <a:pt x="29" y="25"/>
                      </a:cubicBezTo>
                      <a:cubicBezTo>
                        <a:pt x="28" y="27"/>
                        <a:pt x="27" y="28"/>
                        <a:pt x="26" y="30"/>
                      </a:cubicBezTo>
                      <a:cubicBezTo>
                        <a:pt x="40" y="37"/>
                        <a:pt x="40" y="37"/>
                        <a:pt x="40" y="37"/>
                      </a:cubicBezTo>
                      <a:cubicBezTo>
                        <a:pt x="40" y="36"/>
                        <a:pt x="40" y="35"/>
                        <a:pt x="40" y="33"/>
                      </a:cubicBezTo>
                      <a:cubicBezTo>
                        <a:pt x="40" y="32"/>
                        <a:pt x="39" y="30"/>
                        <a:pt x="39" y="28"/>
                      </a:cubicBezTo>
                      <a:cubicBezTo>
                        <a:pt x="47" y="25"/>
                        <a:pt x="47" y="25"/>
                        <a:pt x="47" y="25"/>
                      </a:cubicBezTo>
                      <a:cubicBezTo>
                        <a:pt x="48" y="28"/>
                        <a:pt x="49" y="31"/>
                        <a:pt x="49" y="33"/>
                      </a:cubicBezTo>
                      <a:cubicBezTo>
                        <a:pt x="49" y="36"/>
                        <a:pt x="49" y="39"/>
                        <a:pt x="49" y="42"/>
                      </a:cubicBezTo>
                      <a:cubicBezTo>
                        <a:pt x="66" y="51"/>
                        <a:pt x="66" y="51"/>
                        <a:pt x="66" y="51"/>
                      </a:cubicBezTo>
                      <a:cubicBezTo>
                        <a:pt x="54" y="56"/>
                        <a:pt x="54" y="56"/>
                        <a:pt x="54" y="56"/>
                      </a:cubicBezTo>
                      <a:lnTo>
                        <a:pt x="46" y="51"/>
                      </a:lnTo>
                      <a:close/>
                      <a:moveTo>
                        <a:pt x="13" y="8"/>
                      </a:moveTo>
                      <a:cubicBezTo>
                        <a:pt x="11" y="9"/>
                        <a:pt x="10" y="10"/>
                        <a:pt x="9" y="12"/>
                      </a:cubicBezTo>
                      <a:cubicBezTo>
                        <a:pt x="9" y="14"/>
                        <a:pt x="9" y="15"/>
                        <a:pt x="9" y="18"/>
                      </a:cubicBezTo>
                      <a:cubicBezTo>
                        <a:pt x="10" y="19"/>
                        <a:pt x="10" y="19"/>
                        <a:pt x="11" y="20"/>
                      </a:cubicBezTo>
                      <a:cubicBezTo>
                        <a:pt x="12" y="21"/>
                        <a:pt x="13" y="22"/>
                        <a:pt x="13" y="22"/>
                      </a:cubicBezTo>
                      <a:cubicBezTo>
                        <a:pt x="14" y="23"/>
                        <a:pt x="15" y="23"/>
                        <a:pt x="16" y="24"/>
                      </a:cubicBezTo>
                      <a:cubicBezTo>
                        <a:pt x="17" y="24"/>
                        <a:pt x="18" y="25"/>
                        <a:pt x="19" y="26"/>
                      </a:cubicBezTo>
                      <a:cubicBezTo>
                        <a:pt x="20" y="25"/>
                        <a:pt x="20" y="24"/>
                        <a:pt x="21" y="23"/>
                      </a:cubicBezTo>
                      <a:cubicBezTo>
                        <a:pt x="21" y="22"/>
                        <a:pt x="22" y="21"/>
                        <a:pt x="22" y="20"/>
                      </a:cubicBezTo>
                      <a:cubicBezTo>
                        <a:pt x="23" y="18"/>
                        <a:pt x="23" y="17"/>
                        <a:pt x="23" y="16"/>
                      </a:cubicBezTo>
                      <a:cubicBezTo>
                        <a:pt x="23" y="15"/>
                        <a:pt x="23" y="14"/>
                        <a:pt x="22" y="13"/>
                      </a:cubicBezTo>
                      <a:cubicBezTo>
                        <a:pt x="21" y="11"/>
                        <a:pt x="20" y="9"/>
                        <a:pt x="19" y="8"/>
                      </a:cubicBezTo>
                      <a:cubicBezTo>
                        <a:pt x="17" y="8"/>
                        <a:pt x="15" y="7"/>
                        <a:pt x="13" y="8"/>
                      </a:cubicBezTo>
                      <a:close/>
                      <a:moveTo>
                        <a:pt x="20" y="37"/>
                      </a:moveTo>
                      <a:cubicBezTo>
                        <a:pt x="19" y="38"/>
                        <a:pt x="19" y="39"/>
                        <a:pt x="18" y="40"/>
                      </a:cubicBezTo>
                      <a:cubicBezTo>
                        <a:pt x="17" y="41"/>
                        <a:pt x="16" y="42"/>
                        <a:pt x="15" y="43"/>
                      </a:cubicBezTo>
                      <a:cubicBezTo>
                        <a:pt x="15" y="44"/>
                        <a:pt x="14" y="46"/>
                        <a:pt x="14" y="47"/>
                      </a:cubicBezTo>
                      <a:cubicBezTo>
                        <a:pt x="14" y="49"/>
                        <a:pt x="14" y="50"/>
                        <a:pt x="15" y="52"/>
                      </a:cubicBezTo>
                      <a:cubicBezTo>
                        <a:pt x="16" y="55"/>
                        <a:pt x="18" y="57"/>
                        <a:pt x="21" y="59"/>
                      </a:cubicBezTo>
                      <a:cubicBezTo>
                        <a:pt x="23" y="60"/>
                        <a:pt x="26" y="60"/>
                        <a:pt x="29" y="58"/>
                      </a:cubicBezTo>
                      <a:cubicBezTo>
                        <a:pt x="31" y="58"/>
                        <a:pt x="32" y="57"/>
                        <a:pt x="33" y="56"/>
                      </a:cubicBezTo>
                      <a:cubicBezTo>
                        <a:pt x="34" y="55"/>
                        <a:pt x="35" y="54"/>
                        <a:pt x="36" y="53"/>
                      </a:cubicBezTo>
                      <a:cubicBezTo>
                        <a:pt x="36" y="52"/>
                        <a:pt x="37" y="51"/>
                        <a:pt x="37" y="50"/>
                      </a:cubicBezTo>
                      <a:cubicBezTo>
                        <a:pt x="37" y="49"/>
                        <a:pt x="38" y="48"/>
                        <a:pt x="38" y="47"/>
                      </a:cubicBezTo>
                      <a:lnTo>
                        <a:pt x="2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9">
                  <a:extLst>
                    <a:ext uri="{FF2B5EF4-FFF2-40B4-BE49-F238E27FC236}">
                      <a16:creationId xmlns:a16="http://schemas.microsoft.com/office/drawing/2014/main" id="{EF463F4B-91A4-48C7-B1FD-D3C21A291F32}"/>
                    </a:ext>
                  </a:extLst>
                </p:cNvPr>
                <p:cNvSpPr>
                  <a:spLocks/>
                </p:cNvSpPr>
                <p:nvPr/>
              </p:nvSpPr>
              <p:spPr bwMode="auto">
                <a:xfrm>
                  <a:off x="5816600" y="161925"/>
                  <a:ext cx="77788" cy="217488"/>
                </a:xfrm>
                <a:custGeom>
                  <a:avLst/>
                  <a:gdLst>
                    <a:gd name="T0" fmla="*/ 0 w 49"/>
                    <a:gd name="T1" fmla="*/ 4 h 137"/>
                    <a:gd name="T2" fmla="*/ 23 w 49"/>
                    <a:gd name="T3" fmla="*/ 0 h 137"/>
                    <a:gd name="T4" fmla="*/ 49 w 49"/>
                    <a:gd name="T5" fmla="*/ 131 h 137"/>
                    <a:gd name="T6" fmla="*/ 27 w 49"/>
                    <a:gd name="T7" fmla="*/ 137 h 137"/>
                    <a:gd name="T8" fmla="*/ 0 w 49"/>
                    <a:gd name="T9" fmla="*/ 4 h 137"/>
                  </a:gdLst>
                  <a:ahLst/>
                  <a:cxnLst>
                    <a:cxn ang="0">
                      <a:pos x="T0" y="T1"/>
                    </a:cxn>
                    <a:cxn ang="0">
                      <a:pos x="T2" y="T3"/>
                    </a:cxn>
                    <a:cxn ang="0">
                      <a:pos x="T4" y="T5"/>
                    </a:cxn>
                    <a:cxn ang="0">
                      <a:pos x="T6" y="T7"/>
                    </a:cxn>
                    <a:cxn ang="0">
                      <a:pos x="T8" y="T9"/>
                    </a:cxn>
                  </a:cxnLst>
                  <a:rect l="0" t="0" r="r" b="b"/>
                  <a:pathLst>
                    <a:path w="49" h="137">
                      <a:moveTo>
                        <a:pt x="0" y="4"/>
                      </a:moveTo>
                      <a:lnTo>
                        <a:pt x="23" y="0"/>
                      </a:lnTo>
                      <a:lnTo>
                        <a:pt x="49" y="131"/>
                      </a:lnTo>
                      <a:lnTo>
                        <a:pt x="27" y="137"/>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90">
                  <a:extLst>
                    <a:ext uri="{FF2B5EF4-FFF2-40B4-BE49-F238E27FC236}">
                      <a16:creationId xmlns:a16="http://schemas.microsoft.com/office/drawing/2014/main" id="{10F7A47D-E934-4F43-8DD1-005331A24BC1}"/>
                    </a:ext>
                  </a:extLst>
                </p:cNvPr>
                <p:cNvSpPr>
                  <a:spLocks/>
                </p:cNvSpPr>
                <p:nvPr/>
              </p:nvSpPr>
              <p:spPr bwMode="auto">
                <a:xfrm>
                  <a:off x="5918200" y="198438"/>
                  <a:ext cx="146050" cy="165100"/>
                </a:xfrm>
                <a:custGeom>
                  <a:avLst/>
                  <a:gdLst>
                    <a:gd name="T0" fmla="*/ 0 w 45"/>
                    <a:gd name="T1" fmla="*/ 4 h 51"/>
                    <a:gd name="T2" fmla="*/ 9 w 45"/>
                    <a:gd name="T3" fmla="*/ 3 h 51"/>
                    <a:gd name="T4" fmla="*/ 10 w 45"/>
                    <a:gd name="T5" fmla="*/ 10 h 51"/>
                    <a:gd name="T6" fmla="*/ 10 w 45"/>
                    <a:gd name="T7" fmla="*/ 10 h 51"/>
                    <a:gd name="T8" fmla="*/ 16 w 45"/>
                    <a:gd name="T9" fmla="*/ 3 h 51"/>
                    <a:gd name="T10" fmla="*/ 24 w 45"/>
                    <a:gd name="T11" fmla="*/ 0 h 51"/>
                    <a:gd name="T12" fmla="*/ 37 w 45"/>
                    <a:gd name="T13" fmla="*/ 3 h 51"/>
                    <a:gd name="T14" fmla="*/ 42 w 45"/>
                    <a:gd name="T15" fmla="*/ 15 h 51"/>
                    <a:gd name="T16" fmla="*/ 45 w 45"/>
                    <a:gd name="T17" fmla="*/ 47 h 51"/>
                    <a:gd name="T18" fmla="*/ 35 w 45"/>
                    <a:gd name="T19" fmla="*/ 48 h 51"/>
                    <a:gd name="T20" fmla="*/ 32 w 45"/>
                    <a:gd name="T21" fmla="*/ 19 h 51"/>
                    <a:gd name="T22" fmla="*/ 29 w 45"/>
                    <a:gd name="T23" fmla="*/ 11 h 51"/>
                    <a:gd name="T24" fmla="*/ 22 w 45"/>
                    <a:gd name="T25" fmla="*/ 9 h 51"/>
                    <a:gd name="T26" fmla="*/ 17 w 45"/>
                    <a:gd name="T27" fmla="*/ 10 h 51"/>
                    <a:gd name="T28" fmla="*/ 14 w 45"/>
                    <a:gd name="T29" fmla="*/ 13 h 51"/>
                    <a:gd name="T30" fmla="*/ 12 w 45"/>
                    <a:gd name="T31" fmla="*/ 17 h 51"/>
                    <a:gd name="T32" fmla="*/ 12 w 45"/>
                    <a:gd name="T33" fmla="*/ 22 h 51"/>
                    <a:gd name="T34" fmla="*/ 14 w 45"/>
                    <a:gd name="T35" fmla="*/ 50 h 51"/>
                    <a:gd name="T36" fmla="*/ 4 w 45"/>
                    <a:gd name="T37" fmla="*/ 51 h 51"/>
                    <a:gd name="T38" fmla="*/ 0 w 45"/>
                    <a:gd name="T39"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1">
                      <a:moveTo>
                        <a:pt x="0" y="4"/>
                      </a:moveTo>
                      <a:cubicBezTo>
                        <a:pt x="9" y="3"/>
                        <a:pt x="9" y="3"/>
                        <a:pt x="9" y="3"/>
                      </a:cubicBezTo>
                      <a:cubicBezTo>
                        <a:pt x="10" y="10"/>
                        <a:pt x="10" y="10"/>
                        <a:pt x="10" y="10"/>
                      </a:cubicBezTo>
                      <a:cubicBezTo>
                        <a:pt x="10" y="10"/>
                        <a:pt x="10" y="10"/>
                        <a:pt x="10" y="10"/>
                      </a:cubicBezTo>
                      <a:cubicBezTo>
                        <a:pt x="12" y="7"/>
                        <a:pt x="14" y="5"/>
                        <a:pt x="16" y="3"/>
                      </a:cubicBezTo>
                      <a:cubicBezTo>
                        <a:pt x="18" y="1"/>
                        <a:pt x="21" y="0"/>
                        <a:pt x="24" y="0"/>
                      </a:cubicBezTo>
                      <a:cubicBezTo>
                        <a:pt x="29" y="0"/>
                        <a:pt x="34" y="1"/>
                        <a:pt x="37" y="3"/>
                      </a:cubicBezTo>
                      <a:cubicBezTo>
                        <a:pt x="40" y="6"/>
                        <a:pt x="42" y="9"/>
                        <a:pt x="42" y="15"/>
                      </a:cubicBezTo>
                      <a:cubicBezTo>
                        <a:pt x="45" y="47"/>
                        <a:pt x="45" y="47"/>
                        <a:pt x="45" y="47"/>
                      </a:cubicBezTo>
                      <a:cubicBezTo>
                        <a:pt x="35" y="48"/>
                        <a:pt x="35" y="48"/>
                        <a:pt x="35" y="48"/>
                      </a:cubicBezTo>
                      <a:cubicBezTo>
                        <a:pt x="32" y="19"/>
                        <a:pt x="32" y="19"/>
                        <a:pt x="32" y="19"/>
                      </a:cubicBezTo>
                      <a:cubicBezTo>
                        <a:pt x="32" y="15"/>
                        <a:pt x="31" y="12"/>
                        <a:pt x="29" y="11"/>
                      </a:cubicBezTo>
                      <a:cubicBezTo>
                        <a:pt x="28" y="9"/>
                        <a:pt x="25" y="8"/>
                        <a:pt x="22" y="9"/>
                      </a:cubicBezTo>
                      <a:cubicBezTo>
                        <a:pt x="20" y="9"/>
                        <a:pt x="19" y="9"/>
                        <a:pt x="17" y="10"/>
                      </a:cubicBezTo>
                      <a:cubicBezTo>
                        <a:pt x="16" y="11"/>
                        <a:pt x="15" y="12"/>
                        <a:pt x="14" y="13"/>
                      </a:cubicBezTo>
                      <a:cubicBezTo>
                        <a:pt x="13" y="14"/>
                        <a:pt x="13" y="16"/>
                        <a:pt x="12" y="17"/>
                      </a:cubicBezTo>
                      <a:cubicBezTo>
                        <a:pt x="12" y="19"/>
                        <a:pt x="12" y="20"/>
                        <a:pt x="12" y="22"/>
                      </a:cubicBezTo>
                      <a:cubicBezTo>
                        <a:pt x="14" y="50"/>
                        <a:pt x="14" y="50"/>
                        <a:pt x="14" y="50"/>
                      </a:cubicBezTo>
                      <a:cubicBezTo>
                        <a:pt x="4" y="51"/>
                        <a:pt x="4" y="51"/>
                        <a:pt x="4" y="51"/>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1">
                  <a:extLst>
                    <a:ext uri="{FF2B5EF4-FFF2-40B4-BE49-F238E27FC236}">
                      <a16:creationId xmlns:a16="http://schemas.microsoft.com/office/drawing/2014/main" id="{B06170B5-F8D9-4820-BDF3-13D06BEE0742}"/>
                    </a:ext>
                  </a:extLst>
                </p:cNvPr>
                <p:cNvSpPr>
                  <a:spLocks/>
                </p:cNvSpPr>
                <p:nvPr/>
              </p:nvSpPr>
              <p:spPr bwMode="auto">
                <a:xfrm>
                  <a:off x="6083300" y="152400"/>
                  <a:ext cx="90488" cy="201613"/>
                </a:xfrm>
                <a:custGeom>
                  <a:avLst/>
                  <a:gdLst>
                    <a:gd name="T0" fmla="*/ 0 w 28"/>
                    <a:gd name="T1" fmla="*/ 14 h 62"/>
                    <a:gd name="T2" fmla="*/ 8 w 28"/>
                    <a:gd name="T3" fmla="*/ 14 h 62"/>
                    <a:gd name="T4" fmla="*/ 8 w 28"/>
                    <a:gd name="T5" fmla="*/ 0 h 62"/>
                    <a:gd name="T6" fmla="*/ 18 w 28"/>
                    <a:gd name="T7" fmla="*/ 0 h 62"/>
                    <a:gd name="T8" fmla="*/ 18 w 28"/>
                    <a:gd name="T9" fmla="*/ 14 h 62"/>
                    <a:gd name="T10" fmla="*/ 28 w 28"/>
                    <a:gd name="T11" fmla="*/ 15 h 62"/>
                    <a:gd name="T12" fmla="*/ 28 w 28"/>
                    <a:gd name="T13" fmla="*/ 22 h 62"/>
                    <a:gd name="T14" fmla="*/ 18 w 28"/>
                    <a:gd name="T15" fmla="*/ 22 h 62"/>
                    <a:gd name="T16" fmla="*/ 18 w 28"/>
                    <a:gd name="T17" fmla="*/ 48 h 62"/>
                    <a:gd name="T18" fmla="*/ 18 w 28"/>
                    <a:gd name="T19" fmla="*/ 50 h 62"/>
                    <a:gd name="T20" fmla="*/ 18 w 28"/>
                    <a:gd name="T21" fmla="*/ 52 h 62"/>
                    <a:gd name="T22" fmla="*/ 20 w 28"/>
                    <a:gd name="T23" fmla="*/ 54 h 62"/>
                    <a:gd name="T24" fmla="*/ 22 w 28"/>
                    <a:gd name="T25" fmla="*/ 54 h 62"/>
                    <a:gd name="T26" fmla="*/ 25 w 28"/>
                    <a:gd name="T27" fmla="*/ 54 h 62"/>
                    <a:gd name="T28" fmla="*/ 27 w 28"/>
                    <a:gd name="T29" fmla="*/ 54 h 62"/>
                    <a:gd name="T30" fmla="*/ 27 w 28"/>
                    <a:gd name="T31" fmla="*/ 62 h 62"/>
                    <a:gd name="T32" fmla="*/ 23 w 28"/>
                    <a:gd name="T33" fmla="*/ 62 h 62"/>
                    <a:gd name="T34" fmla="*/ 20 w 28"/>
                    <a:gd name="T35" fmla="*/ 62 h 62"/>
                    <a:gd name="T36" fmla="*/ 13 w 28"/>
                    <a:gd name="T37" fmla="*/ 62 h 62"/>
                    <a:gd name="T38" fmla="*/ 9 w 28"/>
                    <a:gd name="T39" fmla="*/ 59 h 62"/>
                    <a:gd name="T40" fmla="*/ 7 w 28"/>
                    <a:gd name="T41" fmla="*/ 55 h 62"/>
                    <a:gd name="T42" fmla="*/ 7 w 28"/>
                    <a:gd name="T43" fmla="*/ 50 h 62"/>
                    <a:gd name="T44" fmla="*/ 8 w 28"/>
                    <a:gd name="T45" fmla="*/ 22 h 62"/>
                    <a:gd name="T46" fmla="*/ 0 w 28"/>
                    <a:gd name="T47" fmla="*/ 22 h 62"/>
                    <a:gd name="T48" fmla="*/ 0 w 28"/>
                    <a:gd name="T49"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62">
                      <a:moveTo>
                        <a:pt x="0" y="14"/>
                      </a:moveTo>
                      <a:cubicBezTo>
                        <a:pt x="8" y="14"/>
                        <a:pt x="8" y="14"/>
                        <a:pt x="8" y="14"/>
                      </a:cubicBezTo>
                      <a:cubicBezTo>
                        <a:pt x="8" y="0"/>
                        <a:pt x="8" y="0"/>
                        <a:pt x="8" y="0"/>
                      </a:cubicBezTo>
                      <a:cubicBezTo>
                        <a:pt x="18" y="0"/>
                        <a:pt x="18" y="0"/>
                        <a:pt x="18" y="0"/>
                      </a:cubicBezTo>
                      <a:cubicBezTo>
                        <a:pt x="18" y="14"/>
                        <a:pt x="18" y="14"/>
                        <a:pt x="18" y="14"/>
                      </a:cubicBezTo>
                      <a:cubicBezTo>
                        <a:pt x="28" y="15"/>
                        <a:pt x="28" y="15"/>
                        <a:pt x="28" y="15"/>
                      </a:cubicBezTo>
                      <a:cubicBezTo>
                        <a:pt x="28" y="22"/>
                        <a:pt x="28" y="22"/>
                        <a:pt x="28" y="22"/>
                      </a:cubicBezTo>
                      <a:cubicBezTo>
                        <a:pt x="18" y="22"/>
                        <a:pt x="18" y="22"/>
                        <a:pt x="18" y="22"/>
                      </a:cubicBezTo>
                      <a:cubicBezTo>
                        <a:pt x="18" y="48"/>
                        <a:pt x="18" y="48"/>
                        <a:pt x="18" y="48"/>
                      </a:cubicBezTo>
                      <a:cubicBezTo>
                        <a:pt x="18" y="49"/>
                        <a:pt x="18" y="50"/>
                        <a:pt x="18" y="50"/>
                      </a:cubicBezTo>
                      <a:cubicBezTo>
                        <a:pt x="18" y="51"/>
                        <a:pt x="18" y="52"/>
                        <a:pt x="18" y="52"/>
                      </a:cubicBezTo>
                      <a:cubicBezTo>
                        <a:pt x="19" y="53"/>
                        <a:pt x="19" y="53"/>
                        <a:pt x="20" y="54"/>
                      </a:cubicBezTo>
                      <a:cubicBezTo>
                        <a:pt x="20" y="54"/>
                        <a:pt x="21" y="54"/>
                        <a:pt x="22" y="54"/>
                      </a:cubicBezTo>
                      <a:cubicBezTo>
                        <a:pt x="23" y="54"/>
                        <a:pt x="24" y="54"/>
                        <a:pt x="25" y="54"/>
                      </a:cubicBezTo>
                      <a:cubicBezTo>
                        <a:pt x="25" y="54"/>
                        <a:pt x="26" y="54"/>
                        <a:pt x="27" y="54"/>
                      </a:cubicBezTo>
                      <a:cubicBezTo>
                        <a:pt x="27" y="62"/>
                        <a:pt x="27" y="62"/>
                        <a:pt x="27" y="62"/>
                      </a:cubicBezTo>
                      <a:cubicBezTo>
                        <a:pt x="26" y="62"/>
                        <a:pt x="24" y="62"/>
                        <a:pt x="23" y="62"/>
                      </a:cubicBezTo>
                      <a:cubicBezTo>
                        <a:pt x="22" y="62"/>
                        <a:pt x="21" y="62"/>
                        <a:pt x="20" y="62"/>
                      </a:cubicBezTo>
                      <a:cubicBezTo>
                        <a:pt x="17" y="62"/>
                        <a:pt x="15" y="62"/>
                        <a:pt x="13" y="62"/>
                      </a:cubicBezTo>
                      <a:cubicBezTo>
                        <a:pt x="12" y="61"/>
                        <a:pt x="10" y="60"/>
                        <a:pt x="9" y="59"/>
                      </a:cubicBezTo>
                      <a:cubicBezTo>
                        <a:pt x="8" y="58"/>
                        <a:pt x="8" y="57"/>
                        <a:pt x="7" y="55"/>
                      </a:cubicBezTo>
                      <a:cubicBezTo>
                        <a:pt x="7" y="54"/>
                        <a:pt x="7" y="52"/>
                        <a:pt x="7" y="50"/>
                      </a:cubicBezTo>
                      <a:cubicBezTo>
                        <a:pt x="8" y="22"/>
                        <a:pt x="8" y="22"/>
                        <a:pt x="8" y="22"/>
                      </a:cubicBezTo>
                      <a:cubicBezTo>
                        <a:pt x="0" y="22"/>
                        <a:pt x="0" y="22"/>
                        <a:pt x="0" y="22"/>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2">
                  <a:extLst>
                    <a:ext uri="{FF2B5EF4-FFF2-40B4-BE49-F238E27FC236}">
                      <a16:creationId xmlns:a16="http://schemas.microsoft.com/office/drawing/2014/main" id="{1C2FF79E-8F79-4E61-8B07-CE2F7E128481}"/>
                    </a:ext>
                  </a:extLst>
                </p:cNvPr>
                <p:cNvSpPr>
                  <a:spLocks noEditPoints="1"/>
                </p:cNvSpPr>
                <p:nvPr/>
              </p:nvSpPr>
              <p:spPr bwMode="auto">
                <a:xfrm>
                  <a:off x="6189663" y="204788"/>
                  <a:ext cx="149225" cy="161925"/>
                </a:xfrm>
                <a:custGeom>
                  <a:avLst/>
                  <a:gdLst>
                    <a:gd name="T0" fmla="*/ 11 w 46"/>
                    <a:gd name="T1" fmla="*/ 26 h 50"/>
                    <a:gd name="T2" fmla="*/ 11 w 46"/>
                    <a:gd name="T3" fmla="*/ 32 h 50"/>
                    <a:gd name="T4" fmla="*/ 12 w 46"/>
                    <a:gd name="T5" fmla="*/ 37 h 50"/>
                    <a:gd name="T6" fmla="*/ 16 w 46"/>
                    <a:gd name="T7" fmla="*/ 40 h 50"/>
                    <a:gd name="T8" fmla="*/ 21 w 46"/>
                    <a:gd name="T9" fmla="*/ 42 h 50"/>
                    <a:gd name="T10" fmla="*/ 29 w 46"/>
                    <a:gd name="T11" fmla="*/ 41 h 50"/>
                    <a:gd name="T12" fmla="*/ 34 w 46"/>
                    <a:gd name="T13" fmla="*/ 36 h 50"/>
                    <a:gd name="T14" fmla="*/ 44 w 46"/>
                    <a:gd name="T15" fmla="*/ 37 h 50"/>
                    <a:gd name="T16" fmla="*/ 40 w 46"/>
                    <a:gd name="T17" fmla="*/ 43 h 50"/>
                    <a:gd name="T18" fmla="*/ 35 w 46"/>
                    <a:gd name="T19" fmla="*/ 48 h 50"/>
                    <a:gd name="T20" fmla="*/ 28 w 46"/>
                    <a:gd name="T21" fmla="*/ 50 h 50"/>
                    <a:gd name="T22" fmla="*/ 20 w 46"/>
                    <a:gd name="T23" fmla="*/ 50 h 50"/>
                    <a:gd name="T24" fmla="*/ 11 w 46"/>
                    <a:gd name="T25" fmla="*/ 47 h 50"/>
                    <a:gd name="T26" fmla="*/ 4 w 46"/>
                    <a:gd name="T27" fmla="*/ 41 h 50"/>
                    <a:gd name="T28" fmla="*/ 1 w 46"/>
                    <a:gd name="T29" fmla="*/ 33 h 50"/>
                    <a:gd name="T30" fmla="*/ 0 w 46"/>
                    <a:gd name="T31" fmla="*/ 22 h 50"/>
                    <a:gd name="T32" fmla="*/ 3 w 46"/>
                    <a:gd name="T33" fmla="*/ 13 h 50"/>
                    <a:gd name="T34" fmla="*/ 9 w 46"/>
                    <a:gd name="T35" fmla="*/ 6 h 50"/>
                    <a:gd name="T36" fmla="*/ 17 w 46"/>
                    <a:gd name="T37" fmla="*/ 1 h 50"/>
                    <a:gd name="T38" fmla="*/ 26 w 46"/>
                    <a:gd name="T39" fmla="*/ 0 h 50"/>
                    <a:gd name="T40" fmla="*/ 36 w 46"/>
                    <a:gd name="T41" fmla="*/ 4 h 50"/>
                    <a:gd name="T42" fmla="*/ 43 w 46"/>
                    <a:gd name="T43" fmla="*/ 11 h 50"/>
                    <a:gd name="T44" fmla="*/ 46 w 46"/>
                    <a:gd name="T45" fmla="*/ 20 h 50"/>
                    <a:gd name="T46" fmla="*/ 45 w 46"/>
                    <a:gd name="T47" fmla="*/ 31 h 50"/>
                    <a:gd name="T48" fmla="*/ 11 w 46"/>
                    <a:gd name="T49" fmla="*/ 26 h 50"/>
                    <a:gd name="T50" fmla="*/ 36 w 46"/>
                    <a:gd name="T51" fmla="*/ 23 h 50"/>
                    <a:gd name="T52" fmla="*/ 35 w 46"/>
                    <a:gd name="T53" fmla="*/ 18 h 50"/>
                    <a:gd name="T54" fmla="*/ 33 w 46"/>
                    <a:gd name="T55" fmla="*/ 13 h 50"/>
                    <a:gd name="T56" fmla="*/ 30 w 46"/>
                    <a:gd name="T57" fmla="*/ 10 h 50"/>
                    <a:gd name="T58" fmla="*/ 25 w 46"/>
                    <a:gd name="T59" fmla="*/ 9 h 50"/>
                    <a:gd name="T60" fmla="*/ 20 w 46"/>
                    <a:gd name="T61" fmla="*/ 9 h 50"/>
                    <a:gd name="T62" fmla="*/ 16 w 46"/>
                    <a:gd name="T63" fmla="*/ 11 h 50"/>
                    <a:gd name="T64" fmla="*/ 13 w 46"/>
                    <a:gd name="T65" fmla="*/ 15 h 50"/>
                    <a:gd name="T66" fmla="*/ 11 w 46"/>
                    <a:gd name="T67" fmla="*/ 20 h 50"/>
                    <a:gd name="T68" fmla="*/ 36 w 46"/>
                    <a:gd name="T6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50">
                      <a:moveTo>
                        <a:pt x="11" y="26"/>
                      </a:moveTo>
                      <a:cubicBezTo>
                        <a:pt x="10" y="28"/>
                        <a:pt x="10" y="30"/>
                        <a:pt x="11" y="32"/>
                      </a:cubicBezTo>
                      <a:cubicBezTo>
                        <a:pt x="11" y="34"/>
                        <a:pt x="11" y="35"/>
                        <a:pt x="12" y="37"/>
                      </a:cubicBezTo>
                      <a:cubicBezTo>
                        <a:pt x="13" y="38"/>
                        <a:pt x="14" y="39"/>
                        <a:pt x="16" y="40"/>
                      </a:cubicBezTo>
                      <a:cubicBezTo>
                        <a:pt x="17" y="41"/>
                        <a:pt x="19" y="42"/>
                        <a:pt x="21" y="42"/>
                      </a:cubicBezTo>
                      <a:cubicBezTo>
                        <a:pt x="24" y="42"/>
                        <a:pt x="27" y="42"/>
                        <a:pt x="29" y="41"/>
                      </a:cubicBezTo>
                      <a:cubicBezTo>
                        <a:pt x="31" y="40"/>
                        <a:pt x="33" y="38"/>
                        <a:pt x="34" y="36"/>
                      </a:cubicBezTo>
                      <a:cubicBezTo>
                        <a:pt x="44" y="37"/>
                        <a:pt x="44" y="37"/>
                        <a:pt x="44" y="37"/>
                      </a:cubicBezTo>
                      <a:cubicBezTo>
                        <a:pt x="43" y="39"/>
                        <a:pt x="42" y="41"/>
                        <a:pt x="40" y="43"/>
                      </a:cubicBezTo>
                      <a:cubicBezTo>
                        <a:pt x="38" y="45"/>
                        <a:pt x="37" y="47"/>
                        <a:pt x="35" y="48"/>
                      </a:cubicBezTo>
                      <a:cubicBezTo>
                        <a:pt x="32" y="49"/>
                        <a:pt x="30" y="50"/>
                        <a:pt x="28" y="50"/>
                      </a:cubicBezTo>
                      <a:cubicBezTo>
                        <a:pt x="25" y="50"/>
                        <a:pt x="23" y="50"/>
                        <a:pt x="20" y="50"/>
                      </a:cubicBezTo>
                      <a:cubicBezTo>
                        <a:pt x="17" y="50"/>
                        <a:pt x="13" y="49"/>
                        <a:pt x="11" y="47"/>
                      </a:cubicBezTo>
                      <a:cubicBezTo>
                        <a:pt x="8" y="45"/>
                        <a:pt x="6" y="43"/>
                        <a:pt x="4" y="41"/>
                      </a:cubicBezTo>
                      <a:cubicBezTo>
                        <a:pt x="2" y="39"/>
                        <a:pt x="1" y="36"/>
                        <a:pt x="1" y="33"/>
                      </a:cubicBezTo>
                      <a:cubicBezTo>
                        <a:pt x="0" y="29"/>
                        <a:pt x="0" y="26"/>
                        <a:pt x="0" y="22"/>
                      </a:cubicBezTo>
                      <a:cubicBezTo>
                        <a:pt x="1" y="19"/>
                        <a:pt x="2" y="16"/>
                        <a:pt x="3" y="13"/>
                      </a:cubicBezTo>
                      <a:cubicBezTo>
                        <a:pt x="5" y="10"/>
                        <a:pt x="7" y="8"/>
                        <a:pt x="9" y="6"/>
                      </a:cubicBezTo>
                      <a:cubicBezTo>
                        <a:pt x="11" y="4"/>
                        <a:pt x="14" y="2"/>
                        <a:pt x="17" y="1"/>
                      </a:cubicBezTo>
                      <a:cubicBezTo>
                        <a:pt x="20" y="0"/>
                        <a:pt x="23" y="0"/>
                        <a:pt x="26" y="0"/>
                      </a:cubicBezTo>
                      <a:cubicBezTo>
                        <a:pt x="30" y="1"/>
                        <a:pt x="33" y="2"/>
                        <a:pt x="36" y="4"/>
                      </a:cubicBezTo>
                      <a:cubicBezTo>
                        <a:pt x="39" y="6"/>
                        <a:pt x="41" y="8"/>
                        <a:pt x="43" y="11"/>
                      </a:cubicBezTo>
                      <a:cubicBezTo>
                        <a:pt x="44" y="14"/>
                        <a:pt x="45" y="17"/>
                        <a:pt x="46" y="20"/>
                      </a:cubicBezTo>
                      <a:cubicBezTo>
                        <a:pt x="46" y="24"/>
                        <a:pt x="46" y="27"/>
                        <a:pt x="45" y="31"/>
                      </a:cubicBezTo>
                      <a:lnTo>
                        <a:pt x="11" y="26"/>
                      </a:lnTo>
                      <a:close/>
                      <a:moveTo>
                        <a:pt x="36" y="23"/>
                      </a:moveTo>
                      <a:cubicBezTo>
                        <a:pt x="36" y="21"/>
                        <a:pt x="36" y="19"/>
                        <a:pt x="35" y="18"/>
                      </a:cubicBezTo>
                      <a:cubicBezTo>
                        <a:pt x="35" y="16"/>
                        <a:pt x="34" y="15"/>
                        <a:pt x="33" y="13"/>
                      </a:cubicBezTo>
                      <a:cubicBezTo>
                        <a:pt x="33" y="12"/>
                        <a:pt x="31" y="11"/>
                        <a:pt x="30" y="10"/>
                      </a:cubicBezTo>
                      <a:cubicBezTo>
                        <a:pt x="29" y="9"/>
                        <a:pt x="27" y="9"/>
                        <a:pt x="25" y="9"/>
                      </a:cubicBezTo>
                      <a:cubicBezTo>
                        <a:pt x="24" y="8"/>
                        <a:pt x="22" y="8"/>
                        <a:pt x="20" y="9"/>
                      </a:cubicBezTo>
                      <a:cubicBezTo>
                        <a:pt x="19" y="9"/>
                        <a:pt x="17" y="10"/>
                        <a:pt x="16" y="11"/>
                      </a:cubicBezTo>
                      <a:cubicBezTo>
                        <a:pt x="15" y="12"/>
                        <a:pt x="14" y="13"/>
                        <a:pt x="13" y="15"/>
                      </a:cubicBezTo>
                      <a:cubicBezTo>
                        <a:pt x="12" y="16"/>
                        <a:pt x="12" y="18"/>
                        <a:pt x="11" y="20"/>
                      </a:cubicBez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3">
                  <a:extLst>
                    <a:ext uri="{FF2B5EF4-FFF2-40B4-BE49-F238E27FC236}">
                      <a16:creationId xmlns:a16="http://schemas.microsoft.com/office/drawing/2014/main" id="{3F792BF9-3E20-4B9E-91A6-9D5CB3630F10}"/>
                    </a:ext>
                  </a:extLst>
                </p:cNvPr>
                <p:cNvSpPr>
                  <a:spLocks/>
                </p:cNvSpPr>
                <p:nvPr/>
              </p:nvSpPr>
              <p:spPr bwMode="auto">
                <a:xfrm>
                  <a:off x="6348413" y="171450"/>
                  <a:ext cx="80963" cy="214313"/>
                </a:xfrm>
                <a:custGeom>
                  <a:avLst/>
                  <a:gdLst>
                    <a:gd name="T0" fmla="*/ 31 w 51"/>
                    <a:gd name="T1" fmla="*/ 0 h 135"/>
                    <a:gd name="T2" fmla="*/ 51 w 51"/>
                    <a:gd name="T3" fmla="*/ 4 h 135"/>
                    <a:gd name="T4" fmla="*/ 21 w 51"/>
                    <a:gd name="T5" fmla="*/ 135 h 135"/>
                    <a:gd name="T6" fmla="*/ 0 w 51"/>
                    <a:gd name="T7" fmla="*/ 131 h 135"/>
                    <a:gd name="T8" fmla="*/ 31 w 51"/>
                    <a:gd name="T9" fmla="*/ 0 h 135"/>
                  </a:gdLst>
                  <a:ahLst/>
                  <a:cxnLst>
                    <a:cxn ang="0">
                      <a:pos x="T0" y="T1"/>
                    </a:cxn>
                    <a:cxn ang="0">
                      <a:pos x="T2" y="T3"/>
                    </a:cxn>
                    <a:cxn ang="0">
                      <a:pos x="T4" y="T5"/>
                    </a:cxn>
                    <a:cxn ang="0">
                      <a:pos x="T6" y="T7"/>
                    </a:cxn>
                    <a:cxn ang="0">
                      <a:pos x="T8" y="T9"/>
                    </a:cxn>
                  </a:cxnLst>
                  <a:rect l="0" t="0" r="r" b="b"/>
                  <a:pathLst>
                    <a:path w="51" h="135">
                      <a:moveTo>
                        <a:pt x="31" y="0"/>
                      </a:moveTo>
                      <a:lnTo>
                        <a:pt x="51" y="4"/>
                      </a:lnTo>
                      <a:lnTo>
                        <a:pt x="21" y="135"/>
                      </a:lnTo>
                      <a:lnTo>
                        <a:pt x="0" y="1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94">
                  <a:extLst>
                    <a:ext uri="{FF2B5EF4-FFF2-40B4-BE49-F238E27FC236}">
                      <a16:creationId xmlns:a16="http://schemas.microsoft.com/office/drawing/2014/main" id="{5F96CC09-0E75-4FC7-8CF5-3D884F546404}"/>
                    </a:ext>
                  </a:extLst>
                </p:cNvPr>
                <p:cNvSpPr>
                  <a:spLocks/>
                </p:cNvSpPr>
                <p:nvPr/>
              </p:nvSpPr>
              <p:spPr bwMode="auto">
                <a:xfrm>
                  <a:off x="6416675" y="192088"/>
                  <a:ext cx="90488" cy="212725"/>
                </a:xfrm>
                <a:custGeom>
                  <a:avLst/>
                  <a:gdLst>
                    <a:gd name="T0" fmla="*/ 37 w 57"/>
                    <a:gd name="T1" fmla="*/ 0 h 134"/>
                    <a:gd name="T2" fmla="*/ 57 w 57"/>
                    <a:gd name="T3" fmla="*/ 6 h 134"/>
                    <a:gd name="T4" fmla="*/ 21 w 57"/>
                    <a:gd name="T5" fmla="*/ 134 h 134"/>
                    <a:gd name="T6" fmla="*/ 0 w 57"/>
                    <a:gd name="T7" fmla="*/ 128 h 134"/>
                    <a:gd name="T8" fmla="*/ 37 w 57"/>
                    <a:gd name="T9" fmla="*/ 0 h 134"/>
                  </a:gdLst>
                  <a:ahLst/>
                  <a:cxnLst>
                    <a:cxn ang="0">
                      <a:pos x="T0" y="T1"/>
                    </a:cxn>
                    <a:cxn ang="0">
                      <a:pos x="T2" y="T3"/>
                    </a:cxn>
                    <a:cxn ang="0">
                      <a:pos x="T4" y="T5"/>
                    </a:cxn>
                    <a:cxn ang="0">
                      <a:pos x="T6" y="T7"/>
                    </a:cxn>
                    <a:cxn ang="0">
                      <a:pos x="T8" y="T9"/>
                    </a:cxn>
                  </a:cxnLst>
                  <a:rect l="0" t="0" r="r" b="b"/>
                  <a:pathLst>
                    <a:path w="57" h="134">
                      <a:moveTo>
                        <a:pt x="37" y="0"/>
                      </a:moveTo>
                      <a:lnTo>
                        <a:pt x="57" y="6"/>
                      </a:lnTo>
                      <a:lnTo>
                        <a:pt x="21" y="134"/>
                      </a:lnTo>
                      <a:lnTo>
                        <a:pt x="0" y="128"/>
                      </a:lnTo>
                      <a:lnTo>
                        <a:pt x="3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5">
                  <a:extLst>
                    <a:ext uri="{FF2B5EF4-FFF2-40B4-BE49-F238E27FC236}">
                      <a16:creationId xmlns:a16="http://schemas.microsoft.com/office/drawing/2014/main" id="{648B4FBB-A0AC-44DE-B9BD-E8317CDE6027}"/>
                    </a:ext>
                  </a:extLst>
                </p:cNvPr>
                <p:cNvSpPr>
                  <a:spLocks noEditPoints="1"/>
                </p:cNvSpPr>
                <p:nvPr/>
              </p:nvSpPr>
              <p:spPr bwMode="auto">
                <a:xfrm>
                  <a:off x="6481763" y="214313"/>
                  <a:ext cx="103188" cy="214313"/>
                </a:xfrm>
                <a:custGeom>
                  <a:avLst/>
                  <a:gdLst>
                    <a:gd name="T0" fmla="*/ 33 w 65"/>
                    <a:gd name="T1" fmla="*/ 35 h 135"/>
                    <a:gd name="T2" fmla="*/ 53 w 65"/>
                    <a:gd name="T3" fmla="*/ 43 h 135"/>
                    <a:gd name="T4" fmla="*/ 20 w 65"/>
                    <a:gd name="T5" fmla="*/ 135 h 135"/>
                    <a:gd name="T6" fmla="*/ 0 w 65"/>
                    <a:gd name="T7" fmla="*/ 127 h 135"/>
                    <a:gd name="T8" fmla="*/ 33 w 65"/>
                    <a:gd name="T9" fmla="*/ 35 h 135"/>
                    <a:gd name="T10" fmla="*/ 45 w 65"/>
                    <a:gd name="T11" fmla="*/ 0 h 135"/>
                    <a:gd name="T12" fmla="*/ 65 w 65"/>
                    <a:gd name="T13" fmla="*/ 8 h 135"/>
                    <a:gd name="T14" fmla="*/ 59 w 65"/>
                    <a:gd name="T15" fmla="*/ 26 h 135"/>
                    <a:gd name="T16" fmla="*/ 39 w 65"/>
                    <a:gd name="T17" fmla="*/ 20 h 135"/>
                    <a:gd name="T18" fmla="*/ 45 w 65"/>
                    <a:gd name="T1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35">
                      <a:moveTo>
                        <a:pt x="33" y="35"/>
                      </a:moveTo>
                      <a:lnTo>
                        <a:pt x="53" y="43"/>
                      </a:lnTo>
                      <a:lnTo>
                        <a:pt x="20" y="135"/>
                      </a:lnTo>
                      <a:lnTo>
                        <a:pt x="0" y="127"/>
                      </a:lnTo>
                      <a:lnTo>
                        <a:pt x="33" y="35"/>
                      </a:lnTo>
                      <a:close/>
                      <a:moveTo>
                        <a:pt x="45" y="0"/>
                      </a:moveTo>
                      <a:lnTo>
                        <a:pt x="65" y="8"/>
                      </a:lnTo>
                      <a:lnTo>
                        <a:pt x="59" y="26"/>
                      </a:lnTo>
                      <a:lnTo>
                        <a:pt x="39" y="20"/>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6">
                  <a:extLst>
                    <a:ext uri="{FF2B5EF4-FFF2-40B4-BE49-F238E27FC236}">
                      <a16:creationId xmlns:a16="http://schemas.microsoft.com/office/drawing/2014/main" id="{A9C8422A-C633-4D7A-964A-85A5CA51BC93}"/>
                    </a:ext>
                  </a:extLst>
                </p:cNvPr>
                <p:cNvSpPr>
                  <a:spLocks noEditPoints="1"/>
                </p:cNvSpPr>
                <p:nvPr/>
              </p:nvSpPr>
              <p:spPr bwMode="auto">
                <a:xfrm>
                  <a:off x="6530975" y="314325"/>
                  <a:ext cx="206375" cy="220663"/>
                </a:xfrm>
                <a:custGeom>
                  <a:avLst/>
                  <a:gdLst>
                    <a:gd name="T0" fmla="*/ 45 w 64"/>
                    <a:gd name="T1" fmla="*/ 54 h 68"/>
                    <a:gd name="T2" fmla="*/ 32 w 64"/>
                    <a:gd name="T3" fmla="*/ 66 h 68"/>
                    <a:gd name="T4" fmla="*/ 14 w 64"/>
                    <a:gd name="T5" fmla="*/ 64 h 68"/>
                    <a:gd name="T6" fmla="*/ 8 w 64"/>
                    <a:gd name="T7" fmla="*/ 60 h 68"/>
                    <a:gd name="T8" fmla="*/ 3 w 64"/>
                    <a:gd name="T9" fmla="*/ 55 h 68"/>
                    <a:gd name="T10" fmla="*/ 1 w 64"/>
                    <a:gd name="T11" fmla="*/ 48 h 68"/>
                    <a:gd name="T12" fmla="*/ 2 w 64"/>
                    <a:gd name="T13" fmla="*/ 41 h 68"/>
                    <a:gd name="T14" fmla="*/ 11 w 64"/>
                    <a:gd name="T15" fmla="*/ 46 h 68"/>
                    <a:gd name="T16" fmla="*/ 11 w 64"/>
                    <a:gd name="T17" fmla="*/ 49 h 68"/>
                    <a:gd name="T18" fmla="*/ 12 w 64"/>
                    <a:gd name="T19" fmla="*/ 53 h 68"/>
                    <a:gd name="T20" fmla="*/ 15 w 64"/>
                    <a:gd name="T21" fmla="*/ 55 h 68"/>
                    <a:gd name="T22" fmla="*/ 18 w 64"/>
                    <a:gd name="T23" fmla="*/ 57 h 68"/>
                    <a:gd name="T24" fmla="*/ 28 w 64"/>
                    <a:gd name="T25" fmla="*/ 58 h 68"/>
                    <a:gd name="T26" fmla="*/ 35 w 64"/>
                    <a:gd name="T27" fmla="*/ 51 h 68"/>
                    <a:gd name="T28" fmla="*/ 38 w 64"/>
                    <a:gd name="T29" fmla="*/ 45 h 68"/>
                    <a:gd name="T30" fmla="*/ 38 w 64"/>
                    <a:gd name="T31" fmla="*/ 45 h 68"/>
                    <a:gd name="T32" fmla="*/ 30 w 64"/>
                    <a:gd name="T33" fmla="*/ 47 h 68"/>
                    <a:gd name="T34" fmla="*/ 21 w 64"/>
                    <a:gd name="T35" fmla="*/ 46 h 68"/>
                    <a:gd name="T36" fmla="*/ 13 w 64"/>
                    <a:gd name="T37" fmla="*/ 40 h 68"/>
                    <a:gd name="T38" fmla="*/ 10 w 64"/>
                    <a:gd name="T39" fmla="*/ 32 h 68"/>
                    <a:gd name="T40" fmla="*/ 10 w 64"/>
                    <a:gd name="T41" fmla="*/ 23 h 68"/>
                    <a:gd name="T42" fmla="*/ 13 w 64"/>
                    <a:gd name="T43" fmla="*/ 14 h 68"/>
                    <a:gd name="T44" fmla="*/ 18 w 64"/>
                    <a:gd name="T45" fmla="*/ 7 h 68"/>
                    <a:gd name="T46" fmla="*/ 25 w 64"/>
                    <a:gd name="T47" fmla="*/ 2 h 68"/>
                    <a:gd name="T48" fmla="*/ 34 w 64"/>
                    <a:gd name="T49" fmla="*/ 0 h 68"/>
                    <a:gd name="T50" fmla="*/ 43 w 64"/>
                    <a:gd name="T51" fmla="*/ 2 h 68"/>
                    <a:gd name="T52" fmla="*/ 49 w 64"/>
                    <a:gd name="T53" fmla="*/ 7 h 68"/>
                    <a:gd name="T54" fmla="*/ 52 w 64"/>
                    <a:gd name="T55" fmla="*/ 15 h 68"/>
                    <a:gd name="T56" fmla="*/ 52 w 64"/>
                    <a:gd name="T57" fmla="*/ 15 h 68"/>
                    <a:gd name="T58" fmla="*/ 55 w 64"/>
                    <a:gd name="T59" fmla="*/ 9 h 68"/>
                    <a:gd name="T60" fmla="*/ 64 w 64"/>
                    <a:gd name="T61" fmla="*/ 14 h 68"/>
                    <a:gd name="T62" fmla="*/ 45 w 64"/>
                    <a:gd name="T63" fmla="*/ 54 h 68"/>
                    <a:gd name="T64" fmla="*/ 26 w 64"/>
                    <a:gd name="T65" fmla="*/ 39 h 68"/>
                    <a:gd name="T66" fmla="*/ 32 w 64"/>
                    <a:gd name="T67" fmla="*/ 40 h 68"/>
                    <a:gd name="T68" fmla="*/ 37 w 64"/>
                    <a:gd name="T69" fmla="*/ 39 h 68"/>
                    <a:gd name="T70" fmla="*/ 42 w 64"/>
                    <a:gd name="T71" fmla="*/ 35 h 68"/>
                    <a:gd name="T72" fmla="*/ 45 w 64"/>
                    <a:gd name="T73" fmla="*/ 30 h 68"/>
                    <a:gd name="T74" fmla="*/ 47 w 64"/>
                    <a:gd name="T75" fmla="*/ 24 h 68"/>
                    <a:gd name="T76" fmla="*/ 47 w 64"/>
                    <a:gd name="T77" fmla="*/ 19 h 68"/>
                    <a:gd name="T78" fmla="*/ 45 w 64"/>
                    <a:gd name="T79" fmla="*/ 14 h 68"/>
                    <a:gd name="T80" fmla="*/ 40 w 64"/>
                    <a:gd name="T81" fmla="*/ 10 h 68"/>
                    <a:gd name="T82" fmla="*/ 34 w 64"/>
                    <a:gd name="T83" fmla="*/ 9 h 68"/>
                    <a:gd name="T84" fmla="*/ 29 w 64"/>
                    <a:gd name="T85" fmla="*/ 11 h 68"/>
                    <a:gd name="T86" fmla="*/ 25 w 64"/>
                    <a:gd name="T87" fmla="*/ 14 h 68"/>
                    <a:gd name="T88" fmla="*/ 22 w 64"/>
                    <a:gd name="T89" fmla="*/ 20 h 68"/>
                    <a:gd name="T90" fmla="*/ 20 w 64"/>
                    <a:gd name="T91" fmla="*/ 25 h 68"/>
                    <a:gd name="T92" fmla="*/ 20 w 64"/>
                    <a:gd name="T93" fmla="*/ 31 h 68"/>
                    <a:gd name="T94" fmla="*/ 22 w 64"/>
                    <a:gd name="T95" fmla="*/ 35 h 68"/>
                    <a:gd name="T96" fmla="*/ 26 w 64"/>
                    <a:gd name="T97" fmla="*/ 3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45" y="54"/>
                      </a:moveTo>
                      <a:cubicBezTo>
                        <a:pt x="42" y="61"/>
                        <a:pt x="38" y="65"/>
                        <a:pt x="32" y="66"/>
                      </a:cubicBezTo>
                      <a:cubicBezTo>
                        <a:pt x="27" y="68"/>
                        <a:pt x="21" y="67"/>
                        <a:pt x="14" y="64"/>
                      </a:cubicBezTo>
                      <a:cubicBezTo>
                        <a:pt x="12" y="63"/>
                        <a:pt x="10" y="61"/>
                        <a:pt x="8" y="60"/>
                      </a:cubicBezTo>
                      <a:cubicBezTo>
                        <a:pt x="6" y="58"/>
                        <a:pt x="5" y="57"/>
                        <a:pt x="3" y="55"/>
                      </a:cubicBezTo>
                      <a:cubicBezTo>
                        <a:pt x="2" y="53"/>
                        <a:pt x="1" y="51"/>
                        <a:pt x="1" y="48"/>
                      </a:cubicBezTo>
                      <a:cubicBezTo>
                        <a:pt x="0" y="46"/>
                        <a:pt x="1" y="44"/>
                        <a:pt x="2" y="41"/>
                      </a:cubicBezTo>
                      <a:cubicBezTo>
                        <a:pt x="11" y="46"/>
                        <a:pt x="11" y="46"/>
                        <a:pt x="11" y="46"/>
                      </a:cubicBezTo>
                      <a:cubicBezTo>
                        <a:pt x="11" y="47"/>
                        <a:pt x="11" y="48"/>
                        <a:pt x="11" y="49"/>
                      </a:cubicBezTo>
                      <a:cubicBezTo>
                        <a:pt x="11" y="51"/>
                        <a:pt x="12" y="52"/>
                        <a:pt x="12" y="53"/>
                      </a:cubicBezTo>
                      <a:cubicBezTo>
                        <a:pt x="13" y="53"/>
                        <a:pt x="14" y="54"/>
                        <a:pt x="15" y="55"/>
                      </a:cubicBezTo>
                      <a:cubicBezTo>
                        <a:pt x="16" y="56"/>
                        <a:pt x="17" y="56"/>
                        <a:pt x="18" y="57"/>
                      </a:cubicBezTo>
                      <a:cubicBezTo>
                        <a:pt x="22" y="59"/>
                        <a:pt x="26" y="59"/>
                        <a:pt x="28" y="58"/>
                      </a:cubicBezTo>
                      <a:cubicBezTo>
                        <a:pt x="31" y="57"/>
                        <a:pt x="33" y="55"/>
                        <a:pt x="35" y="51"/>
                      </a:cubicBezTo>
                      <a:cubicBezTo>
                        <a:pt x="38" y="45"/>
                        <a:pt x="38" y="45"/>
                        <a:pt x="38" y="45"/>
                      </a:cubicBezTo>
                      <a:cubicBezTo>
                        <a:pt x="38" y="45"/>
                        <a:pt x="38" y="45"/>
                        <a:pt x="38" y="45"/>
                      </a:cubicBezTo>
                      <a:cubicBezTo>
                        <a:pt x="35" y="46"/>
                        <a:pt x="33" y="47"/>
                        <a:pt x="30" y="47"/>
                      </a:cubicBezTo>
                      <a:cubicBezTo>
                        <a:pt x="27" y="48"/>
                        <a:pt x="24" y="47"/>
                        <a:pt x="21" y="46"/>
                      </a:cubicBezTo>
                      <a:cubicBezTo>
                        <a:pt x="18" y="44"/>
                        <a:pt x="15" y="42"/>
                        <a:pt x="13" y="40"/>
                      </a:cubicBezTo>
                      <a:cubicBezTo>
                        <a:pt x="11" y="38"/>
                        <a:pt x="10" y="35"/>
                        <a:pt x="10" y="32"/>
                      </a:cubicBezTo>
                      <a:cubicBezTo>
                        <a:pt x="9" y="29"/>
                        <a:pt x="9" y="26"/>
                        <a:pt x="10" y="23"/>
                      </a:cubicBezTo>
                      <a:cubicBezTo>
                        <a:pt x="10" y="20"/>
                        <a:pt x="11" y="17"/>
                        <a:pt x="13" y="14"/>
                      </a:cubicBezTo>
                      <a:cubicBezTo>
                        <a:pt x="14" y="11"/>
                        <a:pt x="16" y="9"/>
                        <a:pt x="18" y="7"/>
                      </a:cubicBezTo>
                      <a:cubicBezTo>
                        <a:pt x="20" y="4"/>
                        <a:pt x="23" y="3"/>
                        <a:pt x="25" y="2"/>
                      </a:cubicBezTo>
                      <a:cubicBezTo>
                        <a:pt x="28" y="0"/>
                        <a:pt x="31" y="0"/>
                        <a:pt x="34" y="0"/>
                      </a:cubicBezTo>
                      <a:cubicBezTo>
                        <a:pt x="36" y="0"/>
                        <a:pt x="39" y="0"/>
                        <a:pt x="43" y="2"/>
                      </a:cubicBezTo>
                      <a:cubicBezTo>
                        <a:pt x="45" y="3"/>
                        <a:pt x="47" y="5"/>
                        <a:pt x="49" y="7"/>
                      </a:cubicBezTo>
                      <a:cubicBezTo>
                        <a:pt x="51" y="9"/>
                        <a:pt x="52" y="12"/>
                        <a:pt x="52" y="15"/>
                      </a:cubicBezTo>
                      <a:cubicBezTo>
                        <a:pt x="52" y="15"/>
                        <a:pt x="52" y="15"/>
                        <a:pt x="52" y="15"/>
                      </a:cubicBezTo>
                      <a:cubicBezTo>
                        <a:pt x="55" y="9"/>
                        <a:pt x="55" y="9"/>
                        <a:pt x="55" y="9"/>
                      </a:cubicBezTo>
                      <a:cubicBezTo>
                        <a:pt x="64" y="14"/>
                        <a:pt x="64" y="14"/>
                        <a:pt x="64" y="14"/>
                      </a:cubicBezTo>
                      <a:lnTo>
                        <a:pt x="45" y="54"/>
                      </a:lnTo>
                      <a:close/>
                      <a:moveTo>
                        <a:pt x="26" y="39"/>
                      </a:moveTo>
                      <a:cubicBezTo>
                        <a:pt x="28" y="40"/>
                        <a:pt x="30" y="41"/>
                        <a:pt x="32" y="40"/>
                      </a:cubicBezTo>
                      <a:cubicBezTo>
                        <a:pt x="34" y="40"/>
                        <a:pt x="36" y="40"/>
                        <a:pt x="37" y="39"/>
                      </a:cubicBezTo>
                      <a:cubicBezTo>
                        <a:pt x="39" y="38"/>
                        <a:pt x="40" y="36"/>
                        <a:pt x="42" y="35"/>
                      </a:cubicBezTo>
                      <a:cubicBezTo>
                        <a:pt x="43" y="33"/>
                        <a:pt x="44" y="32"/>
                        <a:pt x="45" y="30"/>
                      </a:cubicBezTo>
                      <a:cubicBezTo>
                        <a:pt x="46" y="28"/>
                        <a:pt x="47" y="26"/>
                        <a:pt x="47" y="24"/>
                      </a:cubicBezTo>
                      <a:cubicBezTo>
                        <a:pt x="47" y="22"/>
                        <a:pt x="47" y="20"/>
                        <a:pt x="47" y="19"/>
                      </a:cubicBezTo>
                      <a:cubicBezTo>
                        <a:pt x="47" y="17"/>
                        <a:pt x="46" y="15"/>
                        <a:pt x="45" y="14"/>
                      </a:cubicBezTo>
                      <a:cubicBezTo>
                        <a:pt x="44" y="12"/>
                        <a:pt x="42" y="11"/>
                        <a:pt x="40" y="10"/>
                      </a:cubicBezTo>
                      <a:cubicBezTo>
                        <a:pt x="38" y="9"/>
                        <a:pt x="36" y="9"/>
                        <a:pt x="34" y="9"/>
                      </a:cubicBezTo>
                      <a:cubicBezTo>
                        <a:pt x="32" y="9"/>
                        <a:pt x="31" y="10"/>
                        <a:pt x="29" y="11"/>
                      </a:cubicBezTo>
                      <a:cubicBezTo>
                        <a:pt x="28" y="12"/>
                        <a:pt x="26" y="13"/>
                        <a:pt x="25" y="14"/>
                      </a:cubicBezTo>
                      <a:cubicBezTo>
                        <a:pt x="24" y="16"/>
                        <a:pt x="23" y="18"/>
                        <a:pt x="22" y="20"/>
                      </a:cubicBezTo>
                      <a:cubicBezTo>
                        <a:pt x="21" y="21"/>
                        <a:pt x="20" y="23"/>
                        <a:pt x="20" y="25"/>
                      </a:cubicBezTo>
                      <a:cubicBezTo>
                        <a:pt x="20" y="27"/>
                        <a:pt x="20" y="29"/>
                        <a:pt x="20" y="31"/>
                      </a:cubicBezTo>
                      <a:cubicBezTo>
                        <a:pt x="20" y="32"/>
                        <a:pt x="21" y="34"/>
                        <a:pt x="22" y="35"/>
                      </a:cubicBezTo>
                      <a:cubicBezTo>
                        <a:pt x="23" y="37"/>
                        <a:pt x="24" y="38"/>
                        <a:pt x="26"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97">
                  <a:extLst>
                    <a:ext uri="{FF2B5EF4-FFF2-40B4-BE49-F238E27FC236}">
                      <a16:creationId xmlns:a16="http://schemas.microsoft.com/office/drawing/2014/main" id="{E28612F9-437E-4D62-9876-4B3967D75362}"/>
                    </a:ext>
                  </a:extLst>
                </p:cNvPr>
                <p:cNvSpPr>
                  <a:spLocks noEditPoints="1"/>
                </p:cNvSpPr>
                <p:nvPr/>
              </p:nvSpPr>
              <p:spPr bwMode="auto">
                <a:xfrm>
                  <a:off x="6715125" y="404813"/>
                  <a:ext cx="155575" cy="163513"/>
                </a:xfrm>
                <a:custGeom>
                  <a:avLst/>
                  <a:gdLst>
                    <a:gd name="T0" fmla="*/ 12 w 48"/>
                    <a:gd name="T1" fmla="*/ 20 h 50"/>
                    <a:gd name="T2" fmla="*/ 10 w 48"/>
                    <a:gd name="T3" fmla="*/ 25 h 50"/>
                    <a:gd name="T4" fmla="*/ 10 w 48"/>
                    <a:gd name="T5" fmla="*/ 30 h 50"/>
                    <a:gd name="T6" fmla="*/ 11 w 48"/>
                    <a:gd name="T7" fmla="*/ 35 h 50"/>
                    <a:gd name="T8" fmla="*/ 15 w 48"/>
                    <a:gd name="T9" fmla="*/ 39 h 50"/>
                    <a:gd name="T10" fmla="*/ 23 w 48"/>
                    <a:gd name="T11" fmla="*/ 41 h 50"/>
                    <a:gd name="T12" fmla="*/ 29 w 48"/>
                    <a:gd name="T13" fmla="*/ 39 h 50"/>
                    <a:gd name="T14" fmla="*/ 38 w 48"/>
                    <a:gd name="T15" fmla="*/ 44 h 50"/>
                    <a:gd name="T16" fmla="*/ 31 w 48"/>
                    <a:gd name="T17" fmla="*/ 48 h 50"/>
                    <a:gd name="T18" fmla="*/ 24 w 48"/>
                    <a:gd name="T19" fmla="*/ 50 h 50"/>
                    <a:gd name="T20" fmla="*/ 17 w 48"/>
                    <a:gd name="T21" fmla="*/ 49 h 50"/>
                    <a:gd name="T22" fmla="*/ 11 w 48"/>
                    <a:gd name="T23" fmla="*/ 46 h 50"/>
                    <a:gd name="T24" fmla="*/ 3 w 48"/>
                    <a:gd name="T25" fmla="*/ 39 h 50"/>
                    <a:gd name="T26" fmla="*/ 0 w 48"/>
                    <a:gd name="T27" fmla="*/ 30 h 50"/>
                    <a:gd name="T28" fmla="*/ 1 w 48"/>
                    <a:gd name="T29" fmla="*/ 21 h 50"/>
                    <a:gd name="T30" fmla="*/ 5 w 48"/>
                    <a:gd name="T31" fmla="*/ 12 h 50"/>
                    <a:gd name="T32" fmla="*/ 12 w 48"/>
                    <a:gd name="T33" fmla="*/ 5 h 50"/>
                    <a:gd name="T34" fmla="*/ 20 w 48"/>
                    <a:gd name="T35" fmla="*/ 1 h 50"/>
                    <a:gd name="T36" fmla="*/ 29 w 48"/>
                    <a:gd name="T37" fmla="*/ 0 h 50"/>
                    <a:gd name="T38" fmla="*/ 38 w 48"/>
                    <a:gd name="T39" fmla="*/ 4 h 50"/>
                    <a:gd name="T40" fmla="*/ 45 w 48"/>
                    <a:gd name="T41" fmla="*/ 11 h 50"/>
                    <a:gd name="T42" fmla="*/ 48 w 48"/>
                    <a:gd name="T43" fmla="*/ 21 h 50"/>
                    <a:gd name="T44" fmla="*/ 47 w 48"/>
                    <a:gd name="T45" fmla="*/ 30 h 50"/>
                    <a:gd name="T46" fmla="*/ 42 w 48"/>
                    <a:gd name="T47" fmla="*/ 39 h 50"/>
                    <a:gd name="T48" fmla="*/ 12 w 48"/>
                    <a:gd name="T49" fmla="*/ 20 h 50"/>
                    <a:gd name="T50" fmla="*/ 37 w 48"/>
                    <a:gd name="T51" fmla="*/ 28 h 50"/>
                    <a:gd name="T52" fmla="*/ 38 w 48"/>
                    <a:gd name="T53" fmla="*/ 23 h 50"/>
                    <a:gd name="T54" fmla="*/ 39 w 48"/>
                    <a:gd name="T55" fmla="*/ 19 h 50"/>
                    <a:gd name="T56" fmla="*/ 37 w 48"/>
                    <a:gd name="T57" fmla="*/ 14 h 50"/>
                    <a:gd name="T58" fmla="*/ 34 w 48"/>
                    <a:gd name="T59" fmla="*/ 11 h 50"/>
                    <a:gd name="T60" fmla="*/ 29 w 48"/>
                    <a:gd name="T61" fmla="*/ 9 h 50"/>
                    <a:gd name="T62" fmla="*/ 24 w 48"/>
                    <a:gd name="T63" fmla="*/ 9 h 50"/>
                    <a:gd name="T64" fmla="*/ 20 w 48"/>
                    <a:gd name="T65" fmla="*/ 11 h 50"/>
                    <a:gd name="T66" fmla="*/ 16 w 48"/>
                    <a:gd name="T67" fmla="*/ 14 h 50"/>
                    <a:gd name="T68" fmla="*/ 37 w 48"/>
                    <a:gd name="T69"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50">
                      <a:moveTo>
                        <a:pt x="12" y="20"/>
                      </a:moveTo>
                      <a:cubicBezTo>
                        <a:pt x="11" y="22"/>
                        <a:pt x="11" y="23"/>
                        <a:pt x="10" y="25"/>
                      </a:cubicBezTo>
                      <a:cubicBezTo>
                        <a:pt x="10" y="27"/>
                        <a:pt x="9" y="28"/>
                        <a:pt x="10" y="30"/>
                      </a:cubicBezTo>
                      <a:cubicBezTo>
                        <a:pt x="10" y="32"/>
                        <a:pt x="10" y="33"/>
                        <a:pt x="11" y="35"/>
                      </a:cubicBezTo>
                      <a:cubicBezTo>
                        <a:pt x="12" y="36"/>
                        <a:pt x="13" y="38"/>
                        <a:pt x="15" y="39"/>
                      </a:cubicBezTo>
                      <a:cubicBezTo>
                        <a:pt x="18" y="40"/>
                        <a:pt x="20" y="41"/>
                        <a:pt x="23" y="41"/>
                      </a:cubicBezTo>
                      <a:cubicBezTo>
                        <a:pt x="25" y="41"/>
                        <a:pt x="27" y="40"/>
                        <a:pt x="29" y="39"/>
                      </a:cubicBezTo>
                      <a:cubicBezTo>
                        <a:pt x="38" y="44"/>
                        <a:pt x="38" y="44"/>
                        <a:pt x="38" y="44"/>
                      </a:cubicBezTo>
                      <a:cubicBezTo>
                        <a:pt x="36" y="46"/>
                        <a:pt x="34" y="47"/>
                        <a:pt x="31" y="48"/>
                      </a:cubicBezTo>
                      <a:cubicBezTo>
                        <a:pt x="29" y="49"/>
                        <a:pt x="27" y="50"/>
                        <a:pt x="24" y="50"/>
                      </a:cubicBezTo>
                      <a:cubicBezTo>
                        <a:pt x="22" y="50"/>
                        <a:pt x="20" y="50"/>
                        <a:pt x="17" y="49"/>
                      </a:cubicBezTo>
                      <a:cubicBezTo>
                        <a:pt x="15" y="48"/>
                        <a:pt x="13" y="47"/>
                        <a:pt x="11" y="46"/>
                      </a:cubicBezTo>
                      <a:cubicBezTo>
                        <a:pt x="8" y="44"/>
                        <a:pt x="5" y="41"/>
                        <a:pt x="3" y="39"/>
                      </a:cubicBezTo>
                      <a:cubicBezTo>
                        <a:pt x="2" y="36"/>
                        <a:pt x="1" y="33"/>
                        <a:pt x="0" y="30"/>
                      </a:cubicBezTo>
                      <a:cubicBezTo>
                        <a:pt x="0" y="27"/>
                        <a:pt x="0" y="24"/>
                        <a:pt x="1" y="21"/>
                      </a:cubicBezTo>
                      <a:cubicBezTo>
                        <a:pt x="2" y="18"/>
                        <a:pt x="3" y="15"/>
                        <a:pt x="5" y="12"/>
                      </a:cubicBezTo>
                      <a:cubicBezTo>
                        <a:pt x="7" y="9"/>
                        <a:pt x="9" y="7"/>
                        <a:pt x="12" y="5"/>
                      </a:cubicBezTo>
                      <a:cubicBezTo>
                        <a:pt x="14" y="3"/>
                        <a:pt x="17" y="2"/>
                        <a:pt x="20" y="1"/>
                      </a:cubicBezTo>
                      <a:cubicBezTo>
                        <a:pt x="23" y="0"/>
                        <a:pt x="26" y="0"/>
                        <a:pt x="29" y="0"/>
                      </a:cubicBezTo>
                      <a:cubicBezTo>
                        <a:pt x="32" y="1"/>
                        <a:pt x="35" y="2"/>
                        <a:pt x="38" y="4"/>
                      </a:cubicBezTo>
                      <a:cubicBezTo>
                        <a:pt x="41" y="6"/>
                        <a:pt x="44" y="8"/>
                        <a:pt x="45" y="11"/>
                      </a:cubicBezTo>
                      <a:cubicBezTo>
                        <a:pt x="47" y="14"/>
                        <a:pt x="48" y="17"/>
                        <a:pt x="48" y="21"/>
                      </a:cubicBezTo>
                      <a:cubicBezTo>
                        <a:pt x="48" y="24"/>
                        <a:pt x="48" y="27"/>
                        <a:pt x="47" y="30"/>
                      </a:cubicBezTo>
                      <a:cubicBezTo>
                        <a:pt x="46" y="34"/>
                        <a:pt x="44" y="37"/>
                        <a:pt x="42" y="39"/>
                      </a:cubicBezTo>
                      <a:lnTo>
                        <a:pt x="12" y="20"/>
                      </a:lnTo>
                      <a:close/>
                      <a:moveTo>
                        <a:pt x="37" y="28"/>
                      </a:moveTo>
                      <a:cubicBezTo>
                        <a:pt x="37" y="26"/>
                        <a:pt x="38" y="25"/>
                        <a:pt x="38" y="23"/>
                      </a:cubicBezTo>
                      <a:cubicBezTo>
                        <a:pt x="39" y="22"/>
                        <a:pt x="39" y="20"/>
                        <a:pt x="39" y="19"/>
                      </a:cubicBezTo>
                      <a:cubicBezTo>
                        <a:pt x="38" y="17"/>
                        <a:pt x="38" y="16"/>
                        <a:pt x="37" y="14"/>
                      </a:cubicBezTo>
                      <a:cubicBezTo>
                        <a:pt x="36" y="13"/>
                        <a:pt x="35" y="12"/>
                        <a:pt x="34" y="11"/>
                      </a:cubicBezTo>
                      <a:cubicBezTo>
                        <a:pt x="32" y="10"/>
                        <a:pt x="31" y="9"/>
                        <a:pt x="29" y="9"/>
                      </a:cubicBezTo>
                      <a:cubicBezTo>
                        <a:pt x="27" y="8"/>
                        <a:pt x="26" y="8"/>
                        <a:pt x="24" y="9"/>
                      </a:cubicBezTo>
                      <a:cubicBezTo>
                        <a:pt x="23" y="9"/>
                        <a:pt x="21" y="10"/>
                        <a:pt x="20" y="11"/>
                      </a:cubicBezTo>
                      <a:cubicBezTo>
                        <a:pt x="18" y="12"/>
                        <a:pt x="17" y="13"/>
                        <a:pt x="16" y="14"/>
                      </a:cubicBezTo>
                      <a:lnTo>
                        <a:pt x="37"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8">
                  <a:extLst>
                    <a:ext uri="{FF2B5EF4-FFF2-40B4-BE49-F238E27FC236}">
                      <a16:creationId xmlns:a16="http://schemas.microsoft.com/office/drawing/2014/main" id="{6A309ACA-A8B6-429A-9020-B3B40711041F}"/>
                    </a:ext>
                  </a:extLst>
                </p:cNvPr>
                <p:cNvSpPr>
                  <a:spLocks/>
                </p:cNvSpPr>
                <p:nvPr/>
              </p:nvSpPr>
              <p:spPr bwMode="auto">
                <a:xfrm>
                  <a:off x="6826250" y="485775"/>
                  <a:ext cx="187325" cy="204788"/>
                </a:xfrm>
                <a:custGeom>
                  <a:avLst/>
                  <a:gdLst>
                    <a:gd name="T0" fmla="*/ 32 w 58"/>
                    <a:gd name="T1" fmla="*/ 0 h 63"/>
                    <a:gd name="T2" fmla="*/ 39 w 58"/>
                    <a:gd name="T3" fmla="*/ 7 h 63"/>
                    <a:gd name="T4" fmla="*/ 35 w 58"/>
                    <a:gd name="T5" fmla="*/ 12 h 63"/>
                    <a:gd name="T6" fmla="*/ 35 w 58"/>
                    <a:gd name="T7" fmla="*/ 12 h 63"/>
                    <a:gd name="T8" fmla="*/ 44 w 58"/>
                    <a:gd name="T9" fmla="*/ 12 h 63"/>
                    <a:gd name="T10" fmla="*/ 51 w 58"/>
                    <a:gd name="T11" fmla="*/ 16 h 63"/>
                    <a:gd name="T12" fmla="*/ 58 w 58"/>
                    <a:gd name="T13" fmla="*/ 27 h 63"/>
                    <a:gd name="T14" fmla="*/ 53 w 58"/>
                    <a:gd name="T15" fmla="*/ 39 h 63"/>
                    <a:gd name="T16" fmla="*/ 32 w 58"/>
                    <a:gd name="T17" fmla="*/ 63 h 63"/>
                    <a:gd name="T18" fmla="*/ 24 w 58"/>
                    <a:gd name="T19" fmla="*/ 56 h 63"/>
                    <a:gd name="T20" fmla="*/ 44 w 58"/>
                    <a:gd name="T21" fmla="*/ 34 h 63"/>
                    <a:gd name="T22" fmla="*/ 47 w 58"/>
                    <a:gd name="T23" fmla="*/ 26 h 63"/>
                    <a:gd name="T24" fmla="*/ 44 w 58"/>
                    <a:gd name="T25" fmla="*/ 20 h 63"/>
                    <a:gd name="T26" fmla="*/ 40 w 58"/>
                    <a:gd name="T27" fmla="*/ 17 h 63"/>
                    <a:gd name="T28" fmla="*/ 35 w 58"/>
                    <a:gd name="T29" fmla="*/ 17 h 63"/>
                    <a:gd name="T30" fmla="*/ 31 w 58"/>
                    <a:gd name="T31" fmla="*/ 18 h 63"/>
                    <a:gd name="T32" fmla="*/ 27 w 58"/>
                    <a:gd name="T33" fmla="*/ 22 h 63"/>
                    <a:gd name="T34" fmla="*/ 8 w 58"/>
                    <a:gd name="T35" fmla="*/ 43 h 63"/>
                    <a:gd name="T36" fmla="*/ 0 w 58"/>
                    <a:gd name="T37" fmla="*/ 36 h 63"/>
                    <a:gd name="T38" fmla="*/ 32 w 58"/>
                    <a:gd name="T3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63">
                      <a:moveTo>
                        <a:pt x="32" y="0"/>
                      </a:moveTo>
                      <a:cubicBezTo>
                        <a:pt x="39" y="7"/>
                        <a:pt x="39" y="7"/>
                        <a:pt x="39" y="7"/>
                      </a:cubicBezTo>
                      <a:cubicBezTo>
                        <a:pt x="35" y="12"/>
                        <a:pt x="35" y="12"/>
                        <a:pt x="35" y="12"/>
                      </a:cubicBezTo>
                      <a:cubicBezTo>
                        <a:pt x="35" y="12"/>
                        <a:pt x="35" y="12"/>
                        <a:pt x="35" y="12"/>
                      </a:cubicBezTo>
                      <a:cubicBezTo>
                        <a:pt x="38" y="11"/>
                        <a:pt x="41" y="11"/>
                        <a:pt x="44" y="12"/>
                      </a:cubicBezTo>
                      <a:cubicBezTo>
                        <a:pt x="46" y="12"/>
                        <a:pt x="49" y="14"/>
                        <a:pt x="51" y="16"/>
                      </a:cubicBezTo>
                      <a:cubicBezTo>
                        <a:pt x="55" y="19"/>
                        <a:pt x="58" y="23"/>
                        <a:pt x="58" y="27"/>
                      </a:cubicBezTo>
                      <a:cubicBezTo>
                        <a:pt x="58" y="31"/>
                        <a:pt x="57" y="35"/>
                        <a:pt x="53" y="39"/>
                      </a:cubicBezTo>
                      <a:cubicBezTo>
                        <a:pt x="32" y="63"/>
                        <a:pt x="32" y="63"/>
                        <a:pt x="32" y="63"/>
                      </a:cubicBezTo>
                      <a:cubicBezTo>
                        <a:pt x="24" y="56"/>
                        <a:pt x="24" y="56"/>
                        <a:pt x="24" y="56"/>
                      </a:cubicBezTo>
                      <a:cubicBezTo>
                        <a:pt x="44" y="34"/>
                        <a:pt x="44" y="34"/>
                        <a:pt x="44" y="34"/>
                      </a:cubicBezTo>
                      <a:cubicBezTo>
                        <a:pt x="46" y="31"/>
                        <a:pt x="47" y="29"/>
                        <a:pt x="47" y="26"/>
                      </a:cubicBezTo>
                      <a:cubicBezTo>
                        <a:pt x="47" y="24"/>
                        <a:pt x="46" y="22"/>
                        <a:pt x="44" y="20"/>
                      </a:cubicBezTo>
                      <a:cubicBezTo>
                        <a:pt x="42" y="19"/>
                        <a:pt x="41" y="18"/>
                        <a:pt x="40" y="17"/>
                      </a:cubicBezTo>
                      <a:cubicBezTo>
                        <a:pt x="38" y="17"/>
                        <a:pt x="37" y="17"/>
                        <a:pt x="35" y="17"/>
                      </a:cubicBezTo>
                      <a:cubicBezTo>
                        <a:pt x="34" y="17"/>
                        <a:pt x="32" y="18"/>
                        <a:pt x="31" y="18"/>
                      </a:cubicBezTo>
                      <a:cubicBezTo>
                        <a:pt x="29" y="19"/>
                        <a:pt x="28" y="20"/>
                        <a:pt x="27" y="22"/>
                      </a:cubicBezTo>
                      <a:cubicBezTo>
                        <a:pt x="8" y="43"/>
                        <a:pt x="8" y="43"/>
                        <a:pt x="8" y="43"/>
                      </a:cubicBezTo>
                      <a:cubicBezTo>
                        <a:pt x="0" y="36"/>
                        <a:pt x="0" y="36"/>
                        <a:pt x="0" y="36"/>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9">
                  <a:extLst>
                    <a:ext uri="{FF2B5EF4-FFF2-40B4-BE49-F238E27FC236}">
                      <a16:creationId xmlns:a16="http://schemas.microsoft.com/office/drawing/2014/main" id="{91613638-1073-4C33-86AE-FC9559F81CF6}"/>
                    </a:ext>
                  </a:extLst>
                </p:cNvPr>
                <p:cNvSpPr>
                  <a:spLocks/>
                </p:cNvSpPr>
                <p:nvPr/>
              </p:nvSpPr>
              <p:spPr bwMode="auto">
                <a:xfrm>
                  <a:off x="6967538" y="631825"/>
                  <a:ext cx="166688" cy="163513"/>
                </a:xfrm>
                <a:custGeom>
                  <a:avLst/>
                  <a:gdLst>
                    <a:gd name="T0" fmla="*/ 39 w 51"/>
                    <a:gd name="T1" fmla="*/ 28 h 50"/>
                    <a:gd name="T2" fmla="*/ 41 w 51"/>
                    <a:gd name="T3" fmla="*/ 21 h 50"/>
                    <a:gd name="T4" fmla="*/ 38 w 51"/>
                    <a:gd name="T5" fmla="*/ 14 h 50"/>
                    <a:gd name="T6" fmla="*/ 35 w 51"/>
                    <a:gd name="T7" fmla="*/ 12 h 50"/>
                    <a:gd name="T8" fmla="*/ 30 w 51"/>
                    <a:gd name="T9" fmla="*/ 10 h 50"/>
                    <a:gd name="T10" fmla="*/ 24 w 51"/>
                    <a:gd name="T11" fmla="*/ 11 h 50"/>
                    <a:gd name="T12" fmla="*/ 17 w 51"/>
                    <a:gd name="T13" fmla="*/ 16 h 50"/>
                    <a:gd name="T14" fmla="*/ 13 w 51"/>
                    <a:gd name="T15" fmla="*/ 20 h 50"/>
                    <a:gd name="T16" fmla="*/ 10 w 51"/>
                    <a:gd name="T17" fmla="*/ 25 h 50"/>
                    <a:gd name="T18" fmla="*/ 10 w 51"/>
                    <a:gd name="T19" fmla="*/ 31 h 50"/>
                    <a:gd name="T20" fmla="*/ 13 w 51"/>
                    <a:gd name="T21" fmla="*/ 36 h 50"/>
                    <a:gd name="T22" fmla="*/ 20 w 51"/>
                    <a:gd name="T23" fmla="*/ 40 h 50"/>
                    <a:gd name="T24" fmla="*/ 28 w 51"/>
                    <a:gd name="T25" fmla="*/ 37 h 50"/>
                    <a:gd name="T26" fmla="*/ 35 w 51"/>
                    <a:gd name="T27" fmla="*/ 45 h 50"/>
                    <a:gd name="T28" fmla="*/ 20 w 51"/>
                    <a:gd name="T29" fmla="*/ 49 h 50"/>
                    <a:gd name="T30" fmla="*/ 6 w 51"/>
                    <a:gd name="T31" fmla="*/ 41 h 50"/>
                    <a:gd name="T32" fmla="*/ 1 w 51"/>
                    <a:gd name="T33" fmla="*/ 33 h 50"/>
                    <a:gd name="T34" fmla="*/ 1 w 51"/>
                    <a:gd name="T35" fmla="*/ 24 h 50"/>
                    <a:gd name="T36" fmla="*/ 4 w 51"/>
                    <a:gd name="T37" fmla="*/ 15 h 50"/>
                    <a:gd name="T38" fmla="*/ 10 w 51"/>
                    <a:gd name="T39" fmla="*/ 8 h 50"/>
                    <a:gd name="T40" fmla="*/ 19 w 51"/>
                    <a:gd name="T41" fmla="*/ 2 h 50"/>
                    <a:gd name="T42" fmla="*/ 28 w 51"/>
                    <a:gd name="T43" fmla="*/ 0 h 50"/>
                    <a:gd name="T44" fmla="*/ 36 w 51"/>
                    <a:gd name="T45" fmla="*/ 2 h 50"/>
                    <a:gd name="T46" fmla="*/ 45 w 51"/>
                    <a:gd name="T47" fmla="*/ 9 h 50"/>
                    <a:gd name="T48" fmla="*/ 49 w 51"/>
                    <a:gd name="T49" fmla="*/ 16 h 50"/>
                    <a:gd name="T50" fmla="*/ 51 w 51"/>
                    <a:gd name="T51" fmla="*/ 23 h 50"/>
                    <a:gd name="T52" fmla="*/ 50 w 51"/>
                    <a:gd name="T53" fmla="*/ 30 h 50"/>
                    <a:gd name="T54" fmla="*/ 45 w 51"/>
                    <a:gd name="T55" fmla="*/ 36 h 50"/>
                    <a:gd name="T56" fmla="*/ 39 w 51"/>
                    <a:gd name="T57"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39" y="28"/>
                      </a:moveTo>
                      <a:cubicBezTo>
                        <a:pt x="41" y="26"/>
                        <a:pt x="42" y="24"/>
                        <a:pt x="41" y="21"/>
                      </a:cubicBezTo>
                      <a:cubicBezTo>
                        <a:pt x="41" y="19"/>
                        <a:pt x="40" y="17"/>
                        <a:pt x="38" y="14"/>
                      </a:cubicBezTo>
                      <a:cubicBezTo>
                        <a:pt x="38" y="13"/>
                        <a:pt x="36" y="12"/>
                        <a:pt x="35" y="12"/>
                      </a:cubicBezTo>
                      <a:cubicBezTo>
                        <a:pt x="34" y="11"/>
                        <a:pt x="32" y="10"/>
                        <a:pt x="30" y="10"/>
                      </a:cubicBezTo>
                      <a:cubicBezTo>
                        <a:pt x="29" y="10"/>
                        <a:pt x="27" y="10"/>
                        <a:pt x="24" y="11"/>
                      </a:cubicBezTo>
                      <a:cubicBezTo>
                        <a:pt x="22" y="12"/>
                        <a:pt x="20" y="13"/>
                        <a:pt x="17" y="16"/>
                      </a:cubicBezTo>
                      <a:cubicBezTo>
                        <a:pt x="15" y="17"/>
                        <a:pt x="14" y="18"/>
                        <a:pt x="13" y="20"/>
                      </a:cubicBezTo>
                      <a:cubicBezTo>
                        <a:pt x="12" y="22"/>
                        <a:pt x="11" y="23"/>
                        <a:pt x="10" y="25"/>
                      </a:cubicBezTo>
                      <a:cubicBezTo>
                        <a:pt x="10" y="27"/>
                        <a:pt x="10" y="29"/>
                        <a:pt x="10" y="31"/>
                      </a:cubicBezTo>
                      <a:cubicBezTo>
                        <a:pt x="10" y="32"/>
                        <a:pt x="11" y="34"/>
                        <a:pt x="13" y="36"/>
                      </a:cubicBezTo>
                      <a:cubicBezTo>
                        <a:pt x="15" y="38"/>
                        <a:pt x="17" y="40"/>
                        <a:pt x="20" y="40"/>
                      </a:cubicBezTo>
                      <a:cubicBezTo>
                        <a:pt x="22" y="40"/>
                        <a:pt x="25" y="39"/>
                        <a:pt x="28" y="37"/>
                      </a:cubicBezTo>
                      <a:cubicBezTo>
                        <a:pt x="35" y="45"/>
                        <a:pt x="35" y="45"/>
                        <a:pt x="35" y="45"/>
                      </a:cubicBezTo>
                      <a:cubicBezTo>
                        <a:pt x="30" y="49"/>
                        <a:pt x="25" y="50"/>
                        <a:pt x="20" y="49"/>
                      </a:cubicBezTo>
                      <a:cubicBezTo>
                        <a:pt x="15" y="49"/>
                        <a:pt x="10" y="46"/>
                        <a:pt x="6" y="41"/>
                      </a:cubicBezTo>
                      <a:cubicBezTo>
                        <a:pt x="4" y="38"/>
                        <a:pt x="2" y="36"/>
                        <a:pt x="1" y="33"/>
                      </a:cubicBezTo>
                      <a:cubicBezTo>
                        <a:pt x="0" y="30"/>
                        <a:pt x="0" y="27"/>
                        <a:pt x="1" y="24"/>
                      </a:cubicBezTo>
                      <a:cubicBezTo>
                        <a:pt x="1" y="21"/>
                        <a:pt x="2" y="18"/>
                        <a:pt x="4" y="15"/>
                      </a:cubicBezTo>
                      <a:cubicBezTo>
                        <a:pt x="5" y="13"/>
                        <a:pt x="7" y="10"/>
                        <a:pt x="10" y="8"/>
                      </a:cubicBezTo>
                      <a:cubicBezTo>
                        <a:pt x="13" y="5"/>
                        <a:pt x="16" y="4"/>
                        <a:pt x="19" y="2"/>
                      </a:cubicBezTo>
                      <a:cubicBezTo>
                        <a:pt x="22" y="1"/>
                        <a:pt x="25" y="0"/>
                        <a:pt x="28" y="0"/>
                      </a:cubicBezTo>
                      <a:cubicBezTo>
                        <a:pt x="31" y="0"/>
                        <a:pt x="34" y="1"/>
                        <a:pt x="36" y="2"/>
                      </a:cubicBezTo>
                      <a:cubicBezTo>
                        <a:pt x="39" y="4"/>
                        <a:pt x="42" y="6"/>
                        <a:pt x="45" y="9"/>
                      </a:cubicBezTo>
                      <a:cubicBezTo>
                        <a:pt x="46" y="11"/>
                        <a:pt x="48" y="13"/>
                        <a:pt x="49" y="16"/>
                      </a:cubicBezTo>
                      <a:cubicBezTo>
                        <a:pt x="50" y="18"/>
                        <a:pt x="51" y="20"/>
                        <a:pt x="51" y="23"/>
                      </a:cubicBezTo>
                      <a:cubicBezTo>
                        <a:pt x="51" y="25"/>
                        <a:pt x="51" y="27"/>
                        <a:pt x="50" y="30"/>
                      </a:cubicBezTo>
                      <a:cubicBezTo>
                        <a:pt x="49" y="32"/>
                        <a:pt x="48" y="34"/>
                        <a:pt x="45" y="36"/>
                      </a:cubicBezTo>
                      <a:lnTo>
                        <a:pt x="3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00">
                  <a:extLst>
                    <a:ext uri="{FF2B5EF4-FFF2-40B4-BE49-F238E27FC236}">
                      <a16:creationId xmlns:a16="http://schemas.microsoft.com/office/drawing/2014/main" id="{B1D4DCC7-DF70-4B49-837C-5E8550E7E007}"/>
                    </a:ext>
                  </a:extLst>
                </p:cNvPr>
                <p:cNvSpPr>
                  <a:spLocks noEditPoints="1"/>
                </p:cNvSpPr>
                <p:nvPr/>
              </p:nvSpPr>
              <p:spPr bwMode="auto">
                <a:xfrm>
                  <a:off x="7069138" y="771525"/>
                  <a:ext cx="161925" cy="155575"/>
                </a:xfrm>
                <a:custGeom>
                  <a:avLst/>
                  <a:gdLst>
                    <a:gd name="T0" fmla="*/ 16 w 50"/>
                    <a:gd name="T1" fmla="*/ 15 h 48"/>
                    <a:gd name="T2" fmla="*/ 12 w 50"/>
                    <a:gd name="T3" fmla="*/ 18 h 48"/>
                    <a:gd name="T4" fmla="*/ 10 w 50"/>
                    <a:gd name="T5" fmla="*/ 23 h 48"/>
                    <a:gd name="T6" fmla="*/ 9 w 50"/>
                    <a:gd name="T7" fmla="*/ 28 h 48"/>
                    <a:gd name="T8" fmla="*/ 11 w 50"/>
                    <a:gd name="T9" fmla="*/ 33 h 48"/>
                    <a:gd name="T10" fmla="*/ 17 w 50"/>
                    <a:gd name="T11" fmla="*/ 38 h 48"/>
                    <a:gd name="T12" fmla="*/ 24 w 50"/>
                    <a:gd name="T13" fmla="*/ 39 h 48"/>
                    <a:gd name="T14" fmla="*/ 30 w 50"/>
                    <a:gd name="T15" fmla="*/ 47 h 48"/>
                    <a:gd name="T16" fmla="*/ 22 w 50"/>
                    <a:gd name="T17" fmla="*/ 48 h 48"/>
                    <a:gd name="T18" fmla="*/ 15 w 50"/>
                    <a:gd name="T19" fmla="*/ 47 h 48"/>
                    <a:gd name="T20" fmla="*/ 9 w 50"/>
                    <a:gd name="T21" fmla="*/ 43 h 48"/>
                    <a:gd name="T22" fmla="*/ 4 w 50"/>
                    <a:gd name="T23" fmla="*/ 38 h 48"/>
                    <a:gd name="T24" fmla="*/ 1 w 50"/>
                    <a:gd name="T25" fmla="*/ 28 h 48"/>
                    <a:gd name="T26" fmla="*/ 1 w 50"/>
                    <a:gd name="T27" fmla="*/ 19 h 48"/>
                    <a:gd name="T28" fmla="*/ 5 w 50"/>
                    <a:gd name="T29" fmla="*/ 11 h 48"/>
                    <a:gd name="T30" fmla="*/ 13 w 50"/>
                    <a:gd name="T31" fmla="*/ 5 h 48"/>
                    <a:gd name="T32" fmla="*/ 22 w 50"/>
                    <a:gd name="T33" fmla="*/ 1 h 48"/>
                    <a:gd name="T34" fmla="*/ 31 w 50"/>
                    <a:gd name="T35" fmla="*/ 0 h 48"/>
                    <a:gd name="T36" fmla="*/ 40 w 50"/>
                    <a:gd name="T37" fmla="*/ 3 h 48"/>
                    <a:gd name="T38" fmla="*/ 46 w 50"/>
                    <a:gd name="T39" fmla="*/ 10 h 48"/>
                    <a:gd name="T40" fmla="*/ 50 w 50"/>
                    <a:gd name="T41" fmla="*/ 20 h 48"/>
                    <a:gd name="T42" fmla="*/ 49 w 50"/>
                    <a:gd name="T43" fmla="*/ 30 h 48"/>
                    <a:gd name="T44" fmla="*/ 44 w 50"/>
                    <a:gd name="T45" fmla="*/ 38 h 48"/>
                    <a:gd name="T46" fmla="*/ 35 w 50"/>
                    <a:gd name="T47" fmla="*/ 44 h 48"/>
                    <a:gd name="T48" fmla="*/ 16 w 50"/>
                    <a:gd name="T49" fmla="*/ 15 h 48"/>
                    <a:gd name="T50" fmla="*/ 35 w 50"/>
                    <a:gd name="T51" fmla="*/ 32 h 48"/>
                    <a:gd name="T52" fmla="*/ 39 w 50"/>
                    <a:gd name="T53" fmla="*/ 28 h 48"/>
                    <a:gd name="T54" fmla="*/ 41 w 50"/>
                    <a:gd name="T55" fmla="*/ 24 h 48"/>
                    <a:gd name="T56" fmla="*/ 41 w 50"/>
                    <a:gd name="T57" fmla="*/ 19 h 48"/>
                    <a:gd name="T58" fmla="*/ 39 w 50"/>
                    <a:gd name="T59" fmla="*/ 15 h 48"/>
                    <a:gd name="T60" fmla="*/ 36 w 50"/>
                    <a:gd name="T61" fmla="*/ 11 h 48"/>
                    <a:gd name="T62" fmla="*/ 32 w 50"/>
                    <a:gd name="T63" fmla="*/ 9 h 48"/>
                    <a:gd name="T64" fmla="*/ 27 w 50"/>
                    <a:gd name="T65" fmla="*/ 9 h 48"/>
                    <a:gd name="T66" fmla="*/ 22 w 50"/>
                    <a:gd name="T67" fmla="*/ 11 h 48"/>
                    <a:gd name="T68" fmla="*/ 35 w 50"/>
                    <a:gd name="T6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48">
                      <a:moveTo>
                        <a:pt x="16" y="15"/>
                      </a:moveTo>
                      <a:cubicBezTo>
                        <a:pt x="15" y="16"/>
                        <a:pt x="13" y="17"/>
                        <a:pt x="12" y="18"/>
                      </a:cubicBezTo>
                      <a:cubicBezTo>
                        <a:pt x="11" y="20"/>
                        <a:pt x="10" y="21"/>
                        <a:pt x="10" y="23"/>
                      </a:cubicBezTo>
                      <a:cubicBezTo>
                        <a:pt x="9" y="24"/>
                        <a:pt x="9" y="26"/>
                        <a:pt x="9" y="28"/>
                      </a:cubicBezTo>
                      <a:cubicBezTo>
                        <a:pt x="10" y="29"/>
                        <a:pt x="10" y="31"/>
                        <a:pt x="11" y="33"/>
                      </a:cubicBezTo>
                      <a:cubicBezTo>
                        <a:pt x="13" y="36"/>
                        <a:pt x="15" y="37"/>
                        <a:pt x="17" y="38"/>
                      </a:cubicBezTo>
                      <a:cubicBezTo>
                        <a:pt x="19" y="39"/>
                        <a:pt x="22" y="39"/>
                        <a:pt x="24" y="39"/>
                      </a:cubicBezTo>
                      <a:cubicBezTo>
                        <a:pt x="30" y="47"/>
                        <a:pt x="30" y="47"/>
                        <a:pt x="30" y="47"/>
                      </a:cubicBezTo>
                      <a:cubicBezTo>
                        <a:pt x="27" y="48"/>
                        <a:pt x="25" y="48"/>
                        <a:pt x="22" y="48"/>
                      </a:cubicBezTo>
                      <a:cubicBezTo>
                        <a:pt x="20" y="48"/>
                        <a:pt x="18" y="48"/>
                        <a:pt x="15" y="47"/>
                      </a:cubicBezTo>
                      <a:cubicBezTo>
                        <a:pt x="13" y="46"/>
                        <a:pt x="11" y="45"/>
                        <a:pt x="9" y="43"/>
                      </a:cubicBezTo>
                      <a:cubicBezTo>
                        <a:pt x="7" y="42"/>
                        <a:pt x="6" y="40"/>
                        <a:pt x="4" y="38"/>
                      </a:cubicBezTo>
                      <a:cubicBezTo>
                        <a:pt x="2" y="34"/>
                        <a:pt x="1" y="31"/>
                        <a:pt x="1" y="28"/>
                      </a:cubicBezTo>
                      <a:cubicBezTo>
                        <a:pt x="0" y="25"/>
                        <a:pt x="0" y="22"/>
                        <a:pt x="1" y="19"/>
                      </a:cubicBezTo>
                      <a:cubicBezTo>
                        <a:pt x="2" y="16"/>
                        <a:pt x="3" y="14"/>
                        <a:pt x="5" y="11"/>
                      </a:cubicBezTo>
                      <a:cubicBezTo>
                        <a:pt x="7" y="9"/>
                        <a:pt x="10" y="7"/>
                        <a:pt x="13" y="5"/>
                      </a:cubicBezTo>
                      <a:cubicBezTo>
                        <a:pt x="16" y="3"/>
                        <a:pt x="19" y="1"/>
                        <a:pt x="22" y="1"/>
                      </a:cubicBezTo>
                      <a:cubicBezTo>
                        <a:pt x="25" y="0"/>
                        <a:pt x="28" y="0"/>
                        <a:pt x="31" y="0"/>
                      </a:cubicBezTo>
                      <a:cubicBezTo>
                        <a:pt x="34" y="1"/>
                        <a:pt x="37" y="2"/>
                        <a:pt x="40" y="3"/>
                      </a:cubicBezTo>
                      <a:cubicBezTo>
                        <a:pt x="42" y="5"/>
                        <a:pt x="45" y="7"/>
                        <a:pt x="46" y="10"/>
                      </a:cubicBezTo>
                      <a:cubicBezTo>
                        <a:pt x="48" y="13"/>
                        <a:pt x="50" y="17"/>
                        <a:pt x="50" y="20"/>
                      </a:cubicBezTo>
                      <a:cubicBezTo>
                        <a:pt x="50" y="23"/>
                        <a:pt x="50" y="27"/>
                        <a:pt x="49" y="30"/>
                      </a:cubicBezTo>
                      <a:cubicBezTo>
                        <a:pt x="48" y="33"/>
                        <a:pt x="46" y="35"/>
                        <a:pt x="44" y="38"/>
                      </a:cubicBezTo>
                      <a:cubicBezTo>
                        <a:pt x="41" y="41"/>
                        <a:pt x="38" y="43"/>
                        <a:pt x="35" y="44"/>
                      </a:cubicBezTo>
                      <a:lnTo>
                        <a:pt x="16" y="15"/>
                      </a:lnTo>
                      <a:close/>
                      <a:moveTo>
                        <a:pt x="35" y="32"/>
                      </a:moveTo>
                      <a:cubicBezTo>
                        <a:pt x="37" y="31"/>
                        <a:pt x="38" y="29"/>
                        <a:pt x="39" y="28"/>
                      </a:cubicBezTo>
                      <a:cubicBezTo>
                        <a:pt x="40" y="27"/>
                        <a:pt x="40" y="25"/>
                        <a:pt x="41" y="24"/>
                      </a:cubicBezTo>
                      <a:cubicBezTo>
                        <a:pt x="41" y="22"/>
                        <a:pt x="41" y="21"/>
                        <a:pt x="41" y="19"/>
                      </a:cubicBezTo>
                      <a:cubicBezTo>
                        <a:pt x="41" y="18"/>
                        <a:pt x="40" y="16"/>
                        <a:pt x="39" y="15"/>
                      </a:cubicBezTo>
                      <a:cubicBezTo>
                        <a:pt x="38" y="13"/>
                        <a:pt x="37" y="12"/>
                        <a:pt x="36" y="11"/>
                      </a:cubicBezTo>
                      <a:cubicBezTo>
                        <a:pt x="35" y="10"/>
                        <a:pt x="33" y="10"/>
                        <a:pt x="32" y="9"/>
                      </a:cubicBezTo>
                      <a:cubicBezTo>
                        <a:pt x="30" y="9"/>
                        <a:pt x="28" y="9"/>
                        <a:pt x="27" y="9"/>
                      </a:cubicBezTo>
                      <a:cubicBezTo>
                        <a:pt x="25" y="10"/>
                        <a:pt x="24" y="10"/>
                        <a:pt x="22" y="11"/>
                      </a:cubicBezTo>
                      <a:lnTo>
                        <a:pt x="35"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 name="Group 10">
              <a:extLst>
                <a:ext uri="{FF2B5EF4-FFF2-40B4-BE49-F238E27FC236}">
                  <a16:creationId xmlns:a16="http://schemas.microsoft.com/office/drawing/2014/main" id="{55554B11-D71F-4F23-8813-73BF90B9F4F5}"/>
                </a:ext>
              </a:extLst>
            </p:cNvPr>
            <p:cNvGrpSpPr/>
            <p:nvPr/>
          </p:nvGrpSpPr>
          <p:grpSpPr>
            <a:xfrm>
              <a:off x="2441575" y="674688"/>
              <a:ext cx="3200400" cy="3279775"/>
              <a:chOff x="2441575" y="674688"/>
              <a:chExt cx="3200400" cy="3279775"/>
            </a:xfrm>
          </p:grpSpPr>
          <p:sp>
            <p:nvSpPr>
              <p:cNvPr id="30" name="Freeform 101">
                <a:extLst>
                  <a:ext uri="{FF2B5EF4-FFF2-40B4-BE49-F238E27FC236}">
                    <a16:creationId xmlns:a16="http://schemas.microsoft.com/office/drawing/2014/main" id="{7C9AFD36-30CC-4960-B075-63538B2AE305}"/>
                  </a:ext>
                </a:extLst>
              </p:cNvPr>
              <p:cNvSpPr>
                <a:spLocks noEditPoints="1"/>
              </p:cNvSpPr>
              <p:nvPr/>
            </p:nvSpPr>
            <p:spPr bwMode="auto">
              <a:xfrm>
                <a:off x="2441575" y="674688"/>
                <a:ext cx="3200400" cy="3279775"/>
              </a:xfrm>
              <a:custGeom>
                <a:avLst/>
                <a:gdLst>
                  <a:gd name="T0" fmla="*/ 540 w 987"/>
                  <a:gd name="T1" fmla="*/ 849 h 1011"/>
                  <a:gd name="T2" fmla="*/ 730 w 987"/>
                  <a:gd name="T3" fmla="*/ 926 h 1011"/>
                  <a:gd name="T4" fmla="*/ 291 w 987"/>
                  <a:gd name="T5" fmla="*/ 936 h 1011"/>
                  <a:gd name="T6" fmla="*/ 499 w 987"/>
                  <a:gd name="T7" fmla="*/ 849 h 1011"/>
                  <a:gd name="T8" fmla="*/ 540 w 987"/>
                  <a:gd name="T9" fmla="*/ 849 h 1011"/>
                  <a:gd name="T10" fmla="*/ 753 w 987"/>
                  <a:gd name="T11" fmla="*/ 286 h 1011"/>
                  <a:gd name="T12" fmla="*/ 829 w 987"/>
                  <a:gd name="T13" fmla="*/ 624 h 1011"/>
                  <a:gd name="T14" fmla="*/ 979 w 987"/>
                  <a:gd name="T15" fmla="*/ 551 h 1011"/>
                  <a:gd name="T16" fmla="*/ 854 w 987"/>
                  <a:gd name="T17" fmla="*/ 185 h 1011"/>
                  <a:gd name="T18" fmla="*/ 185 w 987"/>
                  <a:gd name="T19" fmla="*/ 185 h 1011"/>
                  <a:gd name="T20" fmla="*/ 180 w 987"/>
                  <a:gd name="T21" fmla="*/ 849 h 1011"/>
                  <a:gd name="T22" fmla="*/ 185 w 987"/>
                  <a:gd name="T23" fmla="*/ 844 h 1011"/>
                  <a:gd name="T24" fmla="*/ 295 w 987"/>
                  <a:gd name="T25" fmla="*/ 762 h 1011"/>
                  <a:gd name="T26" fmla="*/ 286 w 987"/>
                  <a:gd name="T27" fmla="*/ 753 h 1011"/>
                  <a:gd name="T28" fmla="*/ 286 w 987"/>
                  <a:gd name="T29" fmla="*/ 286 h 1011"/>
                  <a:gd name="T30" fmla="*/ 753 w 987"/>
                  <a:gd name="T31" fmla="*/ 286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7" h="1011">
                    <a:moveTo>
                      <a:pt x="540" y="849"/>
                    </a:moveTo>
                    <a:cubicBezTo>
                      <a:pt x="613" y="854"/>
                      <a:pt x="672" y="873"/>
                      <a:pt x="730" y="926"/>
                    </a:cubicBezTo>
                    <a:cubicBezTo>
                      <a:pt x="590" y="1001"/>
                      <a:pt x="431" y="1011"/>
                      <a:pt x="291" y="936"/>
                    </a:cubicBezTo>
                    <a:cubicBezTo>
                      <a:pt x="349" y="883"/>
                      <a:pt x="426" y="854"/>
                      <a:pt x="499" y="849"/>
                    </a:cubicBezTo>
                    <a:cubicBezTo>
                      <a:pt x="513" y="850"/>
                      <a:pt x="526" y="850"/>
                      <a:pt x="540" y="849"/>
                    </a:cubicBezTo>
                    <a:close/>
                    <a:moveTo>
                      <a:pt x="753" y="286"/>
                    </a:moveTo>
                    <a:cubicBezTo>
                      <a:pt x="843" y="376"/>
                      <a:pt x="865" y="510"/>
                      <a:pt x="829" y="624"/>
                    </a:cubicBezTo>
                    <a:cubicBezTo>
                      <a:pt x="915" y="619"/>
                      <a:pt x="952" y="594"/>
                      <a:pt x="979" y="551"/>
                    </a:cubicBezTo>
                    <a:cubicBezTo>
                      <a:pt x="987" y="421"/>
                      <a:pt x="953" y="285"/>
                      <a:pt x="854" y="185"/>
                    </a:cubicBezTo>
                    <a:cubicBezTo>
                      <a:pt x="669" y="0"/>
                      <a:pt x="370" y="0"/>
                      <a:pt x="185" y="185"/>
                    </a:cubicBezTo>
                    <a:cubicBezTo>
                      <a:pt x="2" y="368"/>
                      <a:pt x="0" y="664"/>
                      <a:pt x="180" y="849"/>
                    </a:cubicBezTo>
                    <a:cubicBezTo>
                      <a:pt x="182" y="847"/>
                      <a:pt x="183" y="846"/>
                      <a:pt x="185" y="844"/>
                    </a:cubicBezTo>
                    <a:cubicBezTo>
                      <a:pt x="219" y="811"/>
                      <a:pt x="256" y="783"/>
                      <a:pt x="295" y="762"/>
                    </a:cubicBezTo>
                    <a:cubicBezTo>
                      <a:pt x="292" y="759"/>
                      <a:pt x="289" y="756"/>
                      <a:pt x="286" y="753"/>
                    </a:cubicBezTo>
                    <a:cubicBezTo>
                      <a:pt x="157" y="624"/>
                      <a:pt x="157" y="415"/>
                      <a:pt x="286" y="286"/>
                    </a:cubicBezTo>
                    <a:cubicBezTo>
                      <a:pt x="415" y="157"/>
                      <a:pt x="624" y="157"/>
                      <a:pt x="753" y="286"/>
                    </a:cubicBezTo>
                    <a:close/>
                  </a:path>
                </a:pathLst>
              </a:custGeom>
              <a:solidFill>
                <a:srgbClr val="0D8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2">
                <a:extLst>
                  <a:ext uri="{FF2B5EF4-FFF2-40B4-BE49-F238E27FC236}">
                    <a16:creationId xmlns:a16="http://schemas.microsoft.com/office/drawing/2014/main" id="{112E439F-25A6-48F9-83B7-00C8645F8FFD}"/>
                  </a:ext>
                </a:extLst>
              </p:cNvPr>
              <p:cNvSpPr>
                <a:spLocks noEditPoints="1"/>
              </p:cNvSpPr>
              <p:nvPr/>
            </p:nvSpPr>
            <p:spPr bwMode="auto">
              <a:xfrm>
                <a:off x="3465513" y="1778000"/>
                <a:ext cx="792163" cy="876300"/>
              </a:xfrm>
              <a:custGeom>
                <a:avLst/>
                <a:gdLst>
                  <a:gd name="T0" fmla="*/ 146 w 244"/>
                  <a:gd name="T1" fmla="*/ 88 h 270"/>
                  <a:gd name="T2" fmla="*/ 146 w 244"/>
                  <a:gd name="T3" fmla="*/ 100 h 270"/>
                  <a:gd name="T4" fmla="*/ 97 w 244"/>
                  <a:gd name="T5" fmla="*/ 100 h 270"/>
                  <a:gd name="T6" fmla="*/ 97 w 244"/>
                  <a:gd name="T7" fmla="*/ 88 h 270"/>
                  <a:gd name="T8" fmla="*/ 122 w 244"/>
                  <a:gd name="T9" fmla="*/ 63 h 270"/>
                  <a:gd name="T10" fmla="*/ 146 w 244"/>
                  <a:gd name="T11" fmla="*/ 88 h 270"/>
                  <a:gd name="T12" fmla="*/ 225 w 244"/>
                  <a:gd name="T13" fmla="*/ 158 h 270"/>
                  <a:gd name="T14" fmla="*/ 122 w 244"/>
                  <a:gd name="T15" fmla="*/ 270 h 270"/>
                  <a:gd name="T16" fmla="*/ 122 w 244"/>
                  <a:gd name="T17" fmla="*/ 270 h 270"/>
                  <a:gd name="T18" fmla="*/ 122 w 244"/>
                  <a:gd name="T19" fmla="*/ 270 h 270"/>
                  <a:gd name="T20" fmla="*/ 122 w 244"/>
                  <a:gd name="T21" fmla="*/ 270 h 270"/>
                  <a:gd name="T22" fmla="*/ 122 w 244"/>
                  <a:gd name="T23" fmla="*/ 270 h 270"/>
                  <a:gd name="T24" fmla="*/ 19 w 244"/>
                  <a:gd name="T25" fmla="*/ 158 h 270"/>
                  <a:gd name="T26" fmla="*/ 12 w 244"/>
                  <a:gd name="T27" fmla="*/ 42 h 270"/>
                  <a:gd name="T28" fmla="*/ 122 w 244"/>
                  <a:gd name="T29" fmla="*/ 1 h 270"/>
                  <a:gd name="T30" fmla="*/ 122 w 244"/>
                  <a:gd name="T31" fmla="*/ 0 h 270"/>
                  <a:gd name="T32" fmla="*/ 122 w 244"/>
                  <a:gd name="T33" fmla="*/ 1 h 270"/>
                  <a:gd name="T34" fmla="*/ 122 w 244"/>
                  <a:gd name="T35" fmla="*/ 0 h 270"/>
                  <a:gd name="T36" fmla="*/ 122 w 244"/>
                  <a:gd name="T37" fmla="*/ 1 h 270"/>
                  <a:gd name="T38" fmla="*/ 232 w 244"/>
                  <a:gd name="T39" fmla="*/ 42 h 270"/>
                  <a:gd name="T40" fmla="*/ 225 w 244"/>
                  <a:gd name="T41" fmla="*/ 158 h 270"/>
                  <a:gd name="T42" fmla="*/ 166 w 244"/>
                  <a:gd name="T43" fmla="*/ 110 h 270"/>
                  <a:gd name="T44" fmla="*/ 157 w 244"/>
                  <a:gd name="T45" fmla="*/ 100 h 270"/>
                  <a:gd name="T46" fmla="*/ 156 w 244"/>
                  <a:gd name="T47" fmla="*/ 100 h 270"/>
                  <a:gd name="T48" fmla="*/ 156 w 244"/>
                  <a:gd name="T49" fmla="*/ 88 h 270"/>
                  <a:gd name="T50" fmla="*/ 122 w 244"/>
                  <a:gd name="T51" fmla="*/ 53 h 270"/>
                  <a:gd name="T52" fmla="*/ 88 w 244"/>
                  <a:gd name="T53" fmla="*/ 88 h 270"/>
                  <a:gd name="T54" fmla="*/ 88 w 244"/>
                  <a:gd name="T55" fmla="*/ 100 h 270"/>
                  <a:gd name="T56" fmla="*/ 86 w 244"/>
                  <a:gd name="T57" fmla="*/ 100 h 270"/>
                  <a:gd name="T58" fmla="*/ 78 w 244"/>
                  <a:gd name="T59" fmla="*/ 110 h 270"/>
                  <a:gd name="T60" fmla="*/ 78 w 244"/>
                  <a:gd name="T61" fmla="*/ 165 h 270"/>
                  <a:gd name="T62" fmla="*/ 86 w 244"/>
                  <a:gd name="T63" fmla="*/ 175 h 270"/>
                  <a:gd name="T64" fmla="*/ 157 w 244"/>
                  <a:gd name="T65" fmla="*/ 175 h 270"/>
                  <a:gd name="T66" fmla="*/ 166 w 244"/>
                  <a:gd name="T67" fmla="*/ 165 h 270"/>
                  <a:gd name="T68" fmla="*/ 166 w 244"/>
                  <a:gd name="T69" fmla="*/ 11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4" h="270">
                    <a:moveTo>
                      <a:pt x="146" y="88"/>
                    </a:moveTo>
                    <a:cubicBezTo>
                      <a:pt x="146" y="100"/>
                      <a:pt x="146" y="100"/>
                      <a:pt x="146" y="100"/>
                    </a:cubicBezTo>
                    <a:cubicBezTo>
                      <a:pt x="97" y="100"/>
                      <a:pt x="97" y="100"/>
                      <a:pt x="97" y="100"/>
                    </a:cubicBezTo>
                    <a:cubicBezTo>
                      <a:pt x="97" y="88"/>
                      <a:pt x="97" y="88"/>
                      <a:pt x="97" y="88"/>
                    </a:cubicBezTo>
                    <a:cubicBezTo>
                      <a:pt x="97" y="74"/>
                      <a:pt x="108" y="63"/>
                      <a:pt x="122" y="63"/>
                    </a:cubicBezTo>
                    <a:cubicBezTo>
                      <a:pt x="135" y="63"/>
                      <a:pt x="146" y="74"/>
                      <a:pt x="146" y="88"/>
                    </a:cubicBezTo>
                    <a:moveTo>
                      <a:pt x="225" y="158"/>
                    </a:moveTo>
                    <a:cubicBezTo>
                      <a:pt x="193" y="223"/>
                      <a:pt x="125" y="268"/>
                      <a:pt x="122" y="270"/>
                    </a:cubicBezTo>
                    <a:cubicBezTo>
                      <a:pt x="122" y="270"/>
                      <a:pt x="122" y="270"/>
                      <a:pt x="122" y="270"/>
                    </a:cubicBezTo>
                    <a:cubicBezTo>
                      <a:pt x="122" y="270"/>
                      <a:pt x="122" y="270"/>
                      <a:pt x="122" y="270"/>
                    </a:cubicBezTo>
                    <a:cubicBezTo>
                      <a:pt x="122" y="270"/>
                      <a:pt x="122" y="270"/>
                      <a:pt x="122" y="270"/>
                    </a:cubicBezTo>
                    <a:cubicBezTo>
                      <a:pt x="122" y="270"/>
                      <a:pt x="122" y="270"/>
                      <a:pt x="122" y="270"/>
                    </a:cubicBezTo>
                    <a:cubicBezTo>
                      <a:pt x="119" y="268"/>
                      <a:pt x="50" y="223"/>
                      <a:pt x="19" y="158"/>
                    </a:cubicBezTo>
                    <a:cubicBezTo>
                      <a:pt x="0" y="119"/>
                      <a:pt x="11" y="43"/>
                      <a:pt x="12" y="42"/>
                    </a:cubicBezTo>
                    <a:cubicBezTo>
                      <a:pt x="122" y="1"/>
                      <a:pt x="122" y="1"/>
                      <a:pt x="122" y="1"/>
                    </a:cubicBezTo>
                    <a:cubicBezTo>
                      <a:pt x="122" y="0"/>
                      <a:pt x="122" y="0"/>
                      <a:pt x="122" y="0"/>
                    </a:cubicBezTo>
                    <a:cubicBezTo>
                      <a:pt x="122" y="1"/>
                      <a:pt x="122" y="1"/>
                      <a:pt x="122" y="1"/>
                    </a:cubicBezTo>
                    <a:cubicBezTo>
                      <a:pt x="122" y="0"/>
                      <a:pt x="122" y="0"/>
                      <a:pt x="122" y="0"/>
                    </a:cubicBezTo>
                    <a:cubicBezTo>
                      <a:pt x="122" y="1"/>
                      <a:pt x="122" y="1"/>
                      <a:pt x="122" y="1"/>
                    </a:cubicBezTo>
                    <a:cubicBezTo>
                      <a:pt x="232" y="42"/>
                      <a:pt x="232" y="42"/>
                      <a:pt x="232" y="42"/>
                    </a:cubicBezTo>
                    <a:cubicBezTo>
                      <a:pt x="233" y="43"/>
                      <a:pt x="244" y="119"/>
                      <a:pt x="225" y="158"/>
                    </a:cubicBezTo>
                    <a:moveTo>
                      <a:pt x="166" y="110"/>
                    </a:moveTo>
                    <a:cubicBezTo>
                      <a:pt x="166" y="105"/>
                      <a:pt x="162" y="100"/>
                      <a:pt x="157" y="100"/>
                    </a:cubicBezTo>
                    <a:cubicBezTo>
                      <a:pt x="156" y="100"/>
                      <a:pt x="156" y="100"/>
                      <a:pt x="156" y="100"/>
                    </a:cubicBezTo>
                    <a:cubicBezTo>
                      <a:pt x="156" y="88"/>
                      <a:pt x="156" y="88"/>
                      <a:pt x="156" y="88"/>
                    </a:cubicBezTo>
                    <a:cubicBezTo>
                      <a:pt x="156" y="69"/>
                      <a:pt x="141" y="53"/>
                      <a:pt x="122" y="53"/>
                    </a:cubicBezTo>
                    <a:cubicBezTo>
                      <a:pt x="103" y="53"/>
                      <a:pt x="88" y="69"/>
                      <a:pt x="88" y="88"/>
                    </a:cubicBezTo>
                    <a:cubicBezTo>
                      <a:pt x="88" y="100"/>
                      <a:pt x="88" y="100"/>
                      <a:pt x="88" y="100"/>
                    </a:cubicBezTo>
                    <a:cubicBezTo>
                      <a:pt x="86" y="100"/>
                      <a:pt x="86" y="100"/>
                      <a:pt x="86" y="100"/>
                    </a:cubicBezTo>
                    <a:cubicBezTo>
                      <a:pt x="82" y="100"/>
                      <a:pt x="78" y="105"/>
                      <a:pt x="78" y="110"/>
                    </a:cubicBezTo>
                    <a:cubicBezTo>
                      <a:pt x="78" y="165"/>
                      <a:pt x="78" y="165"/>
                      <a:pt x="78" y="165"/>
                    </a:cubicBezTo>
                    <a:cubicBezTo>
                      <a:pt x="78" y="170"/>
                      <a:pt x="82" y="175"/>
                      <a:pt x="86" y="175"/>
                    </a:cubicBezTo>
                    <a:cubicBezTo>
                      <a:pt x="157" y="175"/>
                      <a:pt x="157" y="175"/>
                      <a:pt x="157" y="175"/>
                    </a:cubicBezTo>
                    <a:cubicBezTo>
                      <a:pt x="162" y="175"/>
                      <a:pt x="166" y="170"/>
                      <a:pt x="166" y="165"/>
                    </a:cubicBezTo>
                    <a:lnTo>
                      <a:pt x="166" y="110"/>
                    </a:lnTo>
                    <a:close/>
                  </a:path>
                </a:pathLst>
              </a:custGeom>
              <a:solidFill>
                <a:srgbClr val="048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9D23F9AF-D966-4B94-8566-6C5702DF32C0}"/>
                  </a:ext>
                </a:extLst>
              </p:cNvPr>
              <p:cNvGrpSpPr/>
              <p:nvPr/>
            </p:nvGrpSpPr>
            <p:grpSpPr>
              <a:xfrm>
                <a:off x="2736850" y="1063625"/>
                <a:ext cx="1069975" cy="1560513"/>
                <a:chOff x="2736850" y="1063625"/>
                <a:chExt cx="1069975" cy="1560513"/>
              </a:xfrm>
            </p:grpSpPr>
            <p:sp>
              <p:nvSpPr>
                <p:cNvPr id="33" name="Freeform 103">
                  <a:extLst>
                    <a:ext uri="{FF2B5EF4-FFF2-40B4-BE49-F238E27FC236}">
                      <a16:creationId xmlns:a16="http://schemas.microsoft.com/office/drawing/2014/main" id="{00AEE440-ABCC-410D-B01B-851C7914EAA3}"/>
                    </a:ext>
                  </a:extLst>
                </p:cNvPr>
                <p:cNvSpPr>
                  <a:spLocks/>
                </p:cNvSpPr>
                <p:nvPr/>
              </p:nvSpPr>
              <p:spPr bwMode="auto">
                <a:xfrm>
                  <a:off x="2736850" y="2427288"/>
                  <a:ext cx="223838" cy="196850"/>
                </a:xfrm>
                <a:custGeom>
                  <a:avLst/>
                  <a:gdLst>
                    <a:gd name="T0" fmla="*/ 20 w 69"/>
                    <a:gd name="T1" fmla="*/ 14 h 61"/>
                    <a:gd name="T2" fmla="*/ 15 w 69"/>
                    <a:gd name="T3" fmla="*/ 17 h 61"/>
                    <a:gd name="T4" fmla="*/ 12 w 69"/>
                    <a:gd name="T5" fmla="*/ 21 h 61"/>
                    <a:gd name="T6" fmla="*/ 10 w 69"/>
                    <a:gd name="T7" fmla="*/ 26 h 61"/>
                    <a:gd name="T8" fmla="*/ 9 w 69"/>
                    <a:gd name="T9" fmla="*/ 32 h 61"/>
                    <a:gd name="T10" fmla="*/ 13 w 69"/>
                    <a:gd name="T11" fmla="*/ 41 h 61"/>
                    <a:gd name="T12" fmla="*/ 19 w 69"/>
                    <a:gd name="T13" fmla="*/ 46 h 61"/>
                    <a:gd name="T14" fmla="*/ 28 w 69"/>
                    <a:gd name="T15" fmla="*/ 49 h 61"/>
                    <a:gd name="T16" fmla="*/ 37 w 69"/>
                    <a:gd name="T17" fmla="*/ 49 h 61"/>
                    <a:gd name="T18" fmla="*/ 46 w 69"/>
                    <a:gd name="T19" fmla="*/ 46 h 61"/>
                    <a:gd name="T20" fmla="*/ 53 w 69"/>
                    <a:gd name="T21" fmla="*/ 42 h 61"/>
                    <a:gd name="T22" fmla="*/ 58 w 69"/>
                    <a:gd name="T23" fmla="*/ 35 h 61"/>
                    <a:gd name="T24" fmla="*/ 59 w 69"/>
                    <a:gd name="T25" fmla="*/ 26 h 61"/>
                    <a:gd name="T26" fmla="*/ 57 w 69"/>
                    <a:gd name="T27" fmla="*/ 19 h 61"/>
                    <a:gd name="T28" fmla="*/ 52 w 69"/>
                    <a:gd name="T29" fmla="*/ 15 h 61"/>
                    <a:gd name="T30" fmla="*/ 47 w 69"/>
                    <a:gd name="T31" fmla="*/ 12 h 61"/>
                    <a:gd name="T32" fmla="*/ 40 w 69"/>
                    <a:gd name="T33" fmla="*/ 11 h 61"/>
                    <a:gd name="T34" fmla="*/ 38 w 69"/>
                    <a:gd name="T35" fmla="*/ 0 h 61"/>
                    <a:gd name="T36" fmla="*/ 49 w 69"/>
                    <a:gd name="T37" fmla="*/ 1 h 61"/>
                    <a:gd name="T38" fmla="*/ 58 w 69"/>
                    <a:gd name="T39" fmla="*/ 6 h 61"/>
                    <a:gd name="T40" fmla="*/ 65 w 69"/>
                    <a:gd name="T41" fmla="*/ 14 h 61"/>
                    <a:gd name="T42" fmla="*/ 68 w 69"/>
                    <a:gd name="T43" fmla="*/ 24 h 61"/>
                    <a:gd name="T44" fmla="*/ 67 w 69"/>
                    <a:gd name="T45" fmla="*/ 38 h 61"/>
                    <a:gd name="T46" fmla="*/ 61 w 69"/>
                    <a:gd name="T47" fmla="*/ 49 h 61"/>
                    <a:gd name="T48" fmla="*/ 51 w 69"/>
                    <a:gd name="T49" fmla="*/ 56 h 61"/>
                    <a:gd name="T50" fmla="*/ 38 w 69"/>
                    <a:gd name="T51" fmla="*/ 60 h 61"/>
                    <a:gd name="T52" fmla="*/ 25 w 69"/>
                    <a:gd name="T53" fmla="*/ 60 h 61"/>
                    <a:gd name="T54" fmla="*/ 13 w 69"/>
                    <a:gd name="T55" fmla="*/ 55 h 61"/>
                    <a:gd name="T56" fmla="*/ 5 w 69"/>
                    <a:gd name="T57" fmla="*/ 46 h 61"/>
                    <a:gd name="T58" fmla="*/ 0 w 69"/>
                    <a:gd name="T59" fmla="*/ 34 h 61"/>
                    <a:gd name="T60" fmla="*/ 0 w 69"/>
                    <a:gd name="T61" fmla="*/ 23 h 61"/>
                    <a:gd name="T62" fmla="*/ 3 w 69"/>
                    <a:gd name="T63" fmla="*/ 14 h 61"/>
                    <a:gd name="T64" fmla="*/ 10 w 69"/>
                    <a:gd name="T65" fmla="*/ 7 h 61"/>
                    <a:gd name="T66" fmla="*/ 19 w 69"/>
                    <a:gd name="T67" fmla="*/ 3 h 61"/>
                    <a:gd name="T68" fmla="*/ 20 w 69"/>
                    <a:gd name="T6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61">
                      <a:moveTo>
                        <a:pt x="20" y="14"/>
                      </a:moveTo>
                      <a:cubicBezTo>
                        <a:pt x="18" y="15"/>
                        <a:pt x="17" y="16"/>
                        <a:pt x="15" y="17"/>
                      </a:cubicBezTo>
                      <a:cubicBezTo>
                        <a:pt x="14" y="18"/>
                        <a:pt x="13" y="19"/>
                        <a:pt x="12" y="21"/>
                      </a:cubicBezTo>
                      <a:cubicBezTo>
                        <a:pt x="11" y="22"/>
                        <a:pt x="10" y="24"/>
                        <a:pt x="10" y="26"/>
                      </a:cubicBezTo>
                      <a:cubicBezTo>
                        <a:pt x="9" y="28"/>
                        <a:pt x="9" y="30"/>
                        <a:pt x="9" y="32"/>
                      </a:cubicBezTo>
                      <a:cubicBezTo>
                        <a:pt x="10" y="36"/>
                        <a:pt x="11" y="39"/>
                        <a:pt x="13" y="41"/>
                      </a:cubicBezTo>
                      <a:cubicBezTo>
                        <a:pt x="14" y="43"/>
                        <a:pt x="17" y="45"/>
                        <a:pt x="19" y="46"/>
                      </a:cubicBezTo>
                      <a:cubicBezTo>
                        <a:pt x="22" y="48"/>
                        <a:pt x="25" y="48"/>
                        <a:pt x="28" y="49"/>
                      </a:cubicBezTo>
                      <a:cubicBezTo>
                        <a:pt x="31" y="49"/>
                        <a:pt x="34" y="49"/>
                        <a:pt x="37" y="49"/>
                      </a:cubicBezTo>
                      <a:cubicBezTo>
                        <a:pt x="40" y="48"/>
                        <a:pt x="43" y="48"/>
                        <a:pt x="46" y="46"/>
                      </a:cubicBezTo>
                      <a:cubicBezTo>
                        <a:pt x="49" y="45"/>
                        <a:pt x="51" y="44"/>
                        <a:pt x="53" y="42"/>
                      </a:cubicBezTo>
                      <a:cubicBezTo>
                        <a:pt x="56" y="40"/>
                        <a:pt x="57" y="38"/>
                        <a:pt x="58" y="35"/>
                      </a:cubicBezTo>
                      <a:cubicBezTo>
                        <a:pt x="59" y="32"/>
                        <a:pt x="60" y="29"/>
                        <a:pt x="59" y="26"/>
                      </a:cubicBezTo>
                      <a:cubicBezTo>
                        <a:pt x="59" y="23"/>
                        <a:pt x="58" y="21"/>
                        <a:pt x="57" y="19"/>
                      </a:cubicBezTo>
                      <a:cubicBezTo>
                        <a:pt x="56" y="17"/>
                        <a:pt x="54" y="16"/>
                        <a:pt x="52" y="15"/>
                      </a:cubicBezTo>
                      <a:cubicBezTo>
                        <a:pt x="51" y="13"/>
                        <a:pt x="49" y="13"/>
                        <a:pt x="47" y="12"/>
                      </a:cubicBezTo>
                      <a:cubicBezTo>
                        <a:pt x="44" y="11"/>
                        <a:pt x="42" y="11"/>
                        <a:pt x="40" y="11"/>
                      </a:cubicBezTo>
                      <a:cubicBezTo>
                        <a:pt x="38" y="0"/>
                        <a:pt x="38" y="0"/>
                        <a:pt x="38" y="0"/>
                      </a:cubicBezTo>
                      <a:cubicBezTo>
                        <a:pt x="42" y="0"/>
                        <a:pt x="46" y="0"/>
                        <a:pt x="49" y="1"/>
                      </a:cubicBezTo>
                      <a:cubicBezTo>
                        <a:pt x="53" y="2"/>
                        <a:pt x="56" y="4"/>
                        <a:pt x="58" y="6"/>
                      </a:cubicBezTo>
                      <a:cubicBezTo>
                        <a:pt x="61" y="8"/>
                        <a:pt x="63" y="11"/>
                        <a:pt x="65" y="14"/>
                      </a:cubicBezTo>
                      <a:cubicBezTo>
                        <a:pt x="67" y="17"/>
                        <a:pt x="68" y="20"/>
                        <a:pt x="68" y="24"/>
                      </a:cubicBezTo>
                      <a:cubicBezTo>
                        <a:pt x="69" y="29"/>
                        <a:pt x="69" y="34"/>
                        <a:pt x="67" y="38"/>
                      </a:cubicBezTo>
                      <a:cubicBezTo>
                        <a:pt x="66" y="42"/>
                        <a:pt x="64" y="46"/>
                        <a:pt x="61" y="49"/>
                      </a:cubicBezTo>
                      <a:cubicBezTo>
                        <a:pt x="59" y="52"/>
                        <a:pt x="55" y="54"/>
                        <a:pt x="51" y="56"/>
                      </a:cubicBezTo>
                      <a:cubicBezTo>
                        <a:pt x="47" y="58"/>
                        <a:pt x="43" y="60"/>
                        <a:pt x="38" y="60"/>
                      </a:cubicBezTo>
                      <a:cubicBezTo>
                        <a:pt x="34" y="61"/>
                        <a:pt x="29" y="61"/>
                        <a:pt x="25" y="60"/>
                      </a:cubicBezTo>
                      <a:cubicBezTo>
                        <a:pt x="21" y="59"/>
                        <a:pt x="17" y="57"/>
                        <a:pt x="13" y="55"/>
                      </a:cubicBezTo>
                      <a:cubicBezTo>
                        <a:pt x="10" y="53"/>
                        <a:pt x="7" y="50"/>
                        <a:pt x="5" y="46"/>
                      </a:cubicBezTo>
                      <a:cubicBezTo>
                        <a:pt x="2" y="43"/>
                        <a:pt x="1" y="38"/>
                        <a:pt x="0" y="34"/>
                      </a:cubicBezTo>
                      <a:cubicBezTo>
                        <a:pt x="0" y="30"/>
                        <a:pt x="0" y="26"/>
                        <a:pt x="0" y="23"/>
                      </a:cubicBezTo>
                      <a:cubicBezTo>
                        <a:pt x="1" y="20"/>
                        <a:pt x="2" y="17"/>
                        <a:pt x="3" y="14"/>
                      </a:cubicBezTo>
                      <a:cubicBezTo>
                        <a:pt x="5" y="11"/>
                        <a:pt x="7" y="9"/>
                        <a:pt x="10" y="7"/>
                      </a:cubicBezTo>
                      <a:cubicBezTo>
                        <a:pt x="12" y="5"/>
                        <a:pt x="15" y="4"/>
                        <a:pt x="19" y="3"/>
                      </a:cubicBez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4">
                  <a:extLst>
                    <a:ext uri="{FF2B5EF4-FFF2-40B4-BE49-F238E27FC236}">
                      <a16:creationId xmlns:a16="http://schemas.microsoft.com/office/drawing/2014/main" id="{D8C1BCF6-3541-48DF-8227-91DC082D6102}"/>
                    </a:ext>
                  </a:extLst>
                </p:cNvPr>
                <p:cNvSpPr>
                  <a:spLocks/>
                </p:cNvSpPr>
                <p:nvPr/>
              </p:nvSpPr>
              <p:spPr bwMode="auto">
                <a:xfrm>
                  <a:off x="2789238" y="2257425"/>
                  <a:ext cx="215900" cy="152400"/>
                </a:xfrm>
                <a:custGeom>
                  <a:avLst/>
                  <a:gdLst>
                    <a:gd name="T0" fmla="*/ 0 w 67"/>
                    <a:gd name="T1" fmla="*/ 47 h 47"/>
                    <a:gd name="T2" fmla="*/ 0 w 67"/>
                    <a:gd name="T3" fmla="*/ 35 h 47"/>
                    <a:gd name="T4" fmla="*/ 36 w 67"/>
                    <a:gd name="T5" fmla="*/ 23 h 47"/>
                    <a:gd name="T6" fmla="*/ 36 w 67"/>
                    <a:gd name="T7" fmla="*/ 23 h 47"/>
                    <a:gd name="T8" fmla="*/ 1 w 67"/>
                    <a:gd name="T9" fmla="*/ 10 h 47"/>
                    <a:gd name="T10" fmla="*/ 1 w 67"/>
                    <a:gd name="T11" fmla="*/ 0 h 47"/>
                    <a:gd name="T12" fmla="*/ 51 w 67"/>
                    <a:gd name="T13" fmla="*/ 19 h 47"/>
                    <a:gd name="T14" fmla="*/ 57 w 67"/>
                    <a:gd name="T15" fmla="*/ 21 h 47"/>
                    <a:gd name="T16" fmla="*/ 62 w 67"/>
                    <a:gd name="T17" fmla="*/ 25 h 47"/>
                    <a:gd name="T18" fmla="*/ 65 w 67"/>
                    <a:gd name="T19" fmla="*/ 29 h 47"/>
                    <a:gd name="T20" fmla="*/ 67 w 67"/>
                    <a:gd name="T21" fmla="*/ 36 h 47"/>
                    <a:gd name="T22" fmla="*/ 66 w 67"/>
                    <a:gd name="T23" fmla="*/ 43 h 47"/>
                    <a:gd name="T24" fmla="*/ 57 w 67"/>
                    <a:gd name="T25" fmla="*/ 43 h 47"/>
                    <a:gd name="T26" fmla="*/ 57 w 67"/>
                    <a:gd name="T27" fmla="*/ 41 h 47"/>
                    <a:gd name="T28" fmla="*/ 58 w 67"/>
                    <a:gd name="T29" fmla="*/ 38 h 47"/>
                    <a:gd name="T30" fmla="*/ 57 w 67"/>
                    <a:gd name="T31" fmla="*/ 35 h 47"/>
                    <a:gd name="T32" fmla="*/ 56 w 67"/>
                    <a:gd name="T33" fmla="*/ 33 h 47"/>
                    <a:gd name="T34" fmla="*/ 54 w 67"/>
                    <a:gd name="T35" fmla="*/ 32 h 47"/>
                    <a:gd name="T36" fmla="*/ 51 w 67"/>
                    <a:gd name="T37" fmla="*/ 31 h 47"/>
                    <a:gd name="T38" fmla="*/ 48 w 67"/>
                    <a:gd name="T39" fmla="*/ 29 h 47"/>
                    <a:gd name="T40" fmla="*/ 0 w 67"/>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47">
                      <a:moveTo>
                        <a:pt x="0" y="47"/>
                      </a:moveTo>
                      <a:cubicBezTo>
                        <a:pt x="0" y="35"/>
                        <a:pt x="0" y="35"/>
                        <a:pt x="0" y="35"/>
                      </a:cubicBezTo>
                      <a:cubicBezTo>
                        <a:pt x="36" y="23"/>
                        <a:pt x="36" y="23"/>
                        <a:pt x="36" y="23"/>
                      </a:cubicBezTo>
                      <a:cubicBezTo>
                        <a:pt x="36" y="23"/>
                        <a:pt x="36" y="23"/>
                        <a:pt x="36" y="23"/>
                      </a:cubicBezTo>
                      <a:cubicBezTo>
                        <a:pt x="1" y="10"/>
                        <a:pt x="1" y="10"/>
                        <a:pt x="1" y="10"/>
                      </a:cubicBezTo>
                      <a:cubicBezTo>
                        <a:pt x="1" y="0"/>
                        <a:pt x="1" y="0"/>
                        <a:pt x="1" y="0"/>
                      </a:cubicBezTo>
                      <a:cubicBezTo>
                        <a:pt x="51" y="19"/>
                        <a:pt x="51" y="19"/>
                        <a:pt x="51" y="19"/>
                      </a:cubicBezTo>
                      <a:cubicBezTo>
                        <a:pt x="53" y="20"/>
                        <a:pt x="55" y="21"/>
                        <a:pt x="57" y="21"/>
                      </a:cubicBezTo>
                      <a:cubicBezTo>
                        <a:pt x="59" y="22"/>
                        <a:pt x="60" y="23"/>
                        <a:pt x="62" y="25"/>
                      </a:cubicBezTo>
                      <a:cubicBezTo>
                        <a:pt x="63" y="26"/>
                        <a:pt x="64" y="27"/>
                        <a:pt x="65" y="29"/>
                      </a:cubicBezTo>
                      <a:cubicBezTo>
                        <a:pt x="66" y="31"/>
                        <a:pt x="67" y="33"/>
                        <a:pt x="67" y="36"/>
                      </a:cubicBezTo>
                      <a:cubicBezTo>
                        <a:pt x="66" y="38"/>
                        <a:pt x="66" y="41"/>
                        <a:pt x="66" y="43"/>
                      </a:cubicBezTo>
                      <a:cubicBezTo>
                        <a:pt x="57" y="43"/>
                        <a:pt x="57" y="43"/>
                        <a:pt x="57" y="43"/>
                      </a:cubicBezTo>
                      <a:cubicBezTo>
                        <a:pt x="57" y="42"/>
                        <a:pt x="57" y="41"/>
                        <a:pt x="57" y="41"/>
                      </a:cubicBezTo>
                      <a:cubicBezTo>
                        <a:pt x="58" y="40"/>
                        <a:pt x="58" y="39"/>
                        <a:pt x="58" y="38"/>
                      </a:cubicBezTo>
                      <a:cubicBezTo>
                        <a:pt x="58" y="37"/>
                        <a:pt x="58" y="36"/>
                        <a:pt x="57" y="35"/>
                      </a:cubicBezTo>
                      <a:cubicBezTo>
                        <a:pt x="57" y="34"/>
                        <a:pt x="57" y="34"/>
                        <a:pt x="56" y="33"/>
                      </a:cubicBezTo>
                      <a:cubicBezTo>
                        <a:pt x="55" y="33"/>
                        <a:pt x="55" y="32"/>
                        <a:pt x="54" y="32"/>
                      </a:cubicBezTo>
                      <a:cubicBezTo>
                        <a:pt x="53" y="31"/>
                        <a:pt x="52" y="31"/>
                        <a:pt x="51" y="31"/>
                      </a:cubicBezTo>
                      <a:cubicBezTo>
                        <a:pt x="48" y="29"/>
                        <a:pt x="48" y="29"/>
                        <a:pt x="48" y="29"/>
                      </a:cubicBez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5">
                  <a:extLst>
                    <a:ext uri="{FF2B5EF4-FFF2-40B4-BE49-F238E27FC236}">
                      <a16:creationId xmlns:a16="http://schemas.microsoft.com/office/drawing/2014/main" id="{ACC96171-EFD8-47F3-BA62-0DAD1EE6CE06}"/>
                    </a:ext>
                  </a:extLst>
                </p:cNvPr>
                <p:cNvSpPr>
                  <a:spLocks noEditPoints="1"/>
                </p:cNvSpPr>
                <p:nvPr/>
              </p:nvSpPr>
              <p:spPr bwMode="auto">
                <a:xfrm>
                  <a:off x="2736850" y="2082800"/>
                  <a:ext cx="230188" cy="161925"/>
                </a:xfrm>
                <a:custGeom>
                  <a:avLst/>
                  <a:gdLst>
                    <a:gd name="T0" fmla="*/ 0 w 71"/>
                    <a:gd name="T1" fmla="*/ 40 h 50"/>
                    <a:gd name="T2" fmla="*/ 1 w 71"/>
                    <a:gd name="T3" fmla="*/ 30 h 50"/>
                    <a:gd name="T4" fmla="*/ 25 w 71"/>
                    <a:gd name="T5" fmla="*/ 34 h 50"/>
                    <a:gd name="T6" fmla="*/ 25 w 71"/>
                    <a:gd name="T7" fmla="*/ 33 h 50"/>
                    <a:gd name="T8" fmla="*/ 23 w 71"/>
                    <a:gd name="T9" fmla="*/ 30 h 50"/>
                    <a:gd name="T10" fmla="*/ 21 w 71"/>
                    <a:gd name="T11" fmla="*/ 27 h 50"/>
                    <a:gd name="T12" fmla="*/ 20 w 71"/>
                    <a:gd name="T13" fmla="*/ 22 h 50"/>
                    <a:gd name="T14" fmla="*/ 20 w 71"/>
                    <a:gd name="T15" fmla="*/ 18 h 50"/>
                    <a:gd name="T16" fmla="*/ 24 w 71"/>
                    <a:gd name="T17" fmla="*/ 9 h 50"/>
                    <a:gd name="T18" fmla="*/ 30 w 71"/>
                    <a:gd name="T19" fmla="*/ 3 h 50"/>
                    <a:gd name="T20" fmla="*/ 39 w 71"/>
                    <a:gd name="T21" fmla="*/ 0 h 50"/>
                    <a:gd name="T22" fmla="*/ 49 w 71"/>
                    <a:gd name="T23" fmla="*/ 0 h 50"/>
                    <a:gd name="T24" fmla="*/ 58 w 71"/>
                    <a:gd name="T25" fmla="*/ 3 h 50"/>
                    <a:gd name="T26" fmla="*/ 65 w 71"/>
                    <a:gd name="T27" fmla="*/ 8 h 50"/>
                    <a:gd name="T28" fmla="*/ 69 w 71"/>
                    <a:gd name="T29" fmla="*/ 15 h 50"/>
                    <a:gd name="T30" fmla="*/ 70 w 71"/>
                    <a:gd name="T31" fmla="*/ 24 h 50"/>
                    <a:gd name="T32" fmla="*/ 69 w 71"/>
                    <a:gd name="T33" fmla="*/ 29 h 50"/>
                    <a:gd name="T34" fmla="*/ 67 w 71"/>
                    <a:gd name="T35" fmla="*/ 33 h 50"/>
                    <a:gd name="T36" fmla="*/ 64 w 71"/>
                    <a:gd name="T37" fmla="*/ 37 h 50"/>
                    <a:gd name="T38" fmla="*/ 60 w 71"/>
                    <a:gd name="T39" fmla="*/ 39 h 50"/>
                    <a:gd name="T40" fmla="*/ 60 w 71"/>
                    <a:gd name="T41" fmla="*/ 39 h 50"/>
                    <a:gd name="T42" fmla="*/ 66 w 71"/>
                    <a:gd name="T43" fmla="*/ 40 h 50"/>
                    <a:gd name="T44" fmla="*/ 65 w 71"/>
                    <a:gd name="T45" fmla="*/ 50 h 50"/>
                    <a:gd name="T46" fmla="*/ 0 w 71"/>
                    <a:gd name="T47" fmla="*/ 40 h 50"/>
                    <a:gd name="T48" fmla="*/ 47 w 71"/>
                    <a:gd name="T49" fmla="*/ 10 h 50"/>
                    <a:gd name="T50" fmla="*/ 41 w 71"/>
                    <a:gd name="T51" fmla="*/ 10 h 50"/>
                    <a:gd name="T52" fmla="*/ 35 w 71"/>
                    <a:gd name="T53" fmla="*/ 12 h 50"/>
                    <a:gd name="T54" fmla="*/ 30 w 71"/>
                    <a:gd name="T55" fmla="*/ 15 h 50"/>
                    <a:gd name="T56" fmla="*/ 28 w 71"/>
                    <a:gd name="T57" fmla="*/ 21 h 50"/>
                    <a:gd name="T58" fmla="*/ 31 w 71"/>
                    <a:gd name="T59" fmla="*/ 31 h 50"/>
                    <a:gd name="T60" fmla="*/ 43 w 71"/>
                    <a:gd name="T61" fmla="*/ 37 h 50"/>
                    <a:gd name="T62" fmla="*/ 49 w 71"/>
                    <a:gd name="T63" fmla="*/ 37 h 50"/>
                    <a:gd name="T64" fmla="*/ 55 w 71"/>
                    <a:gd name="T65" fmla="*/ 35 h 50"/>
                    <a:gd name="T66" fmla="*/ 59 w 71"/>
                    <a:gd name="T67" fmla="*/ 31 h 50"/>
                    <a:gd name="T68" fmla="*/ 61 w 71"/>
                    <a:gd name="T69" fmla="*/ 26 h 50"/>
                    <a:gd name="T70" fmla="*/ 61 w 71"/>
                    <a:gd name="T71" fmla="*/ 20 h 50"/>
                    <a:gd name="T72" fmla="*/ 58 w 71"/>
                    <a:gd name="T73" fmla="*/ 15 h 50"/>
                    <a:gd name="T74" fmla="*/ 53 w 71"/>
                    <a:gd name="T75" fmla="*/ 12 h 50"/>
                    <a:gd name="T76" fmla="*/ 47 w 71"/>
                    <a:gd name="T77"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50">
                      <a:moveTo>
                        <a:pt x="0" y="40"/>
                      </a:moveTo>
                      <a:cubicBezTo>
                        <a:pt x="1" y="30"/>
                        <a:pt x="1" y="30"/>
                        <a:pt x="1" y="30"/>
                      </a:cubicBezTo>
                      <a:cubicBezTo>
                        <a:pt x="25" y="34"/>
                        <a:pt x="25" y="34"/>
                        <a:pt x="25" y="34"/>
                      </a:cubicBezTo>
                      <a:cubicBezTo>
                        <a:pt x="25" y="33"/>
                        <a:pt x="25" y="33"/>
                        <a:pt x="25" y="33"/>
                      </a:cubicBezTo>
                      <a:cubicBezTo>
                        <a:pt x="24" y="32"/>
                        <a:pt x="23" y="31"/>
                        <a:pt x="23" y="30"/>
                      </a:cubicBezTo>
                      <a:cubicBezTo>
                        <a:pt x="22" y="29"/>
                        <a:pt x="21" y="28"/>
                        <a:pt x="21" y="27"/>
                      </a:cubicBezTo>
                      <a:cubicBezTo>
                        <a:pt x="20" y="25"/>
                        <a:pt x="20" y="24"/>
                        <a:pt x="20" y="22"/>
                      </a:cubicBezTo>
                      <a:cubicBezTo>
                        <a:pt x="20" y="21"/>
                        <a:pt x="20" y="20"/>
                        <a:pt x="20" y="18"/>
                      </a:cubicBezTo>
                      <a:cubicBezTo>
                        <a:pt x="21" y="15"/>
                        <a:pt x="22" y="11"/>
                        <a:pt x="24" y="9"/>
                      </a:cubicBezTo>
                      <a:cubicBezTo>
                        <a:pt x="25" y="6"/>
                        <a:pt x="28" y="4"/>
                        <a:pt x="30" y="3"/>
                      </a:cubicBezTo>
                      <a:cubicBezTo>
                        <a:pt x="33" y="1"/>
                        <a:pt x="36" y="0"/>
                        <a:pt x="39" y="0"/>
                      </a:cubicBezTo>
                      <a:cubicBezTo>
                        <a:pt x="42" y="0"/>
                        <a:pt x="45" y="0"/>
                        <a:pt x="49" y="0"/>
                      </a:cubicBezTo>
                      <a:cubicBezTo>
                        <a:pt x="52" y="1"/>
                        <a:pt x="55" y="2"/>
                        <a:pt x="58" y="3"/>
                      </a:cubicBezTo>
                      <a:cubicBezTo>
                        <a:pt x="60" y="4"/>
                        <a:pt x="63" y="6"/>
                        <a:pt x="65" y="8"/>
                      </a:cubicBezTo>
                      <a:cubicBezTo>
                        <a:pt x="67" y="10"/>
                        <a:pt x="68" y="12"/>
                        <a:pt x="69" y="15"/>
                      </a:cubicBezTo>
                      <a:cubicBezTo>
                        <a:pt x="70" y="18"/>
                        <a:pt x="71" y="21"/>
                        <a:pt x="70" y="24"/>
                      </a:cubicBezTo>
                      <a:cubicBezTo>
                        <a:pt x="70" y="26"/>
                        <a:pt x="69" y="27"/>
                        <a:pt x="69" y="29"/>
                      </a:cubicBezTo>
                      <a:cubicBezTo>
                        <a:pt x="68" y="31"/>
                        <a:pt x="68" y="32"/>
                        <a:pt x="67" y="33"/>
                      </a:cubicBezTo>
                      <a:cubicBezTo>
                        <a:pt x="66" y="35"/>
                        <a:pt x="65" y="36"/>
                        <a:pt x="64" y="37"/>
                      </a:cubicBezTo>
                      <a:cubicBezTo>
                        <a:pt x="63" y="38"/>
                        <a:pt x="61" y="39"/>
                        <a:pt x="60" y="39"/>
                      </a:cubicBezTo>
                      <a:cubicBezTo>
                        <a:pt x="60" y="39"/>
                        <a:pt x="60" y="39"/>
                        <a:pt x="60" y="39"/>
                      </a:cubicBezTo>
                      <a:cubicBezTo>
                        <a:pt x="66" y="40"/>
                        <a:pt x="66" y="40"/>
                        <a:pt x="66" y="40"/>
                      </a:cubicBezTo>
                      <a:cubicBezTo>
                        <a:pt x="65" y="50"/>
                        <a:pt x="65" y="50"/>
                        <a:pt x="65" y="50"/>
                      </a:cubicBezTo>
                      <a:lnTo>
                        <a:pt x="0" y="40"/>
                      </a:lnTo>
                      <a:close/>
                      <a:moveTo>
                        <a:pt x="47" y="10"/>
                      </a:moveTo>
                      <a:cubicBezTo>
                        <a:pt x="45" y="10"/>
                        <a:pt x="43" y="10"/>
                        <a:pt x="41" y="10"/>
                      </a:cubicBezTo>
                      <a:cubicBezTo>
                        <a:pt x="38" y="11"/>
                        <a:pt x="37" y="11"/>
                        <a:pt x="35" y="12"/>
                      </a:cubicBezTo>
                      <a:cubicBezTo>
                        <a:pt x="33" y="13"/>
                        <a:pt x="32" y="14"/>
                        <a:pt x="30" y="15"/>
                      </a:cubicBezTo>
                      <a:cubicBezTo>
                        <a:pt x="29" y="17"/>
                        <a:pt x="28" y="19"/>
                        <a:pt x="28" y="21"/>
                      </a:cubicBezTo>
                      <a:cubicBezTo>
                        <a:pt x="27" y="25"/>
                        <a:pt x="28" y="29"/>
                        <a:pt x="31" y="31"/>
                      </a:cubicBezTo>
                      <a:cubicBezTo>
                        <a:pt x="34" y="34"/>
                        <a:pt x="38" y="36"/>
                        <a:pt x="43" y="37"/>
                      </a:cubicBezTo>
                      <a:cubicBezTo>
                        <a:pt x="45" y="37"/>
                        <a:pt x="47" y="37"/>
                        <a:pt x="49" y="37"/>
                      </a:cubicBezTo>
                      <a:cubicBezTo>
                        <a:pt x="52" y="37"/>
                        <a:pt x="53" y="36"/>
                        <a:pt x="55" y="35"/>
                      </a:cubicBezTo>
                      <a:cubicBezTo>
                        <a:pt x="57" y="34"/>
                        <a:pt x="58" y="33"/>
                        <a:pt x="59" y="31"/>
                      </a:cubicBezTo>
                      <a:cubicBezTo>
                        <a:pt x="60" y="30"/>
                        <a:pt x="61" y="28"/>
                        <a:pt x="61" y="26"/>
                      </a:cubicBezTo>
                      <a:cubicBezTo>
                        <a:pt x="62" y="24"/>
                        <a:pt x="62" y="22"/>
                        <a:pt x="61" y="20"/>
                      </a:cubicBezTo>
                      <a:cubicBezTo>
                        <a:pt x="60" y="18"/>
                        <a:pt x="59" y="16"/>
                        <a:pt x="58" y="15"/>
                      </a:cubicBezTo>
                      <a:cubicBezTo>
                        <a:pt x="56" y="14"/>
                        <a:pt x="55" y="13"/>
                        <a:pt x="53" y="12"/>
                      </a:cubicBezTo>
                      <a:cubicBezTo>
                        <a:pt x="51" y="11"/>
                        <a:pt x="49" y="11"/>
                        <a:pt x="4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C9D468A4-C8CF-4E4B-8161-3FEC04558B7C}"/>
                    </a:ext>
                  </a:extLst>
                </p:cNvPr>
                <p:cNvSpPr>
                  <a:spLocks noEditPoints="1"/>
                </p:cNvSpPr>
                <p:nvPr/>
              </p:nvSpPr>
              <p:spPr bwMode="auto">
                <a:xfrm>
                  <a:off x="2840038" y="1914525"/>
                  <a:ext cx="161925" cy="149225"/>
                </a:xfrm>
                <a:custGeom>
                  <a:avLst/>
                  <a:gdLst>
                    <a:gd name="T0" fmla="*/ 24 w 50"/>
                    <a:gd name="T1" fmla="*/ 35 h 46"/>
                    <a:gd name="T2" fmla="*/ 29 w 50"/>
                    <a:gd name="T3" fmla="*/ 36 h 46"/>
                    <a:gd name="T4" fmla="*/ 34 w 50"/>
                    <a:gd name="T5" fmla="*/ 35 h 46"/>
                    <a:gd name="T6" fmla="*/ 38 w 50"/>
                    <a:gd name="T7" fmla="*/ 32 h 46"/>
                    <a:gd name="T8" fmla="*/ 41 w 50"/>
                    <a:gd name="T9" fmla="*/ 27 h 46"/>
                    <a:gd name="T10" fmla="*/ 41 w 50"/>
                    <a:gd name="T11" fmla="*/ 20 h 46"/>
                    <a:gd name="T12" fmla="*/ 37 w 50"/>
                    <a:gd name="T13" fmla="*/ 14 h 46"/>
                    <a:gd name="T14" fmla="*/ 40 w 50"/>
                    <a:gd name="T15" fmla="*/ 4 h 46"/>
                    <a:gd name="T16" fmla="*/ 46 w 50"/>
                    <a:gd name="T17" fmla="*/ 9 h 46"/>
                    <a:gd name="T18" fmla="*/ 49 w 50"/>
                    <a:gd name="T19" fmla="*/ 15 h 46"/>
                    <a:gd name="T20" fmla="*/ 50 w 50"/>
                    <a:gd name="T21" fmla="*/ 22 h 46"/>
                    <a:gd name="T22" fmla="*/ 49 w 50"/>
                    <a:gd name="T23" fmla="*/ 30 h 46"/>
                    <a:gd name="T24" fmla="*/ 44 w 50"/>
                    <a:gd name="T25" fmla="*/ 39 h 46"/>
                    <a:gd name="T26" fmla="*/ 37 w 50"/>
                    <a:gd name="T27" fmla="*/ 44 h 46"/>
                    <a:gd name="T28" fmla="*/ 28 w 50"/>
                    <a:gd name="T29" fmla="*/ 46 h 46"/>
                    <a:gd name="T30" fmla="*/ 18 w 50"/>
                    <a:gd name="T31" fmla="*/ 45 h 46"/>
                    <a:gd name="T32" fmla="*/ 10 w 50"/>
                    <a:gd name="T33" fmla="*/ 40 h 46"/>
                    <a:gd name="T34" fmla="*/ 3 w 50"/>
                    <a:gd name="T35" fmla="*/ 34 h 46"/>
                    <a:gd name="T36" fmla="*/ 0 w 50"/>
                    <a:gd name="T37" fmla="*/ 25 h 46"/>
                    <a:gd name="T38" fmla="*/ 1 w 50"/>
                    <a:gd name="T39" fmla="*/ 15 h 46"/>
                    <a:gd name="T40" fmla="*/ 6 w 50"/>
                    <a:gd name="T41" fmla="*/ 6 h 46"/>
                    <a:gd name="T42" fmla="*/ 14 w 50"/>
                    <a:gd name="T43" fmla="*/ 1 h 46"/>
                    <a:gd name="T44" fmla="*/ 24 w 50"/>
                    <a:gd name="T45" fmla="*/ 0 h 46"/>
                    <a:gd name="T46" fmla="*/ 34 w 50"/>
                    <a:gd name="T47" fmla="*/ 2 h 46"/>
                    <a:gd name="T48" fmla="*/ 24 w 50"/>
                    <a:gd name="T49" fmla="*/ 35 h 46"/>
                    <a:gd name="T50" fmla="*/ 24 w 50"/>
                    <a:gd name="T51" fmla="*/ 10 h 46"/>
                    <a:gd name="T52" fmla="*/ 20 w 50"/>
                    <a:gd name="T53" fmla="*/ 10 h 46"/>
                    <a:gd name="T54" fmla="*/ 15 w 50"/>
                    <a:gd name="T55" fmla="*/ 11 h 46"/>
                    <a:gd name="T56" fmla="*/ 11 w 50"/>
                    <a:gd name="T57" fmla="*/ 13 h 46"/>
                    <a:gd name="T58" fmla="*/ 9 w 50"/>
                    <a:gd name="T59" fmla="*/ 18 h 46"/>
                    <a:gd name="T60" fmla="*/ 8 w 50"/>
                    <a:gd name="T61" fmla="*/ 23 h 46"/>
                    <a:gd name="T62" fmla="*/ 10 w 50"/>
                    <a:gd name="T63" fmla="*/ 27 h 46"/>
                    <a:gd name="T64" fmla="*/ 13 w 50"/>
                    <a:gd name="T65" fmla="*/ 31 h 46"/>
                    <a:gd name="T66" fmla="*/ 17 w 50"/>
                    <a:gd name="T67" fmla="*/ 33 h 46"/>
                    <a:gd name="T68" fmla="*/ 24 w 50"/>
                    <a:gd name="T69" fmla="*/ 1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46">
                      <a:moveTo>
                        <a:pt x="24" y="35"/>
                      </a:moveTo>
                      <a:cubicBezTo>
                        <a:pt x="26" y="36"/>
                        <a:pt x="27" y="36"/>
                        <a:pt x="29" y="36"/>
                      </a:cubicBezTo>
                      <a:cubicBezTo>
                        <a:pt x="31" y="36"/>
                        <a:pt x="33" y="36"/>
                        <a:pt x="34" y="35"/>
                      </a:cubicBezTo>
                      <a:cubicBezTo>
                        <a:pt x="36" y="35"/>
                        <a:pt x="37" y="34"/>
                        <a:pt x="38" y="32"/>
                      </a:cubicBezTo>
                      <a:cubicBezTo>
                        <a:pt x="40" y="31"/>
                        <a:pt x="40" y="29"/>
                        <a:pt x="41" y="27"/>
                      </a:cubicBezTo>
                      <a:cubicBezTo>
                        <a:pt x="42" y="24"/>
                        <a:pt x="42" y="22"/>
                        <a:pt x="41" y="20"/>
                      </a:cubicBezTo>
                      <a:cubicBezTo>
                        <a:pt x="41" y="18"/>
                        <a:pt x="39" y="16"/>
                        <a:pt x="37" y="14"/>
                      </a:cubicBezTo>
                      <a:cubicBezTo>
                        <a:pt x="40" y="4"/>
                        <a:pt x="40" y="4"/>
                        <a:pt x="40" y="4"/>
                      </a:cubicBezTo>
                      <a:cubicBezTo>
                        <a:pt x="42" y="6"/>
                        <a:pt x="44" y="7"/>
                        <a:pt x="46" y="9"/>
                      </a:cubicBezTo>
                      <a:cubicBezTo>
                        <a:pt x="47" y="11"/>
                        <a:pt x="48" y="13"/>
                        <a:pt x="49" y="15"/>
                      </a:cubicBezTo>
                      <a:cubicBezTo>
                        <a:pt x="50" y="18"/>
                        <a:pt x="50" y="20"/>
                        <a:pt x="50" y="22"/>
                      </a:cubicBezTo>
                      <a:cubicBezTo>
                        <a:pt x="50" y="25"/>
                        <a:pt x="50" y="27"/>
                        <a:pt x="49" y="30"/>
                      </a:cubicBezTo>
                      <a:cubicBezTo>
                        <a:pt x="48" y="33"/>
                        <a:pt x="46" y="36"/>
                        <a:pt x="44" y="39"/>
                      </a:cubicBezTo>
                      <a:cubicBezTo>
                        <a:pt x="42" y="41"/>
                        <a:pt x="40" y="43"/>
                        <a:pt x="37" y="44"/>
                      </a:cubicBezTo>
                      <a:cubicBezTo>
                        <a:pt x="35" y="45"/>
                        <a:pt x="32" y="46"/>
                        <a:pt x="28" y="46"/>
                      </a:cubicBezTo>
                      <a:cubicBezTo>
                        <a:pt x="25" y="46"/>
                        <a:pt x="22" y="46"/>
                        <a:pt x="18" y="45"/>
                      </a:cubicBezTo>
                      <a:cubicBezTo>
                        <a:pt x="15" y="44"/>
                        <a:pt x="12" y="42"/>
                        <a:pt x="10" y="40"/>
                      </a:cubicBezTo>
                      <a:cubicBezTo>
                        <a:pt x="7" y="38"/>
                        <a:pt x="5" y="36"/>
                        <a:pt x="3" y="34"/>
                      </a:cubicBezTo>
                      <a:cubicBezTo>
                        <a:pt x="2" y="31"/>
                        <a:pt x="1" y="28"/>
                        <a:pt x="0" y="25"/>
                      </a:cubicBezTo>
                      <a:cubicBezTo>
                        <a:pt x="0" y="22"/>
                        <a:pt x="0" y="19"/>
                        <a:pt x="1" y="15"/>
                      </a:cubicBezTo>
                      <a:cubicBezTo>
                        <a:pt x="2" y="12"/>
                        <a:pt x="4" y="9"/>
                        <a:pt x="6" y="6"/>
                      </a:cubicBezTo>
                      <a:cubicBezTo>
                        <a:pt x="9" y="4"/>
                        <a:pt x="11" y="2"/>
                        <a:pt x="14" y="1"/>
                      </a:cubicBezTo>
                      <a:cubicBezTo>
                        <a:pt x="17" y="0"/>
                        <a:pt x="21" y="0"/>
                        <a:pt x="24" y="0"/>
                      </a:cubicBezTo>
                      <a:cubicBezTo>
                        <a:pt x="28" y="0"/>
                        <a:pt x="31" y="1"/>
                        <a:pt x="34" y="2"/>
                      </a:cubicBezTo>
                      <a:lnTo>
                        <a:pt x="24" y="35"/>
                      </a:lnTo>
                      <a:close/>
                      <a:moveTo>
                        <a:pt x="24" y="10"/>
                      </a:moveTo>
                      <a:cubicBezTo>
                        <a:pt x="23" y="10"/>
                        <a:pt x="21" y="10"/>
                        <a:pt x="20" y="10"/>
                      </a:cubicBezTo>
                      <a:cubicBezTo>
                        <a:pt x="18" y="10"/>
                        <a:pt x="16" y="10"/>
                        <a:pt x="15" y="11"/>
                      </a:cubicBezTo>
                      <a:cubicBezTo>
                        <a:pt x="14" y="11"/>
                        <a:pt x="12" y="12"/>
                        <a:pt x="11" y="13"/>
                      </a:cubicBezTo>
                      <a:cubicBezTo>
                        <a:pt x="10" y="15"/>
                        <a:pt x="9" y="16"/>
                        <a:pt x="9" y="18"/>
                      </a:cubicBezTo>
                      <a:cubicBezTo>
                        <a:pt x="8" y="20"/>
                        <a:pt x="8" y="21"/>
                        <a:pt x="8" y="23"/>
                      </a:cubicBezTo>
                      <a:cubicBezTo>
                        <a:pt x="9" y="24"/>
                        <a:pt x="9" y="26"/>
                        <a:pt x="10" y="27"/>
                      </a:cubicBezTo>
                      <a:cubicBezTo>
                        <a:pt x="11" y="29"/>
                        <a:pt x="12" y="30"/>
                        <a:pt x="13" y="31"/>
                      </a:cubicBezTo>
                      <a:cubicBezTo>
                        <a:pt x="14" y="32"/>
                        <a:pt x="16" y="33"/>
                        <a:pt x="17" y="33"/>
                      </a:cubicBezTo>
                      <a:lnTo>
                        <a:pt x="2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7">
                  <a:extLst>
                    <a:ext uri="{FF2B5EF4-FFF2-40B4-BE49-F238E27FC236}">
                      <a16:creationId xmlns:a16="http://schemas.microsoft.com/office/drawing/2014/main" id="{4F14DC0B-CF46-40F3-AD4D-15FE12160538}"/>
                    </a:ext>
                  </a:extLst>
                </p:cNvPr>
                <p:cNvSpPr>
                  <a:spLocks/>
                </p:cNvSpPr>
                <p:nvPr/>
              </p:nvSpPr>
              <p:spPr bwMode="auto">
                <a:xfrm>
                  <a:off x="2886075" y="1778000"/>
                  <a:ext cx="152400" cy="142875"/>
                </a:xfrm>
                <a:custGeom>
                  <a:avLst/>
                  <a:gdLst>
                    <a:gd name="T0" fmla="*/ 0 w 47"/>
                    <a:gd name="T1" fmla="*/ 26 h 44"/>
                    <a:gd name="T2" fmla="*/ 3 w 47"/>
                    <a:gd name="T3" fmla="*/ 17 h 44"/>
                    <a:gd name="T4" fmla="*/ 12 w 47"/>
                    <a:gd name="T5" fmla="*/ 20 h 44"/>
                    <a:gd name="T6" fmla="*/ 12 w 47"/>
                    <a:gd name="T7" fmla="*/ 20 h 44"/>
                    <a:gd name="T8" fmla="*/ 9 w 47"/>
                    <a:gd name="T9" fmla="*/ 17 h 44"/>
                    <a:gd name="T10" fmla="*/ 7 w 47"/>
                    <a:gd name="T11" fmla="*/ 13 h 44"/>
                    <a:gd name="T12" fmla="*/ 7 w 47"/>
                    <a:gd name="T13" fmla="*/ 8 h 44"/>
                    <a:gd name="T14" fmla="*/ 8 w 47"/>
                    <a:gd name="T15" fmla="*/ 3 h 44"/>
                    <a:gd name="T16" fmla="*/ 9 w 47"/>
                    <a:gd name="T17" fmla="*/ 1 h 44"/>
                    <a:gd name="T18" fmla="*/ 10 w 47"/>
                    <a:gd name="T19" fmla="*/ 0 h 44"/>
                    <a:gd name="T20" fmla="*/ 19 w 47"/>
                    <a:gd name="T21" fmla="*/ 4 h 44"/>
                    <a:gd name="T22" fmla="*/ 18 w 47"/>
                    <a:gd name="T23" fmla="*/ 6 h 44"/>
                    <a:gd name="T24" fmla="*/ 17 w 47"/>
                    <a:gd name="T25" fmla="*/ 8 h 44"/>
                    <a:gd name="T26" fmla="*/ 16 w 47"/>
                    <a:gd name="T27" fmla="*/ 13 h 44"/>
                    <a:gd name="T28" fmla="*/ 17 w 47"/>
                    <a:gd name="T29" fmla="*/ 18 h 44"/>
                    <a:gd name="T30" fmla="*/ 21 w 47"/>
                    <a:gd name="T31" fmla="*/ 22 h 44"/>
                    <a:gd name="T32" fmla="*/ 27 w 47"/>
                    <a:gd name="T33" fmla="*/ 26 h 44"/>
                    <a:gd name="T34" fmla="*/ 47 w 47"/>
                    <a:gd name="T35" fmla="*/ 35 h 44"/>
                    <a:gd name="T36" fmla="*/ 43 w 47"/>
                    <a:gd name="T37" fmla="*/ 44 h 44"/>
                    <a:gd name="T38" fmla="*/ 0 w 47"/>
                    <a:gd name="T39"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0" y="26"/>
                      </a:moveTo>
                      <a:cubicBezTo>
                        <a:pt x="3" y="17"/>
                        <a:pt x="3" y="17"/>
                        <a:pt x="3" y="17"/>
                      </a:cubicBezTo>
                      <a:cubicBezTo>
                        <a:pt x="12" y="20"/>
                        <a:pt x="12" y="20"/>
                        <a:pt x="12" y="20"/>
                      </a:cubicBezTo>
                      <a:cubicBezTo>
                        <a:pt x="12" y="20"/>
                        <a:pt x="12" y="20"/>
                        <a:pt x="12" y="20"/>
                      </a:cubicBezTo>
                      <a:cubicBezTo>
                        <a:pt x="11" y="19"/>
                        <a:pt x="10" y="18"/>
                        <a:pt x="9" y="17"/>
                      </a:cubicBezTo>
                      <a:cubicBezTo>
                        <a:pt x="8" y="16"/>
                        <a:pt x="8" y="14"/>
                        <a:pt x="7" y="13"/>
                      </a:cubicBezTo>
                      <a:cubicBezTo>
                        <a:pt x="7" y="11"/>
                        <a:pt x="7" y="9"/>
                        <a:pt x="7" y="8"/>
                      </a:cubicBezTo>
                      <a:cubicBezTo>
                        <a:pt x="7" y="6"/>
                        <a:pt x="7" y="5"/>
                        <a:pt x="8" y="3"/>
                      </a:cubicBezTo>
                      <a:cubicBezTo>
                        <a:pt x="8" y="2"/>
                        <a:pt x="9" y="1"/>
                        <a:pt x="9" y="1"/>
                      </a:cubicBezTo>
                      <a:cubicBezTo>
                        <a:pt x="9" y="0"/>
                        <a:pt x="9" y="0"/>
                        <a:pt x="10" y="0"/>
                      </a:cubicBezTo>
                      <a:cubicBezTo>
                        <a:pt x="19" y="4"/>
                        <a:pt x="19" y="4"/>
                        <a:pt x="19" y="4"/>
                      </a:cubicBezTo>
                      <a:cubicBezTo>
                        <a:pt x="19" y="4"/>
                        <a:pt x="18" y="5"/>
                        <a:pt x="18" y="6"/>
                      </a:cubicBezTo>
                      <a:cubicBezTo>
                        <a:pt x="17" y="6"/>
                        <a:pt x="17" y="7"/>
                        <a:pt x="17" y="8"/>
                      </a:cubicBezTo>
                      <a:cubicBezTo>
                        <a:pt x="16" y="9"/>
                        <a:pt x="16" y="11"/>
                        <a:pt x="16" y="13"/>
                      </a:cubicBezTo>
                      <a:cubicBezTo>
                        <a:pt x="16" y="14"/>
                        <a:pt x="16" y="16"/>
                        <a:pt x="17" y="18"/>
                      </a:cubicBezTo>
                      <a:cubicBezTo>
                        <a:pt x="18" y="19"/>
                        <a:pt x="19" y="21"/>
                        <a:pt x="21" y="22"/>
                      </a:cubicBezTo>
                      <a:cubicBezTo>
                        <a:pt x="22" y="24"/>
                        <a:pt x="24" y="25"/>
                        <a:pt x="27" y="26"/>
                      </a:cubicBezTo>
                      <a:cubicBezTo>
                        <a:pt x="47" y="35"/>
                        <a:pt x="47" y="35"/>
                        <a:pt x="47" y="35"/>
                      </a:cubicBezTo>
                      <a:cubicBezTo>
                        <a:pt x="43" y="44"/>
                        <a:pt x="43" y="44"/>
                        <a:pt x="43" y="44"/>
                      </a:cubicBezTo>
                      <a:lnTo>
                        <a:pt x="0"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8">
                  <a:extLst>
                    <a:ext uri="{FF2B5EF4-FFF2-40B4-BE49-F238E27FC236}">
                      <a16:creationId xmlns:a16="http://schemas.microsoft.com/office/drawing/2014/main" id="{F95EAB61-10EB-43A1-88D8-11D9F2BC6359}"/>
                    </a:ext>
                  </a:extLst>
                </p:cNvPr>
                <p:cNvSpPr>
                  <a:spLocks/>
                </p:cNvSpPr>
                <p:nvPr/>
              </p:nvSpPr>
              <p:spPr bwMode="auto">
                <a:xfrm>
                  <a:off x="2944813" y="1663700"/>
                  <a:ext cx="168275" cy="155575"/>
                </a:xfrm>
                <a:custGeom>
                  <a:avLst/>
                  <a:gdLst>
                    <a:gd name="T0" fmla="*/ 28 w 52"/>
                    <a:gd name="T1" fmla="*/ 37 h 48"/>
                    <a:gd name="T2" fmla="*/ 35 w 52"/>
                    <a:gd name="T3" fmla="*/ 37 h 48"/>
                    <a:gd name="T4" fmla="*/ 41 w 52"/>
                    <a:gd name="T5" fmla="*/ 32 h 48"/>
                    <a:gd name="T6" fmla="*/ 42 w 52"/>
                    <a:gd name="T7" fmla="*/ 29 h 48"/>
                    <a:gd name="T8" fmla="*/ 43 w 52"/>
                    <a:gd name="T9" fmla="*/ 25 h 48"/>
                    <a:gd name="T10" fmla="*/ 43 w 52"/>
                    <a:gd name="T11" fmla="*/ 22 h 48"/>
                    <a:gd name="T12" fmla="*/ 40 w 52"/>
                    <a:gd name="T13" fmla="*/ 19 h 48"/>
                    <a:gd name="T14" fmla="*/ 37 w 52"/>
                    <a:gd name="T15" fmla="*/ 19 h 48"/>
                    <a:gd name="T16" fmla="*/ 33 w 52"/>
                    <a:gd name="T17" fmla="*/ 21 h 48"/>
                    <a:gd name="T18" fmla="*/ 30 w 52"/>
                    <a:gd name="T19" fmla="*/ 25 h 48"/>
                    <a:gd name="T20" fmla="*/ 26 w 52"/>
                    <a:gd name="T21" fmla="*/ 29 h 48"/>
                    <a:gd name="T22" fmla="*/ 22 w 52"/>
                    <a:gd name="T23" fmla="*/ 33 h 48"/>
                    <a:gd name="T24" fmla="*/ 17 w 52"/>
                    <a:gd name="T25" fmla="*/ 36 h 48"/>
                    <a:gd name="T26" fmla="*/ 12 w 52"/>
                    <a:gd name="T27" fmla="*/ 37 h 48"/>
                    <a:gd name="T28" fmla="*/ 6 w 52"/>
                    <a:gd name="T29" fmla="*/ 35 h 48"/>
                    <a:gd name="T30" fmla="*/ 1 w 52"/>
                    <a:gd name="T31" fmla="*/ 30 h 48"/>
                    <a:gd name="T32" fmla="*/ 0 w 52"/>
                    <a:gd name="T33" fmla="*/ 24 h 48"/>
                    <a:gd name="T34" fmla="*/ 1 w 52"/>
                    <a:gd name="T35" fmla="*/ 18 h 48"/>
                    <a:gd name="T36" fmla="*/ 4 w 52"/>
                    <a:gd name="T37" fmla="*/ 11 h 48"/>
                    <a:gd name="T38" fmla="*/ 8 w 52"/>
                    <a:gd name="T39" fmla="*/ 6 h 48"/>
                    <a:gd name="T40" fmla="*/ 13 w 52"/>
                    <a:gd name="T41" fmla="*/ 2 h 48"/>
                    <a:gd name="T42" fmla="*/ 20 w 52"/>
                    <a:gd name="T43" fmla="*/ 0 h 48"/>
                    <a:gd name="T44" fmla="*/ 27 w 52"/>
                    <a:gd name="T45" fmla="*/ 1 h 48"/>
                    <a:gd name="T46" fmla="*/ 21 w 52"/>
                    <a:gd name="T47" fmla="*/ 11 h 48"/>
                    <a:gd name="T48" fmla="*/ 15 w 52"/>
                    <a:gd name="T49" fmla="*/ 11 h 48"/>
                    <a:gd name="T50" fmla="*/ 11 w 52"/>
                    <a:gd name="T51" fmla="*/ 16 h 48"/>
                    <a:gd name="T52" fmla="*/ 10 w 52"/>
                    <a:gd name="T53" fmla="*/ 18 h 48"/>
                    <a:gd name="T54" fmla="*/ 9 w 52"/>
                    <a:gd name="T55" fmla="*/ 21 h 48"/>
                    <a:gd name="T56" fmla="*/ 9 w 52"/>
                    <a:gd name="T57" fmla="*/ 24 h 48"/>
                    <a:gd name="T58" fmla="*/ 11 w 52"/>
                    <a:gd name="T59" fmla="*/ 26 h 48"/>
                    <a:gd name="T60" fmla="*/ 14 w 52"/>
                    <a:gd name="T61" fmla="*/ 26 h 48"/>
                    <a:gd name="T62" fmla="*/ 18 w 52"/>
                    <a:gd name="T63" fmla="*/ 24 h 48"/>
                    <a:gd name="T64" fmla="*/ 21 w 52"/>
                    <a:gd name="T65" fmla="*/ 21 h 48"/>
                    <a:gd name="T66" fmla="*/ 25 w 52"/>
                    <a:gd name="T67" fmla="*/ 16 h 48"/>
                    <a:gd name="T68" fmla="*/ 29 w 52"/>
                    <a:gd name="T69" fmla="*/ 12 h 48"/>
                    <a:gd name="T70" fmla="*/ 34 w 52"/>
                    <a:gd name="T71" fmla="*/ 9 h 48"/>
                    <a:gd name="T72" fmla="*/ 39 w 52"/>
                    <a:gd name="T73" fmla="*/ 8 h 48"/>
                    <a:gd name="T74" fmla="*/ 45 w 52"/>
                    <a:gd name="T75" fmla="*/ 10 h 48"/>
                    <a:gd name="T76" fmla="*/ 50 w 52"/>
                    <a:gd name="T77" fmla="*/ 15 h 48"/>
                    <a:gd name="T78" fmla="*/ 52 w 52"/>
                    <a:gd name="T79" fmla="*/ 22 h 48"/>
                    <a:gd name="T80" fmla="*/ 51 w 52"/>
                    <a:gd name="T81" fmla="*/ 29 h 48"/>
                    <a:gd name="T82" fmla="*/ 48 w 52"/>
                    <a:gd name="T83" fmla="*/ 36 h 48"/>
                    <a:gd name="T84" fmla="*/ 43 w 52"/>
                    <a:gd name="T85" fmla="*/ 43 h 48"/>
                    <a:gd name="T86" fmla="*/ 37 w 52"/>
                    <a:gd name="T87" fmla="*/ 47 h 48"/>
                    <a:gd name="T88" fmla="*/ 30 w 52"/>
                    <a:gd name="T89" fmla="*/ 48 h 48"/>
                    <a:gd name="T90" fmla="*/ 23 w 52"/>
                    <a:gd name="T91" fmla="*/ 46 h 48"/>
                    <a:gd name="T92" fmla="*/ 28 w 52"/>
                    <a:gd name="T93"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 h="48">
                      <a:moveTo>
                        <a:pt x="28" y="37"/>
                      </a:moveTo>
                      <a:cubicBezTo>
                        <a:pt x="31" y="38"/>
                        <a:pt x="33" y="38"/>
                        <a:pt x="35" y="37"/>
                      </a:cubicBezTo>
                      <a:cubicBezTo>
                        <a:pt x="37" y="36"/>
                        <a:pt x="39" y="34"/>
                        <a:pt x="41" y="32"/>
                      </a:cubicBezTo>
                      <a:cubicBezTo>
                        <a:pt x="41" y="31"/>
                        <a:pt x="42" y="30"/>
                        <a:pt x="42" y="29"/>
                      </a:cubicBezTo>
                      <a:cubicBezTo>
                        <a:pt x="43" y="27"/>
                        <a:pt x="43" y="26"/>
                        <a:pt x="43" y="25"/>
                      </a:cubicBezTo>
                      <a:cubicBezTo>
                        <a:pt x="43" y="24"/>
                        <a:pt x="43" y="23"/>
                        <a:pt x="43" y="22"/>
                      </a:cubicBezTo>
                      <a:cubicBezTo>
                        <a:pt x="42" y="21"/>
                        <a:pt x="42" y="20"/>
                        <a:pt x="40" y="19"/>
                      </a:cubicBezTo>
                      <a:cubicBezTo>
                        <a:pt x="39" y="19"/>
                        <a:pt x="38" y="19"/>
                        <a:pt x="37" y="19"/>
                      </a:cubicBezTo>
                      <a:cubicBezTo>
                        <a:pt x="36" y="19"/>
                        <a:pt x="34" y="20"/>
                        <a:pt x="33" y="21"/>
                      </a:cubicBezTo>
                      <a:cubicBezTo>
                        <a:pt x="32" y="22"/>
                        <a:pt x="31" y="23"/>
                        <a:pt x="30" y="25"/>
                      </a:cubicBezTo>
                      <a:cubicBezTo>
                        <a:pt x="28" y="26"/>
                        <a:pt x="27" y="28"/>
                        <a:pt x="26" y="29"/>
                      </a:cubicBezTo>
                      <a:cubicBezTo>
                        <a:pt x="24" y="31"/>
                        <a:pt x="23" y="32"/>
                        <a:pt x="22" y="33"/>
                      </a:cubicBezTo>
                      <a:cubicBezTo>
                        <a:pt x="20" y="34"/>
                        <a:pt x="19" y="35"/>
                        <a:pt x="17" y="36"/>
                      </a:cubicBezTo>
                      <a:cubicBezTo>
                        <a:pt x="15" y="37"/>
                        <a:pt x="14" y="37"/>
                        <a:pt x="12" y="37"/>
                      </a:cubicBezTo>
                      <a:cubicBezTo>
                        <a:pt x="10" y="37"/>
                        <a:pt x="8" y="37"/>
                        <a:pt x="6" y="35"/>
                      </a:cubicBezTo>
                      <a:cubicBezTo>
                        <a:pt x="4" y="34"/>
                        <a:pt x="2" y="32"/>
                        <a:pt x="1" y="30"/>
                      </a:cubicBezTo>
                      <a:cubicBezTo>
                        <a:pt x="0" y="29"/>
                        <a:pt x="0" y="26"/>
                        <a:pt x="0" y="24"/>
                      </a:cubicBezTo>
                      <a:cubicBezTo>
                        <a:pt x="0" y="22"/>
                        <a:pt x="0" y="20"/>
                        <a:pt x="1" y="18"/>
                      </a:cubicBezTo>
                      <a:cubicBezTo>
                        <a:pt x="2" y="15"/>
                        <a:pt x="3" y="13"/>
                        <a:pt x="4" y="11"/>
                      </a:cubicBezTo>
                      <a:cubicBezTo>
                        <a:pt x="5" y="9"/>
                        <a:pt x="7" y="7"/>
                        <a:pt x="8" y="6"/>
                      </a:cubicBezTo>
                      <a:cubicBezTo>
                        <a:pt x="10" y="4"/>
                        <a:pt x="11" y="3"/>
                        <a:pt x="13" y="2"/>
                      </a:cubicBezTo>
                      <a:cubicBezTo>
                        <a:pt x="15" y="1"/>
                        <a:pt x="17" y="0"/>
                        <a:pt x="20" y="0"/>
                      </a:cubicBezTo>
                      <a:cubicBezTo>
                        <a:pt x="22" y="0"/>
                        <a:pt x="24" y="0"/>
                        <a:pt x="27" y="1"/>
                      </a:cubicBezTo>
                      <a:cubicBezTo>
                        <a:pt x="21" y="11"/>
                        <a:pt x="21" y="11"/>
                        <a:pt x="21" y="11"/>
                      </a:cubicBezTo>
                      <a:cubicBezTo>
                        <a:pt x="19" y="10"/>
                        <a:pt x="17" y="10"/>
                        <a:pt x="15" y="11"/>
                      </a:cubicBezTo>
                      <a:cubicBezTo>
                        <a:pt x="13" y="12"/>
                        <a:pt x="12" y="14"/>
                        <a:pt x="11" y="16"/>
                      </a:cubicBezTo>
                      <a:cubicBezTo>
                        <a:pt x="10" y="17"/>
                        <a:pt x="10" y="17"/>
                        <a:pt x="10" y="18"/>
                      </a:cubicBezTo>
                      <a:cubicBezTo>
                        <a:pt x="9" y="19"/>
                        <a:pt x="9" y="20"/>
                        <a:pt x="9" y="21"/>
                      </a:cubicBezTo>
                      <a:cubicBezTo>
                        <a:pt x="9" y="22"/>
                        <a:pt x="9" y="23"/>
                        <a:pt x="9" y="24"/>
                      </a:cubicBezTo>
                      <a:cubicBezTo>
                        <a:pt x="9" y="25"/>
                        <a:pt x="10" y="25"/>
                        <a:pt x="11" y="26"/>
                      </a:cubicBezTo>
                      <a:cubicBezTo>
                        <a:pt x="12" y="27"/>
                        <a:pt x="13" y="27"/>
                        <a:pt x="14" y="26"/>
                      </a:cubicBezTo>
                      <a:cubicBezTo>
                        <a:pt x="15" y="26"/>
                        <a:pt x="16" y="25"/>
                        <a:pt x="18" y="24"/>
                      </a:cubicBezTo>
                      <a:cubicBezTo>
                        <a:pt x="19" y="23"/>
                        <a:pt x="20" y="22"/>
                        <a:pt x="21" y="21"/>
                      </a:cubicBezTo>
                      <a:cubicBezTo>
                        <a:pt x="22" y="19"/>
                        <a:pt x="24" y="18"/>
                        <a:pt x="25" y="16"/>
                      </a:cubicBezTo>
                      <a:cubicBezTo>
                        <a:pt x="26" y="15"/>
                        <a:pt x="28" y="14"/>
                        <a:pt x="29" y="12"/>
                      </a:cubicBezTo>
                      <a:cubicBezTo>
                        <a:pt x="31" y="11"/>
                        <a:pt x="32" y="10"/>
                        <a:pt x="34" y="9"/>
                      </a:cubicBezTo>
                      <a:cubicBezTo>
                        <a:pt x="35" y="8"/>
                        <a:pt x="37" y="8"/>
                        <a:pt x="39" y="8"/>
                      </a:cubicBezTo>
                      <a:cubicBezTo>
                        <a:pt x="41" y="8"/>
                        <a:pt x="43" y="9"/>
                        <a:pt x="45" y="10"/>
                      </a:cubicBezTo>
                      <a:cubicBezTo>
                        <a:pt x="47" y="11"/>
                        <a:pt x="49" y="13"/>
                        <a:pt x="50" y="15"/>
                      </a:cubicBezTo>
                      <a:cubicBezTo>
                        <a:pt x="51" y="17"/>
                        <a:pt x="52" y="19"/>
                        <a:pt x="52" y="22"/>
                      </a:cubicBezTo>
                      <a:cubicBezTo>
                        <a:pt x="52" y="24"/>
                        <a:pt x="51" y="27"/>
                        <a:pt x="51" y="29"/>
                      </a:cubicBezTo>
                      <a:cubicBezTo>
                        <a:pt x="50" y="31"/>
                        <a:pt x="49" y="34"/>
                        <a:pt x="48" y="36"/>
                      </a:cubicBezTo>
                      <a:cubicBezTo>
                        <a:pt x="46" y="39"/>
                        <a:pt x="45" y="41"/>
                        <a:pt x="43" y="43"/>
                      </a:cubicBezTo>
                      <a:cubicBezTo>
                        <a:pt x="41" y="45"/>
                        <a:pt x="39" y="46"/>
                        <a:pt x="37" y="47"/>
                      </a:cubicBezTo>
                      <a:cubicBezTo>
                        <a:pt x="35" y="48"/>
                        <a:pt x="32" y="48"/>
                        <a:pt x="30" y="48"/>
                      </a:cubicBezTo>
                      <a:cubicBezTo>
                        <a:pt x="28" y="48"/>
                        <a:pt x="25" y="47"/>
                        <a:pt x="23" y="46"/>
                      </a:cubicBez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9">
                  <a:extLst>
                    <a:ext uri="{FF2B5EF4-FFF2-40B4-BE49-F238E27FC236}">
                      <a16:creationId xmlns:a16="http://schemas.microsoft.com/office/drawing/2014/main" id="{751094C3-CBE2-4ACB-B4C7-FEF2A15D17EE}"/>
                    </a:ext>
                  </a:extLst>
                </p:cNvPr>
                <p:cNvSpPr>
                  <a:spLocks noEditPoints="1"/>
                </p:cNvSpPr>
                <p:nvPr/>
              </p:nvSpPr>
              <p:spPr bwMode="auto">
                <a:xfrm>
                  <a:off x="3038475" y="1524000"/>
                  <a:ext cx="161925" cy="160338"/>
                </a:xfrm>
                <a:custGeom>
                  <a:avLst/>
                  <a:gdLst>
                    <a:gd name="T0" fmla="*/ 20 w 50"/>
                    <a:gd name="T1" fmla="*/ 36 h 49"/>
                    <a:gd name="T2" fmla="*/ 24 w 50"/>
                    <a:gd name="T3" fmla="*/ 38 h 49"/>
                    <a:gd name="T4" fmla="*/ 29 w 50"/>
                    <a:gd name="T5" fmla="*/ 39 h 49"/>
                    <a:gd name="T6" fmla="*/ 34 w 50"/>
                    <a:gd name="T7" fmla="*/ 38 h 49"/>
                    <a:gd name="T8" fmla="*/ 38 w 50"/>
                    <a:gd name="T9" fmla="*/ 34 h 49"/>
                    <a:gd name="T10" fmla="*/ 41 w 50"/>
                    <a:gd name="T11" fmla="*/ 27 h 49"/>
                    <a:gd name="T12" fmla="*/ 39 w 50"/>
                    <a:gd name="T13" fmla="*/ 20 h 49"/>
                    <a:gd name="T14" fmla="*/ 45 w 50"/>
                    <a:gd name="T15" fmla="*/ 12 h 49"/>
                    <a:gd name="T16" fmla="*/ 49 w 50"/>
                    <a:gd name="T17" fmla="*/ 18 h 49"/>
                    <a:gd name="T18" fmla="*/ 50 w 50"/>
                    <a:gd name="T19" fmla="*/ 25 h 49"/>
                    <a:gd name="T20" fmla="*/ 49 w 50"/>
                    <a:gd name="T21" fmla="*/ 32 h 49"/>
                    <a:gd name="T22" fmla="*/ 45 w 50"/>
                    <a:gd name="T23" fmla="*/ 39 h 49"/>
                    <a:gd name="T24" fmla="*/ 38 w 50"/>
                    <a:gd name="T25" fmla="*/ 46 h 49"/>
                    <a:gd name="T26" fmla="*/ 29 w 50"/>
                    <a:gd name="T27" fmla="*/ 48 h 49"/>
                    <a:gd name="T28" fmla="*/ 20 w 50"/>
                    <a:gd name="T29" fmla="*/ 47 h 49"/>
                    <a:gd name="T30" fmla="*/ 11 w 50"/>
                    <a:gd name="T31" fmla="*/ 42 h 49"/>
                    <a:gd name="T32" fmla="*/ 4 w 50"/>
                    <a:gd name="T33" fmla="*/ 35 h 49"/>
                    <a:gd name="T34" fmla="*/ 1 w 50"/>
                    <a:gd name="T35" fmla="*/ 27 h 49"/>
                    <a:gd name="T36" fmla="*/ 1 w 50"/>
                    <a:gd name="T37" fmla="*/ 18 h 49"/>
                    <a:gd name="T38" fmla="*/ 5 w 50"/>
                    <a:gd name="T39" fmla="*/ 9 h 49"/>
                    <a:gd name="T40" fmla="*/ 13 w 50"/>
                    <a:gd name="T41" fmla="*/ 2 h 49"/>
                    <a:gd name="T42" fmla="*/ 22 w 50"/>
                    <a:gd name="T43" fmla="*/ 0 h 49"/>
                    <a:gd name="T44" fmla="*/ 32 w 50"/>
                    <a:gd name="T45" fmla="*/ 2 h 49"/>
                    <a:gd name="T46" fmla="*/ 41 w 50"/>
                    <a:gd name="T47" fmla="*/ 8 h 49"/>
                    <a:gd name="T48" fmla="*/ 20 w 50"/>
                    <a:gd name="T49" fmla="*/ 36 h 49"/>
                    <a:gd name="T50" fmla="*/ 29 w 50"/>
                    <a:gd name="T51" fmla="*/ 12 h 49"/>
                    <a:gd name="T52" fmla="*/ 24 w 50"/>
                    <a:gd name="T53" fmla="*/ 10 h 49"/>
                    <a:gd name="T54" fmla="*/ 20 w 50"/>
                    <a:gd name="T55" fmla="*/ 9 h 49"/>
                    <a:gd name="T56" fmla="*/ 15 w 50"/>
                    <a:gd name="T57" fmla="*/ 11 h 49"/>
                    <a:gd name="T58" fmla="*/ 12 w 50"/>
                    <a:gd name="T59" fmla="*/ 14 h 49"/>
                    <a:gd name="T60" fmla="*/ 9 w 50"/>
                    <a:gd name="T61" fmla="*/ 19 h 49"/>
                    <a:gd name="T62" fmla="*/ 9 w 50"/>
                    <a:gd name="T63" fmla="*/ 23 h 49"/>
                    <a:gd name="T64" fmla="*/ 11 w 50"/>
                    <a:gd name="T65" fmla="*/ 28 h 49"/>
                    <a:gd name="T66" fmla="*/ 14 w 50"/>
                    <a:gd name="T67" fmla="*/ 32 h 49"/>
                    <a:gd name="T68" fmla="*/ 29 w 50"/>
                    <a:gd name="T69"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49">
                      <a:moveTo>
                        <a:pt x="20" y="36"/>
                      </a:moveTo>
                      <a:cubicBezTo>
                        <a:pt x="21" y="37"/>
                        <a:pt x="23" y="38"/>
                        <a:pt x="24" y="38"/>
                      </a:cubicBezTo>
                      <a:cubicBezTo>
                        <a:pt x="26" y="39"/>
                        <a:pt x="28" y="39"/>
                        <a:pt x="29" y="39"/>
                      </a:cubicBezTo>
                      <a:cubicBezTo>
                        <a:pt x="31" y="39"/>
                        <a:pt x="33" y="39"/>
                        <a:pt x="34" y="38"/>
                      </a:cubicBezTo>
                      <a:cubicBezTo>
                        <a:pt x="36" y="37"/>
                        <a:pt x="37" y="36"/>
                        <a:pt x="38" y="34"/>
                      </a:cubicBezTo>
                      <a:cubicBezTo>
                        <a:pt x="40" y="32"/>
                        <a:pt x="41" y="29"/>
                        <a:pt x="41" y="27"/>
                      </a:cubicBezTo>
                      <a:cubicBezTo>
                        <a:pt x="41" y="25"/>
                        <a:pt x="41" y="22"/>
                        <a:pt x="39" y="20"/>
                      </a:cubicBezTo>
                      <a:cubicBezTo>
                        <a:pt x="45" y="12"/>
                        <a:pt x="45" y="12"/>
                        <a:pt x="45" y="12"/>
                      </a:cubicBezTo>
                      <a:cubicBezTo>
                        <a:pt x="47" y="14"/>
                        <a:pt x="48" y="16"/>
                        <a:pt x="49" y="18"/>
                      </a:cubicBezTo>
                      <a:cubicBezTo>
                        <a:pt x="50" y="21"/>
                        <a:pt x="50" y="23"/>
                        <a:pt x="50" y="25"/>
                      </a:cubicBezTo>
                      <a:cubicBezTo>
                        <a:pt x="50" y="28"/>
                        <a:pt x="50" y="30"/>
                        <a:pt x="49" y="32"/>
                      </a:cubicBezTo>
                      <a:cubicBezTo>
                        <a:pt x="48" y="35"/>
                        <a:pt x="47" y="37"/>
                        <a:pt x="45" y="39"/>
                      </a:cubicBezTo>
                      <a:cubicBezTo>
                        <a:pt x="43" y="42"/>
                        <a:pt x="40" y="44"/>
                        <a:pt x="38" y="46"/>
                      </a:cubicBezTo>
                      <a:cubicBezTo>
                        <a:pt x="35" y="47"/>
                        <a:pt x="32" y="48"/>
                        <a:pt x="29" y="48"/>
                      </a:cubicBezTo>
                      <a:cubicBezTo>
                        <a:pt x="26" y="49"/>
                        <a:pt x="23" y="48"/>
                        <a:pt x="20" y="47"/>
                      </a:cubicBezTo>
                      <a:cubicBezTo>
                        <a:pt x="17" y="46"/>
                        <a:pt x="14" y="45"/>
                        <a:pt x="11" y="42"/>
                      </a:cubicBezTo>
                      <a:cubicBezTo>
                        <a:pt x="8" y="40"/>
                        <a:pt x="6" y="38"/>
                        <a:pt x="4" y="35"/>
                      </a:cubicBezTo>
                      <a:cubicBezTo>
                        <a:pt x="3" y="33"/>
                        <a:pt x="1" y="30"/>
                        <a:pt x="1" y="27"/>
                      </a:cubicBezTo>
                      <a:cubicBezTo>
                        <a:pt x="0" y="24"/>
                        <a:pt x="0" y="21"/>
                        <a:pt x="1" y="18"/>
                      </a:cubicBezTo>
                      <a:cubicBezTo>
                        <a:pt x="1" y="15"/>
                        <a:pt x="3" y="12"/>
                        <a:pt x="5" y="9"/>
                      </a:cubicBezTo>
                      <a:cubicBezTo>
                        <a:pt x="7" y="6"/>
                        <a:pt x="10" y="4"/>
                        <a:pt x="13" y="2"/>
                      </a:cubicBezTo>
                      <a:cubicBezTo>
                        <a:pt x="16" y="1"/>
                        <a:pt x="19" y="0"/>
                        <a:pt x="22" y="0"/>
                      </a:cubicBezTo>
                      <a:cubicBezTo>
                        <a:pt x="26" y="0"/>
                        <a:pt x="29" y="1"/>
                        <a:pt x="32" y="2"/>
                      </a:cubicBezTo>
                      <a:cubicBezTo>
                        <a:pt x="35" y="3"/>
                        <a:pt x="38" y="5"/>
                        <a:pt x="41" y="8"/>
                      </a:cubicBezTo>
                      <a:lnTo>
                        <a:pt x="20" y="36"/>
                      </a:lnTo>
                      <a:close/>
                      <a:moveTo>
                        <a:pt x="29" y="12"/>
                      </a:moveTo>
                      <a:cubicBezTo>
                        <a:pt x="27" y="11"/>
                        <a:pt x="26" y="10"/>
                        <a:pt x="24" y="10"/>
                      </a:cubicBezTo>
                      <a:cubicBezTo>
                        <a:pt x="23" y="9"/>
                        <a:pt x="21" y="9"/>
                        <a:pt x="20" y="9"/>
                      </a:cubicBezTo>
                      <a:cubicBezTo>
                        <a:pt x="18" y="10"/>
                        <a:pt x="17" y="10"/>
                        <a:pt x="15" y="11"/>
                      </a:cubicBezTo>
                      <a:cubicBezTo>
                        <a:pt x="14" y="11"/>
                        <a:pt x="13" y="13"/>
                        <a:pt x="12" y="14"/>
                      </a:cubicBezTo>
                      <a:cubicBezTo>
                        <a:pt x="10" y="15"/>
                        <a:pt x="10" y="17"/>
                        <a:pt x="9" y="19"/>
                      </a:cubicBezTo>
                      <a:cubicBezTo>
                        <a:pt x="9" y="20"/>
                        <a:pt x="9" y="22"/>
                        <a:pt x="9" y="23"/>
                      </a:cubicBezTo>
                      <a:cubicBezTo>
                        <a:pt x="9" y="25"/>
                        <a:pt x="10" y="26"/>
                        <a:pt x="11" y="28"/>
                      </a:cubicBezTo>
                      <a:cubicBezTo>
                        <a:pt x="12" y="29"/>
                        <a:pt x="13" y="30"/>
                        <a:pt x="14" y="32"/>
                      </a:cubicBezTo>
                      <a:lnTo>
                        <a:pt x="2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0">
                  <a:extLst>
                    <a:ext uri="{FF2B5EF4-FFF2-40B4-BE49-F238E27FC236}">
                      <a16:creationId xmlns:a16="http://schemas.microsoft.com/office/drawing/2014/main" id="{0BA3E95F-40EE-4901-9BFA-DF3EB1D2483F}"/>
                    </a:ext>
                  </a:extLst>
                </p:cNvPr>
                <p:cNvSpPr>
                  <a:spLocks/>
                </p:cNvSpPr>
                <p:nvPr/>
              </p:nvSpPr>
              <p:spPr bwMode="auto">
                <a:xfrm>
                  <a:off x="3148013" y="1392238"/>
                  <a:ext cx="161925" cy="165100"/>
                </a:xfrm>
                <a:custGeom>
                  <a:avLst/>
                  <a:gdLst>
                    <a:gd name="T0" fmla="*/ 28 w 50"/>
                    <a:gd name="T1" fmla="*/ 12 h 51"/>
                    <a:gd name="T2" fmla="*/ 20 w 50"/>
                    <a:gd name="T3" fmla="*/ 10 h 51"/>
                    <a:gd name="T4" fmla="*/ 14 w 50"/>
                    <a:gd name="T5" fmla="*/ 13 h 51"/>
                    <a:gd name="T6" fmla="*/ 11 w 50"/>
                    <a:gd name="T7" fmla="*/ 17 h 51"/>
                    <a:gd name="T8" fmla="*/ 10 w 50"/>
                    <a:gd name="T9" fmla="*/ 22 h 51"/>
                    <a:gd name="T10" fmla="*/ 11 w 50"/>
                    <a:gd name="T11" fmla="*/ 28 h 51"/>
                    <a:gd name="T12" fmla="*/ 17 w 50"/>
                    <a:gd name="T13" fmla="*/ 35 h 51"/>
                    <a:gd name="T14" fmla="*/ 21 w 50"/>
                    <a:gd name="T15" fmla="*/ 39 h 51"/>
                    <a:gd name="T16" fmla="*/ 27 w 50"/>
                    <a:gd name="T17" fmla="*/ 41 h 51"/>
                    <a:gd name="T18" fmla="*/ 32 w 50"/>
                    <a:gd name="T19" fmla="*/ 41 h 51"/>
                    <a:gd name="T20" fmla="*/ 37 w 50"/>
                    <a:gd name="T21" fmla="*/ 37 h 51"/>
                    <a:gd name="T22" fmla="*/ 41 w 50"/>
                    <a:gd name="T23" fmla="*/ 30 h 51"/>
                    <a:gd name="T24" fmla="*/ 37 w 50"/>
                    <a:gd name="T25" fmla="*/ 22 h 51"/>
                    <a:gd name="T26" fmla="*/ 45 w 50"/>
                    <a:gd name="T27" fmla="*/ 14 h 51"/>
                    <a:gd name="T28" fmla="*/ 50 w 50"/>
                    <a:gd name="T29" fmla="*/ 29 h 51"/>
                    <a:gd name="T30" fmla="*/ 43 w 50"/>
                    <a:gd name="T31" fmla="*/ 43 h 51"/>
                    <a:gd name="T32" fmla="*/ 35 w 50"/>
                    <a:gd name="T33" fmla="*/ 49 h 51"/>
                    <a:gd name="T34" fmla="*/ 26 w 50"/>
                    <a:gd name="T35" fmla="*/ 50 h 51"/>
                    <a:gd name="T36" fmla="*/ 17 w 50"/>
                    <a:gd name="T37" fmla="*/ 48 h 51"/>
                    <a:gd name="T38" fmla="*/ 9 w 50"/>
                    <a:gd name="T39" fmla="*/ 42 h 51"/>
                    <a:gd name="T40" fmla="*/ 3 w 50"/>
                    <a:gd name="T41" fmla="*/ 34 h 51"/>
                    <a:gd name="T42" fmla="*/ 1 w 50"/>
                    <a:gd name="T43" fmla="*/ 25 h 51"/>
                    <a:gd name="T44" fmla="*/ 2 w 50"/>
                    <a:gd name="T45" fmla="*/ 16 h 51"/>
                    <a:gd name="T46" fmla="*/ 8 w 50"/>
                    <a:gd name="T47" fmla="*/ 8 h 51"/>
                    <a:gd name="T48" fmla="*/ 14 w 50"/>
                    <a:gd name="T49" fmla="*/ 3 h 51"/>
                    <a:gd name="T50" fmla="*/ 21 w 50"/>
                    <a:gd name="T51" fmla="*/ 0 h 51"/>
                    <a:gd name="T52" fmla="*/ 28 w 50"/>
                    <a:gd name="T53" fmla="*/ 1 h 51"/>
                    <a:gd name="T54" fmla="*/ 35 w 50"/>
                    <a:gd name="T55" fmla="*/ 5 h 51"/>
                    <a:gd name="T56" fmla="*/ 28 w 50"/>
                    <a:gd name="T57"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51">
                      <a:moveTo>
                        <a:pt x="28" y="12"/>
                      </a:moveTo>
                      <a:cubicBezTo>
                        <a:pt x="25" y="10"/>
                        <a:pt x="23" y="10"/>
                        <a:pt x="20" y="10"/>
                      </a:cubicBezTo>
                      <a:cubicBezTo>
                        <a:pt x="18" y="10"/>
                        <a:pt x="16" y="11"/>
                        <a:pt x="14" y="13"/>
                      </a:cubicBezTo>
                      <a:cubicBezTo>
                        <a:pt x="13" y="14"/>
                        <a:pt x="12" y="16"/>
                        <a:pt x="11" y="17"/>
                      </a:cubicBezTo>
                      <a:cubicBezTo>
                        <a:pt x="10" y="18"/>
                        <a:pt x="10" y="20"/>
                        <a:pt x="10" y="22"/>
                      </a:cubicBezTo>
                      <a:cubicBezTo>
                        <a:pt x="10" y="24"/>
                        <a:pt x="10" y="26"/>
                        <a:pt x="11" y="28"/>
                      </a:cubicBezTo>
                      <a:cubicBezTo>
                        <a:pt x="12" y="30"/>
                        <a:pt x="14" y="32"/>
                        <a:pt x="17" y="35"/>
                      </a:cubicBezTo>
                      <a:cubicBezTo>
                        <a:pt x="18" y="36"/>
                        <a:pt x="20" y="38"/>
                        <a:pt x="21" y="39"/>
                      </a:cubicBezTo>
                      <a:cubicBezTo>
                        <a:pt x="23" y="40"/>
                        <a:pt x="25" y="40"/>
                        <a:pt x="27" y="41"/>
                      </a:cubicBezTo>
                      <a:cubicBezTo>
                        <a:pt x="29" y="41"/>
                        <a:pt x="30" y="41"/>
                        <a:pt x="32" y="41"/>
                      </a:cubicBezTo>
                      <a:cubicBezTo>
                        <a:pt x="34" y="40"/>
                        <a:pt x="36" y="39"/>
                        <a:pt x="37" y="37"/>
                      </a:cubicBezTo>
                      <a:cubicBezTo>
                        <a:pt x="39" y="35"/>
                        <a:pt x="40" y="33"/>
                        <a:pt x="41" y="30"/>
                      </a:cubicBezTo>
                      <a:cubicBezTo>
                        <a:pt x="41" y="27"/>
                        <a:pt x="40" y="25"/>
                        <a:pt x="37" y="22"/>
                      </a:cubicBezTo>
                      <a:cubicBezTo>
                        <a:pt x="45" y="14"/>
                        <a:pt x="45" y="14"/>
                        <a:pt x="45" y="14"/>
                      </a:cubicBezTo>
                      <a:cubicBezTo>
                        <a:pt x="49" y="19"/>
                        <a:pt x="50" y="24"/>
                        <a:pt x="50" y="29"/>
                      </a:cubicBezTo>
                      <a:cubicBezTo>
                        <a:pt x="50" y="34"/>
                        <a:pt x="47" y="39"/>
                        <a:pt x="43" y="43"/>
                      </a:cubicBezTo>
                      <a:cubicBezTo>
                        <a:pt x="40" y="46"/>
                        <a:pt x="38" y="48"/>
                        <a:pt x="35" y="49"/>
                      </a:cubicBezTo>
                      <a:cubicBezTo>
                        <a:pt x="32" y="50"/>
                        <a:pt x="29" y="51"/>
                        <a:pt x="26" y="50"/>
                      </a:cubicBezTo>
                      <a:cubicBezTo>
                        <a:pt x="23" y="50"/>
                        <a:pt x="20" y="50"/>
                        <a:pt x="17" y="48"/>
                      </a:cubicBezTo>
                      <a:cubicBezTo>
                        <a:pt x="15" y="47"/>
                        <a:pt x="12" y="45"/>
                        <a:pt x="9" y="42"/>
                      </a:cubicBezTo>
                      <a:cubicBezTo>
                        <a:pt x="7" y="40"/>
                        <a:pt x="5" y="37"/>
                        <a:pt x="3" y="34"/>
                      </a:cubicBezTo>
                      <a:cubicBezTo>
                        <a:pt x="2" y="31"/>
                        <a:pt x="1" y="28"/>
                        <a:pt x="1" y="25"/>
                      </a:cubicBezTo>
                      <a:cubicBezTo>
                        <a:pt x="0" y="22"/>
                        <a:pt x="1" y="19"/>
                        <a:pt x="2" y="16"/>
                      </a:cubicBezTo>
                      <a:cubicBezTo>
                        <a:pt x="3" y="13"/>
                        <a:pt x="5" y="10"/>
                        <a:pt x="8" y="8"/>
                      </a:cubicBezTo>
                      <a:cubicBezTo>
                        <a:pt x="10" y="6"/>
                        <a:pt x="12" y="4"/>
                        <a:pt x="14" y="3"/>
                      </a:cubicBezTo>
                      <a:cubicBezTo>
                        <a:pt x="16" y="2"/>
                        <a:pt x="19" y="1"/>
                        <a:pt x="21" y="0"/>
                      </a:cubicBezTo>
                      <a:cubicBezTo>
                        <a:pt x="23" y="0"/>
                        <a:pt x="26" y="0"/>
                        <a:pt x="28" y="1"/>
                      </a:cubicBezTo>
                      <a:cubicBezTo>
                        <a:pt x="31" y="1"/>
                        <a:pt x="33" y="3"/>
                        <a:pt x="35" y="5"/>
                      </a:cubicBezTo>
                      <a:lnTo>
                        <a:pt x="2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1">
                  <a:extLst>
                    <a:ext uri="{FF2B5EF4-FFF2-40B4-BE49-F238E27FC236}">
                      <a16:creationId xmlns:a16="http://schemas.microsoft.com/office/drawing/2014/main" id="{961628AA-D3E1-4B39-B73E-0949F24BADCC}"/>
                    </a:ext>
                  </a:extLst>
                </p:cNvPr>
                <p:cNvSpPr>
                  <a:spLocks/>
                </p:cNvSpPr>
                <p:nvPr/>
              </p:nvSpPr>
              <p:spPr bwMode="auto">
                <a:xfrm>
                  <a:off x="3259138" y="1262063"/>
                  <a:ext cx="200025" cy="187325"/>
                </a:xfrm>
                <a:custGeom>
                  <a:avLst/>
                  <a:gdLst>
                    <a:gd name="T0" fmla="*/ 62 w 62"/>
                    <a:gd name="T1" fmla="*/ 38 h 58"/>
                    <a:gd name="T2" fmla="*/ 53 w 62"/>
                    <a:gd name="T3" fmla="*/ 44 h 58"/>
                    <a:gd name="T4" fmla="*/ 49 w 62"/>
                    <a:gd name="T5" fmla="*/ 38 h 58"/>
                    <a:gd name="T6" fmla="*/ 49 w 62"/>
                    <a:gd name="T7" fmla="*/ 39 h 58"/>
                    <a:gd name="T8" fmla="*/ 48 w 62"/>
                    <a:gd name="T9" fmla="*/ 47 h 58"/>
                    <a:gd name="T10" fmla="*/ 43 w 62"/>
                    <a:gd name="T11" fmla="*/ 53 h 58"/>
                    <a:gd name="T12" fmla="*/ 30 w 62"/>
                    <a:gd name="T13" fmla="*/ 58 h 58"/>
                    <a:gd name="T14" fmla="*/ 18 w 62"/>
                    <a:gd name="T15" fmla="*/ 49 h 58"/>
                    <a:gd name="T16" fmla="*/ 0 w 62"/>
                    <a:gd name="T17" fmla="*/ 25 h 58"/>
                    <a:gd name="T18" fmla="*/ 8 w 62"/>
                    <a:gd name="T19" fmla="*/ 19 h 58"/>
                    <a:gd name="T20" fmla="*/ 26 w 62"/>
                    <a:gd name="T21" fmla="*/ 42 h 58"/>
                    <a:gd name="T22" fmla="*/ 33 w 62"/>
                    <a:gd name="T23" fmla="*/ 47 h 58"/>
                    <a:gd name="T24" fmla="*/ 40 w 62"/>
                    <a:gd name="T25" fmla="*/ 45 h 58"/>
                    <a:gd name="T26" fmla="*/ 44 w 62"/>
                    <a:gd name="T27" fmla="*/ 41 h 58"/>
                    <a:gd name="T28" fmla="*/ 45 w 62"/>
                    <a:gd name="T29" fmla="*/ 37 h 58"/>
                    <a:gd name="T30" fmla="*/ 44 w 62"/>
                    <a:gd name="T31" fmla="*/ 32 h 58"/>
                    <a:gd name="T32" fmla="*/ 41 w 62"/>
                    <a:gd name="T33" fmla="*/ 28 h 58"/>
                    <a:gd name="T34" fmla="*/ 24 w 62"/>
                    <a:gd name="T35" fmla="*/ 6 h 58"/>
                    <a:gd name="T36" fmla="*/ 33 w 62"/>
                    <a:gd name="T37" fmla="*/ 0 h 58"/>
                    <a:gd name="T38" fmla="*/ 62 w 62"/>
                    <a:gd name="T39"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58">
                      <a:moveTo>
                        <a:pt x="62" y="38"/>
                      </a:moveTo>
                      <a:cubicBezTo>
                        <a:pt x="53" y="44"/>
                        <a:pt x="53" y="44"/>
                        <a:pt x="53" y="44"/>
                      </a:cubicBezTo>
                      <a:cubicBezTo>
                        <a:pt x="49" y="38"/>
                        <a:pt x="49" y="38"/>
                        <a:pt x="49" y="38"/>
                      </a:cubicBezTo>
                      <a:cubicBezTo>
                        <a:pt x="49" y="39"/>
                        <a:pt x="49" y="39"/>
                        <a:pt x="49" y="39"/>
                      </a:cubicBezTo>
                      <a:cubicBezTo>
                        <a:pt x="50" y="41"/>
                        <a:pt x="49" y="44"/>
                        <a:pt x="48" y="47"/>
                      </a:cubicBezTo>
                      <a:cubicBezTo>
                        <a:pt x="47" y="49"/>
                        <a:pt x="45" y="51"/>
                        <a:pt x="43" y="53"/>
                      </a:cubicBezTo>
                      <a:cubicBezTo>
                        <a:pt x="38" y="57"/>
                        <a:pt x="34" y="58"/>
                        <a:pt x="30" y="58"/>
                      </a:cubicBezTo>
                      <a:cubicBezTo>
                        <a:pt x="26" y="57"/>
                        <a:pt x="22" y="54"/>
                        <a:pt x="18" y="49"/>
                      </a:cubicBezTo>
                      <a:cubicBezTo>
                        <a:pt x="0" y="25"/>
                        <a:pt x="0" y="25"/>
                        <a:pt x="0" y="25"/>
                      </a:cubicBezTo>
                      <a:cubicBezTo>
                        <a:pt x="8" y="19"/>
                        <a:pt x="8" y="19"/>
                        <a:pt x="8" y="19"/>
                      </a:cubicBezTo>
                      <a:cubicBezTo>
                        <a:pt x="26" y="42"/>
                        <a:pt x="26" y="42"/>
                        <a:pt x="26" y="42"/>
                      </a:cubicBezTo>
                      <a:cubicBezTo>
                        <a:pt x="28" y="45"/>
                        <a:pt x="31" y="47"/>
                        <a:pt x="33" y="47"/>
                      </a:cubicBezTo>
                      <a:cubicBezTo>
                        <a:pt x="35" y="48"/>
                        <a:pt x="37" y="47"/>
                        <a:pt x="40" y="45"/>
                      </a:cubicBezTo>
                      <a:cubicBezTo>
                        <a:pt x="42" y="44"/>
                        <a:pt x="43" y="43"/>
                        <a:pt x="44" y="41"/>
                      </a:cubicBezTo>
                      <a:cubicBezTo>
                        <a:pt x="44" y="40"/>
                        <a:pt x="45" y="38"/>
                        <a:pt x="45" y="37"/>
                      </a:cubicBezTo>
                      <a:cubicBezTo>
                        <a:pt x="45" y="35"/>
                        <a:pt x="44" y="34"/>
                        <a:pt x="44" y="32"/>
                      </a:cubicBezTo>
                      <a:cubicBezTo>
                        <a:pt x="43" y="31"/>
                        <a:pt x="42" y="29"/>
                        <a:pt x="41" y="28"/>
                      </a:cubicBezTo>
                      <a:cubicBezTo>
                        <a:pt x="24" y="6"/>
                        <a:pt x="24" y="6"/>
                        <a:pt x="24" y="6"/>
                      </a:cubicBezTo>
                      <a:cubicBezTo>
                        <a:pt x="33" y="0"/>
                        <a:pt x="33" y="0"/>
                        <a:pt x="33" y="0"/>
                      </a:cubicBezTo>
                      <a:lnTo>
                        <a:pt x="62"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2">
                  <a:extLst>
                    <a:ext uri="{FF2B5EF4-FFF2-40B4-BE49-F238E27FC236}">
                      <a16:creationId xmlns:a16="http://schemas.microsoft.com/office/drawing/2014/main" id="{AE8402CB-51AA-4399-95F3-132010F19BD3}"/>
                    </a:ext>
                  </a:extLst>
                </p:cNvPr>
                <p:cNvSpPr>
                  <a:spLocks/>
                </p:cNvSpPr>
                <p:nvPr/>
              </p:nvSpPr>
              <p:spPr bwMode="auto">
                <a:xfrm>
                  <a:off x="3405188" y="1187450"/>
                  <a:ext cx="109538" cy="180975"/>
                </a:xfrm>
                <a:custGeom>
                  <a:avLst/>
                  <a:gdLst>
                    <a:gd name="T0" fmla="*/ 0 w 34"/>
                    <a:gd name="T1" fmla="*/ 15 h 56"/>
                    <a:gd name="T2" fmla="*/ 9 w 34"/>
                    <a:gd name="T3" fmla="*/ 10 h 56"/>
                    <a:gd name="T4" fmla="*/ 13 w 34"/>
                    <a:gd name="T5" fmla="*/ 18 h 56"/>
                    <a:gd name="T6" fmla="*/ 14 w 34"/>
                    <a:gd name="T7" fmla="*/ 18 h 56"/>
                    <a:gd name="T8" fmla="*/ 13 w 34"/>
                    <a:gd name="T9" fmla="*/ 14 h 56"/>
                    <a:gd name="T10" fmla="*/ 14 w 34"/>
                    <a:gd name="T11" fmla="*/ 9 h 56"/>
                    <a:gd name="T12" fmla="*/ 17 w 34"/>
                    <a:gd name="T13" fmla="*/ 5 h 56"/>
                    <a:gd name="T14" fmla="*/ 20 w 34"/>
                    <a:gd name="T15" fmla="*/ 2 h 56"/>
                    <a:gd name="T16" fmla="*/ 22 w 34"/>
                    <a:gd name="T17" fmla="*/ 0 h 56"/>
                    <a:gd name="T18" fmla="*/ 24 w 34"/>
                    <a:gd name="T19" fmla="*/ 0 h 56"/>
                    <a:gd name="T20" fmla="*/ 29 w 34"/>
                    <a:gd name="T21" fmla="*/ 8 h 56"/>
                    <a:gd name="T22" fmla="*/ 27 w 34"/>
                    <a:gd name="T23" fmla="*/ 9 h 56"/>
                    <a:gd name="T24" fmla="*/ 25 w 34"/>
                    <a:gd name="T25" fmla="*/ 10 h 56"/>
                    <a:gd name="T26" fmla="*/ 21 w 34"/>
                    <a:gd name="T27" fmla="*/ 14 h 56"/>
                    <a:gd name="T28" fmla="*/ 19 w 34"/>
                    <a:gd name="T29" fmla="*/ 19 h 56"/>
                    <a:gd name="T30" fmla="*/ 19 w 34"/>
                    <a:gd name="T31" fmla="*/ 24 h 56"/>
                    <a:gd name="T32" fmla="*/ 22 w 34"/>
                    <a:gd name="T33" fmla="*/ 31 h 56"/>
                    <a:gd name="T34" fmla="*/ 34 w 34"/>
                    <a:gd name="T35" fmla="*/ 50 h 56"/>
                    <a:gd name="T36" fmla="*/ 25 w 34"/>
                    <a:gd name="T37" fmla="*/ 56 h 56"/>
                    <a:gd name="T38" fmla="*/ 0 w 34"/>
                    <a:gd name="T39"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56">
                      <a:moveTo>
                        <a:pt x="0" y="15"/>
                      </a:moveTo>
                      <a:cubicBezTo>
                        <a:pt x="9" y="10"/>
                        <a:pt x="9" y="10"/>
                        <a:pt x="9" y="10"/>
                      </a:cubicBezTo>
                      <a:cubicBezTo>
                        <a:pt x="13" y="18"/>
                        <a:pt x="13" y="18"/>
                        <a:pt x="13" y="18"/>
                      </a:cubicBezTo>
                      <a:cubicBezTo>
                        <a:pt x="14" y="18"/>
                        <a:pt x="14" y="18"/>
                        <a:pt x="14" y="18"/>
                      </a:cubicBezTo>
                      <a:cubicBezTo>
                        <a:pt x="13" y="16"/>
                        <a:pt x="13" y="15"/>
                        <a:pt x="13" y="14"/>
                      </a:cubicBezTo>
                      <a:cubicBezTo>
                        <a:pt x="13" y="12"/>
                        <a:pt x="14" y="11"/>
                        <a:pt x="14" y="9"/>
                      </a:cubicBezTo>
                      <a:cubicBezTo>
                        <a:pt x="15" y="8"/>
                        <a:pt x="16" y="6"/>
                        <a:pt x="17" y="5"/>
                      </a:cubicBezTo>
                      <a:cubicBezTo>
                        <a:pt x="18" y="3"/>
                        <a:pt x="19" y="2"/>
                        <a:pt x="20" y="2"/>
                      </a:cubicBezTo>
                      <a:cubicBezTo>
                        <a:pt x="21" y="1"/>
                        <a:pt x="22" y="1"/>
                        <a:pt x="22" y="0"/>
                      </a:cubicBezTo>
                      <a:cubicBezTo>
                        <a:pt x="23" y="0"/>
                        <a:pt x="23" y="0"/>
                        <a:pt x="24" y="0"/>
                      </a:cubicBezTo>
                      <a:cubicBezTo>
                        <a:pt x="29" y="8"/>
                        <a:pt x="29" y="8"/>
                        <a:pt x="29" y="8"/>
                      </a:cubicBezTo>
                      <a:cubicBezTo>
                        <a:pt x="28" y="9"/>
                        <a:pt x="27" y="9"/>
                        <a:pt x="27" y="9"/>
                      </a:cubicBezTo>
                      <a:cubicBezTo>
                        <a:pt x="26" y="10"/>
                        <a:pt x="25" y="10"/>
                        <a:pt x="25" y="10"/>
                      </a:cubicBezTo>
                      <a:cubicBezTo>
                        <a:pt x="23" y="11"/>
                        <a:pt x="22" y="12"/>
                        <a:pt x="21" y="14"/>
                      </a:cubicBezTo>
                      <a:cubicBezTo>
                        <a:pt x="20" y="15"/>
                        <a:pt x="19" y="17"/>
                        <a:pt x="19" y="19"/>
                      </a:cubicBezTo>
                      <a:cubicBezTo>
                        <a:pt x="19" y="20"/>
                        <a:pt x="19" y="22"/>
                        <a:pt x="19" y="24"/>
                      </a:cubicBezTo>
                      <a:cubicBezTo>
                        <a:pt x="20" y="27"/>
                        <a:pt x="21" y="29"/>
                        <a:pt x="22" y="31"/>
                      </a:cubicBezTo>
                      <a:cubicBezTo>
                        <a:pt x="34" y="50"/>
                        <a:pt x="34" y="50"/>
                        <a:pt x="34" y="50"/>
                      </a:cubicBezTo>
                      <a:cubicBezTo>
                        <a:pt x="25" y="56"/>
                        <a:pt x="25" y="56"/>
                        <a:pt x="25" y="56"/>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3">
                  <a:extLst>
                    <a:ext uri="{FF2B5EF4-FFF2-40B4-BE49-F238E27FC236}">
                      <a16:creationId xmlns:a16="http://schemas.microsoft.com/office/drawing/2014/main" id="{2E4F7FCB-D850-4652-BA23-57961721CBCD}"/>
                    </a:ext>
                  </a:extLst>
                </p:cNvPr>
                <p:cNvSpPr>
                  <a:spLocks noEditPoints="1"/>
                </p:cNvSpPr>
                <p:nvPr/>
              </p:nvSpPr>
              <p:spPr bwMode="auto">
                <a:xfrm>
                  <a:off x="3479800" y="1112838"/>
                  <a:ext cx="122238" cy="204788"/>
                </a:xfrm>
                <a:custGeom>
                  <a:avLst/>
                  <a:gdLst>
                    <a:gd name="T0" fmla="*/ 0 w 77"/>
                    <a:gd name="T1" fmla="*/ 8 h 129"/>
                    <a:gd name="T2" fmla="*/ 18 w 77"/>
                    <a:gd name="T3" fmla="*/ 0 h 129"/>
                    <a:gd name="T4" fmla="*/ 26 w 77"/>
                    <a:gd name="T5" fmla="*/ 18 h 129"/>
                    <a:gd name="T6" fmla="*/ 8 w 77"/>
                    <a:gd name="T7" fmla="*/ 26 h 129"/>
                    <a:gd name="T8" fmla="*/ 0 w 77"/>
                    <a:gd name="T9" fmla="*/ 8 h 129"/>
                    <a:gd name="T10" fmla="*/ 16 w 77"/>
                    <a:gd name="T11" fmla="*/ 43 h 129"/>
                    <a:gd name="T12" fmla="*/ 34 w 77"/>
                    <a:gd name="T13" fmla="*/ 33 h 129"/>
                    <a:gd name="T14" fmla="*/ 77 w 77"/>
                    <a:gd name="T15" fmla="*/ 118 h 129"/>
                    <a:gd name="T16" fmla="*/ 59 w 77"/>
                    <a:gd name="T17" fmla="*/ 129 h 129"/>
                    <a:gd name="T18" fmla="*/ 16 w 77"/>
                    <a:gd name="T19" fmla="*/ 4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29">
                      <a:moveTo>
                        <a:pt x="0" y="8"/>
                      </a:moveTo>
                      <a:lnTo>
                        <a:pt x="18" y="0"/>
                      </a:lnTo>
                      <a:lnTo>
                        <a:pt x="26" y="18"/>
                      </a:lnTo>
                      <a:lnTo>
                        <a:pt x="8" y="26"/>
                      </a:lnTo>
                      <a:lnTo>
                        <a:pt x="0" y="8"/>
                      </a:lnTo>
                      <a:close/>
                      <a:moveTo>
                        <a:pt x="16" y="43"/>
                      </a:moveTo>
                      <a:lnTo>
                        <a:pt x="34" y="33"/>
                      </a:lnTo>
                      <a:lnTo>
                        <a:pt x="77" y="118"/>
                      </a:lnTo>
                      <a:lnTo>
                        <a:pt x="59" y="129"/>
                      </a:lnTo>
                      <a:lnTo>
                        <a:pt x="16"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4">
                  <a:extLst>
                    <a:ext uri="{FF2B5EF4-FFF2-40B4-BE49-F238E27FC236}">
                      <a16:creationId xmlns:a16="http://schemas.microsoft.com/office/drawing/2014/main" id="{55F011B8-13BF-463F-A9B6-F41DA3259F2A}"/>
                    </a:ext>
                  </a:extLst>
                </p:cNvPr>
                <p:cNvSpPr>
                  <a:spLocks/>
                </p:cNvSpPr>
                <p:nvPr/>
              </p:nvSpPr>
              <p:spPr bwMode="auto">
                <a:xfrm>
                  <a:off x="3560763" y="1087438"/>
                  <a:ext cx="142875" cy="187325"/>
                </a:xfrm>
                <a:custGeom>
                  <a:avLst/>
                  <a:gdLst>
                    <a:gd name="T0" fmla="*/ 0 w 44"/>
                    <a:gd name="T1" fmla="*/ 20 h 58"/>
                    <a:gd name="T2" fmla="*/ 7 w 44"/>
                    <a:gd name="T3" fmla="*/ 17 h 58"/>
                    <a:gd name="T4" fmla="*/ 2 w 44"/>
                    <a:gd name="T5" fmla="*/ 4 h 58"/>
                    <a:gd name="T6" fmla="*/ 11 w 44"/>
                    <a:gd name="T7" fmla="*/ 0 h 58"/>
                    <a:gd name="T8" fmla="*/ 17 w 44"/>
                    <a:gd name="T9" fmla="*/ 13 h 58"/>
                    <a:gd name="T10" fmla="*/ 26 w 44"/>
                    <a:gd name="T11" fmla="*/ 9 h 58"/>
                    <a:gd name="T12" fmla="*/ 29 w 44"/>
                    <a:gd name="T13" fmla="*/ 16 h 58"/>
                    <a:gd name="T14" fmla="*/ 20 w 44"/>
                    <a:gd name="T15" fmla="*/ 20 h 58"/>
                    <a:gd name="T16" fmla="*/ 30 w 44"/>
                    <a:gd name="T17" fmla="*/ 44 h 58"/>
                    <a:gd name="T18" fmla="*/ 31 w 44"/>
                    <a:gd name="T19" fmla="*/ 46 h 58"/>
                    <a:gd name="T20" fmla="*/ 32 w 44"/>
                    <a:gd name="T21" fmla="*/ 48 h 58"/>
                    <a:gd name="T22" fmla="*/ 34 w 44"/>
                    <a:gd name="T23" fmla="*/ 48 h 58"/>
                    <a:gd name="T24" fmla="*/ 37 w 44"/>
                    <a:gd name="T25" fmla="*/ 48 h 58"/>
                    <a:gd name="T26" fmla="*/ 39 w 44"/>
                    <a:gd name="T27" fmla="*/ 47 h 58"/>
                    <a:gd name="T28" fmla="*/ 41 w 44"/>
                    <a:gd name="T29" fmla="*/ 46 h 58"/>
                    <a:gd name="T30" fmla="*/ 44 w 44"/>
                    <a:gd name="T31" fmla="*/ 53 h 58"/>
                    <a:gd name="T32" fmla="*/ 41 w 44"/>
                    <a:gd name="T33" fmla="*/ 55 h 58"/>
                    <a:gd name="T34" fmla="*/ 38 w 44"/>
                    <a:gd name="T35" fmla="*/ 56 h 58"/>
                    <a:gd name="T36" fmla="*/ 31 w 44"/>
                    <a:gd name="T37" fmla="*/ 58 h 58"/>
                    <a:gd name="T38" fmla="*/ 27 w 44"/>
                    <a:gd name="T39" fmla="*/ 57 h 58"/>
                    <a:gd name="T40" fmla="*/ 24 w 44"/>
                    <a:gd name="T41" fmla="*/ 55 h 58"/>
                    <a:gd name="T42" fmla="*/ 21 w 44"/>
                    <a:gd name="T43" fmla="*/ 50 h 58"/>
                    <a:gd name="T44" fmla="*/ 10 w 44"/>
                    <a:gd name="T45" fmla="*/ 24 h 58"/>
                    <a:gd name="T46" fmla="*/ 3 w 44"/>
                    <a:gd name="T47" fmla="*/ 27 h 58"/>
                    <a:gd name="T48" fmla="*/ 0 w 44"/>
                    <a:gd name="T49"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58">
                      <a:moveTo>
                        <a:pt x="0" y="20"/>
                      </a:moveTo>
                      <a:cubicBezTo>
                        <a:pt x="7" y="17"/>
                        <a:pt x="7" y="17"/>
                        <a:pt x="7" y="17"/>
                      </a:cubicBezTo>
                      <a:cubicBezTo>
                        <a:pt x="2" y="4"/>
                        <a:pt x="2" y="4"/>
                        <a:pt x="2" y="4"/>
                      </a:cubicBezTo>
                      <a:cubicBezTo>
                        <a:pt x="11" y="0"/>
                        <a:pt x="11" y="0"/>
                        <a:pt x="11" y="0"/>
                      </a:cubicBezTo>
                      <a:cubicBezTo>
                        <a:pt x="17" y="13"/>
                        <a:pt x="17" y="13"/>
                        <a:pt x="17" y="13"/>
                      </a:cubicBezTo>
                      <a:cubicBezTo>
                        <a:pt x="26" y="9"/>
                        <a:pt x="26" y="9"/>
                        <a:pt x="26" y="9"/>
                      </a:cubicBezTo>
                      <a:cubicBezTo>
                        <a:pt x="29" y="16"/>
                        <a:pt x="29" y="16"/>
                        <a:pt x="29" y="16"/>
                      </a:cubicBezTo>
                      <a:cubicBezTo>
                        <a:pt x="20" y="20"/>
                        <a:pt x="20" y="20"/>
                        <a:pt x="20" y="20"/>
                      </a:cubicBezTo>
                      <a:cubicBezTo>
                        <a:pt x="30" y="44"/>
                        <a:pt x="30" y="44"/>
                        <a:pt x="30" y="44"/>
                      </a:cubicBezTo>
                      <a:cubicBezTo>
                        <a:pt x="30" y="45"/>
                        <a:pt x="31" y="45"/>
                        <a:pt x="31" y="46"/>
                      </a:cubicBezTo>
                      <a:cubicBezTo>
                        <a:pt x="31" y="47"/>
                        <a:pt x="32" y="47"/>
                        <a:pt x="32" y="48"/>
                      </a:cubicBezTo>
                      <a:cubicBezTo>
                        <a:pt x="33" y="48"/>
                        <a:pt x="33" y="48"/>
                        <a:pt x="34" y="48"/>
                      </a:cubicBezTo>
                      <a:cubicBezTo>
                        <a:pt x="35" y="48"/>
                        <a:pt x="36" y="48"/>
                        <a:pt x="37" y="48"/>
                      </a:cubicBezTo>
                      <a:cubicBezTo>
                        <a:pt x="38" y="47"/>
                        <a:pt x="38" y="47"/>
                        <a:pt x="39" y="47"/>
                      </a:cubicBezTo>
                      <a:cubicBezTo>
                        <a:pt x="40" y="46"/>
                        <a:pt x="40" y="46"/>
                        <a:pt x="41" y="46"/>
                      </a:cubicBezTo>
                      <a:cubicBezTo>
                        <a:pt x="44" y="53"/>
                        <a:pt x="44" y="53"/>
                        <a:pt x="44" y="53"/>
                      </a:cubicBezTo>
                      <a:cubicBezTo>
                        <a:pt x="43" y="54"/>
                        <a:pt x="42" y="54"/>
                        <a:pt x="41" y="55"/>
                      </a:cubicBezTo>
                      <a:cubicBezTo>
                        <a:pt x="40" y="55"/>
                        <a:pt x="39" y="56"/>
                        <a:pt x="38" y="56"/>
                      </a:cubicBezTo>
                      <a:cubicBezTo>
                        <a:pt x="35" y="57"/>
                        <a:pt x="33" y="58"/>
                        <a:pt x="31" y="58"/>
                      </a:cubicBezTo>
                      <a:cubicBezTo>
                        <a:pt x="30" y="58"/>
                        <a:pt x="28" y="58"/>
                        <a:pt x="27" y="57"/>
                      </a:cubicBezTo>
                      <a:cubicBezTo>
                        <a:pt x="26" y="57"/>
                        <a:pt x="25" y="56"/>
                        <a:pt x="24" y="55"/>
                      </a:cubicBezTo>
                      <a:cubicBezTo>
                        <a:pt x="23" y="53"/>
                        <a:pt x="22" y="52"/>
                        <a:pt x="21" y="50"/>
                      </a:cubicBezTo>
                      <a:cubicBezTo>
                        <a:pt x="10" y="24"/>
                        <a:pt x="10" y="24"/>
                        <a:pt x="10" y="24"/>
                      </a:cubicBezTo>
                      <a:cubicBezTo>
                        <a:pt x="3" y="27"/>
                        <a:pt x="3" y="27"/>
                        <a:pt x="3" y="27"/>
                      </a:cubicBez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5">
                  <a:extLst>
                    <a:ext uri="{FF2B5EF4-FFF2-40B4-BE49-F238E27FC236}">
                      <a16:creationId xmlns:a16="http://schemas.microsoft.com/office/drawing/2014/main" id="{D3D8920F-8E73-439B-93E1-FC9A717713E8}"/>
                    </a:ext>
                  </a:extLst>
                </p:cNvPr>
                <p:cNvSpPr>
                  <a:spLocks/>
                </p:cNvSpPr>
                <p:nvPr/>
              </p:nvSpPr>
              <p:spPr bwMode="auto">
                <a:xfrm>
                  <a:off x="3660775" y="1063625"/>
                  <a:ext cx="146050" cy="247650"/>
                </a:xfrm>
                <a:custGeom>
                  <a:avLst/>
                  <a:gdLst>
                    <a:gd name="T0" fmla="*/ 0 w 45"/>
                    <a:gd name="T1" fmla="*/ 14 h 76"/>
                    <a:gd name="T2" fmla="*/ 11 w 45"/>
                    <a:gd name="T3" fmla="*/ 11 h 76"/>
                    <a:gd name="T4" fmla="*/ 33 w 45"/>
                    <a:gd name="T5" fmla="*/ 41 h 76"/>
                    <a:gd name="T6" fmla="*/ 33 w 45"/>
                    <a:gd name="T7" fmla="*/ 41 h 76"/>
                    <a:gd name="T8" fmla="*/ 34 w 45"/>
                    <a:gd name="T9" fmla="*/ 3 h 76"/>
                    <a:gd name="T10" fmla="*/ 45 w 45"/>
                    <a:gd name="T11" fmla="*/ 0 h 76"/>
                    <a:gd name="T12" fmla="*/ 42 w 45"/>
                    <a:gd name="T13" fmla="*/ 54 h 76"/>
                    <a:gd name="T14" fmla="*/ 41 w 45"/>
                    <a:gd name="T15" fmla="*/ 60 h 76"/>
                    <a:gd name="T16" fmla="*/ 39 w 45"/>
                    <a:gd name="T17" fmla="*/ 66 h 76"/>
                    <a:gd name="T18" fmla="*/ 36 w 45"/>
                    <a:gd name="T19" fmla="*/ 71 h 76"/>
                    <a:gd name="T20" fmla="*/ 30 w 45"/>
                    <a:gd name="T21" fmla="*/ 74 h 76"/>
                    <a:gd name="T22" fmla="*/ 23 w 45"/>
                    <a:gd name="T23" fmla="*/ 76 h 76"/>
                    <a:gd name="T24" fmla="*/ 20 w 45"/>
                    <a:gd name="T25" fmla="*/ 67 h 76"/>
                    <a:gd name="T26" fmla="*/ 23 w 45"/>
                    <a:gd name="T27" fmla="*/ 67 h 76"/>
                    <a:gd name="T28" fmla="*/ 25 w 45"/>
                    <a:gd name="T29" fmla="*/ 66 h 76"/>
                    <a:gd name="T30" fmla="*/ 28 w 45"/>
                    <a:gd name="T31" fmla="*/ 65 h 76"/>
                    <a:gd name="T32" fmla="*/ 30 w 45"/>
                    <a:gd name="T33" fmla="*/ 63 h 76"/>
                    <a:gd name="T34" fmla="*/ 30 w 45"/>
                    <a:gd name="T35" fmla="*/ 61 h 76"/>
                    <a:gd name="T36" fmla="*/ 31 w 45"/>
                    <a:gd name="T37" fmla="*/ 58 h 76"/>
                    <a:gd name="T38" fmla="*/ 31 w 45"/>
                    <a:gd name="T39" fmla="*/ 54 h 76"/>
                    <a:gd name="T40" fmla="*/ 0 w 45"/>
                    <a:gd name="T4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6">
                      <a:moveTo>
                        <a:pt x="0" y="14"/>
                      </a:moveTo>
                      <a:cubicBezTo>
                        <a:pt x="11" y="11"/>
                        <a:pt x="11" y="11"/>
                        <a:pt x="11" y="11"/>
                      </a:cubicBezTo>
                      <a:cubicBezTo>
                        <a:pt x="33" y="41"/>
                        <a:pt x="33" y="41"/>
                        <a:pt x="33" y="41"/>
                      </a:cubicBezTo>
                      <a:cubicBezTo>
                        <a:pt x="33" y="41"/>
                        <a:pt x="33" y="41"/>
                        <a:pt x="33" y="41"/>
                      </a:cubicBezTo>
                      <a:cubicBezTo>
                        <a:pt x="34" y="3"/>
                        <a:pt x="34" y="3"/>
                        <a:pt x="34" y="3"/>
                      </a:cubicBezTo>
                      <a:cubicBezTo>
                        <a:pt x="45" y="0"/>
                        <a:pt x="45" y="0"/>
                        <a:pt x="45" y="0"/>
                      </a:cubicBezTo>
                      <a:cubicBezTo>
                        <a:pt x="42" y="54"/>
                        <a:pt x="42" y="54"/>
                        <a:pt x="42" y="54"/>
                      </a:cubicBezTo>
                      <a:cubicBezTo>
                        <a:pt x="41" y="56"/>
                        <a:pt x="41" y="58"/>
                        <a:pt x="41" y="60"/>
                      </a:cubicBezTo>
                      <a:cubicBezTo>
                        <a:pt x="41" y="62"/>
                        <a:pt x="40" y="64"/>
                        <a:pt x="39" y="66"/>
                      </a:cubicBezTo>
                      <a:cubicBezTo>
                        <a:pt x="39" y="68"/>
                        <a:pt x="38" y="70"/>
                        <a:pt x="36" y="71"/>
                      </a:cubicBezTo>
                      <a:cubicBezTo>
                        <a:pt x="35" y="72"/>
                        <a:pt x="33" y="73"/>
                        <a:pt x="30" y="74"/>
                      </a:cubicBezTo>
                      <a:cubicBezTo>
                        <a:pt x="28" y="75"/>
                        <a:pt x="25" y="75"/>
                        <a:pt x="23" y="76"/>
                      </a:cubicBezTo>
                      <a:cubicBezTo>
                        <a:pt x="20" y="67"/>
                        <a:pt x="20" y="67"/>
                        <a:pt x="20" y="67"/>
                      </a:cubicBezTo>
                      <a:cubicBezTo>
                        <a:pt x="21" y="67"/>
                        <a:pt x="22" y="67"/>
                        <a:pt x="23" y="67"/>
                      </a:cubicBezTo>
                      <a:cubicBezTo>
                        <a:pt x="24" y="67"/>
                        <a:pt x="25" y="67"/>
                        <a:pt x="25" y="66"/>
                      </a:cubicBezTo>
                      <a:cubicBezTo>
                        <a:pt x="27" y="66"/>
                        <a:pt x="27" y="66"/>
                        <a:pt x="28" y="65"/>
                      </a:cubicBezTo>
                      <a:cubicBezTo>
                        <a:pt x="29" y="65"/>
                        <a:pt x="29" y="64"/>
                        <a:pt x="30" y="63"/>
                      </a:cubicBezTo>
                      <a:cubicBezTo>
                        <a:pt x="30" y="63"/>
                        <a:pt x="30" y="62"/>
                        <a:pt x="30" y="61"/>
                      </a:cubicBezTo>
                      <a:cubicBezTo>
                        <a:pt x="30" y="60"/>
                        <a:pt x="31" y="59"/>
                        <a:pt x="31" y="58"/>
                      </a:cubicBezTo>
                      <a:cubicBezTo>
                        <a:pt x="31" y="54"/>
                        <a:pt x="31" y="54"/>
                        <a:pt x="31" y="54"/>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D04CB368-9F88-46C9-881A-48889A835CA7}"/>
                </a:ext>
              </a:extLst>
            </p:cNvPr>
            <p:cNvGrpSpPr/>
            <p:nvPr/>
          </p:nvGrpSpPr>
          <p:grpSpPr>
            <a:xfrm>
              <a:off x="5051425" y="3036888"/>
              <a:ext cx="2105025" cy="749300"/>
              <a:chOff x="5051425" y="3036888"/>
              <a:chExt cx="2105025" cy="749300"/>
            </a:xfrm>
          </p:grpSpPr>
          <p:sp>
            <p:nvSpPr>
              <p:cNvPr id="13" name="Freeform 116">
                <a:extLst>
                  <a:ext uri="{FF2B5EF4-FFF2-40B4-BE49-F238E27FC236}">
                    <a16:creationId xmlns:a16="http://schemas.microsoft.com/office/drawing/2014/main" id="{7902AFE4-4E54-4E49-BF09-E7903056EC8E}"/>
                  </a:ext>
                </a:extLst>
              </p:cNvPr>
              <p:cNvSpPr>
                <a:spLocks noEditPoints="1"/>
              </p:cNvSpPr>
              <p:nvPr/>
            </p:nvSpPr>
            <p:spPr bwMode="auto">
              <a:xfrm>
                <a:off x="5051425" y="3036888"/>
                <a:ext cx="223838" cy="274638"/>
              </a:xfrm>
              <a:custGeom>
                <a:avLst/>
                <a:gdLst>
                  <a:gd name="T0" fmla="*/ 0 w 69"/>
                  <a:gd name="T1" fmla="*/ 0 h 85"/>
                  <a:gd name="T2" fmla="*/ 29 w 69"/>
                  <a:gd name="T3" fmla="*/ 0 h 85"/>
                  <a:gd name="T4" fmla="*/ 59 w 69"/>
                  <a:gd name="T5" fmla="*/ 11 h 85"/>
                  <a:gd name="T6" fmla="*/ 69 w 69"/>
                  <a:gd name="T7" fmla="*/ 42 h 85"/>
                  <a:gd name="T8" fmla="*/ 59 w 69"/>
                  <a:gd name="T9" fmla="*/ 74 h 85"/>
                  <a:gd name="T10" fmla="*/ 29 w 69"/>
                  <a:gd name="T11" fmla="*/ 85 h 85"/>
                  <a:gd name="T12" fmla="*/ 0 w 69"/>
                  <a:gd name="T13" fmla="*/ 85 h 85"/>
                  <a:gd name="T14" fmla="*/ 0 w 69"/>
                  <a:gd name="T15" fmla="*/ 0 h 85"/>
                  <a:gd name="T16" fmla="*/ 8 w 69"/>
                  <a:gd name="T17" fmla="*/ 78 h 85"/>
                  <a:gd name="T18" fmla="*/ 25 w 69"/>
                  <a:gd name="T19" fmla="*/ 78 h 85"/>
                  <a:gd name="T20" fmla="*/ 41 w 69"/>
                  <a:gd name="T21" fmla="*/ 76 h 85"/>
                  <a:gd name="T22" fmla="*/ 52 w 69"/>
                  <a:gd name="T23" fmla="*/ 70 h 85"/>
                  <a:gd name="T24" fmla="*/ 58 w 69"/>
                  <a:gd name="T25" fmla="*/ 59 h 85"/>
                  <a:gd name="T26" fmla="*/ 60 w 69"/>
                  <a:gd name="T27" fmla="*/ 42 h 85"/>
                  <a:gd name="T28" fmla="*/ 58 w 69"/>
                  <a:gd name="T29" fmla="*/ 26 h 85"/>
                  <a:gd name="T30" fmla="*/ 52 w 69"/>
                  <a:gd name="T31" fmla="*/ 15 h 85"/>
                  <a:gd name="T32" fmla="*/ 41 w 69"/>
                  <a:gd name="T33" fmla="*/ 9 h 85"/>
                  <a:gd name="T34" fmla="*/ 25 w 69"/>
                  <a:gd name="T35" fmla="*/ 7 h 85"/>
                  <a:gd name="T36" fmla="*/ 8 w 69"/>
                  <a:gd name="T37" fmla="*/ 7 h 85"/>
                  <a:gd name="T38" fmla="*/ 8 w 69"/>
                  <a:gd name="T39"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5">
                    <a:moveTo>
                      <a:pt x="0" y="0"/>
                    </a:moveTo>
                    <a:cubicBezTo>
                      <a:pt x="29" y="0"/>
                      <a:pt x="29" y="0"/>
                      <a:pt x="29" y="0"/>
                    </a:cubicBezTo>
                    <a:cubicBezTo>
                      <a:pt x="42" y="0"/>
                      <a:pt x="52" y="4"/>
                      <a:pt x="59" y="11"/>
                    </a:cubicBezTo>
                    <a:cubicBezTo>
                      <a:pt x="65" y="18"/>
                      <a:pt x="69" y="28"/>
                      <a:pt x="69" y="42"/>
                    </a:cubicBezTo>
                    <a:cubicBezTo>
                      <a:pt x="69" y="57"/>
                      <a:pt x="65" y="67"/>
                      <a:pt x="59" y="74"/>
                    </a:cubicBezTo>
                    <a:cubicBezTo>
                      <a:pt x="52" y="81"/>
                      <a:pt x="42" y="85"/>
                      <a:pt x="29" y="85"/>
                    </a:cubicBezTo>
                    <a:cubicBezTo>
                      <a:pt x="0" y="85"/>
                      <a:pt x="0" y="85"/>
                      <a:pt x="0" y="85"/>
                    </a:cubicBezTo>
                    <a:lnTo>
                      <a:pt x="0" y="0"/>
                    </a:lnTo>
                    <a:close/>
                    <a:moveTo>
                      <a:pt x="8" y="78"/>
                    </a:moveTo>
                    <a:cubicBezTo>
                      <a:pt x="25" y="78"/>
                      <a:pt x="25" y="78"/>
                      <a:pt x="25" y="78"/>
                    </a:cubicBezTo>
                    <a:cubicBezTo>
                      <a:pt x="31" y="78"/>
                      <a:pt x="37" y="78"/>
                      <a:pt x="41" y="76"/>
                    </a:cubicBezTo>
                    <a:cubicBezTo>
                      <a:pt x="45" y="75"/>
                      <a:pt x="49" y="73"/>
                      <a:pt x="52" y="70"/>
                    </a:cubicBezTo>
                    <a:cubicBezTo>
                      <a:pt x="55" y="67"/>
                      <a:pt x="57" y="63"/>
                      <a:pt x="58" y="59"/>
                    </a:cubicBezTo>
                    <a:cubicBezTo>
                      <a:pt x="60" y="54"/>
                      <a:pt x="60" y="49"/>
                      <a:pt x="60" y="42"/>
                    </a:cubicBezTo>
                    <a:cubicBezTo>
                      <a:pt x="60" y="36"/>
                      <a:pt x="60" y="31"/>
                      <a:pt x="58" y="26"/>
                    </a:cubicBezTo>
                    <a:cubicBezTo>
                      <a:pt x="57" y="21"/>
                      <a:pt x="55" y="18"/>
                      <a:pt x="52" y="15"/>
                    </a:cubicBezTo>
                    <a:cubicBezTo>
                      <a:pt x="49" y="12"/>
                      <a:pt x="45" y="10"/>
                      <a:pt x="41" y="9"/>
                    </a:cubicBezTo>
                    <a:cubicBezTo>
                      <a:pt x="37" y="7"/>
                      <a:pt x="31" y="7"/>
                      <a:pt x="25" y="7"/>
                    </a:cubicBezTo>
                    <a:cubicBezTo>
                      <a:pt x="8" y="7"/>
                      <a:pt x="8" y="7"/>
                      <a:pt x="8" y="7"/>
                    </a:cubicBezTo>
                    <a:lnTo>
                      <a:pt x="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7">
                <a:extLst>
                  <a:ext uri="{FF2B5EF4-FFF2-40B4-BE49-F238E27FC236}">
                    <a16:creationId xmlns:a16="http://schemas.microsoft.com/office/drawing/2014/main" id="{3FED3797-1A7B-47D6-A56A-4F42B2D0BD0D}"/>
                  </a:ext>
                </a:extLst>
              </p:cNvPr>
              <p:cNvSpPr>
                <a:spLocks noEditPoints="1"/>
              </p:cNvSpPr>
              <p:nvPr/>
            </p:nvSpPr>
            <p:spPr bwMode="auto">
              <a:xfrm>
                <a:off x="5311775" y="3036888"/>
                <a:ext cx="25400" cy="274638"/>
              </a:xfrm>
              <a:custGeom>
                <a:avLst/>
                <a:gdLst>
                  <a:gd name="T0" fmla="*/ 0 w 16"/>
                  <a:gd name="T1" fmla="*/ 0 h 173"/>
                  <a:gd name="T2" fmla="*/ 16 w 16"/>
                  <a:gd name="T3" fmla="*/ 0 h 173"/>
                  <a:gd name="T4" fmla="*/ 16 w 16"/>
                  <a:gd name="T5" fmla="*/ 24 h 173"/>
                  <a:gd name="T6" fmla="*/ 0 w 16"/>
                  <a:gd name="T7" fmla="*/ 24 h 173"/>
                  <a:gd name="T8" fmla="*/ 0 w 16"/>
                  <a:gd name="T9" fmla="*/ 0 h 173"/>
                  <a:gd name="T10" fmla="*/ 0 w 16"/>
                  <a:gd name="T11" fmla="*/ 47 h 173"/>
                  <a:gd name="T12" fmla="*/ 16 w 16"/>
                  <a:gd name="T13" fmla="*/ 47 h 173"/>
                  <a:gd name="T14" fmla="*/ 16 w 16"/>
                  <a:gd name="T15" fmla="*/ 173 h 173"/>
                  <a:gd name="T16" fmla="*/ 0 w 16"/>
                  <a:gd name="T17" fmla="*/ 173 h 173"/>
                  <a:gd name="T18" fmla="*/ 0 w 16"/>
                  <a:gd name="T19" fmla="*/ 4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3">
                    <a:moveTo>
                      <a:pt x="0" y="0"/>
                    </a:moveTo>
                    <a:lnTo>
                      <a:pt x="16" y="0"/>
                    </a:lnTo>
                    <a:lnTo>
                      <a:pt x="16" y="24"/>
                    </a:lnTo>
                    <a:lnTo>
                      <a:pt x="0" y="24"/>
                    </a:lnTo>
                    <a:lnTo>
                      <a:pt x="0" y="0"/>
                    </a:lnTo>
                    <a:close/>
                    <a:moveTo>
                      <a:pt x="0" y="47"/>
                    </a:moveTo>
                    <a:lnTo>
                      <a:pt x="16" y="47"/>
                    </a:lnTo>
                    <a:lnTo>
                      <a:pt x="16" y="173"/>
                    </a:lnTo>
                    <a:lnTo>
                      <a:pt x="0" y="173"/>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8">
                <a:extLst>
                  <a:ext uri="{FF2B5EF4-FFF2-40B4-BE49-F238E27FC236}">
                    <a16:creationId xmlns:a16="http://schemas.microsoft.com/office/drawing/2014/main" id="{82AC4E53-995E-4BEE-848F-CFBE3DF5AFA2}"/>
                  </a:ext>
                </a:extLst>
              </p:cNvPr>
              <p:cNvSpPr>
                <a:spLocks noEditPoints="1"/>
              </p:cNvSpPr>
              <p:nvPr/>
            </p:nvSpPr>
            <p:spPr bwMode="auto">
              <a:xfrm>
                <a:off x="5373688" y="3108325"/>
                <a:ext cx="180975" cy="285750"/>
              </a:xfrm>
              <a:custGeom>
                <a:avLst/>
                <a:gdLst>
                  <a:gd name="T0" fmla="*/ 56 w 56"/>
                  <a:gd name="T1" fmla="*/ 58 h 88"/>
                  <a:gd name="T2" fmla="*/ 54 w 56"/>
                  <a:gd name="T3" fmla="*/ 71 h 88"/>
                  <a:gd name="T4" fmla="*/ 50 w 56"/>
                  <a:gd name="T5" fmla="*/ 80 h 88"/>
                  <a:gd name="T6" fmla="*/ 41 w 56"/>
                  <a:gd name="T7" fmla="*/ 86 h 88"/>
                  <a:gd name="T8" fmla="*/ 28 w 56"/>
                  <a:gd name="T9" fmla="*/ 88 h 88"/>
                  <a:gd name="T10" fmla="*/ 19 w 56"/>
                  <a:gd name="T11" fmla="*/ 87 h 88"/>
                  <a:gd name="T12" fmla="*/ 11 w 56"/>
                  <a:gd name="T13" fmla="*/ 84 h 88"/>
                  <a:gd name="T14" fmla="*/ 5 w 56"/>
                  <a:gd name="T15" fmla="*/ 78 h 88"/>
                  <a:gd name="T16" fmla="*/ 3 w 56"/>
                  <a:gd name="T17" fmla="*/ 69 h 88"/>
                  <a:gd name="T18" fmla="*/ 10 w 56"/>
                  <a:gd name="T19" fmla="*/ 69 h 88"/>
                  <a:gd name="T20" fmla="*/ 13 w 56"/>
                  <a:gd name="T21" fmla="*/ 75 h 88"/>
                  <a:gd name="T22" fmla="*/ 17 w 56"/>
                  <a:gd name="T23" fmla="*/ 79 h 88"/>
                  <a:gd name="T24" fmla="*/ 22 w 56"/>
                  <a:gd name="T25" fmla="*/ 81 h 88"/>
                  <a:gd name="T26" fmla="*/ 28 w 56"/>
                  <a:gd name="T27" fmla="*/ 82 h 88"/>
                  <a:gd name="T28" fmla="*/ 44 w 56"/>
                  <a:gd name="T29" fmla="*/ 76 h 88"/>
                  <a:gd name="T30" fmla="*/ 48 w 56"/>
                  <a:gd name="T31" fmla="*/ 58 h 88"/>
                  <a:gd name="T32" fmla="*/ 48 w 56"/>
                  <a:gd name="T33" fmla="*/ 50 h 88"/>
                  <a:gd name="T34" fmla="*/ 48 w 56"/>
                  <a:gd name="T35" fmla="*/ 50 h 88"/>
                  <a:gd name="T36" fmla="*/ 40 w 56"/>
                  <a:gd name="T37" fmla="*/ 59 h 88"/>
                  <a:gd name="T38" fmla="*/ 28 w 56"/>
                  <a:gd name="T39" fmla="*/ 63 h 88"/>
                  <a:gd name="T40" fmla="*/ 16 w 56"/>
                  <a:gd name="T41" fmla="*/ 60 h 88"/>
                  <a:gd name="T42" fmla="*/ 7 w 56"/>
                  <a:gd name="T43" fmla="*/ 53 h 88"/>
                  <a:gd name="T44" fmla="*/ 2 w 56"/>
                  <a:gd name="T45" fmla="*/ 43 h 88"/>
                  <a:gd name="T46" fmla="*/ 0 w 56"/>
                  <a:gd name="T47" fmla="*/ 31 h 88"/>
                  <a:gd name="T48" fmla="*/ 2 w 56"/>
                  <a:gd name="T49" fmla="*/ 19 h 88"/>
                  <a:gd name="T50" fmla="*/ 8 w 56"/>
                  <a:gd name="T51" fmla="*/ 9 h 88"/>
                  <a:gd name="T52" fmla="*/ 16 w 56"/>
                  <a:gd name="T53" fmla="*/ 2 h 88"/>
                  <a:gd name="T54" fmla="*/ 28 w 56"/>
                  <a:gd name="T55" fmla="*/ 0 h 88"/>
                  <a:gd name="T56" fmla="*/ 40 w 56"/>
                  <a:gd name="T57" fmla="*/ 3 h 88"/>
                  <a:gd name="T58" fmla="*/ 48 w 56"/>
                  <a:gd name="T59" fmla="*/ 12 h 88"/>
                  <a:gd name="T60" fmla="*/ 48 w 56"/>
                  <a:gd name="T61" fmla="*/ 12 h 88"/>
                  <a:gd name="T62" fmla="*/ 48 w 56"/>
                  <a:gd name="T63" fmla="*/ 1 h 88"/>
                  <a:gd name="T64" fmla="*/ 56 w 56"/>
                  <a:gd name="T65" fmla="*/ 1 h 88"/>
                  <a:gd name="T66" fmla="*/ 56 w 56"/>
                  <a:gd name="T67" fmla="*/ 58 h 88"/>
                  <a:gd name="T68" fmla="*/ 28 w 56"/>
                  <a:gd name="T69" fmla="*/ 56 h 88"/>
                  <a:gd name="T70" fmla="*/ 37 w 56"/>
                  <a:gd name="T71" fmla="*/ 54 h 88"/>
                  <a:gd name="T72" fmla="*/ 43 w 56"/>
                  <a:gd name="T73" fmla="*/ 49 h 88"/>
                  <a:gd name="T74" fmla="*/ 47 w 56"/>
                  <a:gd name="T75" fmla="*/ 41 h 88"/>
                  <a:gd name="T76" fmla="*/ 48 w 56"/>
                  <a:gd name="T77" fmla="*/ 32 h 88"/>
                  <a:gd name="T78" fmla="*/ 47 w 56"/>
                  <a:gd name="T79" fmla="*/ 23 h 88"/>
                  <a:gd name="T80" fmla="*/ 44 w 56"/>
                  <a:gd name="T81" fmla="*/ 14 h 88"/>
                  <a:gd name="T82" fmla="*/ 37 w 56"/>
                  <a:gd name="T83" fmla="*/ 8 h 88"/>
                  <a:gd name="T84" fmla="*/ 28 w 56"/>
                  <a:gd name="T85" fmla="*/ 6 h 88"/>
                  <a:gd name="T86" fmla="*/ 19 w 56"/>
                  <a:gd name="T87" fmla="*/ 8 h 88"/>
                  <a:gd name="T88" fmla="*/ 13 w 56"/>
                  <a:gd name="T89" fmla="*/ 14 h 88"/>
                  <a:gd name="T90" fmla="*/ 9 w 56"/>
                  <a:gd name="T91" fmla="*/ 22 h 88"/>
                  <a:gd name="T92" fmla="*/ 8 w 56"/>
                  <a:gd name="T93" fmla="*/ 32 h 88"/>
                  <a:gd name="T94" fmla="*/ 9 w 56"/>
                  <a:gd name="T95" fmla="*/ 41 h 88"/>
                  <a:gd name="T96" fmla="*/ 13 w 56"/>
                  <a:gd name="T97" fmla="*/ 49 h 88"/>
                  <a:gd name="T98" fmla="*/ 19 w 56"/>
                  <a:gd name="T99" fmla="*/ 54 h 88"/>
                  <a:gd name="T100" fmla="*/ 28 w 56"/>
                  <a:gd name="T101"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 h="88">
                    <a:moveTo>
                      <a:pt x="56" y="58"/>
                    </a:moveTo>
                    <a:cubicBezTo>
                      <a:pt x="56" y="63"/>
                      <a:pt x="55" y="67"/>
                      <a:pt x="54" y="71"/>
                    </a:cubicBezTo>
                    <a:cubicBezTo>
                      <a:pt x="53" y="74"/>
                      <a:pt x="52" y="78"/>
                      <a:pt x="50" y="80"/>
                    </a:cubicBezTo>
                    <a:cubicBezTo>
                      <a:pt x="47" y="83"/>
                      <a:pt x="45" y="85"/>
                      <a:pt x="41" y="86"/>
                    </a:cubicBezTo>
                    <a:cubicBezTo>
                      <a:pt x="38" y="87"/>
                      <a:pt x="33" y="88"/>
                      <a:pt x="28" y="88"/>
                    </a:cubicBezTo>
                    <a:cubicBezTo>
                      <a:pt x="25" y="88"/>
                      <a:pt x="22" y="88"/>
                      <a:pt x="19" y="87"/>
                    </a:cubicBezTo>
                    <a:cubicBezTo>
                      <a:pt x="16" y="86"/>
                      <a:pt x="14" y="85"/>
                      <a:pt x="11" y="84"/>
                    </a:cubicBezTo>
                    <a:cubicBezTo>
                      <a:pt x="9" y="82"/>
                      <a:pt x="7" y="80"/>
                      <a:pt x="5" y="78"/>
                    </a:cubicBezTo>
                    <a:cubicBezTo>
                      <a:pt x="4" y="75"/>
                      <a:pt x="3" y="73"/>
                      <a:pt x="3" y="69"/>
                    </a:cubicBezTo>
                    <a:cubicBezTo>
                      <a:pt x="10" y="69"/>
                      <a:pt x="10" y="69"/>
                      <a:pt x="10" y="69"/>
                    </a:cubicBezTo>
                    <a:cubicBezTo>
                      <a:pt x="11" y="72"/>
                      <a:pt x="11" y="74"/>
                      <a:pt x="13" y="75"/>
                    </a:cubicBezTo>
                    <a:cubicBezTo>
                      <a:pt x="14" y="77"/>
                      <a:pt x="15" y="78"/>
                      <a:pt x="17" y="79"/>
                    </a:cubicBezTo>
                    <a:cubicBezTo>
                      <a:pt x="18" y="80"/>
                      <a:pt x="20" y="81"/>
                      <a:pt x="22" y="81"/>
                    </a:cubicBezTo>
                    <a:cubicBezTo>
                      <a:pt x="24" y="81"/>
                      <a:pt x="26" y="82"/>
                      <a:pt x="28" y="82"/>
                    </a:cubicBezTo>
                    <a:cubicBezTo>
                      <a:pt x="35" y="82"/>
                      <a:pt x="40" y="80"/>
                      <a:pt x="44" y="76"/>
                    </a:cubicBezTo>
                    <a:cubicBezTo>
                      <a:pt x="47" y="72"/>
                      <a:pt x="48" y="66"/>
                      <a:pt x="48" y="58"/>
                    </a:cubicBezTo>
                    <a:cubicBezTo>
                      <a:pt x="48" y="50"/>
                      <a:pt x="48" y="50"/>
                      <a:pt x="48" y="50"/>
                    </a:cubicBezTo>
                    <a:cubicBezTo>
                      <a:pt x="48" y="50"/>
                      <a:pt x="48" y="50"/>
                      <a:pt x="48" y="50"/>
                    </a:cubicBezTo>
                    <a:cubicBezTo>
                      <a:pt x="46" y="54"/>
                      <a:pt x="44" y="57"/>
                      <a:pt x="40" y="59"/>
                    </a:cubicBezTo>
                    <a:cubicBezTo>
                      <a:pt x="37" y="61"/>
                      <a:pt x="33" y="63"/>
                      <a:pt x="28" y="63"/>
                    </a:cubicBezTo>
                    <a:cubicBezTo>
                      <a:pt x="23" y="63"/>
                      <a:pt x="19" y="62"/>
                      <a:pt x="16" y="60"/>
                    </a:cubicBezTo>
                    <a:cubicBezTo>
                      <a:pt x="12" y="58"/>
                      <a:pt x="9" y="56"/>
                      <a:pt x="7" y="53"/>
                    </a:cubicBezTo>
                    <a:cubicBezTo>
                      <a:pt x="5" y="50"/>
                      <a:pt x="3" y="47"/>
                      <a:pt x="2" y="43"/>
                    </a:cubicBezTo>
                    <a:cubicBezTo>
                      <a:pt x="1" y="39"/>
                      <a:pt x="0" y="35"/>
                      <a:pt x="0" y="31"/>
                    </a:cubicBezTo>
                    <a:cubicBezTo>
                      <a:pt x="0" y="27"/>
                      <a:pt x="1" y="23"/>
                      <a:pt x="2" y="19"/>
                    </a:cubicBezTo>
                    <a:cubicBezTo>
                      <a:pt x="3" y="15"/>
                      <a:pt x="5" y="12"/>
                      <a:pt x="8" y="9"/>
                    </a:cubicBezTo>
                    <a:cubicBezTo>
                      <a:pt x="10" y="6"/>
                      <a:pt x="13" y="4"/>
                      <a:pt x="16" y="2"/>
                    </a:cubicBezTo>
                    <a:cubicBezTo>
                      <a:pt x="20" y="0"/>
                      <a:pt x="24" y="0"/>
                      <a:pt x="28" y="0"/>
                    </a:cubicBezTo>
                    <a:cubicBezTo>
                      <a:pt x="33" y="0"/>
                      <a:pt x="37" y="1"/>
                      <a:pt x="40" y="3"/>
                    </a:cubicBezTo>
                    <a:cubicBezTo>
                      <a:pt x="44" y="6"/>
                      <a:pt x="46" y="9"/>
                      <a:pt x="48" y="12"/>
                    </a:cubicBezTo>
                    <a:cubicBezTo>
                      <a:pt x="48" y="12"/>
                      <a:pt x="48" y="12"/>
                      <a:pt x="48" y="12"/>
                    </a:cubicBezTo>
                    <a:cubicBezTo>
                      <a:pt x="48" y="1"/>
                      <a:pt x="48" y="1"/>
                      <a:pt x="48" y="1"/>
                    </a:cubicBezTo>
                    <a:cubicBezTo>
                      <a:pt x="56" y="1"/>
                      <a:pt x="56" y="1"/>
                      <a:pt x="56" y="1"/>
                    </a:cubicBezTo>
                    <a:lnTo>
                      <a:pt x="56" y="58"/>
                    </a:lnTo>
                    <a:close/>
                    <a:moveTo>
                      <a:pt x="28" y="56"/>
                    </a:moveTo>
                    <a:cubicBezTo>
                      <a:pt x="32" y="56"/>
                      <a:pt x="34" y="56"/>
                      <a:pt x="37" y="54"/>
                    </a:cubicBezTo>
                    <a:cubicBezTo>
                      <a:pt x="39" y="53"/>
                      <a:pt x="42" y="51"/>
                      <a:pt x="43" y="49"/>
                    </a:cubicBezTo>
                    <a:cubicBezTo>
                      <a:pt x="45" y="46"/>
                      <a:pt x="46" y="44"/>
                      <a:pt x="47" y="41"/>
                    </a:cubicBezTo>
                    <a:cubicBezTo>
                      <a:pt x="48" y="38"/>
                      <a:pt x="48" y="35"/>
                      <a:pt x="48" y="32"/>
                    </a:cubicBezTo>
                    <a:cubicBezTo>
                      <a:pt x="48" y="29"/>
                      <a:pt x="48" y="26"/>
                      <a:pt x="47" y="23"/>
                    </a:cubicBezTo>
                    <a:cubicBezTo>
                      <a:pt x="46" y="19"/>
                      <a:pt x="45" y="17"/>
                      <a:pt x="44" y="14"/>
                    </a:cubicBezTo>
                    <a:cubicBezTo>
                      <a:pt x="42" y="12"/>
                      <a:pt x="40" y="10"/>
                      <a:pt x="37" y="8"/>
                    </a:cubicBezTo>
                    <a:cubicBezTo>
                      <a:pt x="35" y="7"/>
                      <a:pt x="32" y="6"/>
                      <a:pt x="28" y="6"/>
                    </a:cubicBezTo>
                    <a:cubicBezTo>
                      <a:pt x="25" y="6"/>
                      <a:pt x="22" y="7"/>
                      <a:pt x="19" y="8"/>
                    </a:cubicBezTo>
                    <a:cubicBezTo>
                      <a:pt x="16" y="10"/>
                      <a:pt x="14" y="12"/>
                      <a:pt x="13" y="14"/>
                    </a:cubicBezTo>
                    <a:cubicBezTo>
                      <a:pt x="11" y="16"/>
                      <a:pt x="10" y="19"/>
                      <a:pt x="9" y="22"/>
                    </a:cubicBezTo>
                    <a:cubicBezTo>
                      <a:pt x="8" y="25"/>
                      <a:pt x="8" y="28"/>
                      <a:pt x="8" y="32"/>
                    </a:cubicBezTo>
                    <a:cubicBezTo>
                      <a:pt x="8" y="35"/>
                      <a:pt x="8" y="38"/>
                      <a:pt x="9" y="41"/>
                    </a:cubicBezTo>
                    <a:cubicBezTo>
                      <a:pt x="10" y="44"/>
                      <a:pt x="11" y="46"/>
                      <a:pt x="13" y="49"/>
                    </a:cubicBezTo>
                    <a:cubicBezTo>
                      <a:pt x="15" y="51"/>
                      <a:pt x="17" y="53"/>
                      <a:pt x="19" y="54"/>
                    </a:cubicBezTo>
                    <a:cubicBezTo>
                      <a:pt x="22" y="56"/>
                      <a:pt x="25" y="56"/>
                      <a:pt x="28"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9">
                <a:extLst>
                  <a:ext uri="{FF2B5EF4-FFF2-40B4-BE49-F238E27FC236}">
                    <a16:creationId xmlns:a16="http://schemas.microsoft.com/office/drawing/2014/main" id="{2CE59FAF-44D3-4C7B-94AD-9D72BB82F8C1}"/>
                  </a:ext>
                </a:extLst>
              </p:cNvPr>
              <p:cNvSpPr>
                <a:spLocks noEditPoints="1"/>
              </p:cNvSpPr>
              <p:nvPr/>
            </p:nvSpPr>
            <p:spPr bwMode="auto">
              <a:xfrm>
                <a:off x="5599113" y="3036888"/>
                <a:ext cx="26988" cy="274638"/>
              </a:xfrm>
              <a:custGeom>
                <a:avLst/>
                <a:gdLst>
                  <a:gd name="T0" fmla="*/ 0 w 17"/>
                  <a:gd name="T1" fmla="*/ 0 h 173"/>
                  <a:gd name="T2" fmla="*/ 17 w 17"/>
                  <a:gd name="T3" fmla="*/ 0 h 173"/>
                  <a:gd name="T4" fmla="*/ 17 w 17"/>
                  <a:gd name="T5" fmla="*/ 24 h 173"/>
                  <a:gd name="T6" fmla="*/ 0 w 17"/>
                  <a:gd name="T7" fmla="*/ 24 h 173"/>
                  <a:gd name="T8" fmla="*/ 0 w 17"/>
                  <a:gd name="T9" fmla="*/ 0 h 173"/>
                  <a:gd name="T10" fmla="*/ 0 w 17"/>
                  <a:gd name="T11" fmla="*/ 47 h 173"/>
                  <a:gd name="T12" fmla="*/ 17 w 17"/>
                  <a:gd name="T13" fmla="*/ 47 h 173"/>
                  <a:gd name="T14" fmla="*/ 17 w 17"/>
                  <a:gd name="T15" fmla="*/ 173 h 173"/>
                  <a:gd name="T16" fmla="*/ 0 w 17"/>
                  <a:gd name="T17" fmla="*/ 173 h 173"/>
                  <a:gd name="T18" fmla="*/ 0 w 17"/>
                  <a:gd name="T19" fmla="*/ 4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3">
                    <a:moveTo>
                      <a:pt x="0" y="0"/>
                    </a:moveTo>
                    <a:lnTo>
                      <a:pt x="17" y="0"/>
                    </a:lnTo>
                    <a:lnTo>
                      <a:pt x="17" y="24"/>
                    </a:lnTo>
                    <a:lnTo>
                      <a:pt x="0" y="24"/>
                    </a:lnTo>
                    <a:lnTo>
                      <a:pt x="0" y="0"/>
                    </a:lnTo>
                    <a:close/>
                    <a:moveTo>
                      <a:pt x="0" y="47"/>
                    </a:moveTo>
                    <a:lnTo>
                      <a:pt x="17" y="47"/>
                    </a:lnTo>
                    <a:lnTo>
                      <a:pt x="17" y="173"/>
                    </a:lnTo>
                    <a:lnTo>
                      <a:pt x="0" y="173"/>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0">
                <a:extLst>
                  <a:ext uri="{FF2B5EF4-FFF2-40B4-BE49-F238E27FC236}">
                    <a16:creationId xmlns:a16="http://schemas.microsoft.com/office/drawing/2014/main" id="{9FEB9750-9EFC-492A-93D8-DA5FB69B743D}"/>
                  </a:ext>
                </a:extLst>
              </p:cNvPr>
              <p:cNvSpPr>
                <a:spLocks/>
              </p:cNvSpPr>
              <p:nvPr/>
            </p:nvSpPr>
            <p:spPr bwMode="auto">
              <a:xfrm>
                <a:off x="5651500" y="3052763"/>
                <a:ext cx="100013" cy="261938"/>
              </a:xfrm>
              <a:custGeom>
                <a:avLst/>
                <a:gdLst>
                  <a:gd name="T0" fmla="*/ 18 w 31"/>
                  <a:gd name="T1" fmla="*/ 18 h 81"/>
                  <a:gd name="T2" fmla="*/ 31 w 31"/>
                  <a:gd name="T3" fmla="*/ 18 h 81"/>
                  <a:gd name="T4" fmla="*/ 31 w 31"/>
                  <a:gd name="T5" fmla="*/ 25 h 81"/>
                  <a:gd name="T6" fmla="*/ 18 w 31"/>
                  <a:gd name="T7" fmla="*/ 25 h 81"/>
                  <a:gd name="T8" fmla="*/ 18 w 31"/>
                  <a:gd name="T9" fmla="*/ 67 h 81"/>
                  <a:gd name="T10" fmla="*/ 19 w 31"/>
                  <a:gd name="T11" fmla="*/ 72 h 81"/>
                  <a:gd name="T12" fmla="*/ 25 w 31"/>
                  <a:gd name="T13" fmla="*/ 75 h 81"/>
                  <a:gd name="T14" fmla="*/ 31 w 31"/>
                  <a:gd name="T15" fmla="*/ 74 h 81"/>
                  <a:gd name="T16" fmla="*/ 31 w 31"/>
                  <a:gd name="T17" fmla="*/ 81 h 81"/>
                  <a:gd name="T18" fmla="*/ 28 w 31"/>
                  <a:gd name="T19" fmla="*/ 81 h 81"/>
                  <a:gd name="T20" fmla="*/ 24 w 31"/>
                  <a:gd name="T21" fmla="*/ 81 h 81"/>
                  <a:gd name="T22" fmla="*/ 14 w 31"/>
                  <a:gd name="T23" fmla="*/ 78 h 81"/>
                  <a:gd name="T24" fmla="*/ 11 w 31"/>
                  <a:gd name="T25" fmla="*/ 67 h 81"/>
                  <a:gd name="T26" fmla="*/ 11 w 31"/>
                  <a:gd name="T27" fmla="*/ 25 h 81"/>
                  <a:gd name="T28" fmla="*/ 0 w 31"/>
                  <a:gd name="T29" fmla="*/ 25 h 81"/>
                  <a:gd name="T30" fmla="*/ 0 w 31"/>
                  <a:gd name="T31" fmla="*/ 18 h 81"/>
                  <a:gd name="T32" fmla="*/ 11 w 31"/>
                  <a:gd name="T33" fmla="*/ 18 h 81"/>
                  <a:gd name="T34" fmla="*/ 11 w 31"/>
                  <a:gd name="T35" fmla="*/ 0 h 81"/>
                  <a:gd name="T36" fmla="*/ 18 w 31"/>
                  <a:gd name="T37" fmla="*/ 0 h 81"/>
                  <a:gd name="T38" fmla="*/ 18 w 31"/>
                  <a:gd name="T39"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1">
                    <a:moveTo>
                      <a:pt x="18" y="18"/>
                    </a:moveTo>
                    <a:cubicBezTo>
                      <a:pt x="31" y="18"/>
                      <a:pt x="31" y="18"/>
                      <a:pt x="31" y="18"/>
                    </a:cubicBezTo>
                    <a:cubicBezTo>
                      <a:pt x="31" y="25"/>
                      <a:pt x="31" y="25"/>
                      <a:pt x="31" y="25"/>
                    </a:cubicBezTo>
                    <a:cubicBezTo>
                      <a:pt x="18" y="25"/>
                      <a:pt x="18" y="25"/>
                      <a:pt x="18" y="25"/>
                    </a:cubicBezTo>
                    <a:cubicBezTo>
                      <a:pt x="18" y="67"/>
                      <a:pt x="18" y="67"/>
                      <a:pt x="18" y="67"/>
                    </a:cubicBezTo>
                    <a:cubicBezTo>
                      <a:pt x="18" y="69"/>
                      <a:pt x="19" y="71"/>
                      <a:pt x="19" y="72"/>
                    </a:cubicBezTo>
                    <a:cubicBezTo>
                      <a:pt x="20" y="74"/>
                      <a:pt x="22" y="75"/>
                      <a:pt x="25" y="75"/>
                    </a:cubicBezTo>
                    <a:cubicBezTo>
                      <a:pt x="27" y="75"/>
                      <a:pt x="29" y="75"/>
                      <a:pt x="31" y="74"/>
                    </a:cubicBezTo>
                    <a:cubicBezTo>
                      <a:pt x="31" y="81"/>
                      <a:pt x="31" y="81"/>
                      <a:pt x="31" y="81"/>
                    </a:cubicBezTo>
                    <a:cubicBezTo>
                      <a:pt x="30" y="81"/>
                      <a:pt x="29" y="81"/>
                      <a:pt x="28" y="81"/>
                    </a:cubicBezTo>
                    <a:cubicBezTo>
                      <a:pt x="26" y="81"/>
                      <a:pt x="25" y="81"/>
                      <a:pt x="24" y="81"/>
                    </a:cubicBezTo>
                    <a:cubicBezTo>
                      <a:pt x="19" y="81"/>
                      <a:pt x="16" y="80"/>
                      <a:pt x="14" y="78"/>
                    </a:cubicBezTo>
                    <a:cubicBezTo>
                      <a:pt x="12" y="76"/>
                      <a:pt x="11" y="72"/>
                      <a:pt x="11" y="67"/>
                    </a:cubicBezTo>
                    <a:cubicBezTo>
                      <a:pt x="11" y="25"/>
                      <a:pt x="11" y="25"/>
                      <a:pt x="11" y="25"/>
                    </a:cubicBezTo>
                    <a:cubicBezTo>
                      <a:pt x="0" y="25"/>
                      <a:pt x="0" y="25"/>
                      <a:pt x="0" y="25"/>
                    </a:cubicBezTo>
                    <a:cubicBezTo>
                      <a:pt x="0" y="18"/>
                      <a:pt x="0" y="18"/>
                      <a:pt x="0" y="18"/>
                    </a:cubicBezTo>
                    <a:cubicBezTo>
                      <a:pt x="11" y="18"/>
                      <a:pt x="11" y="18"/>
                      <a:pt x="11" y="18"/>
                    </a:cubicBezTo>
                    <a:cubicBezTo>
                      <a:pt x="11" y="0"/>
                      <a:pt x="11" y="0"/>
                      <a:pt x="11" y="0"/>
                    </a:cubicBezTo>
                    <a:cubicBezTo>
                      <a:pt x="18" y="0"/>
                      <a:pt x="18" y="0"/>
                      <a:pt x="18" y="0"/>
                    </a:cubicBezTo>
                    <a:lnTo>
                      <a:pt x="1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1">
                <a:extLst>
                  <a:ext uri="{FF2B5EF4-FFF2-40B4-BE49-F238E27FC236}">
                    <a16:creationId xmlns:a16="http://schemas.microsoft.com/office/drawing/2014/main" id="{D978BDA0-F374-4B91-B364-13A1114F0E03}"/>
                  </a:ext>
                </a:extLst>
              </p:cNvPr>
              <p:cNvSpPr>
                <a:spLocks noEditPoints="1"/>
              </p:cNvSpPr>
              <p:nvPr/>
            </p:nvSpPr>
            <p:spPr bwMode="auto">
              <a:xfrm>
                <a:off x="5778500" y="3108325"/>
                <a:ext cx="184150" cy="211138"/>
              </a:xfrm>
              <a:custGeom>
                <a:avLst/>
                <a:gdLst>
                  <a:gd name="T0" fmla="*/ 2 w 57"/>
                  <a:gd name="T1" fmla="*/ 20 h 65"/>
                  <a:gd name="T2" fmla="*/ 10 w 57"/>
                  <a:gd name="T3" fmla="*/ 5 h 65"/>
                  <a:gd name="T4" fmla="*/ 27 w 57"/>
                  <a:gd name="T5" fmla="*/ 0 h 65"/>
                  <a:gd name="T6" fmla="*/ 35 w 57"/>
                  <a:gd name="T7" fmla="*/ 0 h 65"/>
                  <a:gd name="T8" fmla="*/ 43 w 57"/>
                  <a:gd name="T9" fmla="*/ 3 h 65"/>
                  <a:gd name="T10" fmla="*/ 48 w 57"/>
                  <a:gd name="T11" fmla="*/ 9 h 65"/>
                  <a:gd name="T12" fmla="*/ 50 w 57"/>
                  <a:gd name="T13" fmla="*/ 20 h 65"/>
                  <a:gd name="T14" fmla="*/ 50 w 57"/>
                  <a:gd name="T15" fmla="*/ 52 h 65"/>
                  <a:gd name="T16" fmla="*/ 55 w 57"/>
                  <a:gd name="T17" fmla="*/ 57 h 65"/>
                  <a:gd name="T18" fmla="*/ 57 w 57"/>
                  <a:gd name="T19" fmla="*/ 56 h 65"/>
                  <a:gd name="T20" fmla="*/ 57 w 57"/>
                  <a:gd name="T21" fmla="*/ 63 h 65"/>
                  <a:gd name="T22" fmla="*/ 55 w 57"/>
                  <a:gd name="T23" fmla="*/ 63 h 65"/>
                  <a:gd name="T24" fmla="*/ 52 w 57"/>
                  <a:gd name="T25" fmla="*/ 63 h 65"/>
                  <a:gd name="T26" fmla="*/ 47 w 57"/>
                  <a:gd name="T27" fmla="*/ 63 h 65"/>
                  <a:gd name="T28" fmla="*/ 45 w 57"/>
                  <a:gd name="T29" fmla="*/ 60 h 65"/>
                  <a:gd name="T30" fmla="*/ 43 w 57"/>
                  <a:gd name="T31" fmla="*/ 57 h 65"/>
                  <a:gd name="T32" fmla="*/ 43 w 57"/>
                  <a:gd name="T33" fmla="*/ 53 h 65"/>
                  <a:gd name="T34" fmla="*/ 43 w 57"/>
                  <a:gd name="T35" fmla="*/ 53 h 65"/>
                  <a:gd name="T36" fmla="*/ 39 w 57"/>
                  <a:gd name="T37" fmla="*/ 58 h 65"/>
                  <a:gd name="T38" fmla="*/ 34 w 57"/>
                  <a:gd name="T39" fmla="*/ 62 h 65"/>
                  <a:gd name="T40" fmla="*/ 28 w 57"/>
                  <a:gd name="T41" fmla="*/ 64 h 65"/>
                  <a:gd name="T42" fmla="*/ 20 w 57"/>
                  <a:gd name="T43" fmla="*/ 65 h 65"/>
                  <a:gd name="T44" fmla="*/ 12 w 57"/>
                  <a:gd name="T45" fmla="*/ 64 h 65"/>
                  <a:gd name="T46" fmla="*/ 6 w 57"/>
                  <a:gd name="T47" fmla="*/ 61 h 65"/>
                  <a:gd name="T48" fmla="*/ 1 w 57"/>
                  <a:gd name="T49" fmla="*/ 55 h 65"/>
                  <a:gd name="T50" fmla="*/ 0 w 57"/>
                  <a:gd name="T51" fmla="*/ 47 h 65"/>
                  <a:gd name="T52" fmla="*/ 2 w 57"/>
                  <a:gd name="T53" fmla="*/ 37 h 65"/>
                  <a:gd name="T54" fmla="*/ 10 w 57"/>
                  <a:gd name="T55" fmla="*/ 31 h 65"/>
                  <a:gd name="T56" fmla="*/ 21 w 57"/>
                  <a:gd name="T57" fmla="*/ 29 h 65"/>
                  <a:gd name="T58" fmla="*/ 33 w 57"/>
                  <a:gd name="T59" fmla="*/ 27 h 65"/>
                  <a:gd name="T60" fmla="*/ 37 w 57"/>
                  <a:gd name="T61" fmla="*/ 26 h 65"/>
                  <a:gd name="T62" fmla="*/ 40 w 57"/>
                  <a:gd name="T63" fmla="*/ 25 h 65"/>
                  <a:gd name="T64" fmla="*/ 42 w 57"/>
                  <a:gd name="T65" fmla="*/ 23 h 65"/>
                  <a:gd name="T66" fmla="*/ 43 w 57"/>
                  <a:gd name="T67" fmla="*/ 19 h 65"/>
                  <a:gd name="T68" fmla="*/ 41 w 57"/>
                  <a:gd name="T69" fmla="*/ 12 h 65"/>
                  <a:gd name="T70" fmla="*/ 38 w 57"/>
                  <a:gd name="T71" fmla="*/ 8 h 65"/>
                  <a:gd name="T72" fmla="*/ 33 w 57"/>
                  <a:gd name="T73" fmla="*/ 6 h 65"/>
                  <a:gd name="T74" fmla="*/ 26 w 57"/>
                  <a:gd name="T75" fmla="*/ 6 h 65"/>
                  <a:gd name="T76" fmla="*/ 15 w 57"/>
                  <a:gd name="T77" fmla="*/ 9 h 65"/>
                  <a:gd name="T78" fmla="*/ 10 w 57"/>
                  <a:gd name="T79" fmla="*/ 20 h 65"/>
                  <a:gd name="T80" fmla="*/ 2 w 57"/>
                  <a:gd name="T81" fmla="*/ 20 h 65"/>
                  <a:gd name="T82" fmla="*/ 43 w 57"/>
                  <a:gd name="T83" fmla="*/ 29 h 65"/>
                  <a:gd name="T84" fmla="*/ 42 w 57"/>
                  <a:gd name="T85" fmla="*/ 29 h 65"/>
                  <a:gd name="T86" fmla="*/ 40 w 57"/>
                  <a:gd name="T87" fmla="*/ 31 h 65"/>
                  <a:gd name="T88" fmla="*/ 36 w 57"/>
                  <a:gd name="T89" fmla="*/ 32 h 65"/>
                  <a:gd name="T90" fmla="*/ 26 w 57"/>
                  <a:gd name="T91" fmla="*/ 34 h 65"/>
                  <a:gd name="T92" fmla="*/ 17 w 57"/>
                  <a:gd name="T93" fmla="*/ 36 h 65"/>
                  <a:gd name="T94" fmla="*/ 10 w 57"/>
                  <a:gd name="T95" fmla="*/ 39 h 65"/>
                  <a:gd name="T96" fmla="*/ 7 w 57"/>
                  <a:gd name="T97" fmla="*/ 47 h 65"/>
                  <a:gd name="T98" fmla="*/ 8 w 57"/>
                  <a:gd name="T99" fmla="*/ 52 h 65"/>
                  <a:gd name="T100" fmla="*/ 11 w 57"/>
                  <a:gd name="T101" fmla="*/ 55 h 65"/>
                  <a:gd name="T102" fmla="*/ 16 w 57"/>
                  <a:gd name="T103" fmla="*/ 58 h 65"/>
                  <a:gd name="T104" fmla="*/ 21 w 57"/>
                  <a:gd name="T105" fmla="*/ 59 h 65"/>
                  <a:gd name="T106" fmla="*/ 29 w 57"/>
                  <a:gd name="T107" fmla="*/ 57 h 65"/>
                  <a:gd name="T108" fmla="*/ 36 w 57"/>
                  <a:gd name="T109" fmla="*/ 54 h 65"/>
                  <a:gd name="T110" fmla="*/ 41 w 57"/>
                  <a:gd name="T111" fmla="*/ 47 h 65"/>
                  <a:gd name="T112" fmla="*/ 43 w 57"/>
                  <a:gd name="T113" fmla="*/ 39 h 65"/>
                  <a:gd name="T114" fmla="*/ 43 w 57"/>
                  <a:gd name="T11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 h="65">
                    <a:moveTo>
                      <a:pt x="2" y="20"/>
                    </a:moveTo>
                    <a:cubicBezTo>
                      <a:pt x="3" y="13"/>
                      <a:pt x="5" y="8"/>
                      <a:pt x="10" y="5"/>
                    </a:cubicBezTo>
                    <a:cubicBezTo>
                      <a:pt x="14" y="1"/>
                      <a:pt x="20" y="0"/>
                      <a:pt x="27" y="0"/>
                    </a:cubicBezTo>
                    <a:cubicBezTo>
                      <a:pt x="30" y="0"/>
                      <a:pt x="33" y="0"/>
                      <a:pt x="35" y="0"/>
                    </a:cubicBezTo>
                    <a:cubicBezTo>
                      <a:pt x="38" y="1"/>
                      <a:pt x="41" y="2"/>
                      <a:pt x="43" y="3"/>
                    </a:cubicBezTo>
                    <a:cubicBezTo>
                      <a:pt x="45" y="5"/>
                      <a:pt x="47" y="7"/>
                      <a:pt x="48" y="9"/>
                    </a:cubicBezTo>
                    <a:cubicBezTo>
                      <a:pt x="49" y="12"/>
                      <a:pt x="50" y="15"/>
                      <a:pt x="50" y="20"/>
                    </a:cubicBezTo>
                    <a:cubicBezTo>
                      <a:pt x="50" y="52"/>
                      <a:pt x="50" y="52"/>
                      <a:pt x="50" y="52"/>
                    </a:cubicBezTo>
                    <a:cubicBezTo>
                      <a:pt x="50" y="55"/>
                      <a:pt x="52" y="57"/>
                      <a:pt x="55" y="57"/>
                    </a:cubicBezTo>
                    <a:cubicBezTo>
                      <a:pt x="55" y="57"/>
                      <a:pt x="56" y="57"/>
                      <a:pt x="57" y="56"/>
                    </a:cubicBezTo>
                    <a:cubicBezTo>
                      <a:pt x="57" y="63"/>
                      <a:pt x="57" y="63"/>
                      <a:pt x="57" y="63"/>
                    </a:cubicBezTo>
                    <a:cubicBezTo>
                      <a:pt x="56" y="63"/>
                      <a:pt x="55" y="63"/>
                      <a:pt x="55" y="63"/>
                    </a:cubicBezTo>
                    <a:cubicBezTo>
                      <a:pt x="54" y="63"/>
                      <a:pt x="53" y="63"/>
                      <a:pt x="52" y="63"/>
                    </a:cubicBezTo>
                    <a:cubicBezTo>
                      <a:pt x="50" y="63"/>
                      <a:pt x="49" y="63"/>
                      <a:pt x="47" y="63"/>
                    </a:cubicBezTo>
                    <a:cubicBezTo>
                      <a:pt x="46" y="62"/>
                      <a:pt x="45" y="61"/>
                      <a:pt x="45" y="60"/>
                    </a:cubicBezTo>
                    <a:cubicBezTo>
                      <a:pt x="44" y="59"/>
                      <a:pt x="44" y="58"/>
                      <a:pt x="43" y="57"/>
                    </a:cubicBezTo>
                    <a:cubicBezTo>
                      <a:pt x="43" y="56"/>
                      <a:pt x="43" y="54"/>
                      <a:pt x="43" y="53"/>
                    </a:cubicBezTo>
                    <a:cubicBezTo>
                      <a:pt x="43" y="53"/>
                      <a:pt x="43" y="53"/>
                      <a:pt x="43" y="53"/>
                    </a:cubicBezTo>
                    <a:cubicBezTo>
                      <a:pt x="41" y="55"/>
                      <a:pt x="40" y="56"/>
                      <a:pt x="39" y="58"/>
                    </a:cubicBezTo>
                    <a:cubicBezTo>
                      <a:pt x="37" y="59"/>
                      <a:pt x="36" y="61"/>
                      <a:pt x="34" y="62"/>
                    </a:cubicBezTo>
                    <a:cubicBezTo>
                      <a:pt x="32" y="63"/>
                      <a:pt x="30" y="64"/>
                      <a:pt x="28" y="64"/>
                    </a:cubicBezTo>
                    <a:cubicBezTo>
                      <a:pt x="26" y="65"/>
                      <a:pt x="23" y="65"/>
                      <a:pt x="20" y="65"/>
                    </a:cubicBezTo>
                    <a:cubicBezTo>
                      <a:pt x="17" y="65"/>
                      <a:pt x="15" y="65"/>
                      <a:pt x="12" y="64"/>
                    </a:cubicBezTo>
                    <a:cubicBezTo>
                      <a:pt x="10" y="63"/>
                      <a:pt x="7" y="62"/>
                      <a:pt x="6" y="61"/>
                    </a:cubicBezTo>
                    <a:cubicBezTo>
                      <a:pt x="4" y="59"/>
                      <a:pt x="2" y="57"/>
                      <a:pt x="1" y="55"/>
                    </a:cubicBezTo>
                    <a:cubicBezTo>
                      <a:pt x="0" y="53"/>
                      <a:pt x="0" y="50"/>
                      <a:pt x="0" y="47"/>
                    </a:cubicBezTo>
                    <a:cubicBezTo>
                      <a:pt x="0" y="43"/>
                      <a:pt x="1" y="39"/>
                      <a:pt x="2" y="37"/>
                    </a:cubicBezTo>
                    <a:cubicBezTo>
                      <a:pt x="4" y="34"/>
                      <a:pt x="7" y="33"/>
                      <a:pt x="10" y="31"/>
                    </a:cubicBezTo>
                    <a:cubicBezTo>
                      <a:pt x="13" y="30"/>
                      <a:pt x="17" y="29"/>
                      <a:pt x="21" y="29"/>
                    </a:cubicBezTo>
                    <a:cubicBezTo>
                      <a:pt x="25" y="28"/>
                      <a:pt x="29" y="28"/>
                      <a:pt x="33" y="27"/>
                    </a:cubicBezTo>
                    <a:cubicBezTo>
                      <a:pt x="34" y="27"/>
                      <a:pt x="36" y="27"/>
                      <a:pt x="37" y="26"/>
                    </a:cubicBezTo>
                    <a:cubicBezTo>
                      <a:pt x="38" y="26"/>
                      <a:pt x="39" y="26"/>
                      <a:pt x="40" y="25"/>
                    </a:cubicBezTo>
                    <a:cubicBezTo>
                      <a:pt x="41" y="25"/>
                      <a:pt x="41" y="24"/>
                      <a:pt x="42" y="23"/>
                    </a:cubicBezTo>
                    <a:cubicBezTo>
                      <a:pt x="42" y="22"/>
                      <a:pt x="43" y="20"/>
                      <a:pt x="43" y="19"/>
                    </a:cubicBezTo>
                    <a:cubicBezTo>
                      <a:pt x="43" y="16"/>
                      <a:pt x="42" y="14"/>
                      <a:pt x="41" y="12"/>
                    </a:cubicBezTo>
                    <a:cubicBezTo>
                      <a:pt x="40" y="11"/>
                      <a:pt x="39" y="9"/>
                      <a:pt x="38" y="8"/>
                    </a:cubicBezTo>
                    <a:cubicBezTo>
                      <a:pt x="36" y="8"/>
                      <a:pt x="35" y="7"/>
                      <a:pt x="33" y="6"/>
                    </a:cubicBezTo>
                    <a:cubicBezTo>
                      <a:pt x="31" y="6"/>
                      <a:pt x="29" y="6"/>
                      <a:pt x="26" y="6"/>
                    </a:cubicBezTo>
                    <a:cubicBezTo>
                      <a:pt x="22" y="6"/>
                      <a:pt x="18" y="7"/>
                      <a:pt x="15" y="9"/>
                    </a:cubicBezTo>
                    <a:cubicBezTo>
                      <a:pt x="12" y="12"/>
                      <a:pt x="10" y="15"/>
                      <a:pt x="10" y="20"/>
                    </a:cubicBezTo>
                    <a:lnTo>
                      <a:pt x="2" y="20"/>
                    </a:lnTo>
                    <a:close/>
                    <a:moveTo>
                      <a:pt x="43" y="29"/>
                    </a:moveTo>
                    <a:cubicBezTo>
                      <a:pt x="42" y="29"/>
                      <a:pt x="42" y="29"/>
                      <a:pt x="42" y="29"/>
                    </a:cubicBezTo>
                    <a:cubicBezTo>
                      <a:pt x="42" y="30"/>
                      <a:pt x="41" y="31"/>
                      <a:pt x="40" y="31"/>
                    </a:cubicBezTo>
                    <a:cubicBezTo>
                      <a:pt x="38" y="32"/>
                      <a:pt x="37" y="32"/>
                      <a:pt x="36" y="32"/>
                    </a:cubicBezTo>
                    <a:cubicBezTo>
                      <a:pt x="33" y="33"/>
                      <a:pt x="29" y="33"/>
                      <a:pt x="26" y="34"/>
                    </a:cubicBezTo>
                    <a:cubicBezTo>
                      <a:pt x="23" y="34"/>
                      <a:pt x="19" y="35"/>
                      <a:pt x="17" y="36"/>
                    </a:cubicBezTo>
                    <a:cubicBezTo>
                      <a:pt x="14" y="37"/>
                      <a:pt x="12" y="38"/>
                      <a:pt x="10" y="39"/>
                    </a:cubicBezTo>
                    <a:cubicBezTo>
                      <a:pt x="8" y="41"/>
                      <a:pt x="7" y="43"/>
                      <a:pt x="7" y="47"/>
                    </a:cubicBezTo>
                    <a:cubicBezTo>
                      <a:pt x="7" y="48"/>
                      <a:pt x="7" y="50"/>
                      <a:pt x="8" y="52"/>
                    </a:cubicBezTo>
                    <a:cubicBezTo>
                      <a:pt x="9" y="53"/>
                      <a:pt x="10" y="54"/>
                      <a:pt x="11" y="55"/>
                    </a:cubicBezTo>
                    <a:cubicBezTo>
                      <a:pt x="13" y="57"/>
                      <a:pt x="14" y="57"/>
                      <a:pt x="16" y="58"/>
                    </a:cubicBezTo>
                    <a:cubicBezTo>
                      <a:pt x="17" y="58"/>
                      <a:pt x="19" y="59"/>
                      <a:pt x="21" y="59"/>
                    </a:cubicBezTo>
                    <a:cubicBezTo>
                      <a:pt x="24" y="59"/>
                      <a:pt x="27" y="58"/>
                      <a:pt x="29" y="57"/>
                    </a:cubicBezTo>
                    <a:cubicBezTo>
                      <a:pt x="32" y="57"/>
                      <a:pt x="34" y="55"/>
                      <a:pt x="36" y="54"/>
                    </a:cubicBezTo>
                    <a:cubicBezTo>
                      <a:pt x="38" y="52"/>
                      <a:pt x="40" y="50"/>
                      <a:pt x="41" y="47"/>
                    </a:cubicBezTo>
                    <a:cubicBezTo>
                      <a:pt x="42" y="45"/>
                      <a:pt x="43" y="42"/>
                      <a:pt x="43" y="39"/>
                    </a:cubicBezTo>
                    <a:lnTo>
                      <a:pt x="43"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22">
                <a:extLst>
                  <a:ext uri="{FF2B5EF4-FFF2-40B4-BE49-F238E27FC236}">
                    <a16:creationId xmlns:a16="http://schemas.microsoft.com/office/drawing/2014/main" id="{646DD3D9-4AA0-44C9-BFB3-63E893E1816C}"/>
                  </a:ext>
                </a:extLst>
              </p:cNvPr>
              <p:cNvSpPr>
                <a:spLocks noChangeArrowheads="1"/>
              </p:cNvSpPr>
              <p:nvPr/>
            </p:nvSpPr>
            <p:spPr bwMode="auto">
              <a:xfrm>
                <a:off x="5989638" y="3036888"/>
                <a:ext cx="25400" cy="274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3">
                <a:extLst>
                  <a:ext uri="{FF2B5EF4-FFF2-40B4-BE49-F238E27FC236}">
                    <a16:creationId xmlns:a16="http://schemas.microsoft.com/office/drawing/2014/main" id="{FCC301E6-1F08-49F0-B569-434CF7685CB6}"/>
                  </a:ext>
                </a:extLst>
              </p:cNvPr>
              <p:cNvSpPr>
                <a:spLocks/>
              </p:cNvSpPr>
              <p:nvPr/>
            </p:nvSpPr>
            <p:spPr bwMode="auto">
              <a:xfrm>
                <a:off x="6173788" y="3036888"/>
                <a:ext cx="177800" cy="274638"/>
              </a:xfrm>
              <a:custGeom>
                <a:avLst/>
                <a:gdLst>
                  <a:gd name="T0" fmla="*/ 0 w 112"/>
                  <a:gd name="T1" fmla="*/ 0 h 173"/>
                  <a:gd name="T2" fmla="*/ 112 w 112"/>
                  <a:gd name="T3" fmla="*/ 0 h 173"/>
                  <a:gd name="T4" fmla="*/ 112 w 112"/>
                  <a:gd name="T5" fmla="*/ 14 h 173"/>
                  <a:gd name="T6" fmla="*/ 16 w 112"/>
                  <a:gd name="T7" fmla="*/ 14 h 173"/>
                  <a:gd name="T8" fmla="*/ 16 w 112"/>
                  <a:gd name="T9" fmla="*/ 77 h 173"/>
                  <a:gd name="T10" fmla="*/ 100 w 112"/>
                  <a:gd name="T11" fmla="*/ 77 h 173"/>
                  <a:gd name="T12" fmla="*/ 100 w 112"/>
                  <a:gd name="T13" fmla="*/ 92 h 173"/>
                  <a:gd name="T14" fmla="*/ 16 w 112"/>
                  <a:gd name="T15" fmla="*/ 92 h 173"/>
                  <a:gd name="T16" fmla="*/ 16 w 112"/>
                  <a:gd name="T17" fmla="*/ 173 h 173"/>
                  <a:gd name="T18" fmla="*/ 0 w 112"/>
                  <a:gd name="T19" fmla="*/ 173 h 173"/>
                  <a:gd name="T20" fmla="*/ 0 w 112"/>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73">
                    <a:moveTo>
                      <a:pt x="0" y="0"/>
                    </a:moveTo>
                    <a:lnTo>
                      <a:pt x="112" y="0"/>
                    </a:lnTo>
                    <a:lnTo>
                      <a:pt x="112" y="14"/>
                    </a:lnTo>
                    <a:lnTo>
                      <a:pt x="16" y="14"/>
                    </a:lnTo>
                    <a:lnTo>
                      <a:pt x="16" y="77"/>
                    </a:lnTo>
                    <a:lnTo>
                      <a:pt x="100" y="77"/>
                    </a:lnTo>
                    <a:lnTo>
                      <a:pt x="100" y="92"/>
                    </a:lnTo>
                    <a:lnTo>
                      <a:pt x="16" y="92"/>
                    </a:lnTo>
                    <a:lnTo>
                      <a:pt x="16" y="173"/>
                    </a:lnTo>
                    <a:lnTo>
                      <a:pt x="0" y="1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4">
                <a:extLst>
                  <a:ext uri="{FF2B5EF4-FFF2-40B4-BE49-F238E27FC236}">
                    <a16:creationId xmlns:a16="http://schemas.microsoft.com/office/drawing/2014/main" id="{AC5D29FB-1ADB-44B1-9D59-DBD545D49402}"/>
                  </a:ext>
                </a:extLst>
              </p:cNvPr>
              <p:cNvSpPr>
                <a:spLocks noEditPoints="1"/>
              </p:cNvSpPr>
              <p:nvPr/>
            </p:nvSpPr>
            <p:spPr bwMode="auto">
              <a:xfrm>
                <a:off x="6369050" y="3108325"/>
                <a:ext cx="190500" cy="211138"/>
              </a:xfrm>
              <a:custGeom>
                <a:avLst/>
                <a:gdLst>
                  <a:gd name="T0" fmla="*/ 29 w 59"/>
                  <a:gd name="T1" fmla="*/ 0 h 65"/>
                  <a:gd name="T2" fmla="*/ 42 w 59"/>
                  <a:gd name="T3" fmla="*/ 2 h 65"/>
                  <a:gd name="T4" fmla="*/ 51 w 59"/>
                  <a:gd name="T5" fmla="*/ 9 h 65"/>
                  <a:gd name="T6" fmla="*/ 57 w 59"/>
                  <a:gd name="T7" fmla="*/ 20 h 65"/>
                  <a:gd name="T8" fmla="*/ 59 w 59"/>
                  <a:gd name="T9" fmla="*/ 32 h 65"/>
                  <a:gd name="T10" fmla="*/ 57 w 59"/>
                  <a:gd name="T11" fmla="*/ 45 h 65"/>
                  <a:gd name="T12" fmla="*/ 51 w 59"/>
                  <a:gd name="T13" fmla="*/ 55 h 65"/>
                  <a:gd name="T14" fmla="*/ 42 w 59"/>
                  <a:gd name="T15" fmla="*/ 62 h 65"/>
                  <a:gd name="T16" fmla="*/ 29 w 59"/>
                  <a:gd name="T17" fmla="*/ 65 h 65"/>
                  <a:gd name="T18" fmla="*/ 17 w 59"/>
                  <a:gd name="T19" fmla="*/ 62 h 65"/>
                  <a:gd name="T20" fmla="*/ 8 w 59"/>
                  <a:gd name="T21" fmla="*/ 55 h 65"/>
                  <a:gd name="T22" fmla="*/ 2 w 59"/>
                  <a:gd name="T23" fmla="*/ 45 h 65"/>
                  <a:gd name="T24" fmla="*/ 0 w 59"/>
                  <a:gd name="T25" fmla="*/ 32 h 65"/>
                  <a:gd name="T26" fmla="*/ 2 w 59"/>
                  <a:gd name="T27" fmla="*/ 20 h 65"/>
                  <a:gd name="T28" fmla="*/ 8 w 59"/>
                  <a:gd name="T29" fmla="*/ 9 h 65"/>
                  <a:gd name="T30" fmla="*/ 17 w 59"/>
                  <a:gd name="T31" fmla="*/ 2 h 65"/>
                  <a:gd name="T32" fmla="*/ 29 w 59"/>
                  <a:gd name="T33" fmla="*/ 0 h 65"/>
                  <a:gd name="T34" fmla="*/ 29 w 59"/>
                  <a:gd name="T35" fmla="*/ 6 h 65"/>
                  <a:gd name="T36" fmla="*/ 20 w 59"/>
                  <a:gd name="T37" fmla="*/ 8 h 65"/>
                  <a:gd name="T38" fmla="*/ 13 w 59"/>
                  <a:gd name="T39" fmla="*/ 14 h 65"/>
                  <a:gd name="T40" fmla="*/ 9 w 59"/>
                  <a:gd name="T41" fmla="*/ 23 h 65"/>
                  <a:gd name="T42" fmla="*/ 8 w 59"/>
                  <a:gd name="T43" fmla="*/ 32 h 65"/>
                  <a:gd name="T44" fmla="*/ 9 w 59"/>
                  <a:gd name="T45" fmla="*/ 42 h 65"/>
                  <a:gd name="T46" fmla="*/ 13 w 59"/>
                  <a:gd name="T47" fmla="*/ 50 h 65"/>
                  <a:gd name="T48" fmla="*/ 20 w 59"/>
                  <a:gd name="T49" fmla="*/ 56 h 65"/>
                  <a:gd name="T50" fmla="*/ 29 w 59"/>
                  <a:gd name="T51" fmla="*/ 59 h 65"/>
                  <a:gd name="T52" fmla="*/ 39 w 59"/>
                  <a:gd name="T53" fmla="*/ 56 h 65"/>
                  <a:gd name="T54" fmla="*/ 46 w 59"/>
                  <a:gd name="T55" fmla="*/ 50 h 65"/>
                  <a:gd name="T56" fmla="*/ 50 w 59"/>
                  <a:gd name="T57" fmla="*/ 42 h 65"/>
                  <a:gd name="T58" fmla="*/ 51 w 59"/>
                  <a:gd name="T59" fmla="*/ 32 h 65"/>
                  <a:gd name="T60" fmla="*/ 50 w 59"/>
                  <a:gd name="T61" fmla="*/ 23 h 65"/>
                  <a:gd name="T62" fmla="*/ 46 w 59"/>
                  <a:gd name="T63" fmla="*/ 14 h 65"/>
                  <a:gd name="T64" fmla="*/ 39 w 59"/>
                  <a:gd name="T65" fmla="*/ 8 h 65"/>
                  <a:gd name="T66" fmla="*/ 29 w 59"/>
                  <a:gd name="T67" fmla="*/ 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65">
                    <a:moveTo>
                      <a:pt x="29" y="0"/>
                    </a:moveTo>
                    <a:cubicBezTo>
                      <a:pt x="34" y="0"/>
                      <a:pt x="38" y="0"/>
                      <a:pt x="42" y="2"/>
                    </a:cubicBezTo>
                    <a:cubicBezTo>
                      <a:pt x="46" y="4"/>
                      <a:pt x="49" y="6"/>
                      <a:pt x="51" y="9"/>
                    </a:cubicBezTo>
                    <a:cubicBezTo>
                      <a:pt x="54" y="12"/>
                      <a:pt x="55" y="16"/>
                      <a:pt x="57" y="20"/>
                    </a:cubicBezTo>
                    <a:cubicBezTo>
                      <a:pt x="58" y="24"/>
                      <a:pt x="59" y="28"/>
                      <a:pt x="59" y="32"/>
                    </a:cubicBezTo>
                    <a:cubicBezTo>
                      <a:pt x="59" y="37"/>
                      <a:pt x="58" y="41"/>
                      <a:pt x="57" y="45"/>
                    </a:cubicBezTo>
                    <a:cubicBezTo>
                      <a:pt x="55" y="49"/>
                      <a:pt x="54" y="52"/>
                      <a:pt x="51" y="55"/>
                    </a:cubicBezTo>
                    <a:cubicBezTo>
                      <a:pt x="49" y="58"/>
                      <a:pt x="46" y="61"/>
                      <a:pt x="42" y="62"/>
                    </a:cubicBezTo>
                    <a:cubicBezTo>
                      <a:pt x="38" y="64"/>
                      <a:pt x="34" y="65"/>
                      <a:pt x="29" y="65"/>
                    </a:cubicBezTo>
                    <a:cubicBezTo>
                      <a:pt x="25" y="65"/>
                      <a:pt x="20" y="64"/>
                      <a:pt x="17" y="62"/>
                    </a:cubicBezTo>
                    <a:cubicBezTo>
                      <a:pt x="13" y="61"/>
                      <a:pt x="10" y="58"/>
                      <a:pt x="8" y="55"/>
                    </a:cubicBezTo>
                    <a:cubicBezTo>
                      <a:pt x="5" y="52"/>
                      <a:pt x="3" y="49"/>
                      <a:pt x="2" y="45"/>
                    </a:cubicBezTo>
                    <a:cubicBezTo>
                      <a:pt x="1" y="41"/>
                      <a:pt x="0" y="37"/>
                      <a:pt x="0" y="32"/>
                    </a:cubicBezTo>
                    <a:cubicBezTo>
                      <a:pt x="0" y="28"/>
                      <a:pt x="1" y="24"/>
                      <a:pt x="2" y="20"/>
                    </a:cubicBezTo>
                    <a:cubicBezTo>
                      <a:pt x="3" y="16"/>
                      <a:pt x="5" y="12"/>
                      <a:pt x="8" y="9"/>
                    </a:cubicBezTo>
                    <a:cubicBezTo>
                      <a:pt x="10" y="6"/>
                      <a:pt x="13" y="4"/>
                      <a:pt x="17" y="2"/>
                    </a:cubicBezTo>
                    <a:cubicBezTo>
                      <a:pt x="20" y="0"/>
                      <a:pt x="25" y="0"/>
                      <a:pt x="29" y="0"/>
                    </a:cubicBezTo>
                    <a:close/>
                    <a:moveTo>
                      <a:pt x="29" y="6"/>
                    </a:moveTo>
                    <a:cubicBezTo>
                      <a:pt x="26" y="6"/>
                      <a:pt x="23" y="7"/>
                      <a:pt x="20" y="8"/>
                    </a:cubicBezTo>
                    <a:cubicBezTo>
                      <a:pt x="17" y="10"/>
                      <a:pt x="15" y="12"/>
                      <a:pt x="13" y="14"/>
                    </a:cubicBezTo>
                    <a:cubicBezTo>
                      <a:pt x="11" y="17"/>
                      <a:pt x="10" y="20"/>
                      <a:pt x="9" y="23"/>
                    </a:cubicBezTo>
                    <a:cubicBezTo>
                      <a:pt x="8" y="26"/>
                      <a:pt x="8" y="29"/>
                      <a:pt x="8" y="32"/>
                    </a:cubicBezTo>
                    <a:cubicBezTo>
                      <a:pt x="8" y="36"/>
                      <a:pt x="8" y="39"/>
                      <a:pt x="9" y="42"/>
                    </a:cubicBezTo>
                    <a:cubicBezTo>
                      <a:pt x="10" y="45"/>
                      <a:pt x="11" y="48"/>
                      <a:pt x="13" y="50"/>
                    </a:cubicBezTo>
                    <a:cubicBezTo>
                      <a:pt x="15" y="53"/>
                      <a:pt x="17" y="55"/>
                      <a:pt x="20" y="56"/>
                    </a:cubicBezTo>
                    <a:cubicBezTo>
                      <a:pt x="23" y="58"/>
                      <a:pt x="26" y="59"/>
                      <a:pt x="29" y="59"/>
                    </a:cubicBezTo>
                    <a:cubicBezTo>
                      <a:pt x="33" y="59"/>
                      <a:pt x="36" y="58"/>
                      <a:pt x="39" y="56"/>
                    </a:cubicBezTo>
                    <a:cubicBezTo>
                      <a:pt x="42" y="55"/>
                      <a:pt x="44" y="53"/>
                      <a:pt x="46" y="50"/>
                    </a:cubicBezTo>
                    <a:cubicBezTo>
                      <a:pt x="47" y="48"/>
                      <a:pt x="49" y="45"/>
                      <a:pt x="50" y="42"/>
                    </a:cubicBezTo>
                    <a:cubicBezTo>
                      <a:pt x="51" y="39"/>
                      <a:pt x="51" y="36"/>
                      <a:pt x="51" y="32"/>
                    </a:cubicBezTo>
                    <a:cubicBezTo>
                      <a:pt x="51" y="29"/>
                      <a:pt x="51" y="26"/>
                      <a:pt x="50" y="23"/>
                    </a:cubicBezTo>
                    <a:cubicBezTo>
                      <a:pt x="49" y="20"/>
                      <a:pt x="47" y="17"/>
                      <a:pt x="46" y="14"/>
                    </a:cubicBezTo>
                    <a:cubicBezTo>
                      <a:pt x="44" y="12"/>
                      <a:pt x="42" y="10"/>
                      <a:pt x="39" y="8"/>
                    </a:cubicBezTo>
                    <a:cubicBezTo>
                      <a:pt x="36" y="7"/>
                      <a:pt x="33" y="6"/>
                      <a:pt x="29"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5">
                <a:extLst>
                  <a:ext uri="{FF2B5EF4-FFF2-40B4-BE49-F238E27FC236}">
                    <a16:creationId xmlns:a16="http://schemas.microsoft.com/office/drawing/2014/main" id="{C6D61177-58C5-4ABF-9EC7-505FEE9AFABD}"/>
                  </a:ext>
                </a:extLst>
              </p:cNvPr>
              <p:cNvSpPr>
                <a:spLocks/>
              </p:cNvSpPr>
              <p:nvPr/>
            </p:nvSpPr>
            <p:spPr bwMode="auto">
              <a:xfrm>
                <a:off x="6584950" y="3108325"/>
                <a:ext cx="179388" cy="211138"/>
              </a:xfrm>
              <a:custGeom>
                <a:avLst/>
                <a:gdLst>
                  <a:gd name="T0" fmla="*/ 47 w 55"/>
                  <a:gd name="T1" fmla="*/ 21 h 65"/>
                  <a:gd name="T2" fmla="*/ 41 w 55"/>
                  <a:gd name="T3" fmla="*/ 10 h 65"/>
                  <a:gd name="T4" fmla="*/ 29 w 55"/>
                  <a:gd name="T5" fmla="*/ 6 h 65"/>
                  <a:gd name="T6" fmla="*/ 20 w 55"/>
                  <a:gd name="T7" fmla="*/ 8 h 65"/>
                  <a:gd name="T8" fmla="*/ 13 w 55"/>
                  <a:gd name="T9" fmla="*/ 14 h 65"/>
                  <a:gd name="T10" fmla="*/ 9 w 55"/>
                  <a:gd name="T11" fmla="*/ 23 h 65"/>
                  <a:gd name="T12" fmla="*/ 7 w 55"/>
                  <a:gd name="T13" fmla="*/ 32 h 65"/>
                  <a:gd name="T14" fmla="*/ 9 w 55"/>
                  <a:gd name="T15" fmla="*/ 42 h 65"/>
                  <a:gd name="T16" fmla="*/ 13 w 55"/>
                  <a:gd name="T17" fmla="*/ 50 h 65"/>
                  <a:gd name="T18" fmla="*/ 20 w 55"/>
                  <a:gd name="T19" fmla="*/ 56 h 65"/>
                  <a:gd name="T20" fmla="*/ 29 w 55"/>
                  <a:gd name="T21" fmla="*/ 59 h 65"/>
                  <a:gd name="T22" fmla="*/ 36 w 55"/>
                  <a:gd name="T23" fmla="*/ 57 h 65"/>
                  <a:gd name="T24" fmla="*/ 41 w 55"/>
                  <a:gd name="T25" fmla="*/ 54 h 65"/>
                  <a:gd name="T26" fmla="*/ 45 w 55"/>
                  <a:gd name="T27" fmla="*/ 48 h 65"/>
                  <a:gd name="T28" fmla="*/ 47 w 55"/>
                  <a:gd name="T29" fmla="*/ 41 h 65"/>
                  <a:gd name="T30" fmla="*/ 55 w 55"/>
                  <a:gd name="T31" fmla="*/ 41 h 65"/>
                  <a:gd name="T32" fmla="*/ 46 w 55"/>
                  <a:gd name="T33" fmla="*/ 59 h 65"/>
                  <a:gd name="T34" fmla="*/ 29 w 55"/>
                  <a:gd name="T35" fmla="*/ 65 h 65"/>
                  <a:gd name="T36" fmla="*/ 17 w 55"/>
                  <a:gd name="T37" fmla="*/ 62 h 65"/>
                  <a:gd name="T38" fmla="*/ 7 w 55"/>
                  <a:gd name="T39" fmla="*/ 55 h 65"/>
                  <a:gd name="T40" fmla="*/ 2 w 55"/>
                  <a:gd name="T41" fmla="*/ 45 h 65"/>
                  <a:gd name="T42" fmla="*/ 0 w 55"/>
                  <a:gd name="T43" fmla="*/ 32 h 65"/>
                  <a:gd name="T44" fmla="*/ 2 w 55"/>
                  <a:gd name="T45" fmla="*/ 20 h 65"/>
                  <a:gd name="T46" fmla="*/ 7 w 55"/>
                  <a:gd name="T47" fmla="*/ 9 h 65"/>
                  <a:gd name="T48" fmla="*/ 17 w 55"/>
                  <a:gd name="T49" fmla="*/ 2 h 65"/>
                  <a:gd name="T50" fmla="*/ 29 w 55"/>
                  <a:gd name="T51" fmla="*/ 0 h 65"/>
                  <a:gd name="T52" fmla="*/ 46 w 55"/>
                  <a:gd name="T53" fmla="*/ 5 h 65"/>
                  <a:gd name="T54" fmla="*/ 54 w 55"/>
                  <a:gd name="T55" fmla="*/ 21 h 65"/>
                  <a:gd name="T56" fmla="*/ 47 w 55"/>
                  <a:gd name="T57" fmla="*/ 2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65">
                    <a:moveTo>
                      <a:pt x="47" y="21"/>
                    </a:moveTo>
                    <a:cubicBezTo>
                      <a:pt x="46" y="16"/>
                      <a:pt x="44" y="13"/>
                      <a:pt x="41" y="10"/>
                    </a:cubicBezTo>
                    <a:cubicBezTo>
                      <a:pt x="38" y="7"/>
                      <a:pt x="34" y="6"/>
                      <a:pt x="29" y="6"/>
                    </a:cubicBezTo>
                    <a:cubicBezTo>
                      <a:pt x="25" y="6"/>
                      <a:pt x="22" y="7"/>
                      <a:pt x="20" y="8"/>
                    </a:cubicBezTo>
                    <a:cubicBezTo>
                      <a:pt x="17" y="10"/>
                      <a:pt x="15" y="12"/>
                      <a:pt x="13" y="14"/>
                    </a:cubicBezTo>
                    <a:cubicBezTo>
                      <a:pt x="11" y="17"/>
                      <a:pt x="10" y="20"/>
                      <a:pt x="9" y="23"/>
                    </a:cubicBezTo>
                    <a:cubicBezTo>
                      <a:pt x="8" y="26"/>
                      <a:pt x="7" y="29"/>
                      <a:pt x="7" y="32"/>
                    </a:cubicBezTo>
                    <a:cubicBezTo>
                      <a:pt x="7" y="36"/>
                      <a:pt x="8" y="39"/>
                      <a:pt x="9" y="42"/>
                    </a:cubicBezTo>
                    <a:cubicBezTo>
                      <a:pt x="10" y="45"/>
                      <a:pt x="11" y="48"/>
                      <a:pt x="13" y="50"/>
                    </a:cubicBezTo>
                    <a:cubicBezTo>
                      <a:pt x="15" y="53"/>
                      <a:pt x="17" y="55"/>
                      <a:pt x="20" y="56"/>
                    </a:cubicBezTo>
                    <a:cubicBezTo>
                      <a:pt x="22" y="58"/>
                      <a:pt x="25" y="59"/>
                      <a:pt x="29" y="59"/>
                    </a:cubicBezTo>
                    <a:cubicBezTo>
                      <a:pt x="31" y="59"/>
                      <a:pt x="34" y="58"/>
                      <a:pt x="36" y="57"/>
                    </a:cubicBezTo>
                    <a:cubicBezTo>
                      <a:pt x="38" y="57"/>
                      <a:pt x="40" y="55"/>
                      <a:pt x="41" y="54"/>
                    </a:cubicBezTo>
                    <a:cubicBezTo>
                      <a:pt x="43" y="52"/>
                      <a:pt x="44" y="50"/>
                      <a:pt x="45" y="48"/>
                    </a:cubicBezTo>
                    <a:cubicBezTo>
                      <a:pt x="46" y="46"/>
                      <a:pt x="47" y="44"/>
                      <a:pt x="47" y="41"/>
                    </a:cubicBezTo>
                    <a:cubicBezTo>
                      <a:pt x="55" y="41"/>
                      <a:pt x="55" y="41"/>
                      <a:pt x="55" y="41"/>
                    </a:cubicBezTo>
                    <a:cubicBezTo>
                      <a:pt x="54" y="49"/>
                      <a:pt x="51" y="55"/>
                      <a:pt x="46" y="59"/>
                    </a:cubicBezTo>
                    <a:cubicBezTo>
                      <a:pt x="42" y="63"/>
                      <a:pt x="36" y="65"/>
                      <a:pt x="29" y="65"/>
                    </a:cubicBezTo>
                    <a:cubicBezTo>
                      <a:pt x="24" y="65"/>
                      <a:pt x="20" y="64"/>
                      <a:pt x="17" y="62"/>
                    </a:cubicBezTo>
                    <a:cubicBezTo>
                      <a:pt x="13" y="61"/>
                      <a:pt x="10" y="58"/>
                      <a:pt x="7" y="55"/>
                    </a:cubicBezTo>
                    <a:cubicBezTo>
                      <a:pt x="5" y="52"/>
                      <a:pt x="3" y="49"/>
                      <a:pt x="2" y="45"/>
                    </a:cubicBezTo>
                    <a:cubicBezTo>
                      <a:pt x="0" y="41"/>
                      <a:pt x="0" y="37"/>
                      <a:pt x="0" y="32"/>
                    </a:cubicBezTo>
                    <a:cubicBezTo>
                      <a:pt x="0" y="28"/>
                      <a:pt x="0" y="24"/>
                      <a:pt x="2" y="20"/>
                    </a:cubicBezTo>
                    <a:cubicBezTo>
                      <a:pt x="3" y="16"/>
                      <a:pt x="5" y="12"/>
                      <a:pt x="7" y="9"/>
                    </a:cubicBezTo>
                    <a:cubicBezTo>
                      <a:pt x="10" y="6"/>
                      <a:pt x="13" y="4"/>
                      <a:pt x="17" y="2"/>
                    </a:cubicBezTo>
                    <a:cubicBezTo>
                      <a:pt x="20" y="0"/>
                      <a:pt x="24" y="0"/>
                      <a:pt x="29" y="0"/>
                    </a:cubicBezTo>
                    <a:cubicBezTo>
                      <a:pt x="36" y="0"/>
                      <a:pt x="41" y="1"/>
                      <a:pt x="46" y="5"/>
                    </a:cubicBezTo>
                    <a:cubicBezTo>
                      <a:pt x="51" y="8"/>
                      <a:pt x="53" y="14"/>
                      <a:pt x="54" y="21"/>
                    </a:cubicBezTo>
                    <a:lnTo>
                      <a:pt x="4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6">
                <a:extLst>
                  <a:ext uri="{FF2B5EF4-FFF2-40B4-BE49-F238E27FC236}">
                    <a16:creationId xmlns:a16="http://schemas.microsoft.com/office/drawing/2014/main" id="{086425D3-93BF-4CA8-A350-AADDD1DCFEDE}"/>
                  </a:ext>
                </a:extLst>
              </p:cNvPr>
              <p:cNvSpPr>
                <a:spLocks/>
              </p:cNvSpPr>
              <p:nvPr/>
            </p:nvSpPr>
            <p:spPr bwMode="auto">
              <a:xfrm>
                <a:off x="6796088" y="3111500"/>
                <a:ext cx="161925" cy="207963"/>
              </a:xfrm>
              <a:custGeom>
                <a:avLst/>
                <a:gdLst>
                  <a:gd name="T0" fmla="*/ 50 w 50"/>
                  <a:gd name="T1" fmla="*/ 62 h 64"/>
                  <a:gd name="T2" fmla="*/ 43 w 50"/>
                  <a:gd name="T3" fmla="*/ 62 h 64"/>
                  <a:gd name="T4" fmla="*/ 43 w 50"/>
                  <a:gd name="T5" fmla="*/ 51 h 64"/>
                  <a:gd name="T6" fmla="*/ 43 w 50"/>
                  <a:gd name="T7" fmla="*/ 51 h 64"/>
                  <a:gd name="T8" fmla="*/ 34 w 50"/>
                  <a:gd name="T9" fmla="*/ 61 h 64"/>
                  <a:gd name="T10" fmla="*/ 22 w 50"/>
                  <a:gd name="T11" fmla="*/ 64 h 64"/>
                  <a:gd name="T12" fmla="*/ 12 w 50"/>
                  <a:gd name="T13" fmla="*/ 62 h 64"/>
                  <a:gd name="T14" fmla="*/ 5 w 50"/>
                  <a:gd name="T15" fmla="*/ 58 h 64"/>
                  <a:gd name="T16" fmla="*/ 1 w 50"/>
                  <a:gd name="T17" fmla="*/ 50 h 64"/>
                  <a:gd name="T18" fmla="*/ 0 w 50"/>
                  <a:gd name="T19" fmla="*/ 41 h 64"/>
                  <a:gd name="T20" fmla="*/ 0 w 50"/>
                  <a:gd name="T21" fmla="*/ 0 h 64"/>
                  <a:gd name="T22" fmla="*/ 8 w 50"/>
                  <a:gd name="T23" fmla="*/ 0 h 64"/>
                  <a:gd name="T24" fmla="*/ 8 w 50"/>
                  <a:gd name="T25" fmla="*/ 41 h 64"/>
                  <a:gd name="T26" fmla="*/ 12 w 50"/>
                  <a:gd name="T27" fmla="*/ 53 h 64"/>
                  <a:gd name="T28" fmla="*/ 24 w 50"/>
                  <a:gd name="T29" fmla="*/ 58 h 64"/>
                  <a:gd name="T30" fmla="*/ 33 w 50"/>
                  <a:gd name="T31" fmla="*/ 56 h 64"/>
                  <a:gd name="T32" fmla="*/ 38 w 50"/>
                  <a:gd name="T33" fmla="*/ 50 h 64"/>
                  <a:gd name="T34" fmla="*/ 42 w 50"/>
                  <a:gd name="T35" fmla="*/ 42 h 64"/>
                  <a:gd name="T36" fmla="*/ 43 w 50"/>
                  <a:gd name="T37" fmla="*/ 33 h 64"/>
                  <a:gd name="T38" fmla="*/ 43 w 50"/>
                  <a:gd name="T39" fmla="*/ 0 h 64"/>
                  <a:gd name="T40" fmla="*/ 50 w 50"/>
                  <a:gd name="T41" fmla="*/ 0 h 64"/>
                  <a:gd name="T42" fmla="*/ 50 w 50"/>
                  <a:gd name="T43"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64">
                    <a:moveTo>
                      <a:pt x="50" y="62"/>
                    </a:moveTo>
                    <a:cubicBezTo>
                      <a:pt x="43" y="62"/>
                      <a:pt x="43" y="62"/>
                      <a:pt x="43" y="62"/>
                    </a:cubicBezTo>
                    <a:cubicBezTo>
                      <a:pt x="43" y="51"/>
                      <a:pt x="43" y="51"/>
                      <a:pt x="43" y="51"/>
                    </a:cubicBezTo>
                    <a:cubicBezTo>
                      <a:pt x="43" y="51"/>
                      <a:pt x="43" y="51"/>
                      <a:pt x="43" y="51"/>
                    </a:cubicBezTo>
                    <a:cubicBezTo>
                      <a:pt x="41" y="55"/>
                      <a:pt x="38" y="59"/>
                      <a:pt x="34" y="61"/>
                    </a:cubicBezTo>
                    <a:cubicBezTo>
                      <a:pt x="31" y="63"/>
                      <a:pt x="26" y="64"/>
                      <a:pt x="22" y="64"/>
                    </a:cubicBezTo>
                    <a:cubicBezTo>
                      <a:pt x="18" y="64"/>
                      <a:pt x="15" y="64"/>
                      <a:pt x="12" y="62"/>
                    </a:cubicBezTo>
                    <a:cubicBezTo>
                      <a:pt x="9" y="61"/>
                      <a:pt x="7" y="60"/>
                      <a:pt x="5" y="58"/>
                    </a:cubicBezTo>
                    <a:cubicBezTo>
                      <a:pt x="3" y="56"/>
                      <a:pt x="2" y="53"/>
                      <a:pt x="1" y="50"/>
                    </a:cubicBezTo>
                    <a:cubicBezTo>
                      <a:pt x="0" y="47"/>
                      <a:pt x="0" y="44"/>
                      <a:pt x="0" y="41"/>
                    </a:cubicBezTo>
                    <a:cubicBezTo>
                      <a:pt x="0" y="0"/>
                      <a:pt x="0" y="0"/>
                      <a:pt x="0" y="0"/>
                    </a:cubicBezTo>
                    <a:cubicBezTo>
                      <a:pt x="8" y="0"/>
                      <a:pt x="8" y="0"/>
                      <a:pt x="8" y="0"/>
                    </a:cubicBezTo>
                    <a:cubicBezTo>
                      <a:pt x="8" y="41"/>
                      <a:pt x="8" y="41"/>
                      <a:pt x="8" y="41"/>
                    </a:cubicBezTo>
                    <a:cubicBezTo>
                      <a:pt x="8" y="46"/>
                      <a:pt x="9" y="51"/>
                      <a:pt x="12" y="53"/>
                    </a:cubicBezTo>
                    <a:cubicBezTo>
                      <a:pt x="14" y="56"/>
                      <a:pt x="18" y="58"/>
                      <a:pt x="24" y="58"/>
                    </a:cubicBezTo>
                    <a:cubicBezTo>
                      <a:pt x="27" y="58"/>
                      <a:pt x="30" y="57"/>
                      <a:pt x="33" y="56"/>
                    </a:cubicBezTo>
                    <a:cubicBezTo>
                      <a:pt x="35" y="54"/>
                      <a:pt x="37" y="52"/>
                      <a:pt x="38" y="50"/>
                    </a:cubicBezTo>
                    <a:cubicBezTo>
                      <a:pt x="40" y="48"/>
                      <a:pt x="41" y="45"/>
                      <a:pt x="42" y="42"/>
                    </a:cubicBezTo>
                    <a:cubicBezTo>
                      <a:pt x="42" y="39"/>
                      <a:pt x="43" y="36"/>
                      <a:pt x="43" y="33"/>
                    </a:cubicBezTo>
                    <a:cubicBezTo>
                      <a:pt x="43" y="0"/>
                      <a:pt x="43" y="0"/>
                      <a:pt x="43" y="0"/>
                    </a:cubicBezTo>
                    <a:cubicBezTo>
                      <a:pt x="50" y="0"/>
                      <a:pt x="50" y="0"/>
                      <a:pt x="50" y="0"/>
                    </a:cubicBezTo>
                    <a:lnTo>
                      <a:pt x="5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7">
                <a:extLst>
                  <a:ext uri="{FF2B5EF4-FFF2-40B4-BE49-F238E27FC236}">
                    <a16:creationId xmlns:a16="http://schemas.microsoft.com/office/drawing/2014/main" id="{9E11B280-AE4D-4448-9D77-44BCFE0B5662}"/>
                  </a:ext>
                </a:extLst>
              </p:cNvPr>
              <p:cNvSpPr>
                <a:spLocks/>
              </p:cNvSpPr>
              <p:nvPr/>
            </p:nvSpPr>
            <p:spPr bwMode="auto">
              <a:xfrm>
                <a:off x="6994525" y="3108325"/>
                <a:ext cx="161925" cy="211138"/>
              </a:xfrm>
              <a:custGeom>
                <a:avLst/>
                <a:gdLst>
                  <a:gd name="T0" fmla="*/ 41 w 50"/>
                  <a:gd name="T1" fmla="*/ 20 h 65"/>
                  <a:gd name="T2" fmla="*/ 39 w 50"/>
                  <a:gd name="T3" fmla="*/ 13 h 65"/>
                  <a:gd name="T4" fmla="*/ 36 w 50"/>
                  <a:gd name="T5" fmla="*/ 9 h 65"/>
                  <a:gd name="T6" fmla="*/ 31 w 50"/>
                  <a:gd name="T7" fmla="*/ 7 h 65"/>
                  <a:gd name="T8" fmla="*/ 24 w 50"/>
                  <a:gd name="T9" fmla="*/ 6 h 65"/>
                  <a:gd name="T10" fmla="*/ 19 w 50"/>
                  <a:gd name="T11" fmla="*/ 6 h 65"/>
                  <a:gd name="T12" fmla="*/ 15 w 50"/>
                  <a:gd name="T13" fmla="*/ 8 h 65"/>
                  <a:gd name="T14" fmla="*/ 11 w 50"/>
                  <a:gd name="T15" fmla="*/ 12 h 65"/>
                  <a:gd name="T16" fmla="*/ 10 w 50"/>
                  <a:gd name="T17" fmla="*/ 17 h 65"/>
                  <a:gd name="T18" fmla="*/ 11 w 50"/>
                  <a:gd name="T19" fmla="*/ 21 h 65"/>
                  <a:gd name="T20" fmla="*/ 14 w 50"/>
                  <a:gd name="T21" fmla="*/ 24 h 65"/>
                  <a:gd name="T22" fmla="*/ 18 w 50"/>
                  <a:gd name="T23" fmla="*/ 26 h 65"/>
                  <a:gd name="T24" fmla="*/ 23 w 50"/>
                  <a:gd name="T25" fmla="*/ 27 h 65"/>
                  <a:gd name="T26" fmla="*/ 33 w 50"/>
                  <a:gd name="T27" fmla="*/ 29 h 65"/>
                  <a:gd name="T28" fmla="*/ 39 w 50"/>
                  <a:gd name="T29" fmla="*/ 31 h 65"/>
                  <a:gd name="T30" fmla="*/ 45 w 50"/>
                  <a:gd name="T31" fmla="*/ 34 h 65"/>
                  <a:gd name="T32" fmla="*/ 49 w 50"/>
                  <a:gd name="T33" fmla="*/ 39 h 65"/>
                  <a:gd name="T34" fmla="*/ 50 w 50"/>
                  <a:gd name="T35" fmla="*/ 47 h 65"/>
                  <a:gd name="T36" fmla="*/ 48 w 50"/>
                  <a:gd name="T37" fmla="*/ 55 h 65"/>
                  <a:gd name="T38" fmla="*/ 42 w 50"/>
                  <a:gd name="T39" fmla="*/ 61 h 65"/>
                  <a:gd name="T40" fmla="*/ 34 w 50"/>
                  <a:gd name="T41" fmla="*/ 64 h 65"/>
                  <a:gd name="T42" fmla="*/ 26 w 50"/>
                  <a:gd name="T43" fmla="*/ 65 h 65"/>
                  <a:gd name="T44" fmla="*/ 8 w 50"/>
                  <a:gd name="T45" fmla="*/ 60 h 65"/>
                  <a:gd name="T46" fmla="*/ 0 w 50"/>
                  <a:gd name="T47" fmla="*/ 43 h 65"/>
                  <a:gd name="T48" fmla="*/ 8 w 50"/>
                  <a:gd name="T49" fmla="*/ 43 h 65"/>
                  <a:gd name="T50" fmla="*/ 13 w 50"/>
                  <a:gd name="T51" fmla="*/ 55 h 65"/>
                  <a:gd name="T52" fmla="*/ 26 w 50"/>
                  <a:gd name="T53" fmla="*/ 59 h 65"/>
                  <a:gd name="T54" fmla="*/ 32 w 50"/>
                  <a:gd name="T55" fmla="*/ 58 h 65"/>
                  <a:gd name="T56" fmla="*/ 37 w 50"/>
                  <a:gd name="T57" fmla="*/ 56 h 65"/>
                  <a:gd name="T58" fmla="*/ 41 w 50"/>
                  <a:gd name="T59" fmla="*/ 52 h 65"/>
                  <a:gd name="T60" fmla="*/ 43 w 50"/>
                  <a:gd name="T61" fmla="*/ 47 h 65"/>
                  <a:gd name="T62" fmla="*/ 42 w 50"/>
                  <a:gd name="T63" fmla="*/ 42 h 65"/>
                  <a:gd name="T64" fmla="*/ 39 w 50"/>
                  <a:gd name="T65" fmla="*/ 39 h 65"/>
                  <a:gd name="T66" fmla="*/ 34 w 50"/>
                  <a:gd name="T67" fmla="*/ 37 h 65"/>
                  <a:gd name="T68" fmla="*/ 29 w 50"/>
                  <a:gd name="T69" fmla="*/ 36 h 65"/>
                  <a:gd name="T70" fmla="*/ 20 w 50"/>
                  <a:gd name="T71" fmla="*/ 34 h 65"/>
                  <a:gd name="T72" fmla="*/ 13 w 50"/>
                  <a:gd name="T73" fmla="*/ 31 h 65"/>
                  <a:gd name="T74" fmla="*/ 7 w 50"/>
                  <a:gd name="T75" fmla="*/ 28 h 65"/>
                  <a:gd name="T76" fmla="*/ 4 w 50"/>
                  <a:gd name="T77" fmla="*/ 24 h 65"/>
                  <a:gd name="T78" fmla="*/ 2 w 50"/>
                  <a:gd name="T79" fmla="*/ 17 h 65"/>
                  <a:gd name="T80" fmla="*/ 4 w 50"/>
                  <a:gd name="T81" fmla="*/ 9 h 65"/>
                  <a:gd name="T82" fmla="*/ 10 w 50"/>
                  <a:gd name="T83" fmla="*/ 4 h 65"/>
                  <a:gd name="T84" fmla="*/ 17 w 50"/>
                  <a:gd name="T85" fmla="*/ 1 h 65"/>
                  <a:gd name="T86" fmla="*/ 26 w 50"/>
                  <a:gd name="T87" fmla="*/ 0 h 65"/>
                  <a:gd name="T88" fmla="*/ 34 w 50"/>
                  <a:gd name="T89" fmla="*/ 1 h 65"/>
                  <a:gd name="T90" fmla="*/ 41 w 50"/>
                  <a:gd name="T91" fmla="*/ 5 h 65"/>
                  <a:gd name="T92" fmla="*/ 46 w 50"/>
                  <a:gd name="T93" fmla="*/ 11 h 65"/>
                  <a:gd name="T94" fmla="*/ 48 w 50"/>
                  <a:gd name="T95" fmla="*/ 20 h 65"/>
                  <a:gd name="T96" fmla="*/ 41 w 50"/>
                  <a:gd name="T97"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65">
                    <a:moveTo>
                      <a:pt x="41" y="20"/>
                    </a:moveTo>
                    <a:cubicBezTo>
                      <a:pt x="41" y="17"/>
                      <a:pt x="40" y="15"/>
                      <a:pt x="39" y="13"/>
                    </a:cubicBezTo>
                    <a:cubicBezTo>
                      <a:pt x="38" y="12"/>
                      <a:pt x="37" y="10"/>
                      <a:pt x="36" y="9"/>
                    </a:cubicBezTo>
                    <a:cubicBezTo>
                      <a:pt x="34" y="8"/>
                      <a:pt x="33" y="7"/>
                      <a:pt x="31" y="7"/>
                    </a:cubicBezTo>
                    <a:cubicBezTo>
                      <a:pt x="29" y="6"/>
                      <a:pt x="27" y="6"/>
                      <a:pt x="24" y="6"/>
                    </a:cubicBezTo>
                    <a:cubicBezTo>
                      <a:pt x="23" y="6"/>
                      <a:pt x="21" y="6"/>
                      <a:pt x="19" y="6"/>
                    </a:cubicBezTo>
                    <a:cubicBezTo>
                      <a:pt x="18" y="7"/>
                      <a:pt x="16" y="7"/>
                      <a:pt x="15" y="8"/>
                    </a:cubicBezTo>
                    <a:cubicBezTo>
                      <a:pt x="13" y="9"/>
                      <a:pt x="12" y="10"/>
                      <a:pt x="11" y="12"/>
                    </a:cubicBezTo>
                    <a:cubicBezTo>
                      <a:pt x="10" y="13"/>
                      <a:pt x="10" y="15"/>
                      <a:pt x="10" y="17"/>
                    </a:cubicBezTo>
                    <a:cubicBezTo>
                      <a:pt x="10" y="18"/>
                      <a:pt x="10" y="20"/>
                      <a:pt x="11" y="21"/>
                    </a:cubicBezTo>
                    <a:cubicBezTo>
                      <a:pt x="12" y="22"/>
                      <a:pt x="13" y="23"/>
                      <a:pt x="14" y="24"/>
                    </a:cubicBezTo>
                    <a:cubicBezTo>
                      <a:pt x="16" y="25"/>
                      <a:pt x="17" y="25"/>
                      <a:pt x="18" y="26"/>
                    </a:cubicBezTo>
                    <a:cubicBezTo>
                      <a:pt x="20" y="26"/>
                      <a:pt x="21" y="27"/>
                      <a:pt x="23" y="27"/>
                    </a:cubicBezTo>
                    <a:cubicBezTo>
                      <a:pt x="33" y="29"/>
                      <a:pt x="33" y="29"/>
                      <a:pt x="33" y="29"/>
                    </a:cubicBezTo>
                    <a:cubicBezTo>
                      <a:pt x="35" y="30"/>
                      <a:pt x="37" y="30"/>
                      <a:pt x="39" y="31"/>
                    </a:cubicBezTo>
                    <a:cubicBezTo>
                      <a:pt x="41" y="32"/>
                      <a:pt x="43" y="33"/>
                      <a:pt x="45" y="34"/>
                    </a:cubicBezTo>
                    <a:cubicBezTo>
                      <a:pt x="46" y="36"/>
                      <a:pt x="48" y="37"/>
                      <a:pt x="49" y="39"/>
                    </a:cubicBezTo>
                    <a:cubicBezTo>
                      <a:pt x="50" y="41"/>
                      <a:pt x="50" y="44"/>
                      <a:pt x="50" y="47"/>
                    </a:cubicBezTo>
                    <a:cubicBezTo>
                      <a:pt x="50" y="50"/>
                      <a:pt x="50" y="53"/>
                      <a:pt x="48" y="55"/>
                    </a:cubicBezTo>
                    <a:cubicBezTo>
                      <a:pt x="47" y="57"/>
                      <a:pt x="45" y="59"/>
                      <a:pt x="42" y="61"/>
                    </a:cubicBezTo>
                    <a:cubicBezTo>
                      <a:pt x="40" y="62"/>
                      <a:pt x="37" y="63"/>
                      <a:pt x="34" y="64"/>
                    </a:cubicBezTo>
                    <a:cubicBezTo>
                      <a:pt x="31" y="65"/>
                      <a:pt x="28" y="65"/>
                      <a:pt x="26" y="65"/>
                    </a:cubicBezTo>
                    <a:cubicBezTo>
                      <a:pt x="18" y="65"/>
                      <a:pt x="12" y="63"/>
                      <a:pt x="8" y="60"/>
                    </a:cubicBezTo>
                    <a:cubicBezTo>
                      <a:pt x="3" y="56"/>
                      <a:pt x="1" y="51"/>
                      <a:pt x="0" y="43"/>
                    </a:cubicBezTo>
                    <a:cubicBezTo>
                      <a:pt x="8" y="43"/>
                      <a:pt x="8" y="43"/>
                      <a:pt x="8" y="43"/>
                    </a:cubicBezTo>
                    <a:cubicBezTo>
                      <a:pt x="8" y="48"/>
                      <a:pt x="10" y="52"/>
                      <a:pt x="13" y="55"/>
                    </a:cubicBezTo>
                    <a:cubicBezTo>
                      <a:pt x="17" y="57"/>
                      <a:pt x="21" y="59"/>
                      <a:pt x="26" y="59"/>
                    </a:cubicBezTo>
                    <a:cubicBezTo>
                      <a:pt x="28" y="59"/>
                      <a:pt x="30" y="59"/>
                      <a:pt x="32" y="58"/>
                    </a:cubicBezTo>
                    <a:cubicBezTo>
                      <a:pt x="34" y="58"/>
                      <a:pt x="35" y="57"/>
                      <a:pt x="37" y="56"/>
                    </a:cubicBezTo>
                    <a:cubicBezTo>
                      <a:pt x="39" y="55"/>
                      <a:pt x="40" y="54"/>
                      <a:pt x="41" y="52"/>
                    </a:cubicBezTo>
                    <a:cubicBezTo>
                      <a:pt x="42" y="51"/>
                      <a:pt x="43" y="49"/>
                      <a:pt x="43" y="47"/>
                    </a:cubicBezTo>
                    <a:cubicBezTo>
                      <a:pt x="43" y="45"/>
                      <a:pt x="42" y="44"/>
                      <a:pt x="42" y="42"/>
                    </a:cubicBezTo>
                    <a:cubicBezTo>
                      <a:pt x="41" y="41"/>
                      <a:pt x="40" y="40"/>
                      <a:pt x="39" y="39"/>
                    </a:cubicBezTo>
                    <a:cubicBezTo>
                      <a:pt x="37" y="38"/>
                      <a:pt x="36" y="38"/>
                      <a:pt x="34" y="37"/>
                    </a:cubicBezTo>
                    <a:cubicBezTo>
                      <a:pt x="33" y="37"/>
                      <a:pt x="31" y="36"/>
                      <a:pt x="29" y="36"/>
                    </a:cubicBezTo>
                    <a:cubicBezTo>
                      <a:pt x="20" y="34"/>
                      <a:pt x="20" y="34"/>
                      <a:pt x="20" y="34"/>
                    </a:cubicBezTo>
                    <a:cubicBezTo>
                      <a:pt x="17" y="33"/>
                      <a:pt x="15" y="32"/>
                      <a:pt x="13" y="31"/>
                    </a:cubicBezTo>
                    <a:cubicBezTo>
                      <a:pt x="11" y="30"/>
                      <a:pt x="9" y="29"/>
                      <a:pt x="7" y="28"/>
                    </a:cubicBezTo>
                    <a:cubicBezTo>
                      <a:pt x="6" y="27"/>
                      <a:pt x="4" y="25"/>
                      <a:pt x="4" y="24"/>
                    </a:cubicBezTo>
                    <a:cubicBezTo>
                      <a:pt x="3" y="22"/>
                      <a:pt x="2" y="20"/>
                      <a:pt x="2" y="17"/>
                    </a:cubicBezTo>
                    <a:cubicBezTo>
                      <a:pt x="2" y="14"/>
                      <a:pt x="3" y="11"/>
                      <a:pt x="4" y="9"/>
                    </a:cubicBezTo>
                    <a:cubicBezTo>
                      <a:pt x="6" y="7"/>
                      <a:pt x="8" y="5"/>
                      <a:pt x="10" y="4"/>
                    </a:cubicBezTo>
                    <a:cubicBezTo>
                      <a:pt x="12" y="2"/>
                      <a:pt x="15" y="1"/>
                      <a:pt x="17" y="1"/>
                    </a:cubicBezTo>
                    <a:cubicBezTo>
                      <a:pt x="20" y="0"/>
                      <a:pt x="23" y="0"/>
                      <a:pt x="26" y="0"/>
                    </a:cubicBezTo>
                    <a:cubicBezTo>
                      <a:pt x="29" y="0"/>
                      <a:pt x="32" y="0"/>
                      <a:pt x="34" y="1"/>
                    </a:cubicBezTo>
                    <a:cubicBezTo>
                      <a:pt x="37" y="2"/>
                      <a:pt x="39" y="3"/>
                      <a:pt x="41" y="5"/>
                    </a:cubicBezTo>
                    <a:cubicBezTo>
                      <a:pt x="43" y="6"/>
                      <a:pt x="45" y="8"/>
                      <a:pt x="46" y="11"/>
                    </a:cubicBezTo>
                    <a:cubicBezTo>
                      <a:pt x="47" y="13"/>
                      <a:pt x="48" y="16"/>
                      <a:pt x="48" y="20"/>
                    </a:cubicBezTo>
                    <a:lnTo>
                      <a:pt x="4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8">
                <a:extLst>
                  <a:ext uri="{FF2B5EF4-FFF2-40B4-BE49-F238E27FC236}">
                    <a16:creationId xmlns:a16="http://schemas.microsoft.com/office/drawing/2014/main" id="{EFE8DE77-ED08-49E0-A919-93CAAD22CB8A}"/>
                  </a:ext>
                </a:extLst>
              </p:cNvPr>
              <p:cNvSpPr>
                <a:spLocks noEditPoints="1"/>
              </p:cNvSpPr>
              <p:nvPr/>
            </p:nvSpPr>
            <p:spPr bwMode="auto">
              <a:xfrm>
                <a:off x="5616575" y="3503613"/>
                <a:ext cx="252413" cy="276225"/>
              </a:xfrm>
              <a:custGeom>
                <a:avLst/>
                <a:gdLst>
                  <a:gd name="T0" fmla="*/ 71 w 159"/>
                  <a:gd name="T1" fmla="*/ 0 h 174"/>
                  <a:gd name="T2" fmla="*/ 90 w 159"/>
                  <a:gd name="T3" fmla="*/ 0 h 174"/>
                  <a:gd name="T4" fmla="*/ 159 w 159"/>
                  <a:gd name="T5" fmla="*/ 174 h 174"/>
                  <a:gd name="T6" fmla="*/ 141 w 159"/>
                  <a:gd name="T7" fmla="*/ 174 h 174"/>
                  <a:gd name="T8" fmla="*/ 118 w 159"/>
                  <a:gd name="T9" fmla="*/ 121 h 174"/>
                  <a:gd name="T10" fmla="*/ 38 w 159"/>
                  <a:gd name="T11" fmla="*/ 121 h 174"/>
                  <a:gd name="T12" fmla="*/ 18 w 159"/>
                  <a:gd name="T13" fmla="*/ 174 h 174"/>
                  <a:gd name="T14" fmla="*/ 0 w 159"/>
                  <a:gd name="T15" fmla="*/ 174 h 174"/>
                  <a:gd name="T16" fmla="*/ 71 w 159"/>
                  <a:gd name="T17" fmla="*/ 0 h 174"/>
                  <a:gd name="T18" fmla="*/ 45 w 159"/>
                  <a:gd name="T19" fmla="*/ 106 h 174"/>
                  <a:gd name="T20" fmla="*/ 114 w 159"/>
                  <a:gd name="T21" fmla="*/ 106 h 174"/>
                  <a:gd name="T22" fmla="*/ 79 w 159"/>
                  <a:gd name="T23" fmla="*/ 16 h 174"/>
                  <a:gd name="T24" fmla="*/ 45 w 159"/>
                  <a:gd name="T25" fmla="*/ 10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74">
                    <a:moveTo>
                      <a:pt x="71" y="0"/>
                    </a:moveTo>
                    <a:lnTo>
                      <a:pt x="90" y="0"/>
                    </a:lnTo>
                    <a:lnTo>
                      <a:pt x="159" y="174"/>
                    </a:lnTo>
                    <a:lnTo>
                      <a:pt x="141" y="174"/>
                    </a:lnTo>
                    <a:lnTo>
                      <a:pt x="118" y="121"/>
                    </a:lnTo>
                    <a:lnTo>
                      <a:pt x="38" y="121"/>
                    </a:lnTo>
                    <a:lnTo>
                      <a:pt x="18" y="174"/>
                    </a:lnTo>
                    <a:lnTo>
                      <a:pt x="0" y="174"/>
                    </a:lnTo>
                    <a:lnTo>
                      <a:pt x="71" y="0"/>
                    </a:lnTo>
                    <a:close/>
                    <a:moveTo>
                      <a:pt x="45" y="106"/>
                    </a:moveTo>
                    <a:lnTo>
                      <a:pt x="114" y="106"/>
                    </a:lnTo>
                    <a:lnTo>
                      <a:pt x="79" y="16"/>
                    </a:lnTo>
                    <a:lnTo>
                      <a:pt x="45"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9">
                <a:extLst>
                  <a:ext uri="{FF2B5EF4-FFF2-40B4-BE49-F238E27FC236}">
                    <a16:creationId xmlns:a16="http://schemas.microsoft.com/office/drawing/2014/main" id="{DE2D6C3C-28BC-459E-B2E1-AC71120EE1F5}"/>
                  </a:ext>
                </a:extLst>
              </p:cNvPr>
              <p:cNvSpPr>
                <a:spLocks/>
              </p:cNvSpPr>
              <p:nvPr/>
            </p:nvSpPr>
            <p:spPr bwMode="auto">
              <a:xfrm>
                <a:off x="5888038" y="3575050"/>
                <a:ext cx="101600" cy="204788"/>
              </a:xfrm>
              <a:custGeom>
                <a:avLst/>
                <a:gdLst>
                  <a:gd name="T0" fmla="*/ 0 w 31"/>
                  <a:gd name="T1" fmla="*/ 1 h 63"/>
                  <a:gd name="T2" fmla="*/ 7 w 31"/>
                  <a:gd name="T3" fmla="*/ 1 h 63"/>
                  <a:gd name="T4" fmla="*/ 7 w 31"/>
                  <a:gd name="T5" fmla="*/ 16 h 63"/>
                  <a:gd name="T6" fmla="*/ 7 w 31"/>
                  <a:gd name="T7" fmla="*/ 16 h 63"/>
                  <a:gd name="T8" fmla="*/ 16 w 31"/>
                  <a:gd name="T9" fmla="*/ 4 h 63"/>
                  <a:gd name="T10" fmla="*/ 31 w 31"/>
                  <a:gd name="T11" fmla="*/ 1 h 63"/>
                  <a:gd name="T12" fmla="*/ 31 w 31"/>
                  <a:gd name="T13" fmla="*/ 8 h 63"/>
                  <a:gd name="T14" fmla="*/ 21 w 31"/>
                  <a:gd name="T15" fmla="*/ 9 h 63"/>
                  <a:gd name="T16" fmla="*/ 14 w 31"/>
                  <a:gd name="T17" fmla="*/ 14 h 63"/>
                  <a:gd name="T18" fmla="*/ 9 w 31"/>
                  <a:gd name="T19" fmla="*/ 21 h 63"/>
                  <a:gd name="T20" fmla="*/ 8 w 31"/>
                  <a:gd name="T21" fmla="*/ 30 h 63"/>
                  <a:gd name="T22" fmla="*/ 8 w 31"/>
                  <a:gd name="T23" fmla="*/ 63 h 63"/>
                  <a:gd name="T24" fmla="*/ 0 w 31"/>
                  <a:gd name="T25" fmla="*/ 63 h 63"/>
                  <a:gd name="T26" fmla="*/ 0 w 31"/>
                  <a:gd name="T27"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63">
                    <a:moveTo>
                      <a:pt x="0" y="1"/>
                    </a:moveTo>
                    <a:cubicBezTo>
                      <a:pt x="7" y="1"/>
                      <a:pt x="7" y="1"/>
                      <a:pt x="7" y="1"/>
                    </a:cubicBezTo>
                    <a:cubicBezTo>
                      <a:pt x="7" y="16"/>
                      <a:pt x="7" y="16"/>
                      <a:pt x="7" y="16"/>
                    </a:cubicBezTo>
                    <a:cubicBezTo>
                      <a:pt x="7" y="16"/>
                      <a:pt x="7" y="16"/>
                      <a:pt x="7" y="16"/>
                    </a:cubicBezTo>
                    <a:cubicBezTo>
                      <a:pt x="9" y="11"/>
                      <a:pt x="12" y="7"/>
                      <a:pt x="16" y="4"/>
                    </a:cubicBezTo>
                    <a:cubicBezTo>
                      <a:pt x="20" y="2"/>
                      <a:pt x="25" y="0"/>
                      <a:pt x="31" y="1"/>
                    </a:cubicBezTo>
                    <a:cubicBezTo>
                      <a:pt x="31" y="8"/>
                      <a:pt x="31" y="8"/>
                      <a:pt x="31" y="8"/>
                    </a:cubicBezTo>
                    <a:cubicBezTo>
                      <a:pt x="27" y="8"/>
                      <a:pt x="24" y="8"/>
                      <a:pt x="21" y="9"/>
                    </a:cubicBezTo>
                    <a:cubicBezTo>
                      <a:pt x="18" y="11"/>
                      <a:pt x="16" y="12"/>
                      <a:pt x="14" y="14"/>
                    </a:cubicBezTo>
                    <a:cubicBezTo>
                      <a:pt x="12" y="16"/>
                      <a:pt x="10" y="19"/>
                      <a:pt x="9" y="21"/>
                    </a:cubicBezTo>
                    <a:cubicBezTo>
                      <a:pt x="8" y="24"/>
                      <a:pt x="8" y="27"/>
                      <a:pt x="8" y="30"/>
                    </a:cubicBezTo>
                    <a:cubicBezTo>
                      <a:pt x="8" y="63"/>
                      <a:pt x="8" y="63"/>
                      <a:pt x="8" y="63"/>
                    </a:cubicBezTo>
                    <a:cubicBezTo>
                      <a:pt x="0" y="63"/>
                      <a:pt x="0" y="63"/>
                      <a:pt x="0" y="63"/>
                    </a:cubicBez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0">
                <a:extLst>
                  <a:ext uri="{FF2B5EF4-FFF2-40B4-BE49-F238E27FC236}">
                    <a16:creationId xmlns:a16="http://schemas.microsoft.com/office/drawing/2014/main" id="{FE9E7943-25CC-4067-8F6E-8F9AEAFDB464}"/>
                  </a:ext>
                </a:extLst>
              </p:cNvPr>
              <p:cNvSpPr>
                <a:spLocks noEditPoints="1"/>
              </p:cNvSpPr>
              <p:nvPr/>
            </p:nvSpPr>
            <p:spPr bwMode="auto">
              <a:xfrm>
                <a:off x="5995988" y="3575050"/>
                <a:ext cx="177800" cy="211138"/>
              </a:xfrm>
              <a:custGeom>
                <a:avLst/>
                <a:gdLst>
                  <a:gd name="T0" fmla="*/ 7 w 55"/>
                  <a:gd name="T1" fmla="*/ 34 h 65"/>
                  <a:gd name="T2" fmla="*/ 8 w 55"/>
                  <a:gd name="T3" fmla="*/ 43 h 65"/>
                  <a:gd name="T4" fmla="*/ 12 w 55"/>
                  <a:gd name="T5" fmla="*/ 51 h 65"/>
                  <a:gd name="T6" fmla="*/ 18 w 55"/>
                  <a:gd name="T7" fmla="*/ 56 h 65"/>
                  <a:gd name="T8" fmla="*/ 28 w 55"/>
                  <a:gd name="T9" fmla="*/ 59 h 65"/>
                  <a:gd name="T10" fmla="*/ 40 w 55"/>
                  <a:gd name="T11" fmla="*/ 54 h 65"/>
                  <a:gd name="T12" fmla="*/ 47 w 55"/>
                  <a:gd name="T13" fmla="*/ 43 h 65"/>
                  <a:gd name="T14" fmla="*/ 55 w 55"/>
                  <a:gd name="T15" fmla="*/ 43 h 65"/>
                  <a:gd name="T16" fmla="*/ 46 w 55"/>
                  <a:gd name="T17" fmla="*/ 59 h 65"/>
                  <a:gd name="T18" fmla="*/ 28 w 55"/>
                  <a:gd name="T19" fmla="*/ 65 h 65"/>
                  <a:gd name="T20" fmla="*/ 15 w 55"/>
                  <a:gd name="T21" fmla="*/ 62 h 65"/>
                  <a:gd name="T22" fmla="*/ 6 w 55"/>
                  <a:gd name="T23" fmla="*/ 55 h 65"/>
                  <a:gd name="T24" fmla="*/ 1 w 55"/>
                  <a:gd name="T25" fmla="*/ 45 h 65"/>
                  <a:gd name="T26" fmla="*/ 0 w 55"/>
                  <a:gd name="T27" fmla="*/ 32 h 65"/>
                  <a:gd name="T28" fmla="*/ 1 w 55"/>
                  <a:gd name="T29" fmla="*/ 20 h 65"/>
                  <a:gd name="T30" fmla="*/ 6 w 55"/>
                  <a:gd name="T31" fmla="*/ 10 h 65"/>
                  <a:gd name="T32" fmla="*/ 15 w 55"/>
                  <a:gd name="T33" fmla="*/ 2 h 65"/>
                  <a:gd name="T34" fmla="*/ 28 w 55"/>
                  <a:gd name="T35" fmla="*/ 0 h 65"/>
                  <a:gd name="T36" fmla="*/ 40 w 55"/>
                  <a:gd name="T37" fmla="*/ 3 h 65"/>
                  <a:gd name="T38" fmla="*/ 49 w 55"/>
                  <a:gd name="T39" fmla="*/ 10 h 65"/>
                  <a:gd name="T40" fmla="*/ 54 w 55"/>
                  <a:gd name="T41" fmla="*/ 22 h 65"/>
                  <a:gd name="T42" fmla="*/ 55 w 55"/>
                  <a:gd name="T43" fmla="*/ 34 h 65"/>
                  <a:gd name="T44" fmla="*/ 7 w 55"/>
                  <a:gd name="T45" fmla="*/ 34 h 65"/>
                  <a:gd name="T46" fmla="*/ 47 w 55"/>
                  <a:gd name="T47" fmla="*/ 28 h 65"/>
                  <a:gd name="T48" fmla="*/ 46 w 55"/>
                  <a:gd name="T49" fmla="*/ 20 h 65"/>
                  <a:gd name="T50" fmla="*/ 42 w 55"/>
                  <a:gd name="T51" fmla="*/ 13 h 65"/>
                  <a:gd name="T52" fmla="*/ 36 w 55"/>
                  <a:gd name="T53" fmla="*/ 8 h 65"/>
                  <a:gd name="T54" fmla="*/ 28 w 55"/>
                  <a:gd name="T55" fmla="*/ 6 h 65"/>
                  <a:gd name="T56" fmla="*/ 19 w 55"/>
                  <a:gd name="T57" fmla="*/ 8 h 65"/>
                  <a:gd name="T58" fmla="*/ 13 w 55"/>
                  <a:gd name="T59" fmla="*/ 13 h 65"/>
                  <a:gd name="T60" fmla="*/ 9 w 55"/>
                  <a:gd name="T61" fmla="*/ 20 h 65"/>
                  <a:gd name="T62" fmla="*/ 7 w 55"/>
                  <a:gd name="T63" fmla="*/ 28 h 65"/>
                  <a:gd name="T64" fmla="*/ 47 w 55"/>
                  <a:gd name="T65" fmla="*/ 2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65">
                    <a:moveTo>
                      <a:pt x="7" y="34"/>
                    </a:moveTo>
                    <a:cubicBezTo>
                      <a:pt x="7" y="37"/>
                      <a:pt x="8" y="40"/>
                      <a:pt x="8" y="43"/>
                    </a:cubicBezTo>
                    <a:cubicBezTo>
                      <a:pt x="9" y="46"/>
                      <a:pt x="10" y="48"/>
                      <a:pt x="12" y="51"/>
                    </a:cubicBezTo>
                    <a:cubicBezTo>
                      <a:pt x="14" y="53"/>
                      <a:pt x="16" y="55"/>
                      <a:pt x="18" y="56"/>
                    </a:cubicBezTo>
                    <a:cubicBezTo>
                      <a:pt x="21" y="58"/>
                      <a:pt x="24" y="59"/>
                      <a:pt x="28" y="59"/>
                    </a:cubicBezTo>
                    <a:cubicBezTo>
                      <a:pt x="33" y="59"/>
                      <a:pt x="37" y="57"/>
                      <a:pt x="40" y="54"/>
                    </a:cubicBezTo>
                    <a:cubicBezTo>
                      <a:pt x="44" y="51"/>
                      <a:pt x="46" y="48"/>
                      <a:pt x="47" y="43"/>
                    </a:cubicBezTo>
                    <a:cubicBezTo>
                      <a:pt x="55" y="43"/>
                      <a:pt x="55" y="43"/>
                      <a:pt x="55" y="43"/>
                    </a:cubicBezTo>
                    <a:cubicBezTo>
                      <a:pt x="53" y="50"/>
                      <a:pt x="50" y="55"/>
                      <a:pt x="46" y="59"/>
                    </a:cubicBezTo>
                    <a:cubicBezTo>
                      <a:pt x="41" y="63"/>
                      <a:pt x="35" y="65"/>
                      <a:pt x="28" y="65"/>
                    </a:cubicBezTo>
                    <a:cubicBezTo>
                      <a:pt x="23" y="65"/>
                      <a:pt x="18" y="64"/>
                      <a:pt x="15" y="62"/>
                    </a:cubicBezTo>
                    <a:cubicBezTo>
                      <a:pt x="11" y="61"/>
                      <a:pt x="8" y="58"/>
                      <a:pt x="6" y="55"/>
                    </a:cubicBezTo>
                    <a:cubicBezTo>
                      <a:pt x="4" y="52"/>
                      <a:pt x="2" y="49"/>
                      <a:pt x="1" y="45"/>
                    </a:cubicBezTo>
                    <a:cubicBezTo>
                      <a:pt x="0" y="41"/>
                      <a:pt x="0" y="37"/>
                      <a:pt x="0" y="32"/>
                    </a:cubicBezTo>
                    <a:cubicBezTo>
                      <a:pt x="0" y="28"/>
                      <a:pt x="0" y="24"/>
                      <a:pt x="1" y="20"/>
                    </a:cubicBezTo>
                    <a:cubicBezTo>
                      <a:pt x="2" y="16"/>
                      <a:pt x="4" y="13"/>
                      <a:pt x="6" y="10"/>
                    </a:cubicBezTo>
                    <a:cubicBezTo>
                      <a:pt x="8" y="7"/>
                      <a:pt x="11" y="4"/>
                      <a:pt x="15" y="2"/>
                    </a:cubicBezTo>
                    <a:cubicBezTo>
                      <a:pt x="18" y="1"/>
                      <a:pt x="23" y="0"/>
                      <a:pt x="28" y="0"/>
                    </a:cubicBezTo>
                    <a:cubicBezTo>
                      <a:pt x="32" y="0"/>
                      <a:pt x="37" y="1"/>
                      <a:pt x="40" y="3"/>
                    </a:cubicBezTo>
                    <a:cubicBezTo>
                      <a:pt x="44" y="5"/>
                      <a:pt x="47" y="7"/>
                      <a:pt x="49" y="10"/>
                    </a:cubicBezTo>
                    <a:cubicBezTo>
                      <a:pt x="51" y="14"/>
                      <a:pt x="53" y="17"/>
                      <a:pt x="54" y="22"/>
                    </a:cubicBezTo>
                    <a:cubicBezTo>
                      <a:pt x="55" y="26"/>
                      <a:pt x="55" y="30"/>
                      <a:pt x="55" y="34"/>
                    </a:cubicBezTo>
                    <a:lnTo>
                      <a:pt x="7" y="34"/>
                    </a:lnTo>
                    <a:close/>
                    <a:moveTo>
                      <a:pt x="47" y="28"/>
                    </a:moveTo>
                    <a:cubicBezTo>
                      <a:pt x="47" y="25"/>
                      <a:pt x="47" y="22"/>
                      <a:pt x="46" y="20"/>
                    </a:cubicBezTo>
                    <a:cubicBezTo>
                      <a:pt x="45" y="17"/>
                      <a:pt x="43" y="15"/>
                      <a:pt x="42" y="13"/>
                    </a:cubicBezTo>
                    <a:cubicBezTo>
                      <a:pt x="40" y="11"/>
                      <a:pt x="38" y="9"/>
                      <a:pt x="36" y="8"/>
                    </a:cubicBezTo>
                    <a:cubicBezTo>
                      <a:pt x="33" y="7"/>
                      <a:pt x="31" y="6"/>
                      <a:pt x="28" y="6"/>
                    </a:cubicBezTo>
                    <a:cubicBezTo>
                      <a:pt x="24" y="6"/>
                      <a:pt x="22" y="7"/>
                      <a:pt x="19" y="8"/>
                    </a:cubicBezTo>
                    <a:cubicBezTo>
                      <a:pt x="17" y="9"/>
                      <a:pt x="15" y="11"/>
                      <a:pt x="13" y="13"/>
                    </a:cubicBezTo>
                    <a:cubicBezTo>
                      <a:pt x="11" y="15"/>
                      <a:pt x="10" y="17"/>
                      <a:pt x="9" y="20"/>
                    </a:cubicBezTo>
                    <a:cubicBezTo>
                      <a:pt x="8" y="22"/>
                      <a:pt x="7" y="25"/>
                      <a:pt x="7" y="28"/>
                    </a:cubicBezTo>
                    <a:lnTo>
                      <a:pt x="4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1">
                <a:extLst>
                  <a:ext uri="{FF2B5EF4-FFF2-40B4-BE49-F238E27FC236}">
                    <a16:creationId xmlns:a16="http://schemas.microsoft.com/office/drawing/2014/main" id="{46AA4FA6-6BE0-4498-B39C-E5CCCC703199}"/>
                  </a:ext>
                </a:extLst>
              </p:cNvPr>
              <p:cNvSpPr>
                <a:spLocks noEditPoints="1"/>
              </p:cNvSpPr>
              <p:nvPr/>
            </p:nvSpPr>
            <p:spPr bwMode="auto">
              <a:xfrm>
                <a:off x="6196013" y="3575050"/>
                <a:ext cx="185738" cy="211138"/>
              </a:xfrm>
              <a:custGeom>
                <a:avLst/>
                <a:gdLst>
                  <a:gd name="T0" fmla="*/ 2 w 57"/>
                  <a:gd name="T1" fmla="*/ 20 h 65"/>
                  <a:gd name="T2" fmla="*/ 10 w 57"/>
                  <a:gd name="T3" fmla="*/ 5 h 65"/>
                  <a:gd name="T4" fmla="*/ 27 w 57"/>
                  <a:gd name="T5" fmla="*/ 0 h 65"/>
                  <a:gd name="T6" fmla="*/ 35 w 57"/>
                  <a:gd name="T7" fmla="*/ 0 h 65"/>
                  <a:gd name="T8" fmla="*/ 43 w 57"/>
                  <a:gd name="T9" fmla="*/ 3 h 65"/>
                  <a:gd name="T10" fmla="*/ 48 w 57"/>
                  <a:gd name="T11" fmla="*/ 9 h 65"/>
                  <a:gd name="T12" fmla="*/ 50 w 57"/>
                  <a:gd name="T13" fmla="*/ 20 h 65"/>
                  <a:gd name="T14" fmla="*/ 50 w 57"/>
                  <a:gd name="T15" fmla="*/ 52 h 65"/>
                  <a:gd name="T16" fmla="*/ 55 w 57"/>
                  <a:gd name="T17" fmla="*/ 57 h 65"/>
                  <a:gd name="T18" fmla="*/ 57 w 57"/>
                  <a:gd name="T19" fmla="*/ 56 h 65"/>
                  <a:gd name="T20" fmla="*/ 57 w 57"/>
                  <a:gd name="T21" fmla="*/ 63 h 65"/>
                  <a:gd name="T22" fmla="*/ 55 w 57"/>
                  <a:gd name="T23" fmla="*/ 63 h 65"/>
                  <a:gd name="T24" fmla="*/ 52 w 57"/>
                  <a:gd name="T25" fmla="*/ 63 h 65"/>
                  <a:gd name="T26" fmla="*/ 47 w 57"/>
                  <a:gd name="T27" fmla="*/ 63 h 65"/>
                  <a:gd name="T28" fmla="*/ 45 w 57"/>
                  <a:gd name="T29" fmla="*/ 60 h 65"/>
                  <a:gd name="T30" fmla="*/ 43 w 57"/>
                  <a:gd name="T31" fmla="*/ 57 h 65"/>
                  <a:gd name="T32" fmla="*/ 43 w 57"/>
                  <a:gd name="T33" fmla="*/ 53 h 65"/>
                  <a:gd name="T34" fmla="*/ 43 w 57"/>
                  <a:gd name="T35" fmla="*/ 53 h 65"/>
                  <a:gd name="T36" fmla="*/ 39 w 57"/>
                  <a:gd name="T37" fmla="*/ 58 h 65"/>
                  <a:gd name="T38" fmla="*/ 34 w 57"/>
                  <a:gd name="T39" fmla="*/ 62 h 65"/>
                  <a:gd name="T40" fmla="*/ 28 w 57"/>
                  <a:gd name="T41" fmla="*/ 64 h 65"/>
                  <a:gd name="T42" fmla="*/ 20 w 57"/>
                  <a:gd name="T43" fmla="*/ 65 h 65"/>
                  <a:gd name="T44" fmla="*/ 12 w 57"/>
                  <a:gd name="T45" fmla="*/ 64 h 65"/>
                  <a:gd name="T46" fmla="*/ 6 w 57"/>
                  <a:gd name="T47" fmla="*/ 61 h 65"/>
                  <a:gd name="T48" fmla="*/ 1 w 57"/>
                  <a:gd name="T49" fmla="*/ 55 h 65"/>
                  <a:gd name="T50" fmla="*/ 0 w 57"/>
                  <a:gd name="T51" fmla="*/ 47 h 65"/>
                  <a:gd name="T52" fmla="*/ 2 w 57"/>
                  <a:gd name="T53" fmla="*/ 37 h 65"/>
                  <a:gd name="T54" fmla="*/ 10 w 57"/>
                  <a:gd name="T55" fmla="*/ 31 h 65"/>
                  <a:gd name="T56" fmla="*/ 21 w 57"/>
                  <a:gd name="T57" fmla="*/ 29 h 65"/>
                  <a:gd name="T58" fmla="*/ 33 w 57"/>
                  <a:gd name="T59" fmla="*/ 27 h 65"/>
                  <a:gd name="T60" fmla="*/ 37 w 57"/>
                  <a:gd name="T61" fmla="*/ 26 h 65"/>
                  <a:gd name="T62" fmla="*/ 40 w 57"/>
                  <a:gd name="T63" fmla="*/ 25 h 65"/>
                  <a:gd name="T64" fmla="*/ 42 w 57"/>
                  <a:gd name="T65" fmla="*/ 23 h 65"/>
                  <a:gd name="T66" fmla="*/ 43 w 57"/>
                  <a:gd name="T67" fmla="*/ 19 h 65"/>
                  <a:gd name="T68" fmla="*/ 41 w 57"/>
                  <a:gd name="T69" fmla="*/ 12 h 65"/>
                  <a:gd name="T70" fmla="*/ 38 w 57"/>
                  <a:gd name="T71" fmla="*/ 8 h 65"/>
                  <a:gd name="T72" fmla="*/ 33 w 57"/>
                  <a:gd name="T73" fmla="*/ 6 h 65"/>
                  <a:gd name="T74" fmla="*/ 26 w 57"/>
                  <a:gd name="T75" fmla="*/ 6 h 65"/>
                  <a:gd name="T76" fmla="*/ 15 w 57"/>
                  <a:gd name="T77" fmla="*/ 9 h 65"/>
                  <a:gd name="T78" fmla="*/ 10 w 57"/>
                  <a:gd name="T79" fmla="*/ 20 h 65"/>
                  <a:gd name="T80" fmla="*/ 2 w 57"/>
                  <a:gd name="T81" fmla="*/ 20 h 65"/>
                  <a:gd name="T82" fmla="*/ 43 w 57"/>
                  <a:gd name="T83" fmla="*/ 29 h 65"/>
                  <a:gd name="T84" fmla="*/ 42 w 57"/>
                  <a:gd name="T85" fmla="*/ 29 h 65"/>
                  <a:gd name="T86" fmla="*/ 40 w 57"/>
                  <a:gd name="T87" fmla="*/ 31 h 65"/>
                  <a:gd name="T88" fmla="*/ 36 w 57"/>
                  <a:gd name="T89" fmla="*/ 32 h 65"/>
                  <a:gd name="T90" fmla="*/ 26 w 57"/>
                  <a:gd name="T91" fmla="*/ 34 h 65"/>
                  <a:gd name="T92" fmla="*/ 17 w 57"/>
                  <a:gd name="T93" fmla="*/ 36 h 65"/>
                  <a:gd name="T94" fmla="*/ 10 w 57"/>
                  <a:gd name="T95" fmla="*/ 39 h 65"/>
                  <a:gd name="T96" fmla="*/ 7 w 57"/>
                  <a:gd name="T97" fmla="*/ 47 h 65"/>
                  <a:gd name="T98" fmla="*/ 8 w 57"/>
                  <a:gd name="T99" fmla="*/ 52 h 65"/>
                  <a:gd name="T100" fmla="*/ 11 w 57"/>
                  <a:gd name="T101" fmla="*/ 55 h 65"/>
                  <a:gd name="T102" fmla="*/ 16 w 57"/>
                  <a:gd name="T103" fmla="*/ 58 h 65"/>
                  <a:gd name="T104" fmla="*/ 21 w 57"/>
                  <a:gd name="T105" fmla="*/ 59 h 65"/>
                  <a:gd name="T106" fmla="*/ 29 w 57"/>
                  <a:gd name="T107" fmla="*/ 57 h 65"/>
                  <a:gd name="T108" fmla="*/ 36 w 57"/>
                  <a:gd name="T109" fmla="*/ 54 h 65"/>
                  <a:gd name="T110" fmla="*/ 41 w 57"/>
                  <a:gd name="T111" fmla="*/ 47 h 65"/>
                  <a:gd name="T112" fmla="*/ 43 w 57"/>
                  <a:gd name="T113" fmla="*/ 39 h 65"/>
                  <a:gd name="T114" fmla="*/ 43 w 57"/>
                  <a:gd name="T11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 h="65">
                    <a:moveTo>
                      <a:pt x="2" y="20"/>
                    </a:moveTo>
                    <a:cubicBezTo>
                      <a:pt x="3" y="13"/>
                      <a:pt x="5" y="8"/>
                      <a:pt x="10" y="5"/>
                    </a:cubicBezTo>
                    <a:cubicBezTo>
                      <a:pt x="14" y="1"/>
                      <a:pt x="20" y="0"/>
                      <a:pt x="27" y="0"/>
                    </a:cubicBezTo>
                    <a:cubicBezTo>
                      <a:pt x="30" y="0"/>
                      <a:pt x="33" y="0"/>
                      <a:pt x="35" y="0"/>
                    </a:cubicBezTo>
                    <a:cubicBezTo>
                      <a:pt x="38" y="1"/>
                      <a:pt x="41" y="2"/>
                      <a:pt x="43" y="3"/>
                    </a:cubicBezTo>
                    <a:cubicBezTo>
                      <a:pt x="45" y="5"/>
                      <a:pt x="47" y="7"/>
                      <a:pt x="48" y="9"/>
                    </a:cubicBezTo>
                    <a:cubicBezTo>
                      <a:pt x="49" y="12"/>
                      <a:pt x="50" y="15"/>
                      <a:pt x="50" y="20"/>
                    </a:cubicBezTo>
                    <a:cubicBezTo>
                      <a:pt x="50" y="52"/>
                      <a:pt x="50" y="52"/>
                      <a:pt x="50" y="52"/>
                    </a:cubicBezTo>
                    <a:cubicBezTo>
                      <a:pt x="50" y="55"/>
                      <a:pt x="52" y="57"/>
                      <a:pt x="55" y="57"/>
                    </a:cubicBezTo>
                    <a:cubicBezTo>
                      <a:pt x="55" y="57"/>
                      <a:pt x="56" y="57"/>
                      <a:pt x="57" y="56"/>
                    </a:cubicBezTo>
                    <a:cubicBezTo>
                      <a:pt x="57" y="63"/>
                      <a:pt x="57" y="63"/>
                      <a:pt x="57" y="63"/>
                    </a:cubicBezTo>
                    <a:cubicBezTo>
                      <a:pt x="56" y="63"/>
                      <a:pt x="55" y="63"/>
                      <a:pt x="55" y="63"/>
                    </a:cubicBezTo>
                    <a:cubicBezTo>
                      <a:pt x="54" y="63"/>
                      <a:pt x="53" y="63"/>
                      <a:pt x="52" y="63"/>
                    </a:cubicBezTo>
                    <a:cubicBezTo>
                      <a:pt x="50" y="63"/>
                      <a:pt x="49" y="63"/>
                      <a:pt x="47" y="63"/>
                    </a:cubicBezTo>
                    <a:cubicBezTo>
                      <a:pt x="46" y="62"/>
                      <a:pt x="45" y="61"/>
                      <a:pt x="45" y="60"/>
                    </a:cubicBezTo>
                    <a:cubicBezTo>
                      <a:pt x="44" y="59"/>
                      <a:pt x="44" y="58"/>
                      <a:pt x="43" y="57"/>
                    </a:cubicBezTo>
                    <a:cubicBezTo>
                      <a:pt x="43" y="56"/>
                      <a:pt x="43" y="54"/>
                      <a:pt x="43" y="53"/>
                    </a:cubicBezTo>
                    <a:cubicBezTo>
                      <a:pt x="43" y="53"/>
                      <a:pt x="43" y="53"/>
                      <a:pt x="43" y="53"/>
                    </a:cubicBezTo>
                    <a:cubicBezTo>
                      <a:pt x="42" y="55"/>
                      <a:pt x="40" y="56"/>
                      <a:pt x="39" y="58"/>
                    </a:cubicBezTo>
                    <a:cubicBezTo>
                      <a:pt x="37" y="59"/>
                      <a:pt x="36" y="61"/>
                      <a:pt x="34" y="62"/>
                    </a:cubicBezTo>
                    <a:cubicBezTo>
                      <a:pt x="32" y="63"/>
                      <a:pt x="30" y="64"/>
                      <a:pt x="28" y="64"/>
                    </a:cubicBezTo>
                    <a:cubicBezTo>
                      <a:pt x="26" y="65"/>
                      <a:pt x="23" y="65"/>
                      <a:pt x="20" y="65"/>
                    </a:cubicBezTo>
                    <a:cubicBezTo>
                      <a:pt x="17" y="65"/>
                      <a:pt x="15" y="65"/>
                      <a:pt x="12" y="64"/>
                    </a:cubicBezTo>
                    <a:cubicBezTo>
                      <a:pt x="10" y="63"/>
                      <a:pt x="8" y="62"/>
                      <a:pt x="6" y="61"/>
                    </a:cubicBezTo>
                    <a:cubicBezTo>
                      <a:pt x="4" y="59"/>
                      <a:pt x="2" y="57"/>
                      <a:pt x="1" y="55"/>
                    </a:cubicBezTo>
                    <a:cubicBezTo>
                      <a:pt x="0" y="53"/>
                      <a:pt x="0" y="50"/>
                      <a:pt x="0" y="47"/>
                    </a:cubicBezTo>
                    <a:cubicBezTo>
                      <a:pt x="0" y="43"/>
                      <a:pt x="1" y="39"/>
                      <a:pt x="2" y="37"/>
                    </a:cubicBezTo>
                    <a:cubicBezTo>
                      <a:pt x="4" y="34"/>
                      <a:pt x="7" y="33"/>
                      <a:pt x="10" y="31"/>
                    </a:cubicBezTo>
                    <a:cubicBezTo>
                      <a:pt x="13" y="30"/>
                      <a:pt x="17" y="29"/>
                      <a:pt x="21" y="29"/>
                    </a:cubicBezTo>
                    <a:cubicBezTo>
                      <a:pt x="25" y="28"/>
                      <a:pt x="29" y="28"/>
                      <a:pt x="33" y="27"/>
                    </a:cubicBezTo>
                    <a:cubicBezTo>
                      <a:pt x="34" y="27"/>
                      <a:pt x="36" y="27"/>
                      <a:pt x="37" y="26"/>
                    </a:cubicBezTo>
                    <a:cubicBezTo>
                      <a:pt x="38" y="26"/>
                      <a:pt x="39" y="26"/>
                      <a:pt x="40" y="25"/>
                    </a:cubicBezTo>
                    <a:cubicBezTo>
                      <a:pt x="41" y="25"/>
                      <a:pt x="41" y="24"/>
                      <a:pt x="42" y="23"/>
                    </a:cubicBezTo>
                    <a:cubicBezTo>
                      <a:pt x="42" y="22"/>
                      <a:pt x="43" y="20"/>
                      <a:pt x="43" y="19"/>
                    </a:cubicBezTo>
                    <a:cubicBezTo>
                      <a:pt x="43" y="16"/>
                      <a:pt x="42" y="14"/>
                      <a:pt x="41" y="12"/>
                    </a:cubicBezTo>
                    <a:cubicBezTo>
                      <a:pt x="40" y="11"/>
                      <a:pt x="39" y="9"/>
                      <a:pt x="38" y="8"/>
                    </a:cubicBezTo>
                    <a:cubicBezTo>
                      <a:pt x="36" y="8"/>
                      <a:pt x="35" y="7"/>
                      <a:pt x="33" y="6"/>
                    </a:cubicBezTo>
                    <a:cubicBezTo>
                      <a:pt x="31" y="6"/>
                      <a:pt x="29" y="6"/>
                      <a:pt x="26" y="6"/>
                    </a:cubicBezTo>
                    <a:cubicBezTo>
                      <a:pt x="22" y="6"/>
                      <a:pt x="18" y="7"/>
                      <a:pt x="15" y="9"/>
                    </a:cubicBezTo>
                    <a:cubicBezTo>
                      <a:pt x="12" y="12"/>
                      <a:pt x="10" y="15"/>
                      <a:pt x="10" y="20"/>
                    </a:cubicBezTo>
                    <a:lnTo>
                      <a:pt x="2" y="20"/>
                    </a:lnTo>
                    <a:close/>
                    <a:moveTo>
                      <a:pt x="43" y="29"/>
                    </a:moveTo>
                    <a:cubicBezTo>
                      <a:pt x="42" y="29"/>
                      <a:pt x="42" y="29"/>
                      <a:pt x="42" y="29"/>
                    </a:cubicBezTo>
                    <a:cubicBezTo>
                      <a:pt x="42" y="30"/>
                      <a:pt x="41" y="31"/>
                      <a:pt x="40" y="31"/>
                    </a:cubicBezTo>
                    <a:cubicBezTo>
                      <a:pt x="38" y="32"/>
                      <a:pt x="37" y="32"/>
                      <a:pt x="36" y="32"/>
                    </a:cubicBezTo>
                    <a:cubicBezTo>
                      <a:pt x="33" y="33"/>
                      <a:pt x="29" y="33"/>
                      <a:pt x="26" y="34"/>
                    </a:cubicBezTo>
                    <a:cubicBezTo>
                      <a:pt x="23" y="34"/>
                      <a:pt x="20" y="35"/>
                      <a:pt x="17" y="36"/>
                    </a:cubicBezTo>
                    <a:cubicBezTo>
                      <a:pt x="14" y="37"/>
                      <a:pt x="12" y="38"/>
                      <a:pt x="10" y="39"/>
                    </a:cubicBezTo>
                    <a:cubicBezTo>
                      <a:pt x="8" y="41"/>
                      <a:pt x="7" y="43"/>
                      <a:pt x="7" y="47"/>
                    </a:cubicBezTo>
                    <a:cubicBezTo>
                      <a:pt x="7" y="48"/>
                      <a:pt x="8" y="50"/>
                      <a:pt x="8" y="52"/>
                    </a:cubicBezTo>
                    <a:cubicBezTo>
                      <a:pt x="9" y="53"/>
                      <a:pt x="10" y="54"/>
                      <a:pt x="11" y="55"/>
                    </a:cubicBezTo>
                    <a:cubicBezTo>
                      <a:pt x="13" y="57"/>
                      <a:pt x="14" y="57"/>
                      <a:pt x="16" y="58"/>
                    </a:cubicBezTo>
                    <a:cubicBezTo>
                      <a:pt x="17" y="58"/>
                      <a:pt x="19" y="59"/>
                      <a:pt x="21" y="59"/>
                    </a:cubicBezTo>
                    <a:cubicBezTo>
                      <a:pt x="24" y="59"/>
                      <a:pt x="27" y="58"/>
                      <a:pt x="29" y="57"/>
                    </a:cubicBezTo>
                    <a:cubicBezTo>
                      <a:pt x="32" y="57"/>
                      <a:pt x="34" y="55"/>
                      <a:pt x="36" y="54"/>
                    </a:cubicBezTo>
                    <a:cubicBezTo>
                      <a:pt x="38" y="52"/>
                      <a:pt x="40" y="50"/>
                      <a:pt x="41" y="47"/>
                    </a:cubicBezTo>
                    <a:cubicBezTo>
                      <a:pt x="42" y="45"/>
                      <a:pt x="43" y="42"/>
                      <a:pt x="43" y="39"/>
                    </a:cubicBezTo>
                    <a:lnTo>
                      <a:pt x="43"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2">
                <a:extLst>
                  <a:ext uri="{FF2B5EF4-FFF2-40B4-BE49-F238E27FC236}">
                    <a16:creationId xmlns:a16="http://schemas.microsoft.com/office/drawing/2014/main" id="{DBD293CF-C3D8-49E1-AD86-0610666CFCF7}"/>
                  </a:ext>
                </a:extLst>
              </p:cNvPr>
              <p:cNvSpPr>
                <a:spLocks/>
              </p:cNvSpPr>
              <p:nvPr/>
            </p:nvSpPr>
            <p:spPr bwMode="auto">
              <a:xfrm>
                <a:off x="6397625" y="3575050"/>
                <a:ext cx="161925" cy="211138"/>
              </a:xfrm>
              <a:custGeom>
                <a:avLst/>
                <a:gdLst>
                  <a:gd name="T0" fmla="*/ 40 w 50"/>
                  <a:gd name="T1" fmla="*/ 20 h 65"/>
                  <a:gd name="T2" fmla="*/ 39 w 50"/>
                  <a:gd name="T3" fmla="*/ 13 h 65"/>
                  <a:gd name="T4" fmla="*/ 35 w 50"/>
                  <a:gd name="T5" fmla="*/ 9 h 65"/>
                  <a:gd name="T6" fmla="*/ 30 w 50"/>
                  <a:gd name="T7" fmla="*/ 7 h 65"/>
                  <a:gd name="T8" fmla="*/ 24 w 50"/>
                  <a:gd name="T9" fmla="*/ 6 h 65"/>
                  <a:gd name="T10" fmla="*/ 19 w 50"/>
                  <a:gd name="T11" fmla="*/ 6 h 65"/>
                  <a:gd name="T12" fmla="*/ 14 w 50"/>
                  <a:gd name="T13" fmla="*/ 8 h 65"/>
                  <a:gd name="T14" fmla="*/ 11 w 50"/>
                  <a:gd name="T15" fmla="*/ 12 h 65"/>
                  <a:gd name="T16" fmla="*/ 9 w 50"/>
                  <a:gd name="T17" fmla="*/ 17 h 65"/>
                  <a:gd name="T18" fmla="*/ 11 w 50"/>
                  <a:gd name="T19" fmla="*/ 21 h 65"/>
                  <a:gd name="T20" fmla="*/ 14 w 50"/>
                  <a:gd name="T21" fmla="*/ 24 h 65"/>
                  <a:gd name="T22" fmla="*/ 18 w 50"/>
                  <a:gd name="T23" fmla="*/ 26 h 65"/>
                  <a:gd name="T24" fmla="*/ 22 w 50"/>
                  <a:gd name="T25" fmla="*/ 27 h 65"/>
                  <a:gd name="T26" fmla="*/ 32 w 50"/>
                  <a:gd name="T27" fmla="*/ 29 h 65"/>
                  <a:gd name="T28" fmla="*/ 39 w 50"/>
                  <a:gd name="T29" fmla="*/ 31 h 65"/>
                  <a:gd name="T30" fmla="*/ 44 w 50"/>
                  <a:gd name="T31" fmla="*/ 34 h 65"/>
                  <a:gd name="T32" fmla="*/ 48 w 50"/>
                  <a:gd name="T33" fmla="*/ 39 h 65"/>
                  <a:gd name="T34" fmla="*/ 50 w 50"/>
                  <a:gd name="T35" fmla="*/ 47 h 65"/>
                  <a:gd name="T36" fmla="*/ 48 w 50"/>
                  <a:gd name="T37" fmla="*/ 55 h 65"/>
                  <a:gd name="T38" fmla="*/ 42 w 50"/>
                  <a:gd name="T39" fmla="*/ 61 h 65"/>
                  <a:gd name="T40" fmla="*/ 34 w 50"/>
                  <a:gd name="T41" fmla="*/ 64 h 65"/>
                  <a:gd name="T42" fmla="*/ 25 w 50"/>
                  <a:gd name="T43" fmla="*/ 65 h 65"/>
                  <a:gd name="T44" fmla="*/ 8 w 50"/>
                  <a:gd name="T45" fmla="*/ 60 h 65"/>
                  <a:gd name="T46" fmla="*/ 0 w 50"/>
                  <a:gd name="T47" fmla="*/ 43 h 65"/>
                  <a:gd name="T48" fmla="*/ 7 w 50"/>
                  <a:gd name="T49" fmla="*/ 43 h 65"/>
                  <a:gd name="T50" fmla="*/ 13 w 50"/>
                  <a:gd name="T51" fmla="*/ 55 h 65"/>
                  <a:gd name="T52" fmla="*/ 26 w 50"/>
                  <a:gd name="T53" fmla="*/ 59 h 65"/>
                  <a:gd name="T54" fmla="*/ 31 w 50"/>
                  <a:gd name="T55" fmla="*/ 58 h 65"/>
                  <a:gd name="T56" fmla="*/ 37 w 50"/>
                  <a:gd name="T57" fmla="*/ 56 h 65"/>
                  <a:gd name="T58" fmla="*/ 41 w 50"/>
                  <a:gd name="T59" fmla="*/ 52 h 65"/>
                  <a:gd name="T60" fmla="*/ 42 w 50"/>
                  <a:gd name="T61" fmla="*/ 47 h 65"/>
                  <a:gd name="T62" fmla="*/ 41 w 50"/>
                  <a:gd name="T63" fmla="*/ 42 h 65"/>
                  <a:gd name="T64" fmla="*/ 38 w 50"/>
                  <a:gd name="T65" fmla="*/ 39 h 65"/>
                  <a:gd name="T66" fmla="*/ 34 w 50"/>
                  <a:gd name="T67" fmla="*/ 37 h 65"/>
                  <a:gd name="T68" fmla="*/ 29 w 50"/>
                  <a:gd name="T69" fmla="*/ 36 h 65"/>
                  <a:gd name="T70" fmla="*/ 19 w 50"/>
                  <a:gd name="T71" fmla="*/ 34 h 65"/>
                  <a:gd name="T72" fmla="*/ 12 w 50"/>
                  <a:gd name="T73" fmla="*/ 31 h 65"/>
                  <a:gd name="T74" fmla="*/ 7 w 50"/>
                  <a:gd name="T75" fmla="*/ 28 h 65"/>
                  <a:gd name="T76" fmla="*/ 3 w 50"/>
                  <a:gd name="T77" fmla="*/ 24 h 65"/>
                  <a:gd name="T78" fmla="*/ 2 w 50"/>
                  <a:gd name="T79" fmla="*/ 17 h 65"/>
                  <a:gd name="T80" fmla="*/ 4 w 50"/>
                  <a:gd name="T81" fmla="*/ 9 h 65"/>
                  <a:gd name="T82" fmla="*/ 9 w 50"/>
                  <a:gd name="T83" fmla="*/ 4 h 65"/>
                  <a:gd name="T84" fmla="*/ 17 w 50"/>
                  <a:gd name="T85" fmla="*/ 1 h 65"/>
                  <a:gd name="T86" fmla="*/ 25 w 50"/>
                  <a:gd name="T87" fmla="*/ 0 h 65"/>
                  <a:gd name="T88" fmla="*/ 34 w 50"/>
                  <a:gd name="T89" fmla="*/ 1 h 65"/>
                  <a:gd name="T90" fmla="*/ 41 w 50"/>
                  <a:gd name="T91" fmla="*/ 5 h 65"/>
                  <a:gd name="T92" fmla="*/ 46 w 50"/>
                  <a:gd name="T93" fmla="*/ 11 h 65"/>
                  <a:gd name="T94" fmla="*/ 48 w 50"/>
                  <a:gd name="T95" fmla="*/ 20 h 65"/>
                  <a:gd name="T96" fmla="*/ 40 w 50"/>
                  <a:gd name="T97"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65">
                    <a:moveTo>
                      <a:pt x="40" y="20"/>
                    </a:moveTo>
                    <a:cubicBezTo>
                      <a:pt x="40" y="17"/>
                      <a:pt x="40" y="15"/>
                      <a:pt x="39" y="13"/>
                    </a:cubicBezTo>
                    <a:cubicBezTo>
                      <a:pt x="38" y="12"/>
                      <a:pt x="37" y="10"/>
                      <a:pt x="35" y="9"/>
                    </a:cubicBezTo>
                    <a:cubicBezTo>
                      <a:pt x="34" y="8"/>
                      <a:pt x="32" y="7"/>
                      <a:pt x="30" y="7"/>
                    </a:cubicBezTo>
                    <a:cubicBezTo>
                      <a:pt x="28" y="6"/>
                      <a:pt x="26" y="6"/>
                      <a:pt x="24" y="6"/>
                    </a:cubicBezTo>
                    <a:cubicBezTo>
                      <a:pt x="22" y="6"/>
                      <a:pt x="21" y="6"/>
                      <a:pt x="19" y="6"/>
                    </a:cubicBezTo>
                    <a:cubicBezTo>
                      <a:pt x="17" y="7"/>
                      <a:pt x="16" y="7"/>
                      <a:pt x="14" y="8"/>
                    </a:cubicBezTo>
                    <a:cubicBezTo>
                      <a:pt x="13" y="9"/>
                      <a:pt x="12" y="10"/>
                      <a:pt x="11" y="12"/>
                    </a:cubicBezTo>
                    <a:cubicBezTo>
                      <a:pt x="10" y="13"/>
                      <a:pt x="9" y="15"/>
                      <a:pt x="9" y="17"/>
                    </a:cubicBezTo>
                    <a:cubicBezTo>
                      <a:pt x="9" y="18"/>
                      <a:pt x="10" y="20"/>
                      <a:pt x="11" y="21"/>
                    </a:cubicBezTo>
                    <a:cubicBezTo>
                      <a:pt x="12" y="22"/>
                      <a:pt x="13" y="23"/>
                      <a:pt x="14" y="24"/>
                    </a:cubicBezTo>
                    <a:cubicBezTo>
                      <a:pt x="15" y="25"/>
                      <a:pt x="17" y="25"/>
                      <a:pt x="18" y="26"/>
                    </a:cubicBezTo>
                    <a:cubicBezTo>
                      <a:pt x="20" y="26"/>
                      <a:pt x="21" y="27"/>
                      <a:pt x="22" y="27"/>
                    </a:cubicBezTo>
                    <a:cubicBezTo>
                      <a:pt x="32" y="29"/>
                      <a:pt x="32" y="29"/>
                      <a:pt x="32" y="29"/>
                    </a:cubicBezTo>
                    <a:cubicBezTo>
                      <a:pt x="35" y="30"/>
                      <a:pt x="37" y="30"/>
                      <a:pt x="39" y="31"/>
                    </a:cubicBezTo>
                    <a:cubicBezTo>
                      <a:pt x="41" y="32"/>
                      <a:pt x="43" y="33"/>
                      <a:pt x="44" y="34"/>
                    </a:cubicBezTo>
                    <a:cubicBezTo>
                      <a:pt x="46" y="36"/>
                      <a:pt x="47" y="37"/>
                      <a:pt x="48" y="39"/>
                    </a:cubicBezTo>
                    <a:cubicBezTo>
                      <a:pt x="50" y="41"/>
                      <a:pt x="50" y="44"/>
                      <a:pt x="50" y="47"/>
                    </a:cubicBezTo>
                    <a:cubicBezTo>
                      <a:pt x="50" y="50"/>
                      <a:pt x="49" y="53"/>
                      <a:pt x="48" y="55"/>
                    </a:cubicBezTo>
                    <a:cubicBezTo>
                      <a:pt x="46" y="57"/>
                      <a:pt x="44" y="59"/>
                      <a:pt x="42" y="61"/>
                    </a:cubicBezTo>
                    <a:cubicBezTo>
                      <a:pt x="40" y="62"/>
                      <a:pt x="37" y="63"/>
                      <a:pt x="34" y="64"/>
                    </a:cubicBezTo>
                    <a:cubicBezTo>
                      <a:pt x="31" y="65"/>
                      <a:pt x="28" y="65"/>
                      <a:pt x="25" y="65"/>
                    </a:cubicBezTo>
                    <a:cubicBezTo>
                      <a:pt x="18" y="65"/>
                      <a:pt x="12" y="63"/>
                      <a:pt x="8" y="60"/>
                    </a:cubicBezTo>
                    <a:cubicBezTo>
                      <a:pt x="3" y="56"/>
                      <a:pt x="0" y="51"/>
                      <a:pt x="0" y="43"/>
                    </a:cubicBezTo>
                    <a:cubicBezTo>
                      <a:pt x="7" y="43"/>
                      <a:pt x="7" y="43"/>
                      <a:pt x="7" y="43"/>
                    </a:cubicBezTo>
                    <a:cubicBezTo>
                      <a:pt x="8" y="48"/>
                      <a:pt x="10" y="52"/>
                      <a:pt x="13" y="55"/>
                    </a:cubicBezTo>
                    <a:cubicBezTo>
                      <a:pt x="16" y="57"/>
                      <a:pt x="21" y="59"/>
                      <a:pt x="26" y="59"/>
                    </a:cubicBezTo>
                    <a:cubicBezTo>
                      <a:pt x="27" y="59"/>
                      <a:pt x="29" y="59"/>
                      <a:pt x="31" y="58"/>
                    </a:cubicBezTo>
                    <a:cubicBezTo>
                      <a:pt x="33" y="58"/>
                      <a:pt x="35" y="57"/>
                      <a:pt x="37" y="56"/>
                    </a:cubicBezTo>
                    <a:cubicBezTo>
                      <a:pt x="38" y="55"/>
                      <a:pt x="40" y="54"/>
                      <a:pt x="41" y="52"/>
                    </a:cubicBezTo>
                    <a:cubicBezTo>
                      <a:pt x="42" y="51"/>
                      <a:pt x="42" y="49"/>
                      <a:pt x="42" y="47"/>
                    </a:cubicBezTo>
                    <a:cubicBezTo>
                      <a:pt x="42" y="45"/>
                      <a:pt x="42" y="44"/>
                      <a:pt x="41" y="42"/>
                    </a:cubicBezTo>
                    <a:cubicBezTo>
                      <a:pt x="41" y="41"/>
                      <a:pt x="40" y="40"/>
                      <a:pt x="38" y="39"/>
                    </a:cubicBezTo>
                    <a:cubicBezTo>
                      <a:pt x="37" y="38"/>
                      <a:pt x="36" y="38"/>
                      <a:pt x="34" y="37"/>
                    </a:cubicBezTo>
                    <a:cubicBezTo>
                      <a:pt x="32" y="37"/>
                      <a:pt x="31" y="36"/>
                      <a:pt x="29" y="36"/>
                    </a:cubicBezTo>
                    <a:cubicBezTo>
                      <a:pt x="19" y="34"/>
                      <a:pt x="19" y="34"/>
                      <a:pt x="19" y="34"/>
                    </a:cubicBezTo>
                    <a:cubicBezTo>
                      <a:pt x="17" y="33"/>
                      <a:pt x="14" y="32"/>
                      <a:pt x="12" y="31"/>
                    </a:cubicBezTo>
                    <a:cubicBezTo>
                      <a:pt x="10" y="30"/>
                      <a:pt x="8" y="29"/>
                      <a:pt x="7" y="28"/>
                    </a:cubicBezTo>
                    <a:cubicBezTo>
                      <a:pt x="5" y="27"/>
                      <a:pt x="4" y="25"/>
                      <a:pt x="3" y="24"/>
                    </a:cubicBezTo>
                    <a:cubicBezTo>
                      <a:pt x="2" y="22"/>
                      <a:pt x="2" y="20"/>
                      <a:pt x="2" y="17"/>
                    </a:cubicBezTo>
                    <a:cubicBezTo>
                      <a:pt x="2" y="14"/>
                      <a:pt x="3" y="11"/>
                      <a:pt x="4" y="9"/>
                    </a:cubicBezTo>
                    <a:cubicBezTo>
                      <a:pt x="5" y="7"/>
                      <a:pt x="7" y="5"/>
                      <a:pt x="9" y="4"/>
                    </a:cubicBezTo>
                    <a:cubicBezTo>
                      <a:pt x="12" y="2"/>
                      <a:pt x="14" y="1"/>
                      <a:pt x="17" y="1"/>
                    </a:cubicBezTo>
                    <a:cubicBezTo>
                      <a:pt x="20" y="0"/>
                      <a:pt x="22" y="0"/>
                      <a:pt x="25" y="0"/>
                    </a:cubicBezTo>
                    <a:cubicBezTo>
                      <a:pt x="28" y="0"/>
                      <a:pt x="31" y="0"/>
                      <a:pt x="34" y="1"/>
                    </a:cubicBezTo>
                    <a:cubicBezTo>
                      <a:pt x="37" y="2"/>
                      <a:pt x="39" y="3"/>
                      <a:pt x="41" y="5"/>
                    </a:cubicBezTo>
                    <a:cubicBezTo>
                      <a:pt x="43" y="6"/>
                      <a:pt x="45" y="8"/>
                      <a:pt x="46" y="11"/>
                    </a:cubicBezTo>
                    <a:cubicBezTo>
                      <a:pt x="47" y="13"/>
                      <a:pt x="48" y="16"/>
                      <a:pt x="48" y="20"/>
                    </a:cubicBez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641914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4412" y="893"/>
            <a:ext cx="6094413" cy="644230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1" vertOverflow="overflow" horzOverflow="overflow" vert="horz" wrap="square" lIns="365665" tIns="457081" rIns="365665" bIns="182832" numCol="1" spcCol="0" rtlCol="0" fromWordArt="0" anchor="t" anchorCtr="0" forceAA="0" compatLnSpc="1">
            <a:prstTxWarp prst="textNoShape">
              <a:avLst/>
            </a:prstTxWarp>
            <a:noAutofit/>
          </a:bodyPr>
          <a:lstStyle/>
          <a:p>
            <a:pPr>
              <a:lnSpc>
                <a:spcPct val="120000"/>
              </a:lnSpc>
              <a:spcAft>
                <a:spcPts val="600"/>
              </a:spcAft>
            </a:pPr>
            <a:r>
              <a:rPr lang="en-US" sz="1600" b="1">
                <a:solidFill>
                  <a:srgbClr val="000000"/>
                </a:solidFill>
              </a:rPr>
              <a:t>Data &amp; Intelligence: </a:t>
            </a:r>
            <a:r>
              <a:rPr lang="en-US" sz="1500">
                <a:solidFill>
                  <a:srgbClr val="000000"/>
                </a:solidFill>
              </a:rPr>
              <a:t>The techniques and technologies used to create measurable business value from data, information, and knowledge </a:t>
            </a:r>
          </a:p>
          <a:p>
            <a:pPr>
              <a:lnSpc>
                <a:spcPct val="120000"/>
              </a:lnSpc>
              <a:spcAft>
                <a:spcPts val="600"/>
              </a:spcAft>
            </a:pPr>
            <a:r>
              <a:rPr lang="en-US" sz="1600" b="1">
                <a:solidFill>
                  <a:srgbClr val="000000"/>
                </a:solidFill>
              </a:rPr>
              <a:t>Intelligent Automation: </a:t>
            </a:r>
            <a:r>
              <a:rPr lang="en-US" sz="1500">
                <a:solidFill>
                  <a:srgbClr val="000000"/>
                </a:solidFill>
              </a:rPr>
              <a:t>The execution of automated business processes using artificial intelligence (AI), machine learning, and data science to make “intelligent” decisions and drive better outcomes</a:t>
            </a:r>
          </a:p>
          <a:p>
            <a:pPr>
              <a:lnSpc>
                <a:spcPct val="120000"/>
              </a:lnSpc>
              <a:spcAft>
                <a:spcPts val="600"/>
              </a:spcAft>
            </a:pPr>
            <a:r>
              <a:rPr lang="en-US" sz="1600" b="1">
                <a:solidFill>
                  <a:srgbClr val="000000"/>
                </a:solidFill>
              </a:rPr>
              <a:t>Customer Experience: </a:t>
            </a:r>
            <a:r>
              <a:rPr lang="en-US" sz="1500">
                <a:solidFill>
                  <a:srgbClr val="000000"/>
                </a:solidFill>
              </a:rPr>
              <a:t>The customer’s perception and assessment of their interaction and experience with a company </a:t>
            </a:r>
          </a:p>
          <a:p>
            <a:pPr>
              <a:lnSpc>
                <a:spcPct val="120000"/>
              </a:lnSpc>
              <a:spcAft>
                <a:spcPts val="600"/>
              </a:spcAft>
            </a:pPr>
            <a:r>
              <a:rPr lang="en-US" sz="1600" b="1">
                <a:solidFill>
                  <a:srgbClr val="000000"/>
                </a:solidFill>
              </a:rPr>
              <a:t>Internet of Things:</a:t>
            </a:r>
            <a:r>
              <a:rPr lang="en-US" sz="1500" b="1">
                <a:solidFill>
                  <a:srgbClr val="000000"/>
                </a:solidFill>
              </a:rPr>
              <a:t> </a:t>
            </a:r>
            <a:r>
              <a:rPr lang="en-US" sz="1500">
                <a:solidFill>
                  <a:srgbClr val="000000"/>
                </a:solidFill>
              </a:rPr>
              <a:t>The connection of and communication between everyday physical devices via the internet</a:t>
            </a:r>
          </a:p>
          <a:p>
            <a:pPr>
              <a:lnSpc>
                <a:spcPct val="120000"/>
              </a:lnSpc>
              <a:spcAft>
                <a:spcPts val="600"/>
              </a:spcAft>
            </a:pPr>
            <a:r>
              <a:rPr lang="en-US" sz="1600" b="1">
                <a:solidFill>
                  <a:srgbClr val="000000"/>
                </a:solidFill>
              </a:rPr>
              <a:t>IT Optimization:</a:t>
            </a:r>
            <a:r>
              <a:rPr lang="en-US" sz="1600">
                <a:solidFill>
                  <a:srgbClr val="000000"/>
                </a:solidFill>
              </a:rPr>
              <a:t> </a:t>
            </a:r>
            <a:r>
              <a:rPr lang="en-US" sz="1500">
                <a:solidFill>
                  <a:srgbClr val="000000"/>
                </a:solidFill>
              </a:rPr>
              <a:t>The ability and agility of information systems</a:t>
            </a:r>
            <a:br>
              <a:rPr lang="en-US" sz="1500">
                <a:solidFill>
                  <a:srgbClr val="000000"/>
                </a:solidFill>
              </a:rPr>
            </a:br>
            <a:r>
              <a:rPr lang="en-US" sz="1500">
                <a:solidFill>
                  <a:srgbClr val="000000"/>
                </a:solidFill>
              </a:rPr>
              <a:t>and data to: Rapidly respond to marketplace dynamics; meet the strategic needs of the business; and balance costs and risks</a:t>
            </a:r>
          </a:p>
          <a:p>
            <a:pPr>
              <a:lnSpc>
                <a:spcPct val="120000"/>
              </a:lnSpc>
              <a:spcAft>
                <a:spcPts val="600"/>
              </a:spcAft>
            </a:pPr>
            <a:r>
              <a:rPr lang="en-US" sz="1600" b="1">
                <a:solidFill>
                  <a:srgbClr val="000000"/>
                </a:solidFill>
              </a:rPr>
              <a:t>Cybersecurity: </a:t>
            </a:r>
            <a:r>
              <a:rPr lang="en-US" sz="1500">
                <a:solidFill>
                  <a:srgbClr val="000000"/>
                </a:solidFill>
              </a:rPr>
              <a:t>The methods and capabilities used to prevent, defend and protect information systems and data from damage, unauthorized use, modification, or exploitation</a:t>
            </a:r>
          </a:p>
          <a:p>
            <a:pPr>
              <a:lnSpc>
                <a:spcPct val="120000"/>
              </a:lnSpc>
              <a:spcAft>
                <a:spcPts val="600"/>
              </a:spcAft>
            </a:pPr>
            <a:endParaRPr lang="en-US" sz="1600">
              <a:solidFill>
                <a:srgbClr val="000000"/>
              </a:solidFill>
            </a:endParaRPr>
          </a:p>
          <a:p>
            <a:pPr>
              <a:lnSpc>
                <a:spcPct val="120000"/>
              </a:lnSpc>
              <a:spcAft>
                <a:spcPts val="600"/>
              </a:spcAft>
            </a:pPr>
            <a:endParaRPr lang="en-US" sz="1400">
              <a:solidFill>
                <a:srgbClr val="000000"/>
              </a:solidFill>
            </a:endParaRPr>
          </a:p>
        </p:txBody>
      </p:sp>
      <p:grpSp>
        <p:nvGrpSpPr>
          <p:cNvPr id="5" name="Group 4">
            <a:extLst>
              <a:ext uri="{FF2B5EF4-FFF2-40B4-BE49-F238E27FC236}">
                <a16:creationId xmlns:a16="http://schemas.microsoft.com/office/drawing/2014/main" id="{F54BBAE4-A7F1-4FE1-975D-6DE68CEB52E1}"/>
              </a:ext>
            </a:extLst>
          </p:cNvPr>
          <p:cNvGrpSpPr/>
          <p:nvPr/>
        </p:nvGrpSpPr>
        <p:grpSpPr>
          <a:xfrm>
            <a:off x="260885" y="472454"/>
            <a:ext cx="5839406" cy="5450112"/>
            <a:chOff x="2428875" y="6350"/>
            <a:chExt cx="7334250" cy="6845301"/>
          </a:xfrm>
        </p:grpSpPr>
        <p:grpSp>
          <p:nvGrpSpPr>
            <p:cNvPr id="6" name="Group 5">
              <a:extLst>
                <a:ext uri="{FF2B5EF4-FFF2-40B4-BE49-F238E27FC236}">
                  <a16:creationId xmlns:a16="http://schemas.microsoft.com/office/drawing/2014/main" id="{AD681C33-38D1-49D5-9B64-62EAA34DE50E}"/>
                </a:ext>
              </a:extLst>
            </p:cNvPr>
            <p:cNvGrpSpPr/>
            <p:nvPr/>
          </p:nvGrpSpPr>
          <p:grpSpPr>
            <a:xfrm>
              <a:off x="2428875" y="2838450"/>
              <a:ext cx="3248025" cy="3344863"/>
              <a:chOff x="2428875" y="2838450"/>
              <a:chExt cx="3248025" cy="3344863"/>
            </a:xfrm>
          </p:grpSpPr>
          <p:sp>
            <p:nvSpPr>
              <p:cNvPr id="130" name="Freeform 5">
                <a:extLst>
                  <a:ext uri="{FF2B5EF4-FFF2-40B4-BE49-F238E27FC236}">
                    <a16:creationId xmlns:a16="http://schemas.microsoft.com/office/drawing/2014/main" id="{47AC71FB-248B-47DC-8E6F-62A1B1FAB0CD}"/>
                  </a:ext>
                </a:extLst>
              </p:cNvPr>
              <p:cNvSpPr>
                <a:spLocks/>
              </p:cNvSpPr>
              <p:nvPr/>
            </p:nvSpPr>
            <p:spPr bwMode="auto">
              <a:xfrm>
                <a:off x="2428875" y="2838450"/>
                <a:ext cx="3248025" cy="3344863"/>
              </a:xfrm>
              <a:custGeom>
                <a:avLst/>
                <a:gdLst>
                  <a:gd name="T0" fmla="*/ 832 w 1002"/>
                  <a:gd name="T1" fmla="*/ 394 h 1031"/>
                  <a:gd name="T2" fmla="*/ 753 w 1002"/>
                  <a:gd name="T3" fmla="*/ 745 h 1031"/>
                  <a:gd name="T4" fmla="*/ 286 w 1002"/>
                  <a:gd name="T5" fmla="*/ 745 h 1031"/>
                  <a:gd name="T6" fmla="*/ 286 w 1002"/>
                  <a:gd name="T7" fmla="*/ 278 h 1031"/>
                  <a:gd name="T8" fmla="*/ 734 w 1002"/>
                  <a:gd name="T9" fmla="*/ 259 h 1031"/>
                  <a:gd name="T10" fmla="*/ 725 w 1002"/>
                  <a:gd name="T11" fmla="*/ 85 h 1031"/>
                  <a:gd name="T12" fmla="*/ 185 w 1002"/>
                  <a:gd name="T13" fmla="*/ 177 h 1031"/>
                  <a:gd name="T14" fmla="*/ 185 w 1002"/>
                  <a:gd name="T15" fmla="*/ 846 h 1031"/>
                  <a:gd name="T16" fmla="*/ 854 w 1002"/>
                  <a:gd name="T17" fmla="*/ 846 h 1031"/>
                  <a:gd name="T18" fmla="*/ 990 w 1002"/>
                  <a:gd name="T19" fmla="*/ 468 h 1031"/>
                  <a:gd name="T20" fmla="*/ 832 w 1002"/>
                  <a:gd name="T21" fmla="*/ 394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2" h="1031">
                    <a:moveTo>
                      <a:pt x="832" y="394"/>
                    </a:moveTo>
                    <a:cubicBezTo>
                      <a:pt x="878" y="512"/>
                      <a:pt x="848" y="649"/>
                      <a:pt x="753" y="745"/>
                    </a:cubicBezTo>
                    <a:cubicBezTo>
                      <a:pt x="624" y="874"/>
                      <a:pt x="415" y="874"/>
                      <a:pt x="286" y="745"/>
                    </a:cubicBezTo>
                    <a:cubicBezTo>
                      <a:pt x="157" y="616"/>
                      <a:pt x="157" y="407"/>
                      <a:pt x="286" y="278"/>
                    </a:cubicBezTo>
                    <a:cubicBezTo>
                      <a:pt x="404" y="160"/>
                      <a:pt x="604" y="160"/>
                      <a:pt x="734" y="259"/>
                    </a:cubicBezTo>
                    <a:cubicBezTo>
                      <a:pt x="754" y="234"/>
                      <a:pt x="752" y="116"/>
                      <a:pt x="725" y="85"/>
                    </a:cubicBezTo>
                    <a:cubicBezTo>
                      <a:pt x="549" y="0"/>
                      <a:pt x="331" y="31"/>
                      <a:pt x="185" y="177"/>
                    </a:cubicBezTo>
                    <a:cubicBezTo>
                      <a:pt x="0" y="362"/>
                      <a:pt x="0" y="661"/>
                      <a:pt x="185" y="846"/>
                    </a:cubicBezTo>
                    <a:cubicBezTo>
                      <a:pt x="370" y="1031"/>
                      <a:pt x="669" y="1031"/>
                      <a:pt x="854" y="846"/>
                    </a:cubicBezTo>
                    <a:cubicBezTo>
                      <a:pt x="957" y="743"/>
                      <a:pt x="1002" y="603"/>
                      <a:pt x="990" y="468"/>
                    </a:cubicBezTo>
                    <a:cubicBezTo>
                      <a:pt x="927" y="450"/>
                      <a:pt x="878" y="427"/>
                      <a:pt x="832" y="394"/>
                    </a:cubicBezTo>
                    <a:close/>
                  </a:path>
                </a:pathLst>
              </a:custGeom>
              <a:solidFill>
                <a:srgbClr val="802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6">
                <a:extLst>
                  <a:ext uri="{FF2B5EF4-FFF2-40B4-BE49-F238E27FC236}">
                    <a16:creationId xmlns:a16="http://schemas.microsoft.com/office/drawing/2014/main" id="{5AD0856A-7325-4AA1-9B33-4369C7626B11}"/>
                  </a:ext>
                </a:extLst>
              </p:cNvPr>
              <p:cNvSpPr>
                <a:spLocks noEditPoints="1"/>
              </p:cNvSpPr>
              <p:nvPr/>
            </p:nvSpPr>
            <p:spPr bwMode="auto">
              <a:xfrm>
                <a:off x="3378200" y="4230688"/>
                <a:ext cx="842963" cy="846138"/>
              </a:xfrm>
              <a:custGeom>
                <a:avLst/>
                <a:gdLst>
                  <a:gd name="T0" fmla="*/ 127 w 260"/>
                  <a:gd name="T1" fmla="*/ 125 h 261"/>
                  <a:gd name="T2" fmla="*/ 260 w 260"/>
                  <a:gd name="T3" fmla="*/ 199 h 261"/>
                  <a:gd name="T4" fmla="*/ 200 w 260"/>
                  <a:gd name="T5" fmla="*/ 199 h 261"/>
                  <a:gd name="T6" fmla="*/ 200 w 260"/>
                  <a:gd name="T7" fmla="*/ 261 h 261"/>
                  <a:gd name="T8" fmla="*/ 127 w 260"/>
                  <a:gd name="T9" fmla="*/ 125 h 261"/>
                  <a:gd name="T10" fmla="*/ 161 w 260"/>
                  <a:gd name="T11" fmla="*/ 210 h 261"/>
                  <a:gd name="T12" fmla="*/ 118 w 260"/>
                  <a:gd name="T13" fmla="*/ 219 h 261"/>
                  <a:gd name="T14" fmla="*/ 17 w 260"/>
                  <a:gd name="T15" fmla="*/ 118 h 261"/>
                  <a:gd name="T16" fmla="*/ 118 w 260"/>
                  <a:gd name="T17" fmla="*/ 17 h 261"/>
                  <a:gd name="T18" fmla="*/ 220 w 260"/>
                  <a:gd name="T19" fmla="*/ 118 h 261"/>
                  <a:gd name="T20" fmla="*/ 211 w 260"/>
                  <a:gd name="T21" fmla="*/ 159 h 261"/>
                  <a:gd name="T22" fmla="*/ 225 w 260"/>
                  <a:gd name="T23" fmla="*/ 167 h 261"/>
                  <a:gd name="T24" fmla="*/ 236 w 260"/>
                  <a:gd name="T25" fmla="*/ 118 h 261"/>
                  <a:gd name="T26" fmla="*/ 118 w 260"/>
                  <a:gd name="T27" fmla="*/ 0 h 261"/>
                  <a:gd name="T28" fmla="*/ 0 w 260"/>
                  <a:gd name="T29" fmla="*/ 118 h 261"/>
                  <a:gd name="T30" fmla="*/ 118 w 260"/>
                  <a:gd name="T31" fmla="*/ 236 h 261"/>
                  <a:gd name="T32" fmla="*/ 169 w 260"/>
                  <a:gd name="T33" fmla="*/ 224 h 261"/>
                  <a:gd name="T34" fmla="*/ 161 w 260"/>
                  <a:gd name="T35" fmla="*/ 210 h 261"/>
                  <a:gd name="T36" fmla="*/ 135 w 260"/>
                  <a:gd name="T37" fmla="*/ 161 h 261"/>
                  <a:gd name="T38" fmla="*/ 118 w 260"/>
                  <a:gd name="T39" fmla="*/ 164 h 261"/>
                  <a:gd name="T40" fmla="*/ 72 w 260"/>
                  <a:gd name="T41" fmla="*/ 118 h 261"/>
                  <a:gd name="T42" fmla="*/ 118 w 260"/>
                  <a:gd name="T43" fmla="*/ 72 h 261"/>
                  <a:gd name="T44" fmla="*/ 165 w 260"/>
                  <a:gd name="T45" fmla="*/ 118 h 261"/>
                  <a:gd name="T46" fmla="*/ 162 w 260"/>
                  <a:gd name="T47" fmla="*/ 132 h 261"/>
                  <a:gd name="T48" fmla="*/ 177 w 260"/>
                  <a:gd name="T49" fmla="*/ 140 h 261"/>
                  <a:gd name="T50" fmla="*/ 181 w 260"/>
                  <a:gd name="T51" fmla="*/ 118 h 261"/>
                  <a:gd name="T52" fmla="*/ 118 w 260"/>
                  <a:gd name="T53" fmla="*/ 56 h 261"/>
                  <a:gd name="T54" fmla="*/ 56 w 260"/>
                  <a:gd name="T55" fmla="*/ 118 h 261"/>
                  <a:gd name="T56" fmla="*/ 118 w 260"/>
                  <a:gd name="T57" fmla="*/ 180 h 261"/>
                  <a:gd name="T58" fmla="*/ 142 w 260"/>
                  <a:gd name="T59" fmla="*/ 176 h 261"/>
                  <a:gd name="T60" fmla="*/ 135 w 260"/>
                  <a:gd name="T61" fmla="*/ 1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261">
                    <a:moveTo>
                      <a:pt x="127" y="125"/>
                    </a:moveTo>
                    <a:cubicBezTo>
                      <a:pt x="260" y="199"/>
                      <a:pt x="260" y="199"/>
                      <a:pt x="260" y="199"/>
                    </a:cubicBezTo>
                    <a:cubicBezTo>
                      <a:pt x="200" y="199"/>
                      <a:pt x="200" y="199"/>
                      <a:pt x="200" y="199"/>
                    </a:cubicBezTo>
                    <a:cubicBezTo>
                      <a:pt x="200" y="261"/>
                      <a:pt x="200" y="261"/>
                      <a:pt x="200" y="261"/>
                    </a:cubicBezTo>
                    <a:lnTo>
                      <a:pt x="127" y="125"/>
                    </a:lnTo>
                    <a:close/>
                    <a:moveTo>
                      <a:pt x="161" y="210"/>
                    </a:moveTo>
                    <a:cubicBezTo>
                      <a:pt x="148" y="216"/>
                      <a:pt x="133" y="219"/>
                      <a:pt x="118" y="219"/>
                    </a:cubicBezTo>
                    <a:cubicBezTo>
                      <a:pt x="62" y="219"/>
                      <a:pt x="17" y="174"/>
                      <a:pt x="17" y="118"/>
                    </a:cubicBezTo>
                    <a:cubicBezTo>
                      <a:pt x="17" y="62"/>
                      <a:pt x="62" y="17"/>
                      <a:pt x="118" y="17"/>
                    </a:cubicBezTo>
                    <a:cubicBezTo>
                      <a:pt x="174" y="17"/>
                      <a:pt x="220" y="62"/>
                      <a:pt x="220" y="118"/>
                    </a:cubicBezTo>
                    <a:cubicBezTo>
                      <a:pt x="220" y="133"/>
                      <a:pt x="216" y="147"/>
                      <a:pt x="211" y="159"/>
                    </a:cubicBezTo>
                    <a:cubicBezTo>
                      <a:pt x="225" y="167"/>
                      <a:pt x="225" y="167"/>
                      <a:pt x="225" y="167"/>
                    </a:cubicBezTo>
                    <a:cubicBezTo>
                      <a:pt x="232" y="152"/>
                      <a:pt x="236" y="136"/>
                      <a:pt x="236" y="118"/>
                    </a:cubicBezTo>
                    <a:cubicBezTo>
                      <a:pt x="236" y="53"/>
                      <a:pt x="183" y="0"/>
                      <a:pt x="118" y="0"/>
                    </a:cubicBezTo>
                    <a:cubicBezTo>
                      <a:pt x="53" y="0"/>
                      <a:pt x="0" y="53"/>
                      <a:pt x="0" y="118"/>
                    </a:cubicBezTo>
                    <a:cubicBezTo>
                      <a:pt x="0" y="183"/>
                      <a:pt x="53" y="236"/>
                      <a:pt x="118" y="236"/>
                    </a:cubicBezTo>
                    <a:cubicBezTo>
                      <a:pt x="136" y="236"/>
                      <a:pt x="153" y="232"/>
                      <a:pt x="169" y="224"/>
                    </a:cubicBezTo>
                    <a:lnTo>
                      <a:pt x="161" y="210"/>
                    </a:lnTo>
                    <a:close/>
                    <a:moveTo>
                      <a:pt x="135" y="161"/>
                    </a:moveTo>
                    <a:cubicBezTo>
                      <a:pt x="130" y="163"/>
                      <a:pt x="124" y="164"/>
                      <a:pt x="118" y="164"/>
                    </a:cubicBezTo>
                    <a:cubicBezTo>
                      <a:pt x="93" y="164"/>
                      <a:pt x="72" y="144"/>
                      <a:pt x="72" y="118"/>
                    </a:cubicBezTo>
                    <a:cubicBezTo>
                      <a:pt x="72" y="92"/>
                      <a:pt x="93" y="72"/>
                      <a:pt x="118" y="72"/>
                    </a:cubicBezTo>
                    <a:cubicBezTo>
                      <a:pt x="144" y="72"/>
                      <a:pt x="165" y="92"/>
                      <a:pt x="165" y="118"/>
                    </a:cubicBezTo>
                    <a:cubicBezTo>
                      <a:pt x="165" y="123"/>
                      <a:pt x="164" y="128"/>
                      <a:pt x="162" y="132"/>
                    </a:cubicBezTo>
                    <a:cubicBezTo>
                      <a:pt x="177" y="140"/>
                      <a:pt x="177" y="140"/>
                      <a:pt x="177" y="140"/>
                    </a:cubicBezTo>
                    <a:cubicBezTo>
                      <a:pt x="179" y="133"/>
                      <a:pt x="181" y="126"/>
                      <a:pt x="181" y="118"/>
                    </a:cubicBezTo>
                    <a:cubicBezTo>
                      <a:pt x="181" y="84"/>
                      <a:pt x="153" y="56"/>
                      <a:pt x="118" y="56"/>
                    </a:cubicBezTo>
                    <a:cubicBezTo>
                      <a:pt x="84" y="56"/>
                      <a:pt x="56" y="84"/>
                      <a:pt x="56" y="118"/>
                    </a:cubicBezTo>
                    <a:cubicBezTo>
                      <a:pt x="56" y="152"/>
                      <a:pt x="84" y="180"/>
                      <a:pt x="118" y="180"/>
                    </a:cubicBezTo>
                    <a:cubicBezTo>
                      <a:pt x="127" y="180"/>
                      <a:pt x="135" y="179"/>
                      <a:pt x="142" y="176"/>
                    </a:cubicBezTo>
                    <a:lnTo>
                      <a:pt x="135" y="161"/>
                    </a:lnTo>
                    <a:close/>
                  </a:path>
                </a:pathLst>
              </a:custGeom>
              <a:solidFill>
                <a:srgbClr val="7F2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32" name="Group 131">
                <a:extLst>
                  <a:ext uri="{FF2B5EF4-FFF2-40B4-BE49-F238E27FC236}">
                    <a16:creationId xmlns:a16="http://schemas.microsoft.com/office/drawing/2014/main" id="{93D132B7-0AF6-413F-B789-4B103341CCD4}"/>
                  </a:ext>
                </a:extLst>
              </p:cNvPr>
              <p:cNvGrpSpPr/>
              <p:nvPr/>
            </p:nvGrpSpPr>
            <p:grpSpPr>
              <a:xfrm>
                <a:off x="2662238" y="4060825"/>
                <a:ext cx="1101725" cy="1804988"/>
                <a:chOff x="2662238" y="4060825"/>
                <a:chExt cx="1101725" cy="1804988"/>
              </a:xfrm>
            </p:grpSpPr>
            <p:sp>
              <p:nvSpPr>
                <p:cNvPr id="133" name="Freeform 7">
                  <a:extLst>
                    <a:ext uri="{FF2B5EF4-FFF2-40B4-BE49-F238E27FC236}">
                      <a16:creationId xmlns:a16="http://schemas.microsoft.com/office/drawing/2014/main" id="{4B49FABF-F893-46FF-A46C-55E7FE14A6B0}"/>
                    </a:ext>
                  </a:extLst>
                </p:cNvPr>
                <p:cNvSpPr>
                  <a:spLocks/>
                </p:cNvSpPr>
                <p:nvPr/>
              </p:nvSpPr>
              <p:spPr bwMode="auto">
                <a:xfrm>
                  <a:off x="2774950" y="4060825"/>
                  <a:ext cx="214313" cy="101600"/>
                </a:xfrm>
                <a:custGeom>
                  <a:avLst/>
                  <a:gdLst>
                    <a:gd name="T0" fmla="*/ 135 w 135"/>
                    <a:gd name="T1" fmla="*/ 41 h 64"/>
                    <a:gd name="T2" fmla="*/ 129 w 135"/>
                    <a:gd name="T3" fmla="*/ 64 h 64"/>
                    <a:gd name="T4" fmla="*/ 0 w 135"/>
                    <a:gd name="T5" fmla="*/ 23 h 64"/>
                    <a:gd name="T6" fmla="*/ 7 w 135"/>
                    <a:gd name="T7" fmla="*/ 0 h 64"/>
                    <a:gd name="T8" fmla="*/ 135 w 135"/>
                    <a:gd name="T9" fmla="*/ 41 h 64"/>
                  </a:gdLst>
                  <a:ahLst/>
                  <a:cxnLst>
                    <a:cxn ang="0">
                      <a:pos x="T0" y="T1"/>
                    </a:cxn>
                    <a:cxn ang="0">
                      <a:pos x="T2" y="T3"/>
                    </a:cxn>
                    <a:cxn ang="0">
                      <a:pos x="T4" y="T5"/>
                    </a:cxn>
                    <a:cxn ang="0">
                      <a:pos x="T6" y="T7"/>
                    </a:cxn>
                    <a:cxn ang="0">
                      <a:pos x="T8" y="T9"/>
                    </a:cxn>
                  </a:cxnLst>
                  <a:rect l="0" t="0" r="r" b="b"/>
                  <a:pathLst>
                    <a:path w="135" h="64">
                      <a:moveTo>
                        <a:pt x="135" y="41"/>
                      </a:moveTo>
                      <a:lnTo>
                        <a:pt x="129" y="64"/>
                      </a:lnTo>
                      <a:lnTo>
                        <a:pt x="0" y="23"/>
                      </a:lnTo>
                      <a:lnTo>
                        <a:pt x="7" y="0"/>
                      </a:lnTo>
                      <a:lnTo>
                        <a:pt x="13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8">
                  <a:extLst>
                    <a:ext uri="{FF2B5EF4-FFF2-40B4-BE49-F238E27FC236}">
                      <a16:creationId xmlns:a16="http://schemas.microsoft.com/office/drawing/2014/main" id="{DE27F5D0-926F-4877-AEAD-FE5FE33739C7}"/>
                    </a:ext>
                  </a:extLst>
                </p:cNvPr>
                <p:cNvSpPr>
                  <a:spLocks/>
                </p:cNvSpPr>
                <p:nvPr/>
              </p:nvSpPr>
              <p:spPr bwMode="auto">
                <a:xfrm>
                  <a:off x="2740025" y="4171950"/>
                  <a:ext cx="230188" cy="177800"/>
                </a:xfrm>
                <a:custGeom>
                  <a:avLst/>
                  <a:gdLst>
                    <a:gd name="T0" fmla="*/ 145 w 145"/>
                    <a:gd name="T1" fmla="*/ 4 h 112"/>
                    <a:gd name="T2" fmla="*/ 123 w 145"/>
                    <a:gd name="T3" fmla="*/ 112 h 112"/>
                    <a:gd name="T4" fmla="*/ 102 w 145"/>
                    <a:gd name="T5" fmla="*/ 108 h 112"/>
                    <a:gd name="T6" fmla="*/ 112 w 145"/>
                    <a:gd name="T7" fmla="*/ 65 h 112"/>
                    <a:gd name="T8" fmla="*/ 0 w 145"/>
                    <a:gd name="T9" fmla="*/ 41 h 112"/>
                    <a:gd name="T10" fmla="*/ 4 w 145"/>
                    <a:gd name="T11" fmla="*/ 18 h 112"/>
                    <a:gd name="T12" fmla="*/ 116 w 145"/>
                    <a:gd name="T13" fmla="*/ 43 h 112"/>
                    <a:gd name="T14" fmla="*/ 125 w 145"/>
                    <a:gd name="T15" fmla="*/ 0 h 112"/>
                    <a:gd name="T16" fmla="*/ 145 w 145"/>
                    <a:gd name="T17" fmla="*/ 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12">
                      <a:moveTo>
                        <a:pt x="145" y="4"/>
                      </a:moveTo>
                      <a:lnTo>
                        <a:pt x="123" y="112"/>
                      </a:lnTo>
                      <a:lnTo>
                        <a:pt x="102" y="108"/>
                      </a:lnTo>
                      <a:lnTo>
                        <a:pt x="112" y="65"/>
                      </a:lnTo>
                      <a:lnTo>
                        <a:pt x="0" y="41"/>
                      </a:lnTo>
                      <a:lnTo>
                        <a:pt x="4" y="18"/>
                      </a:lnTo>
                      <a:lnTo>
                        <a:pt x="116" y="43"/>
                      </a:lnTo>
                      <a:lnTo>
                        <a:pt x="125" y="0"/>
                      </a:lnTo>
                      <a:lnTo>
                        <a:pt x="14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9">
                  <a:extLst>
                    <a:ext uri="{FF2B5EF4-FFF2-40B4-BE49-F238E27FC236}">
                      <a16:creationId xmlns:a16="http://schemas.microsoft.com/office/drawing/2014/main" id="{81E25BAE-3E68-441E-B933-05C7762037B7}"/>
                    </a:ext>
                  </a:extLst>
                </p:cNvPr>
                <p:cNvSpPr>
                  <a:spLocks noEditPoints="1"/>
                </p:cNvSpPr>
                <p:nvPr/>
              </p:nvSpPr>
              <p:spPr bwMode="auto">
                <a:xfrm>
                  <a:off x="2705100" y="4427538"/>
                  <a:ext cx="225425" cy="207963"/>
                </a:xfrm>
                <a:custGeom>
                  <a:avLst/>
                  <a:gdLst>
                    <a:gd name="T0" fmla="*/ 70 w 70"/>
                    <a:gd name="T1" fmla="*/ 32 h 64"/>
                    <a:gd name="T2" fmla="*/ 67 w 70"/>
                    <a:gd name="T3" fmla="*/ 45 h 64"/>
                    <a:gd name="T4" fmla="*/ 60 w 70"/>
                    <a:gd name="T5" fmla="*/ 55 h 64"/>
                    <a:gd name="T6" fmla="*/ 49 w 70"/>
                    <a:gd name="T7" fmla="*/ 62 h 64"/>
                    <a:gd name="T8" fmla="*/ 36 w 70"/>
                    <a:gd name="T9" fmla="*/ 64 h 64"/>
                    <a:gd name="T10" fmla="*/ 22 w 70"/>
                    <a:gd name="T11" fmla="*/ 62 h 64"/>
                    <a:gd name="T12" fmla="*/ 11 w 70"/>
                    <a:gd name="T13" fmla="*/ 56 h 64"/>
                    <a:gd name="T14" fmla="*/ 3 w 70"/>
                    <a:gd name="T15" fmla="*/ 46 h 64"/>
                    <a:gd name="T16" fmla="*/ 0 w 70"/>
                    <a:gd name="T17" fmla="*/ 33 h 64"/>
                    <a:gd name="T18" fmla="*/ 3 w 70"/>
                    <a:gd name="T19" fmla="*/ 20 h 64"/>
                    <a:gd name="T20" fmla="*/ 10 w 70"/>
                    <a:gd name="T21" fmla="*/ 9 h 64"/>
                    <a:gd name="T22" fmla="*/ 21 w 70"/>
                    <a:gd name="T23" fmla="*/ 3 h 64"/>
                    <a:gd name="T24" fmla="*/ 35 w 70"/>
                    <a:gd name="T25" fmla="*/ 1 h 64"/>
                    <a:gd name="T26" fmla="*/ 48 w 70"/>
                    <a:gd name="T27" fmla="*/ 3 h 64"/>
                    <a:gd name="T28" fmla="*/ 59 w 70"/>
                    <a:gd name="T29" fmla="*/ 9 h 64"/>
                    <a:gd name="T30" fmla="*/ 67 w 70"/>
                    <a:gd name="T31" fmla="*/ 18 h 64"/>
                    <a:gd name="T32" fmla="*/ 70 w 70"/>
                    <a:gd name="T33" fmla="*/ 32 h 64"/>
                    <a:gd name="T34" fmla="*/ 60 w 70"/>
                    <a:gd name="T35" fmla="*/ 32 h 64"/>
                    <a:gd name="T36" fmla="*/ 58 w 70"/>
                    <a:gd name="T37" fmla="*/ 23 h 64"/>
                    <a:gd name="T38" fmla="*/ 52 w 70"/>
                    <a:gd name="T39" fmla="*/ 17 h 64"/>
                    <a:gd name="T40" fmla="*/ 44 w 70"/>
                    <a:gd name="T41" fmla="*/ 13 h 64"/>
                    <a:gd name="T42" fmla="*/ 35 w 70"/>
                    <a:gd name="T43" fmla="*/ 12 h 64"/>
                    <a:gd name="T44" fmla="*/ 26 w 70"/>
                    <a:gd name="T45" fmla="*/ 13 h 64"/>
                    <a:gd name="T46" fmla="*/ 18 w 70"/>
                    <a:gd name="T47" fmla="*/ 17 h 64"/>
                    <a:gd name="T48" fmla="*/ 12 w 70"/>
                    <a:gd name="T49" fmla="*/ 24 h 64"/>
                    <a:gd name="T50" fmla="*/ 10 w 70"/>
                    <a:gd name="T51" fmla="*/ 33 h 64"/>
                    <a:gd name="T52" fmla="*/ 12 w 70"/>
                    <a:gd name="T53" fmla="*/ 42 h 64"/>
                    <a:gd name="T54" fmla="*/ 18 w 70"/>
                    <a:gd name="T55" fmla="*/ 48 h 64"/>
                    <a:gd name="T56" fmla="*/ 26 w 70"/>
                    <a:gd name="T57" fmla="*/ 51 h 64"/>
                    <a:gd name="T58" fmla="*/ 36 w 70"/>
                    <a:gd name="T59" fmla="*/ 52 h 64"/>
                    <a:gd name="T60" fmla="*/ 45 w 70"/>
                    <a:gd name="T61" fmla="*/ 51 h 64"/>
                    <a:gd name="T62" fmla="*/ 53 w 70"/>
                    <a:gd name="T63" fmla="*/ 47 h 64"/>
                    <a:gd name="T64" fmla="*/ 58 w 70"/>
                    <a:gd name="T65" fmla="*/ 41 h 64"/>
                    <a:gd name="T66" fmla="*/ 60 w 70"/>
                    <a:gd name="T6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4">
                      <a:moveTo>
                        <a:pt x="70" y="32"/>
                      </a:moveTo>
                      <a:cubicBezTo>
                        <a:pt x="70" y="37"/>
                        <a:pt x="69" y="41"/>
                        <a:pt x="67" y="45"/>
                      </a:cubicBezTo>
                      <a:cubicBezTo>
                        <a:pt x="66" y="49"/>
                        <a:pt x="63" y="52"/>
                        <a:pt x="60" y="55"/>
                      </a:cubicBezTo>
                      <a:cubicBezTo>
                        <a:pt x="57" y="58"/>
                        <a:pt x="53" y="60"/>
                        <a:pt x="49" y="62"/>
                      </a:cubicBezTo>
                      <a:cubicBezTo>
                        <a:pt x="45" y="63"/>
                        <a:pt x="40" y="64"/>
                        <a:pt x="36" y="64"/>
                      </a:cubicBezTo>
                      <a:cubicBezTo>
                        <a:pt x="31" y="64"/>
                        <a:pt x="26" y="63"/>
                        <a:pt x="22" y="62"/>
                      </a:cubicBezTo>
                      <a:cubicBezTo>
                        <a:pt x="18" y="61"/>
                        <a:pt x="14" y="59"/>
                        <a:pt x="11" y="56"/>
                      </a:cubicBezTo>
                      <a:cubicBezTo>
                        <a:pt x="8" y="53"/>
                        <a:pt x="5" y="50"/>
                        <a:pt x="3" y="46"/>
                      </a:cubicBezTo>
                      <a:cubicBezTo>
                        <a:pt x="2" y="42"/>
                        <a:pt x="1" y="38"/>
                        <a:pt x="0" y="33"/>
                      </a:cubicBezTo>
                      <a:cubicBezTo>
                        <a:pt x="0" y="28"/>
                        <a:pt x="1" y="23"/>
                        <a:pt x="3" y="20"/>
                      </a:cubicBezTo>
                      <a:cubicBezTo>
                        <a:pt x="5" y="16"/>
                        <a:pt x="7" y="12"/>
                        <a:pt x="10" y="9"/>
                      </a:cubicBezTo>
                      <a:cubicBezTo>
                        <a:pt x="13" y="7"/>
                        <a:pt x="17" y="4"/>
                        <a:pt x="21" y="3"/>
                      </a:cubicBezTo>
                      <a:cubicBezTo>
                        <a:pt x="25" y="1"/>
                        <a:pt x="30" y="1"/>
                        <a:pt x="35" y="1"/>
                      </a:cubicBezTo>
                      <a:cubicBezTo>
                        <a:pt x="39" y="0"/>
                        <a:pt x="44" y="1"/>
                        <a:pt x="48" y="3"/>
                      </a:cubicBezTo>
                      <a:cubicBezTo>
                        <a:pt x="52" y="4"/>
                        <a:pt x="56" y="6"/>
                        <a:pt x="59" y="9"/>
                      </a:cubicBezTo>
                      <a:cubicBezTo>
                        <a:pt x="62" y="11"/>
                        <a:pt x="65" y="15"/>
                        <a:pt x="67" y="18"/>
                      </a:cubicBezTo>
                      <a:cubicBezTo>
                        <a:pt x="69" y="22"/>
                        <a:pt x="70" y="27"/>
                        <a:pt x="70" y="32"/>
                      </a:cubicBezTo>
                      <a:close/>
                      <a:moveTo>
                        <a:pt x="60" y="32"/>
                      </a:moveTo>
                      <a:cubicBezTo>
                        <a:pt x="60" y="28"/>
                        <a:pt x="60" y="25"/>
                        <a:pt x="58" y="23"/>
                      </a:cubicBezTo>
                      <a:cubicBezTo>
                        <a:pt x="57" y="20"/>
                        <a:pt x="55" y="18"/>
                        <a:pt x="52" y="17"/>
                      </a:cubicBezTo>
                      <a:cubicBezTo>
                        <a:pt x="50" y="15"/>
                        <a:pt x="47" y="14"/>
                        <a:pt x="44" y="13"/>
                      </a:cubicBezTo>
                      <a:cubicBezTo>
                        <a:pt x="41" y="12"/>
                        <a:pt x="38" y="12"/>
                        <a:pt x="35" y="12"/>
                      </a:cubicBezTo>
                      <a:cubicBezTo>
                        <a:pt x="32" y="12"/>
                        <a:pt x="29" y="13"/>
                        <a:pt x="26" y="13"/>
                      </a:cubicBezTo>
                      <a:cubicBezTo>
                        <a:pt x="23" y="14"/>
                        <a:pt x="20" y="16"/>
                        <a:pt x="18" y="17"/>
                      </a:cubicBezTo>
                      <a:cubicBezTo>
                        <a:pt x="15" y="19"/>
                        <a:pt x="13" y="21"/>
                        <a:pt x="12" y="24"/>
                      </a:cubicBezTo>
                      <a:cubicBezTo>
                        <a:pt x="11" y="26"/>
                        <a:pt x="10" y="29"/>
                        <a:pt x="10" y="33"/>
                      </a:cubicBezTo>
                      <a:cubicBezTo>
                        <a:pt x="10" y="36"/>
                        <a:pt x="11" y="39"/>
                        <a:pt x="12" y="42"/>
                      </a:cubicBezTo>
                      <a:cubicBezTo>
                        <a:pt x="14" y="44"/>
                        <a:pt x="16" y="46"/>
                        <a:pt x="18" y="48"/>
                      </a:cubicBezTo>
                      <a:cubicBezTo>
                        <a:pt x="20" y="50"/>
                        <a:pt x="23" y="51"/>
                        <a:pt x="26" y="51"/>
                      </a:cubicBezTo>
                      <a:cubicBezTo>
                        <a:pt x="29" y="52"/>
                        <a:pt x="32" y="53"/>
                        <a:pt x="36" y="52"/>
                      </a:cubicBezTo>
                      <a:cubicBezTo>
                        <a:pt x="39" y="52"/>
                        <a:pt x="42" y="52"/>
                        <a:pt x="45" y="51"/>
                      </a:cubicBezTo>
                      <a:cubicBezTo>
                        <a:pt x="48" y="50"/>
                        <a:pt x="51" y="49"/>
                        <a:pt x="53" y="47"/>
                      </a:cubicBezTo>
                      <a:cubicBezTo>
                        <a:pt x="55" y="46"/>
                        <a:pt x="57" y="44"/>
                        <a:pt x="58" y="41"/>
                      </a:cubicBezTo>
                      <a:cubicBezTo>
                        <a:pt x="60" y="38"/>
                        <a:pt x="61" y="35"/>
                        <a:pt x="6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
                  <a:extLst>
                    <a:ext uri="{FF2B5EF4-FFF2-40B4-BE49-F238E27FC236}">
                      <a16:creationId xmlns:a16="http://schemas.microsoft.com/office/drawing/2014/main" id="{8C76D15D-CD8B-476A-AF84-1451F6A4F091}"/>
                    </a:ext>
                  </a:extLst>
                </p:cNvPr>
                <p:cNvSpPr>
                  <a:spLocks noEditPoints="1"/>
                </p:cNvSpPr>
                <p:nvPr/>
              </p:nvSpPr>
              <p:spPr bwMode="auto">
                <a:xfrm>
                  <a:off x="2662238" y="4662488"/>
                  <a:ext cx="230188" cy="168275"/>
                </a:xfrm>
                <a:custGeom>
                  <a:avLst/>
                  <a:gdLst>
                    <a:gd name="T0" fmla="*/ 65 w 71"/>
                    <a:gd name="T1" fmla="*/ 0 h 52"/>
                    <a:gd name="T2" fmla="*/ 67 w 71"/>
                    <a:gd name="T3" fmla="*/ 10 h 52"/>
                    <a:gd name="T4" fmla="*/ 60 w 71"/>
                    <a:gd name="T5" fmla="*/ 11 h 52"/>
                    <a:gd name="T6" fmla="*/ 60 w 71"/>
                    <a:gd name="T7" fmla="*/ 11 h 52"/>
                    <a:gd name="T8" fmla="*/ 67 w 71"/>
                    <a:gd name="T9" fmla="*/ 16 h 52"/>
                    <a:gd name="T10" fmla="*/ 71 w 71"/>
                    <a:gd name="T11" fmla="*/ 24 h 52"/>
                    <a:gd name="T12" fmla="*/ 70 w 71"/>
                    <a:gd name="T13" fmla="*/ 34 h 52"/>
                    <a:gd name="T14" fmla="*/ 66 w 71"/>
                    <a:gd name="T15" fmla="*/ 42 h 52"/>
                    <a:gd name="T16" fmla="*/ 59 w 71"/>
                    <a:gd name="T17" fmla="*/ 48 h 52"/>
                    <a:gd name="T18" fmla="*/ 49 w 71"/>
                    <a:gd name="T19" fmla="*/ 51 h 52"/>
                    <a:gd name="T20" fmla="*/ 40 w 71"/>
                    <a:gd name="T21" fmla="*/ 51 h 52"/>
                    <a:gd name="T22" fmla="*/ 31 w 71"/>
                    <a:gd name="T23" fmla="*/ 49 h 52"/>
                    <a:gd name="T24" fmla="*/ 25 w 71"/>
                    <a:gd name="T25" fmla="*/ 44 h 52"/>
                    <a:gd name="T26" fmla="*/ 21 w 71"/>
                    <a:gd name="T27" fmla="*/ 35 h 52"/>
                    <a:gd name="T28" fmla="*/ 21 w 71"/>
                    <a:gd name="T29" fmla="*/ 30 h 52"/>
                    <a:gd name="T30" fmla="*/ 21 w 71"/>
                    <a:gd name="T31" fmla="*/ 26 h 52"/>
                    <a:gd name="T32" fmla="*/ 23 w 71"/>
                    <a:gd name="T33" fmla="*/ 21 h 52"/>
                    <a:gd name="T34" fmla="*/ 26 w 71"/>
                    <a:gd name="T35" fmla="*/ 18 h 52"/>
                    <a:gd name="T36" fmla="*/ 26 w 71"/>
                    <a:gd name="T37" fmla="*/ 18 h 52"/>
                    <a:gd name="T38" fmla="*/ 2 w 71"/>
                    <a:gd name="T39" fmla="*/ 22 h 52"/>
                    <a:gd name="T40" fmla="*/ 0 w 71"/>
                    <a:gd name="T41" fmla="*/ 11 h 52"/>
                    <a:gd name="T42" fmla="*/ 65 w 71"/>
                    <a:gd name="T43" fmla="*/ 0 h 52"/>
                    <a:gd name="T44" fmla="*/ 48 w 71"/>
                    <a:gd name="T45" fmla="*/ 40 h 52"/>
                    <a:gd name="T46" fmla="*/ 54 w 71"/>
                    <a:gd name="T47" fmla="*/ 39 h 52"/>
                    <a:gd name="T48" fmla="*/ 59 w 71"/>
                    <a:gd name="T49" fmla="*/ 35 h 52"/>
                    <a:gd name="T50" fmla="*/ 62 w 71"/>
                    <a:gd name="T51" fmla="*/ 30 h 52"/>
                    <a:gd name="T52" fmla="*/ 62 w 71"/>
                    <a:gd name="T53" fmla="*/ 24 h 52"/>
                    <a:gd name="T54" fmla="*/ 56 w 71"/>
                    <a:gd name="T55" fmla="*/ 15 h 52"/>
                    <a:gd name="T56" fmla="*/ 43 w 71"/>
                    <a:gd name="T57" fmla="*/ 14 h 52"/>
                    <a:gd name="T58" fmla="*/ 37 w 71"/>
                    <a:gd name="T59" fmla="*/ 16 h 52"/>
                    <a:gd name="T60" fmla="*/ 32 w 71"/>
                    <a:gd name="T61" fmla="*/ 20 h 52"/>
                    <a:gd name="T62" fmla="*/ 29 w 71"/>
                    <a:gd name="T63" fmla="*/ 24 h 52"/>
                    <a:gd name="T64" fmla="*/ 29 w 71"/>
                    <a:gd name="T65" fmla="*/ 30 h 52"/>
                    <a:gd name="T66" fmla="*/ 31 w 71"/>
                    <a:gd name="T67" fmla="*/ 36 h 52"/>
                    <a:gd name="T68" fmla="*/ 36 w 71"/>
                    <a:gd name="T69" fmla="*/ 40 h 52"/>
                    <a:gd name="T70" fmla="*/ 41 w 71"/>
                    <a:gd name="T71" fmla="*/ 41 h 52"/>
                    <a:gd name="T72" fmla="*/ 48 w 71"/>
                    <a:gd name="T73"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 h="52">
                      <a:moveTo>
                        <a:pt x="65" y="0"/>
                      </a:moveTo>
                      <a:cubicBezTo>
                        <a:pt x="67" y="10"/>
                        <a:pt x="67" y="10"/>
                        <a:pt x="67" y="10"/>
                      </a:cubicBezTo>
                      <a:cubicBezTo>
                        <a:pt x="60" y="11"/>
                        <a:pt x="60" y="11"/>
                        <a:pt x="60" y="11"/>
                      </a:cubicBezTo>
                      <a:cubicBezTo>
                        <a:pt x="60" y="11"/>
                        <a:pt x="60" y="11"/>
                        <a:pt x="60" y="11"/>
                      </a:cubicBezTo>
                      <a:cubicBezTo>
                        <a:pt x="63" y="12"/>
                        <a:pt x="66" y="14"/>
                        <a:pt x="67" y="16"/>
                      </a:cubicBezTo>
                      <a:cubicBezTo>
                        <a:pt x="69" y="19"/>
                        <a:pt x="70" y="21"/>
                        <a:pt x="71" y="24"/>
                      </a:cubicBezTo>
                      <a:cubicBezTo>
                        <a:pt x="71" y="28"/>
                        <a:pt x="71" y="31"/>
                        <a:pt x="70" y="34"/>
                      </a:cubicBezTo>
                      <a:cubicBezTo>
                        <a:pt x="69" y="37"/>
                        <a:pt x="68" y="40"/>
                        <a:pt x="66" y="42"/>
                      </a:cubicBezTo>
                      <a:cubicBezTo>
                        <a:pt x="64" y="45"/>
                        <a:pt x="62" y="46"/>
                        <a:pt x="59" y="48"/>
                      </a:cubicBezTo>
                      <a:cubicBezTo>
                        <a:pt x="56" y="49"/>
                        <a:pt x="53" y="50"/>
                        <a:pt x="49" y="51"/>
                      </a:cubicBezTo>
                      <a:cubicBezTo>
                        <a:pt x="46" y="51"/>
                        <a:pt x="43" y="52"/>
                        <a:pt x="40" y="51"/>
                      </a:cubicBezTo>
                      <a:cubicBezTo>
                        <a:pt x="37" y="51"/>
                        <a:pt x="34" y="50"/>
                        <a:pt x="31" y="49"/>
                      </a:cubicBezTo>
                      <a:cubicBezTo>
                        <a:pt x="29" y="48"/>
                        <a:pt x="27" y="46"/>
                        <a:pt x="25" y="44"/>
                      </a:cubicBezTo>
                      <a:cubicBezTo>
                        <a:pt x="23" y="41"/>
                        <a:pt x="22" y="38"/>
                        <a:pt x="21" y="35"/>
                      </a:cubicBezTo>
                      <a:cubicBezTo>
                        <a:pt x="21" y="33"/>
                        <a:pt x="21" y="32"/>
                        <a:pt x="21" y="30"/>
                      </a:cubicBezTo>
                      <a:cubicBezTo>
                        <a:pt x="21" y="29"/>
                        <a:pt x="21" y="27"/>
                        <a:pt x="21" y="26"/>
                      </a:cubicBezTo>
                      <a:cubicBezTo>
                        <a:pt x="22" y="24"/>
                        <a:pt x="22" y="23"/>
                        <a:pt x="23" y="21"/>
                      </a:cubicBezTo>
                      <a:cubicBezTo>
                        <a:pt x="24" y="20"/>
                        <a:pt x="25" y="19"/>
                        <a:pt x="26" y="18"/>
                      </a:cubicBezTo>
                      <a:cubicBezTo>
                        <a:pt x="26" y="18"/>
                        <a:pt x="26" y="18"/>
                        <a:pt x="26" y="18"/>
                      </a:cubicBezTo>
                      <a:cubicBezTo>
                        <a:pt x="2" y="22"/>
                        <a:pt x="2" y="22"/>
                        <a:pt x="2" y="22"/>
                      </a:cubicBezTo>
                      <a:cubicBezTo>
                        <a:pt x="0" y="11"/>
                        <a:pt x="0" y="11"/>
                        <a:pt x="0" y="11"/>
                      </a:cubicBezTo>
                      <a:lnTo>
                        <a:pt x="65" y="0"/>
                      </a:lnTo>
                      <a:close/>
                      <a:moveTo>
                        <a:pt x="48" y="40"/>
                      </a:moveTo>
                      <a:cubicBezTo>
                        <a:pt x="50" y="40"/>
                        <a:pt x="52" y="39"/>
                        <a:pt x="54" y="39"/>
                      </a:cubicBezTo>
                      <a:cubicBezTo>
                        <a:pt x="56" y="38"/>
                        <a:pt x="57" y="37"/>
                        <a:pt x="59" y="35"/>
                      </a:cubicBezTo>
                      <a:cubicBezTo>
                        <a:pt x="60" y="34"/>
                        <a:pt x="61" y="32"/>
                        <a:pt x="62" y="30"/>
                      </a:cubicBezTo>
                      <a:cubicBezTo>
                        <a:pt x="62" y="29"/>
                        <a:pt x="62" y="27"/>
                        <a:pt x="62" y="24"/>
                      </a:cubicBezTo>
                      <a:cubicBezTo>
                        <a:pt x="61" y="20"/>
                        <a:pt x="59" y="17"/>
                        <a:pt x="56" y="15"/>
                      </a:cubicBezTo>
                      <a:cubicBezTo>
                        <a:pt x="52" y="14"/>
                        <a:pt x="48" y="13"/>
                        <a:pt x="43" y="14"/>
                      </a:cubicBezTo>
                      <a:cubicBezTo>
                        <a:pt x="41" y="15"/>
                        <a:pt x="38" y="15"/>
                        <a:pt x="37" y="16"/>
                      </a:cubicBezTo>
                      <a:cubicBezTo>
                        <a:pt x="35" y="17"/>
                        <a:pt x="33" y="18"/>
                        <a:pt x="32" y="20"/>
                      </a:cubicBezTo>
                      <a:cubicBezTo>
                        <a:pt x="30" y="21"/>
                        <a:pt x="30" y="23"/>
                        <a:pt x="29" y="24"/>
                      </a:cubicBezTo>
                      <a:cubicBezTo>
                        <a:pt x="28" y="26"/>
                        <a:pt x="28" y="28"/>
                        <a:pt x="29" y="30"/>
                      </a:cubicBezTo>
                      <a:cubicBezTo>
                        <a:pt x="29" y="33"/>
                        <a:pt x="30" y="35"/>
                        <a:pt x="31" y="36"/>
                      </a:cubicBezTo>
                      <a:cubicBezTo>
                        <a:pt x="33" y="38"/>
                        <a:pt x="34" y="39"/>
                        <a:pt x="36" y="40"/>
                      </a:cubicBezTo>
                      <a:cubicBezTo>
                        <a:pt x="37" y="40"/>
                        <a:pt x="39" y="41"/>
                        <a:pt x="41" y="41"/>
                      </a:cubicBezTo>
                      <a:cubicBezTo>
                        <a:pt x="44" y="41"/>
                        <a:pt x="46" y="41"/>
                        <a:pt x="48"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1">
                  <a:extLst>
                    <a:ext uri="{FF2B5EF4-FFF2-40B4-BE49-F238E27FC236}">
                      <a16:creationId xmlns:a16="http://schemas.microsoft.com/office/drawing/2014/main" id="{B02A6922-8825-44D2-88D6-E5961CB0A2D6}"/>
                    </a:ext>
                  </a:extLst>
                </p:cNvPr>
                <p:cNvSpPr>
                  <a:spLocks/>
                </p:cNvSpPr>
                <p:nvPr/>
              </p:nvSpPr>
              <p:spPr bwMode="auto">
                <a:xfrm>
                  <a:off x="2768600" y="4824413"/>
                  <a:ext cx="198438" cy="128588"/>
                </a:xfrm>
                <a:custGeom>
                  <a:avLst/>
                  <a:gdLst>
                    <a:gd name="T0" fmla="*/ 41 w 61"/>
                    <a:gd name="T1" fmla="*/ 0 h 40"/>
                    <a:gd name="T2" fmla="*/ 44 w 61"/>
                    <a:gd name="T3" fmla="*/ 7 h 40"/>
                    <a:gd name="T4" fmla="*/ 58 w 61"/>
                    <a:gd name="T5" fmla="*/ 3 h 40"/>
                    <a:gd name="T6" fmla="*/ 61 w 61"/>
                    <a:gd name="T7" fmla="*/ 14 h 40"/>
                    <a:gd name="T8" fmla="*/ 47 w 61"/>
                    <a:gd name="T9" fmla="*/ 18 h 40"/>
                    <a:gd name="T10" fmla="*/ 49 w 61"/>
                    <a:gd name="T11" fmla="*/ 27 h 40"/>
                    <a:gd name="T12" fmla="*/ 42 w 61"/>
                    <a:gd name="T13" fmla="*/ 29 h 40"/>
                    <a:gd name="T14" fmla="*/ 39 w 61"/>
                    <a:gd name="T15" fmla="*/ 20 h 40"/>
                    <a:gd name="T16" fmla="*/ 15 w 61"/>
                    <a:gd name="T17" fmla="*/ 27 h 40"/>
                    <a:gd name="T18" fmla="*/ 12 w 61"/>
                    <a:gd name="T19" fmla="*/ 28 h 40"/>
                    <a:gd name="T20" fmla="*/ 10 w 61"/>
                    <a:gd name="T21" fmla="*/ 29 h 40"/>
                    <a:gd name="T22" fmla="*/ 9 w 61"/>
                    <a:gd name="T23" fmla="*/ 31 h 40"/>
                    <a:gd name="T24" fmla="*/ 10 w 61"/>
                    <a:gd name="T25" fmla="*/ 34 h 40"/>
                    <a:gd name="T26" fmla="*/ 10 w 61"/>
                    <a:gd name="T27" fmla="*/ 36 h 40"/>
                    <a:gd name="T28" fmla="*/ 11 w 61"/>
                    <a:gd name="T29" fmla="*/ 38 h 40"/>
                    <a:gd name="T30" fmla="*/ 3 w 61"/>
                    <a:gd name="T31" fmla="*/ 40 h 40"/>
                    <a:gd name="T32" fmla="*/ 2 w 61"/>
                    <a:gd name="T33" fmla="*/ 37 h 40"/>
                    <a:gd name="T34" fmla="*/ 1 w 61"/>
                    <a:gd name="T35" fmla="*/ 34 h 40"/>
                    <a:gd name="T36" fmla="*/ 0 w 61"/>
                    <a:gd name="T37" fmla="*/ 27 h 40"/>
                    <a:gd name="T38" fmla="*/ 1 w 61"/>
                    <a:gd name="T39" fmla="*/ 23 h 40"/>
                    <a:gd name="T40" fmla="*/ 4 w 61"/>
                    <a:gd name="T41" fmla="*/ 20 h 40"/>
                    <a:gd name="T42" fmla="*/ 9 w 61"/>
                    <a:gd name="T43" fmla="*/ 18 h 40"/>
                    <a:gd name="T44" fmla="*/ 36 w 61"/>
                    <a:gd name="T45" fmla="*/ 10 h 40"/>
                    <a:gd name="T46" fmla="*/ 34 w 61"/>
                    <a:gd name="T47" fmla="*/ 2 h 40"/>
                    <a:gd name="T48" fmla="*/ 41 w 61"/>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40">
                      <a:moveTo>
                        <a:pt x="41" y="0"/>
                      </a:moveTo>
                      <a:cubicBezTo>
                        <a:pt x="44" y="7"/>
                        <a:pt x="44" y="7"/>
                        <a:pt x="44" y="7"/>
                      </a:cubicBezTo>
                      <a:cubicBezTo>
                        <a:pt x="58" y="3"/>
                        <a:pt x="58" y="3"/>
                        <a:pt x="58" y="3"/>
                      </a:cubicBezTo>
                      <a:cubicBezTo>
                        <a:pt x="61" y="14"/>
                        <a:pt x="61" y="14"/>
                        <a:pt x="61" y="14"/>
                      </a:cubicBezTo>
                      <a:cubicBezTo>
                        <a:pt x="47" y="18"/>
                        <a:pt x="47" y="18"/>
                        <a:pt x="47" y="18"/>
                      </a:cubicBezTo>
                      <a:cubicBezTo>
                        <a:pt x="49" y="27"/>
                        <a:pt x="49" y="27"/>
                        <a:pt x="49" y="27"/>
                      </a:cubicBezTo>
                      <a:cubicBezTo>
                        <a:pt x="42" y="29"/>
                        <a:pt x="42" y="29"/>
                        <a:pt x="42" y="29"/>
                      </a:cubicBezTo>
                      <a:cubicBezTo>
                        <a:pt x="39" y="20"/>
                        <a:pt x="39" y="20"/>
                        <a:pt x="39" y="20"/>
                      </a:cubicBezTo>
                      <a:cubicBezTo>
                        <a:pt x="15" y="27"/>
                        <a:pt x="15" y="27"/>
                        <a:pt x="15" y="27"/>
                      </a:cubicBezTo>
                      <a:cubicBezTo>
                        <a:pt x="14" y="27"/>
                        <a:pt x="13" y="28"/>
                        <a:pt x="12" y="28"/>
                      </a:cubicBezTo>
                      <a:cubicBezTo>
                        <a:pt x="11" y="28"/>
                        <a:pt x="11" y="29"/>
                        <a:pt x="10" y="29"/>
                      </a:cubicBezTo>
                      <a:cubicBezTo>
                        <a:pt x="10" y="30"/>
                        <a:pt x="9" y="30"/>
                        <a:pt x="9" y="31"/>
                      </a:cubicBezTo>
                      <a:cubicBezTo>
                        <a:pt x="9" y="32"/>
                        <a:pt x="9" y="33"/>
                        <a:pt x="10" y="34"/>
                      </a:cubicBezTo>
                      <a:cubicBezTo>
                        <a:pt x="10" y="35"/>
                        <a:pt x="10" y="35"/>
                        <a:pt x="10" y="36"/>
                      </a:cubicBezTo>
                      <a:cubicBezTo>
                        <a:pt x="11" y="37"/>
                        <a:pt x="11" y="37"/>
                        <a:pt x="11" y="38"/>
                      </a:cubicBezTo>
                      <a:cubicBezTo>
                        <a:pt x="3" y="40"/>
                        <a:pt x="3" y="40"/>
                        <a:pt x="3" y="40"/>
                      </a:cubicBezTo>
                      <a:cubicBezTo>
                        <a:pt x="3" y="39"/>
                        <a:pt x="3" y="38"/>
                        <a:pt x="2" y="37"/>
                      </a:cubicBezTo>
                      <a:cubicBezTo>
                        <a:pt x="2" y="36"/>
                        <a:pt x="1" y="35"/>
                        <a:pt x="1" y="34"/>
                      </a:cubicBezTo>
                      <a:cubicBezTo>
                        <a:pt x="0" y="31"/>
                        <a:pt x="0" y="29"/>
                        <a:pt x="0" y="27"/>
                      </a:cubicBezTo>
                      <a:cubicBezTo>
                        <a:pt x="0" y="25"/>
                        <a:pt x="0" y="24"/>
                        <a:pt x="1" y="23"/>
                      </a:cubicBezTo>
                      <a:cubicBezTo>
                        <a:pt x="2" y="22"/>
                        <a:pt x="3" y="21"/>
                        <a:pt x="4" y="20"/>
                      </a:cubicBezTo>
                      <a:cubicBezTo>
                        <a:pt x="5" y="19"/>
                        <a:pt x="7" y="18"/>
                        <a:pt x="9" y="18"/>
                      </a:cubicBezTo>
                      <a:cubicBezTo>
                        <a:pt x="36" y="10"/>
                        <a:pt x="36" y="10"/>
                        <a:pt x="36" y="10"/>
                      </a:cubicBezTo>
                      <a:cubicBezTo>
                        <a:pt x="34" y="2"/>
                        <a:pt x="34" y="2"/>
                        <a:pt x="34" y="2"/>
                      </a:cubicBez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
                  <a:extLst>
                    <a:ext uri="{FF2B5EF4-FFF2-40B4-BE49-F238E27FC236}">
                      <a16:creationId xmlns:a16="http://schemas.microsoft.com/office/drawing/2014/main" id="{6A2D5ED5-4D6E-42AB-B9FB-8A3A442CFB06}"/>
                    </a:ext>
                  </a:extLst>
                </p:cNvPr>
                <p:cNvSpPr>
                  <a:spLocks noEditPoints="1"/>
                </p:cNvSpPr>
                <p:nvPr/>
              </p:nvSpPr>
              <p:spPr bwMode="auto">
                <a:xfrm>
                  <a:off x="2792413" y="4911725"/>
                  <a:ext cx="212725" cy="106363"/>
                </a:xfrm>
                <a:custGeom>
                  <a:avLst/>
                  <a:gdLst>
                    <a:gd name="T0" fmla="*/ 92 w 134"/>
                    <a:gd name="T1" fmla="*/ 14 h 67"/>
                    <a:gd name="T2" fmla="*/ 100 w 134"/>
                    <a:gd name="T3" fmla="*/ 35 h 67"/>
                    <a:gd name="T4" fmla="*/ 8 w 134"/>
                    <a:gd name="T5" fmla="*/ 67 h 67"/>
                    <a:gd name="T6" fmla="*/ 0 w 134"/>
                    <a:gd name="T7" fmla="*/ 47 h 67"/>
                    <a:gd name="T8" fmla="*/ 92 w 134"/>
                    <a:gd name="T9" fmla="*/ 14 h 67"/>
                    <a:gd name="T10" fmla="*/ 126 w 134"/>
                    <a:gd name="T11" fmla="*/ 0 h 67"/>
                    <a:gd name="T12" fmla="*/ 134 w 134"/>
                    <a:gd name="T13" fmla="*/ 20 h 67"/>
                    <a:gd name="T14" fmla="*/ 116 w 134"/>
                    <a:gd name="T15" fmla="*/ 29 h 67"/>
                    <a:gd name="T16" fmla="*/ 108 w 134"/>
                    <a:gd name="T17" fmla="*/ 8 h 67"/>
                    <a:gd name="T18" fmla="*/ 126 w 13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67">
                      <a:moveTo>
                        <a:pt x="92" y="14"/>
                      </a:moveTo>
                      <a:lnTo>
                        <a:pt x="100" y="35"/>
                      </a:lnTo>
                      <a:lnTo>
                        <a:pt x="8" y="67"/>
                      </a:lnTo>
                      <a:lnTo>
                        <a:pt x="0" y="47"/>
                      </a:lnTo>
                      <a:lnTo>
                        <a:pt x="92" y="14"/>
                      </a:lnTo>
                      <a:close/>
                      <a:moveTo>
                        <a:pt x="126" y="0"/>
                      </a:moveTo>
                      <a:lnTo>
                        <a:pt x="134" y="20"/>
                      </a:lnTo>
                      <a:lnTo>
                        <a:pt x="116" y="29"/>
                      </a:lnTo>
                      <a:lnTo>
                        <a:pt x="108" y="8"/>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
                  <a:extLst>
                    <a:ext uri="{FF2B5EF4-FFF2-40B4-BE49-F238E27FC236}">
                      <a16:creationId xmlns:a16="http://schemas.microsoft.com/office/drawing/2014/main" id="{5591A392-4729-4498-B7E3-8A6380B7BD26}"/>
                    </a:ext>
                  </a:extLst>
                </p:cNvPr>
                <p:cNvSpPr>
                  <a:spLocks/>
                </p:cNvSpPr>
                <p:nvPr/>
              </p:nvSpPr>
              <p:spPr bwMode="auto">
                <a:xfrm>
                  <a:off x="2820988" y="4999038"/>
                  <a:ext cx="233363" cy="273050"/>
                </a:xfrm>
                <a:custGeom>
                  <a:avLst/>
                  <a:gdLst>
                    <a:gd name="T0" fmla="*/ 42 w 72"/>
                    <a:gd name="T1" fmla="*/ 0 h 84"/>
                    <a:gd name="T2" fmla="*/ 47 w 72"/>
                    <a:gd name="T3" fmla="*/ 9 h 84"/>
                    <a:gd name="T4" fmla="*/ 41 w 72"/>
                    <a:gd name="T5" fmla="*/ 12 h 84"/>
                    <a:gd name="T6" fmla="*/ 41 w 72"/>
                    <a:gd name="T7" fmla="*/ 12 h 84"/>
                    <a:gd name="T8" fmla="*/ 45 w 72"/>
                    <a:gd name="T9" fmla="*/ 13 h 84"/>
                    <a:gd name="T10" fmla="*/ 49 w 72"/>
                    <a:gd name="T11" fmla="*/ 15 h 84"/>
                    <a:gd name="T12" fmla="*/ 52 w 72"/>
                    <a:gd name="T13" fmla="*/ 17 h 84"/>
                    <a:gd name="T14" fmla="*/ 55 w 72"/>
                    <a:gd name="T15" fmla="*/ 22 h 84"/>
                    <a:gd name="T16" fmla="*/ 57 w 72"/>
                    <a:gd name="T17" fmla="*/ 30 h 84"/>
                    <a:gd name="T18" fmla="*/ 54 w 72"/>
                    <a:gd name="T19" fmla="*/ 37 h 84"/>
                    <a:gd name="T20" fmla="*/ 63 w 72"/>
                    <a:gd name="T21" fmla="*/ 40 h 84"/>
                    <a:gd name="T22" fmla="*/ 69 w 72"/>
                    <a:gd name="T23" fmla="*/ 47 h 84"/>
                    <a:gd name="T24" fmla="*/ 71 w 72"/>
                    <a:gd name="T25" fmla="*/ 59 h 84"/>
                    <a:gd name="T26" fmla="*/ 62 w 72"/>
                    <a:gd name="T27" fmla="*/ 69 h 84"/>
                    <a:gd name="T28" fmla="*/ 33 w 72"/>
                    <a:gd name="T29" fmla="*/ 84 h 84"/>
                    <a:gd name="T30" fmla="*/ 28 w 72"/>
                    <a:gd name="T31" fmla="*/ 75 h 84"/>
                    <a:gd name="T32" fmla="*/ 52 w 72"/>
                    <a:gd name="T33" fmla="*/ 62 h 84"/>
                    <a:gd name="T34" fmla="*/ 57 w 72"/>
                    <a:gd name="T35" fmla="*/ 59 h 84"/>
                    <a:gd name="T36" fmla="*/ 60 w 72"/>
                    <a:gd name="T37" fmla="*/ 56 h 84"/>
                    <a:gd name="T38" fmla="*/ 61 w 72"/>
                    <a:gd name="T39" fmla="*/ 53 h 84"/>
                    <a:gd name="T40" fmla="*/ 60 w 72"/>
                    <a:gd name="T41" fmla="*/ 48 h 84"/>
                    <a:gd name="T42" fmla="*/ 53 w 72"/>
                    <a:gd name="T43" fmla="*/ 43 h 84"/>
                    <a:gd name="T44" fmla="*/ 44 w 72"/>
                    <a:gd name="T45" fmla="*/ 45 h 84"/>
                    <a:gd name="T46" fmla="*/ 19 w 72"/>
                    <a:gd name="T47" fmla="*/ 58 h 84"/>
                    <a:gd name="T48" fmla="*/ 14 w 72"/>
                    <a:gd name="T49" fmla="*/ 49 h 84"/>
                    <a:gd name="T50" fmla="*/ 41 w 72"/>
                    <a:gd name="T51" fmla="*/ 34 h 84"/>
                    <a:gd name="T52" fmla="*/ 47 w 72"/>
                    <a:gd name="T53" fmla="*/ 29 h 84"/>
                    <a:gd name="T54" fmla="*/ 46 w 72"/>
                    <a:gd name="T55" fmla="*/ 22 h 84"/>
                    <a:gd name="T56" fmla="*/ 43 w 72"/>
                    <a:gd name="T57" fmla="*/ 19 h 84"/>
                    <a:gd name="T58" fmla="*/ 40 w 72"/>
                    <a:gd name="T59" fmla="*/ 17 h 84"/>
                    <a:gd name="T60" fmla="*/ 35 w 72"/>
                    <a:gd name="T61" fmla="*/ 17 h 84"/>
                    <a:gd name="T62" fmla="*/ 30 w 72"/>
                    <a:gd name="T63" fmla="*/ 19 h 84"/>
                    <a:gd name="T64" fmla="*/ 5 w 72"/>
                    <a:gd name="T65" fmla="*/ 32 h 84"/>
                    <a:gd name="T66" fmla="*/ 0 w 72"/>
                    <a:gd name="T67" fmla="*/ 23 h 84"/>
                    <a:gd name="T68" fmla="*/ 42 w 72"/>
                    <a:gd name="T6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84">
                      <a:moveTo>
                        <a:pt x="42" y="0"/>
                      </a:moveTo>
                      <a:cubicBezTo>
                        <a:pt x="47" y="9"/>
                        <a:pt x="47" y="9"/>
                        <a:pt x="47" y="9"/>
                      </a:cubicBezTo>
                      <a:cubicBezTo>
                        <a:pt x="41" y="12"/>
                        <a:pt x="41" y="12"/>
                        <a:pt x="41" y="12"/>
                      </a:cubicBezTo>
                      <a:cubicBezTo>
                        <a:pt x="41" y="12"/>
                        <a:pt x="41" y="12"/>
                        <a:pt x="41" y="12"/>
                      </a:cubicBezTo>
                      <a:cubicBezTo>
                        <a:pt x="43" y="13"/>
                        <a:pt x="44" y="13"/>
                        <a:pt x="45" y="13"/>
                      </a:cubicBezTo>
                      <a:cubicBezTo>
                        <a:pt x="47" y="14"/>
                        <a:pt x="48" y="14"/>
                        <a:pt x="49" y="15"/>
                      </a:cubicBezTo>
                      <a:cubicBezTo>
                        <a:pt x="50" y="15"/>
                        <a:pt x="51" y="16"/>
                        <a:pt x="52" y="17"/>
                      </a:cubicBezTo>
                      <a:cubicBezTo>
                        <a:pt x="53" y="19"/>
                        <a:pt x="54" y="20"/>
                        <a:pt x="55" y="22"/>
                      </a:cubicBezTo>
                      <a:cubicBezTo>
                        <a:pt x="57" y="24"/>
                        <a:pt x="57" y="27"/>
                        <a:pt x="57" y="30"/>
                      </a:cubicBezTo>
                      <a:cubicBezTo>
                        <a:pt x="57" y="33"/>
                        <a:pt x="56" y="35"/>
                        <a:pt x="54" y="37"/>
                      </a:cubicBezTo>
                      <a:cubicBezTo>
                        <a:pt x="57" y="38"/>
                        <a:pt x="60" y="39"/>
                        <a:pt x="63" y="40"/>
                      </a:cubicBezTo>
                      <a:cubicBezTo>
                        <a:pt x="65" y="41"/>
                        <a:pt x="67" y="44"/>
                        <a:pt x="69" y="47"/>
                      </a:cubicBezTo>
                      <a:cubicBezTo>
                        <a:pt x="71" y="51"/>
                        <a:pt x="72" y="55"/>
                        <a:pt x="71" y="59"/>
                      </a:cubicBezTo>
                      <a:cubicBezTo>
                        <a:pt x="70" y="63"/>
                        <a:pt x="67" y="66"/>
                        <a:pt x="62" y="69"/>
                      </a:cubicBezTo>
                      <a:cubicBezTo>
                        <a:pt x="33" y="84"/>
                        <a:pt x="33" y="84"/>
                        <a:pt x="33" y="84"/>
                      </a:cubicBezTo>
                      <a:cubicBezTo>
                        <a:pt x="28" y="75"/>
                        <a:pt x="28" y="75"/>
                        <a:pt x="28" y="75"/>
                      </a:cubicBezTo>
                      <a:cubicBezTo>
                        <a:pt x="52" y="62"/>
                        <a:pt x="52" y="62"/>
                        <a:pt x="52" y="62"/>
                      </a:cubicBezTo>
                      <a:cubicBezTo>
                        <a:pt x="54" y="61"/>
                        <a:pt x="56" y="60"/>
                        <a:pt x="57" y="59"/>
                      </a:cubicBezTo>
                      <a:cubicBezTo>
                        <a:pt x="58" y="58"/>
                        <a:pt x="59" y="57"/>
                        <a:pt x="60" y="56"/>
                      </a:cubicBezTo>
                      <a:cubicBezTo>
                        <a:pt x="61" y="55"/>
                        <a:pt x="61" y="54"/>
                        <a:pt x="61" y="53"/>
                      </a:cubicBezTo>
                      <a:cubicBezTo>
                        <a:pt x="61" y="51"/>
                        <a:pt x="61" y="50"/>
                        <a:pt x="60" y="48"/>
                      </a:cubicBezTo>
                      <a:cubicBezTo>
                        <a:pt x="58" y="45"/>
                        <a:pt x="56" y="43"/>
                        <a:pt x="53" y="43"/>
                      </a:cubicBezTo>
                      <a:cubicBezTo>
                        <a:pt x="50" y="42"/>
                        <a:pt x="47" y="43"/>
                        <a:pt x="44" y="45"/>
                      </a:cubicBezTo>
                      <a:cubicBezTo>
                        <a:pt x="19" y="58"/>
                        <a:pt x="19" y="58"/>
                        <a:pt x="19" y="58"/>
                      </a:cubicBezTo>
                      <a:cubicBezTo>
                        <a:pt x="14" y="49"/>
                        <a:pt x="14" y="49"/>
                        <a:pt x="14" y="49"/>
                      </a:cubicBezTo>
                      <a:cubicBezTo>
                        <a:pt x="41" y="34"/>
                        <a:pt x="41" y="34"/>
                        <a:pt x="41" y="34"/>
                      </a:cubicBezTo>
                      <a:cubicBezTo>
                        <a:pt x="44" y="33"/>
                        <a:pt x="46" y="31"/>
                        <a:pt x="47" y="29"/>
                      </a:cubicBezTo>
                      <a:cubicBezTo>
                        <a:pt x="48" y="27"/>
                        <a:pt x="47" y="25"/>
                        <a:pt x="46" y="22"/>
                      </a:cubicBezTo>
                      <a:cubicBezTo>
                        <a:pt x="45" y="21"/>
                        <a:pt x="44" y="20"/>
                        <a:pt x="43" y="19"/>
                      </a:cubicBezTo>
                      <a:cubicBezTo>
                        <a:pt x="42" y="18"/>
                        <a:pt x="41" y="18"/>
                        <a:pt x="40" y="17"/>
                      </a:cubicBezTo>
                      <a:cubicBezTo>
                        <a:pt x="38" y="17"/>
                        <a:pt x="37" y="17"/>
                        <a:pt x="35" y="17"/>
                      </a:cubicBezTo>
                      <a:cubicBezTo>
                        <a:pt x="33" y="17"/>
                        <a:pt x="32" y="18"/>
                        <a:pt x="30" y="19"/>
                      </a:cubicBezTo>
                      <a:cubicBezTo>
                        <a:pt x="5" y="32"/>
                        <a:pt x="5" y="32"/>
                        <a:pt x="5" y="32"/>
                      </a:cubicBezTo>
                      <a:cubicBezTo>
                        <a:pt x="0" y="23"/>
                        <a:pt x="0" y="23"/>
                        <a:pt x="0" y="23"/>
                      </a:cubicBez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4">
                  <a:extLst>
                    <a:ext uri="{FF2B5EF4-FFF2-40B4-BE49-F238E27FC236}">
                      <a16:creationId xmlns:a16="http://schemas.microsoft.com/office/drawing/2014/main" id="{AE1F2F5D-6935-4442-BE9F-6CFBEEA64FB9}"/>
                    </a:ext>
                  </a:extLst>
                </p:cNvPr>
                <p:cNvSpPr>
                  <a:spLocks noEditPoints="1"/>
                </p:cNvSpPr>
                <p:nvPr/>
              </p:nvSpPr>
              <p:spPr bwMode="auto">
                <a:xfrm>
                  <a:off x="2960688" y="5191125"/>
                  <a:ext cx="193675" cy="152400"/>
                </a:xfrm>
                <a:custGeom>
                  <a:avLst/>
                  <a:gdLst>
                    <a:gd name="T0" fmla="*/ 80 w 122"/>
                    <a:gd name="T1" fmla="*/ 22 h 96"/>
                    <a:gd name="T2" fmla="*/ 92 w 122"/>
                    <a:gd name="T3" fmla="*/ 38 h 96"/>
                    <a:gd name="T4" fmla="*/ 12 w 122"/>
                    <a:gd name="T5" fmla="*/ 96 h 96"/>
                    <a:gd name="T6" fmla="*/ 0 w 122"/>
                    <a:gd name="T7" fmla="*/ 77 h 96"/>
                    <a:gd name="T8" fmla="*/ 80 w 122"/>
                    <a:gd name="T9" fmla="*/ 22 h 96"/>
                    <a:gd name="T10" fmla="*/ 110 w 122"/>
                    <a:gd name="T11" fmla="*/ 0 h 96"/>
                    <a:gd name="T12" fmla="*/ 122 w 122"/>
                    <a:gd name="T13" fmla="*/ 18 h 96"/>
                    <a:gd name="T14" fmla="*/ 106 w 122"/>
                    <a:gd name="T15" fmla="*/ 28 h 96"/>
                    <a:gd name="T16" fmla="*/ 94 w 122"/>
                    <a:gd name="T17" fmla="*/ 12 h 96"/>
                    <a:gd name="T18" fmla="*/ 110 w 122"/>
                    <a:gd name="T1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6">
                      <a:moveTo>
                        <a:pt x="80" y="22"/>
                      </a:moveTo>
                      <a:lnTo>
                        <a:pt x="92" y="38"/>
                      </a:lnTo>
                      <a:lnTo>
                        <a:pt x="12" y="96"/>
                      </a:lnTo>
                      <a:lnTo>
                        <a:pt x="0" y="77"/>
                      </a:lnTo>
                      <a:lnTo>
                        <a:pt x="80" y="22"/>
                      </a:lnTo>
                      <a:close/>
                      <a:moveTo>
                        <a:pt x="110" y="0"/>
                      </a:moveTo>
                      <a:lnTo>
                        <a:pt x="122" y="18"/>
                      </a:lnTo>
                      <a:lnTo>
                        <a:pt x="106" y="28"/>
                      </a:lnTo>
                      <a:lnTo>
                        <a:pt x="94" y="12"/>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5">
                  <a:extLst>
                    <a:ext uri="{FF2B5EF4-FFF2-40B4-BE49-F238E27FC236}">
                      <a16:creationId xmlns:a16="http://schemas.microsoft.com/office/drawing/2014/main" id="{57D746AF-26D9-47CD-A830-F257E1D592E3}"/>
                    </a:ext>
                  </a:extLst>
                </p:cNvPr>
                <p:cNvSpPr>
                  <a:spLocks/>
                </p:cNvSpPr>
                <p:nvPr/>
              </p:nvSpPr>
              <p:spPr bwMode="auto">
                <a:xfrm>
                  <a:off x="3001963" y="5278438"/>
                  <a:ext cx="204788" cy="201613"/>
                </a:xfrm>
                <a:custGeom>
                  <a:avLst/>
                  <a:gdLst>
                    <a:gd name="T0" fmla="*/ 76 w 129"/>
                    <a:gd name="T1" fmla="*/ 0 h 127"/>
                    <a:gd name="T2" fmla="*/ 129 w 129"/>
                    <a:gd name="T3" fmla="*/ 59 h 127"/>
                    <a:gd name="T4" fmla="*/ 117 w 129"/>
                    <a:gd name="T5" fmla="*/ 69 h 127"/>
                    <a:gd name="T6" fmla="*/ 31 w 129"/>
                    <a:gd name="T7" fmla="*/ 69 h 127"/>
                    <a:gd name="T8" fmla="*/ 70 w 129"/>
                    <a:gd name="T9" fmla="*/ 114 h 127"/>
                    <a:gd name="T10" fmla="*/ 56 w 129"/>
                    <a:gd name="T11" fmla="*/ 127 h 127"/>
                    <a:gd name="T12" fmla="*/ 0 w 129"/>
                    <a:gd name="T13" fmla="*/ 61 h 127"/>
                    <a:gd name="T14" fmla="*/ 11 w 129"/>
                    <a:gd name="T15" fmla="*/ 51 h 127"/>
                    <a:gd name="T16" fmla="*/ 96 w 129"/>
                    <a:gd name="T17" fmla="*/ 49 h 127"/>
                    <a:gd name="T18" fmla="*/ 64 w 129"/>
                    <a:gd name="T19" fmla="*/ 10 h 127"/>
                    <a:gd name="T20" fmla="*/ 76 w 129"/>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7">
                      <a:moveTo>
                        <a:pt x="76" y="0"/>
                      </a:moveTo>
                      <a:lnTo>
                        <a:pt x="129" y="59"/>
                      </a:lnTo>
                      <a:lnTo>
                        <a:pt x="117" y="69"/>
                      </a:lnTo>
                      <a:lnTo>
                        <a:pt x="31" y="69"/>
                      </a:lnTo>
                      <a:lnTo>
                        <a:pt x="70" y="114"/>
                      </a:lnTo>
                      <a:lnTo>
                        <a:pt x="56" y="127"/>
                      </a:lnTo>
                      <a:lnTo>
                        <a:pt x="0" y="61"/>
                      </a:lnTo>
                      <a:lnTo>
                        <a:pt x="11" y="51"/>
                      </a:lnTo>
                      <a:lnTo>
                        <a:pt x="96" y="49"/>
                      </a:lnTo>
                      <a:lnTo>
                        <a:pt x="64" y="1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6">
                  <a:extLst>
                    <a:ext uri="{FF2B5EF4-FFF2-40B4-BE49-F238E27FC236}">
                      <a16:creationId xmlns:a16="http://schemas.microsoft.com/office/drawing/2014/main" id="{EE3FAB4C-16EE-4D33-B285-AABEAC9F5EE2}"/>
                    </a:ext>
                  </a:extLst>
                </p:cNvPr>
                <p:cNvSpPr>
                  <a:spLocks noEditPoints="1"/>
                </p:cNvSpPr>
                <p:nvPr/>
              </p:nvSpPr>
              <p:spPr bwMode="auto">
                <a:xfrm>
                  <a:off x="3128963" y="5411788"/>
                  <a:ext cx="174625" cy="196850"/>
                </a:xfrm>
                <a:custGeom>
                  <a:avLst/>
                  <a:gdLst>
                    <a:gd name="T0" fmla="*/ 34 w 54"/>
                    <a:gd name="T1" fmla="*/ 49 h 61"/>
                    <a:gd name="T2" fmla="*/ 33 w 54"/>
                    <a:gd name="T3" fmla="*/ 52 h 61"/>
                    <a:gd name="T4" fmla="*/ 34 w 54"/>
                    <a:gd name="T5" fmla="*/ 53 h 61"/>
                    <a:gd name="T6" fmla="*/ 34 w 54"/>
                    <a:gd name="T7" fmla="*/ 54 h 61"/>
                    <a:gd name="T8" fmla="*/ 36 w 54"/>
                    <a:gd name="T9" fmla="*/ 55 h 61"/>
                    <a:gd name="T10" fmla="*/ 31 w 54"/>
                    <a:gd name="T11" fmla="*/ 61 h 61"/>
                    <a:gd name="T12" fmla="*/ 29 w 54"/>
                    <a:gd name="T13" fmla="*/ 60 h 61"/>
                    <a:gd name="T14" fmla="*/ 28 w 54"/>
                    <a:gd name="T15" fmla="*/ 59 h 61"/>
                    <a:gd name="T16" fmla="*/ 26 w 54"/>
                    <a:gd name="T17" fmla="*/ 58 h 61"/>
                    <a:gd name="T18" fmla="*/ 25 w 54"/>
                    <a:gd name="T19" fmla="*/ 57 h 61"/>
                    <a:gd name="T20" fmla="*/ 22 w 54"/>
                    <a:gd name="T21" fmla="*/ 52 h 61"/>
                    <a:gd name="T22" fmla="*/ 23 w 54"/>
                    <a:gd name="T23" fmla="*/ 47 h 61"/>
                    <a:gd name="T24" fmla="*/ 14 w 54"/>
                    <a:gd name="T25" fmla="*/ 45 h 61"/>
                    <a:gd name="T26" fmla="*/ 7 w 54"/>
                    <a:gd name="T27" fmla="*/ 40 h 61"/>
                    <a:gd name="T28" fmla="*/ 3 w 54"/>
                    <a:gd name="T29" fmla="*/ 35 h 61"/>
                    <a:gd name="T30" fmla="*/ 0 w 54"/>
                    <a:gd name="T31" fmla="*/ 30 h 61"/>
                    <a:gd name="T32" fmla="*/ 1 w 54"/>
                    <a:gd name="T33" fmla="*/ 24 h 61"/>
                    <a:gd name="T34" fmla="*/ 4 w 54"/>
                    <a:gd name="T35" fmla="*/ 19 h 61"/>
                    <a:gd name="T36" fmla="*/ 10 w 54"/>
                    <a:gd name="T37" fmla="*/ 14 h 61"/>
                    <a:gd name="T38" fmla="*/ 16 w 54"/>
                    <a:gd name="T39" fmla="*/ 14 h 61"/>
                    <a:gd name="T40" fmla="*/ 22 w 54"/>
                    <a:gd name="T41" fmla="*/ 16 h 61"/>
                    <a:gd name="T42" fmla="*/ 28 w 54"/>
                    <a:gd name="T43" fmla="*/ 20 h 61"/>
                    <a:gd name="T44" fmla="*/ 32 w 54"/>
                    <a:gd name="T45" fmla="*/ 23 h 61"/>
                    <a:gd name="T46" fmla="*/ 36 w 54"/>
                    <a:gd name="T47" fmla="*/ 26 h 61"/>
                    <a:gd name="T48" fmla="*/ 40 w 54"/>
                    <a:gd name="T49" fmla="*/ 27 h 61"/>
                    <a:gd name="T50" fmla="*/ 43 w 54"/>
                    <a:gd name="T51" fmla="*/ 25 h 61"/>
                    <a:gd name="T52" fmla="*/ 44 w 54"/>
                    <a:gd name="T53" fmla="*/ 22 h 61"/>
                    <a:gd name="T54" fmla="*/ 44 w 54"/>
                    <a:gd name="T55" fmla="*/ 19 h 61"/>
                    <a:gd name="T56" fmla="*/ 42 w 54"/>
                    <a:gd name="T57" fmla="*/ 16 h 61"/>
                    <a:gd name="T58" fmla="*/ 40 w 54"/>
                    <a:gd name="T59" fmla="*/ 13 h 61"/>
                    <a:gd name="T60" fmla="*/ 33 w 54"/>
                    <a:gd name="T61" fmla="*/ 10 h 61"/>
                    <a:gd name="T62" fmla="*/ 27 w 54"/>
                    <a:gd name="T63" fmla="*/ 12 h 61"/>
                    <a:gd name="T64" fmla="*/ 19 w 54"/>
                    <a:gd name="T65" fmla="*/ 5 h 61"/>
                    <a:gd name="T66" fmla="*/ 26 w 54"/>
                    <a:gd name="T67" fmla="*/ 1 h 61"/>
                    <a:gd name="T68" fmla="*/ 33 w 54"/>
                    <a:gd name="T69" fmla="*/ 0 h 61"/>
                    <a:gd name="T70" fmla="*/ 40 w 54"/>
                    <a:gd name="T71" fmla="*/ 3 h 61"/>
                    <a:gd name="T72" fmla="*/ 46 w 54"/>
                    <a:gd name="T73" fmla="*/ 8 h 61"/>
                    <a:gd name="T74" fmla="*/ 51 w 54"/>
                    <a:gd name="T75" fmla="*/ 13 h 61"/>
                    <a:gd name="T76" fmla="*/ 54 w 54"/>
                    <a:gd name="T77" fmla="*/ 19 h 61"/>
                    <a:gd name="T78" fmla="*/ 54 w 54"/>
                    <a:gd name="T79" fmla="*/ 25 h 61"/>
                    <a:gd name="T80" fmla="*/ 51 w 54"/>
                    <a:gd name="T81" fmla="*/ 31 h 61"/>
                    <a:gd name="T82" fmla="*/ 34 w 54"/>
                    <a:gd name="T83" fmla="*/ 49 h 61"/>
                    <a:gd name="T84" fmla="*/ 35 w 54"/>
                    <a:gd name="T85" fmla="*/ 32 h 61"/>
                    <a:gd name="T86" fmla="*/ 30 w 54"/>
                    <a:gd name="T87" fmla="*/ 29 h 61"/>
                    <a:gd name="T88" fmla="*/ 24 w 54"/>
                    <a:gd name="T89" fmla="*/ 25 h 61"/>
                    <a:gd name="T90" fmla="*/ 21 w 54"/>
                    <a:gd name="T91" fmla="*/ 24 h 61"/>
                    <a:gd name="T92" fmla="*/ 18 w 54"/>
                    <a:gd name="T93" fmla="*/ 23 h 61"/>
                    <a:gd name="T94" fmla="*/ 15 w 54"/>
                    <a:gd name="T95" fmla="*/ 23 h 61"/>
                    <a:gd name="T96" fmla="*/ 12 w 54"/>
                    <a:gd name="T97" fmla="*/ 26 h 61"/>
                    <a:gd name="T98" fmla="*/ 11 w 54"/>
                    <a:gd name="T99" fmla="*/ 28 h 61"/>
                    <a:gd name="T100" fmla="*/ 11 w 54"/>
                    <a:gd name="T101" fmla="*/ 31 h 61"/>
                    <a:gd name="T102" fmla="*/ 13 w 54"/>
                    <a:gd name="T103" fmla="*/ 34 h 61"/>
                    <a:gd name="T104" fmla="*/ 15 w 54"/>
                    <a:gd name="T105" fmla="*/ 37 h 61"/>
                    <a:gd name="T106" fmla="*/ 18 w 54"/>
                    <a:gd name="T107" fmla="*/ 39 h 61"/>
                    <a:gd name="T108" fmla="*/ 22 w 54"/>
                    <a:gd name="T109" fmla="*/ 40 h 61"/>
                    <a:gd name="T110" fmla="*/ 26 w 54"/>
                    <a:gd name="T111" fmla="*/ 40 h 61"/>
                    <a:gd name="T112" fmla="*/ 30 w 54"/>
                    <a:gd name="T113" fmla="*/ 38 h 61"/>
                    <a:gd name="T114" fmla="*/ 35 w 54"/>
                    <a:gd name="T11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61">
                      <a:moveTo>
                        <a:pt x="34" y="49"/>
                      </a:moveTo>
                      <a:cubicBezTo>
                        <a:pt x="33" y="50"/>
                        <a:pt x="33" y="51"/>
                        <a:pt x="33" y="52"/>
                      </a:cubicBezTo>
                      <a:cubicBezTo>
                        <a:pt x="33" y="52"/>
                        <a:pt x="33" y="53"/>
                        <a:pt x="34" y="53"/>
                      </a:cubicBezTo>
                      <a:cubicBezTo>
                        <a:pt x="34" y="54"/>
                        <a:pt x="34" y="54"/>
                        <a:pt x="34" y="54"/>
                      </a:cubicBezTo>
                      <a:cubicBezTo>
                        <a:pt x="35" y="55"/>
                        <a:pt x="35" y="55"/>
                        <a:pt x="36" y="55"/>
                      </a:cubicBezTo>
                      <a:cubicBezTo>
                        <a:pt x="31" y="61"/>
                        <a:pt x="31" y="61"/>
                        <a:pt x="31" y="61"/>
                      </a:cubicBezTo>
                      <a:cubicBezTo>
                        <a:pt x="30" y="60"/>
                        <a:pt x="30" y="60"/>
                        <a:pt x="29" y="60"/>
                      </a:cubicBezTo>
                      <a:cubicBezTo>
                        <a:pt x="29" y="60"/>
                        <a:pt x="28" y="59"/>
                        <a:pt x="28" y="59"/>
                      </a:cubicBezTo>
                      <a:cubicBezTo>
                        <a:pt x="27" y="59"/>
                        <a:pt x="27" y="58"/>
                        <a:pt x="26" y="58"/>
                      </a:cubicBezTo>
                      <a:cubicBezTo>
                        <a:pt x="26" y="58"/>
                        <a:pt x="25" y="57"/>
                        <a:pt x="25" y="57"/>
                      </a:cubicBezTo>
                      <a:cubicBezTo>
                        <a:pt x="23" y="55"/>
                        <a:pt x="22" y="54"/>
                        <a:pt x="22" y="52"/>
                      </a:cubicBezTo>
                      <a:cubicBezTo>
                        <a:pt x="21" y="51"/>
                        <a:pt x="22" y="49"/>
                        <a:pt x="23" y="47"/>
                      </a:cubicBezTo>
                      <a:cubicBezTo>
                        <a:pt x="20" y="47"/>
                        <a:pt x="17" y="47"/>
                        <a:pt x="14" y="45"/>
                      </a:cubicBezTo>
                      <a:cubicBezTo>
                        <a:pt x="11" y="44"/>
                        <a:pt x="9" y="42"/>
                        <a:pt x="7" y="40"/>
                      </a:cubicBezTo>
                      <a:cubicBezTo>
                        <a:pt x="5" y="39"/>
                        <a:pt x="4" y="37"/>
                        <a:pt x="3" y="35"/>
                      </a:cubicBezTo>
                      <a:cubicBezTo>
                        <a:pt x="2" y="34"/>
                        <a:pt x="1" y="32"/>
                        <a:pt x="0" y="30"/>
                      </a:cubicBezTo>
                      <a:cubicBezTo>
                        <a:pt x="0" y="28"/>
                        <a:pt x="0" y="26"/>
                        <a:pt x="1" y="24"/>
                      </a:cubicBezTo>
                      <a:cubicBezTo>
                        <a:pt x="1" y="22"/>
                        <a:pt x="2" y="20"/>
                        <a:pt x="4" y="19"/>
                      </a:cubicBezTo>
                      <a:cubicBezTo>
                        <a:pt x="6" y="17"/>
                        <a:pt x="8" y="15"/>
                        <a:pt x="10" y="14"/>
                      </a:cubicBezTo>
                      <a:cubicBezTo>
                        <a:pt x="12" y="14"/>
                        <a:pt x="14" y="14"/>
                        <a:pt x="16" y="14"/>
                      </a:cubicBezTo>
                      <a:cubicBezTo>
                        <a:pt x="18" y="15"/>
                        <a:pt x="20" y="15"/>
                        <a:pt x="22" y="16"/>
                      </a:cubicBezTo>
                      <a:cubicBezTo>
                        <a:pt x="24" y="18"/>
                        <a:pt x="26" y="19"/>
                        <a:pt x="28" y="20"/>
                      </a:cubicBezTo>
                      <a:cubicBezTo>
                        <a:pt x="29" y="21"/>
                        <a:pt x="31" y="22"/>
                        <a:pt x="32" y="23"/>
                      </a:cubicBezTo>
                      <a:cubicBezTo>
                        <a:pt x="34" y="24"/>
                        <a:pt x="35" y="25"/>
                        <a:pt x="36" y="26"/>
                      </a:cubicBezTo>
                      <a:cubicBezTo>
                        <a:pt x="37" y="26"/>
                        <a:pt x="39" y="27"/>
                        <a:pt x="40" y="27"/>
                      </a:cubicBezTo>
                      <a:cubicBezTo>
                        <a:pt x="41" y="27"/>
                        <a:pt x="42" y="26"/>
                        <a:pt x="43" y="25"/>
                      </a:cubicBezTo>
                      <a:cubicBezTo>
                        <a:pt x="44" y="24"/>
                        <a:pt x="44" y="23"/>
                        <a:pt x="44" y="22"/>
                      </a:cubicBezTo>
                      <a:cubicBezTo>
                        <a:pt x="44" y="21"/>
                        <a:pt x="44" y="20"/>
                        <a:pt x="44" y="19"/>
                      </a:cubicBezTo>
                      <a:cubicBezTo>
                        <a:pt x="44" y="18"/>
                        <a:pt x="43" y="17"/>
                        <a:pt x="42" y="16"/>
                      </a:cubicBezTo>
                      <a:cubicBezTo>
                        <a:pt x="41" y="15"/>
                        <a:pt x="41" y="14"/>
                        <a:pt x="40" y="13"/>
                      </a:cubicBezTo>
                      <a:cubicBezTo>
                        <a:pt x="38" y="11"/>
                        <a:pt x="35" y="10"/>
                        <a:pt x="33" y="10"/>
                      </a:cubicBezTo>
                      <a:cubicBezTo>
                        <a:pt x="31" y="9"/>
                        <a:pt x="29" y="10"/>
                        <a:pt x="27" y="12"/>
                      </a:cubicBezTo>
                      <a:cubicBezTo>
                        <a:pt x="19" y="5"/>
                        <a:pt x="19" y="5"/>
                        <a:pt x="19" y="5"/>
                      </a:cubicBezTo>
                      <a:cubicBezTo>
                        <a:pt x="21" y="3"/>
                        <a:pt x="24" y="1"/>
                        <a:pt x="26" y="1"/>
                      </a:cubicBezTo>
                      <a:cubicBezTo>
                        <a:pt x="28" y="0"/>
                        <a:pt x="31" y="0"/>
                        <a:pt x="33" y="0"/>
                      </a:cubicBezTo>
                      <a:cubicBezTo>
                        <a:pt x="35" y="1"/>
                        <a:pt x="37" y="2"/>
                        <a:pt x="40" y="3"/>
                      </a:cubicBezTo>
                      <a:cubicBezTo>
                        <a:pt x="42" y="4"/>
                        <a:pt x="44" y="6"/>
                        <a:pt x="46" y="8"/>
                      </a:cubicBezTo>
                      <a:cubicBezTo>
                        <a:pt x="48" y="9"/>
                        <a:pt x="49" y="11"/>
                        <a:pt x="51" y="13"/>
                      </a:cubicBezTo>
                      <a:cubicBezTo>
                        <a:pt x="52" y="15"/>
                        <a:pt x="53" y="17"/>
                        <a:pt x="54" y="19"/>
                      </a:cubicBezTo>
                      <a:cubicBezTo>
                        <a:pt x="54" y="21"/>
                        <a:pt x="54" y="23"/>
                        <a:pt x="54" y="25"/>
                      </a:cubicBezTo>
                      <a:cubicBezTo>
                        <a:pt x="54" y="27"/>
                        <a:pt x="52" y="29"/>
                        <a:pt x="51" y="31"/>
                      </a:cubicBezTo>
                      <a:lnTo>
                        <a:pt x="34" y="49"/>
                      </a:lnTo>
                      <a:close/>
                      <a:moveTo>
                        <a:pt x="35" y="32"/>
                      </a:moveTo>
                      <a:cubicBezTo>
                        <a:pt x="33" y="32"/>
                        <a:pt x="32" y="31"/>
                        <a:pt x="30" y="29"/>
                      </a:cubicBezTo>
                      <a:cubicBezTo>
                        <a:pt x="28" y="28"/>
                        <a:pt x="26" y="27"/>
                        <a:pt x="24" y="25"/>
                      </a:cubicBezTo>
                      <a:cubicBezTo>
                        <a:pt x="23" y="25"/>
                        <a:pt x="22" y="24"/>
                        <a:pt x="21" y="24"/>
                      </a:cubicBezTo>
                      <a:cubicBezTo>
                        <a:pt x="20" y="23"/>
                        <a:pt x="19" y="23"/>
                        <a:pt x="18" y="23"/>
                      </a:cubicBezTo>
                      <a:cubicBezTo>
                        <a:pt x="17" y="23"/>
                        <a:pt x="16" y="23"/>
                        <a:pt x="15" y="23"/>
                      </a:cubicBezTo>
                      <a:cubicBezTo>
                        <a:pt x="14" y="24"/>
                        <a:pt x="13" y="25"/>
                        <a:pt x="12" y="26"/>
                      </a:cubicBezTo>
                      <a:cubicBezTo>
                        <a:pt x="11" y="26"/>
                        <a:pt x="11" y="27"/>
                        <a:pt x="11" y="28"/>
                      </a:cubicBezTo>
                      <a:cubicBezTo>
                        <a:pt x="11" y="29"/>
                        <a:pt x="11" y="31"/>
                        <a:pt x="11" y="31"/>
                      </a:cubicBezTo>
                      <a:cubicBezTo>
                        <a:pt x="12" y="32"/>
                        <a:pt x="12" y="33"/>
                        <a:pt x="13" y="34"/>
                      </a:cubicBezTo>
                      <a:cubicBezTo>
                        <a:pt x="14" y="35"/>
                        <a:pt x="14" y="36"/>
                        <a:pt x="15" y="37"/>
                      </a:cubicBezTo>
                      <a:cubicBezTo>
                        <a:pt x="16" y="37"/>
                        <a:pt x="17" y="38"/>
                        <a:pt x="18" y="39"/>
                      </a:cubicBezTo>
                      <a:cubicBezTo>
                        <a:pt x="19" y="40"/>
                        <a:pt x="21" y="40"/>
                        <a:pt x="22" y="40"/>
                      </a:cubicBezTo>
                      <a:cubicBezTo>
                        <a:pt x="24" y="41"/>
                        <a:pt x="25" y="41"/>
                        <a:pt x="26" y="40"/>
                      </a:cubicBezTo>
                      <a:cubicBezTo>
                        <a:pt x="28" y="40"/>
                        <a:pt x="29" y="39"/>
                        <a:pt x="30" y="38"/>
                      </a:cubicBezTo>
                      <a:lnTo>
                        <a:pt x="35"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7">
                  <a:extLst>
                    <a:ext uri="{FF2B5EF4-FFF2-40B4-BE49-F238E27FC236}">
                      <a16:creationId xmlns:a16="http://schemas.microsoft.com/office/drawing/2014/main" id="{C38EEA97-F07E-49BD-B358-D1579D182540}"/>
                    </a:ext>
                  </a:extLst>
                </p:cNvPr>
                <p:cNvSpPr>
                  <a:spLocks/>
                </p:cNvSpPr>
                <p:nvPr/>
              </p:nvSpPr>
              <p:spPr bwMode="auto">
                <a:xfrm>
                  <a:off x="3275013" y="5468938"/>
                  <a:ext cx="136525" cy="201613"/>
                </a:xfrm>
                <a:custGeom>
                  <a:avLst/>
                  <a:gdLst>
                    <a:gd name="T0" fmla="*/ 19 w 42"/>
                    <a:gd name="T1" fmla="*/ 7 h 62"/>
                    <a:gd name="T2" fmla="*/ 25 w 42"/>
                    <a:gd name="T3" fmla="*/ 12 h 62"/>
                    <a:gd name="T4" fmla="*/ 34 w 42"/>
                    <a:gd name="T5" fmla="*/ 0 h 62"/>
                    <a:gd name="T6" fmla="*/ 42 w 42"/>
                    <a:gd name="T7" fmla="*/ 6 h 62"/>
                    <a:gd name="T8" fmla="*/ 34 w 42"/>
                    <a:gd name="T9" fmla="*/ 18 h 62"/>
                    <a:gd name="T10" fmla="*/ 42 w 42"/>
                    <a:gd name="T11" fmla="*/ 24 h 62"/>
                    <a:gd name="T12" fmla="*/ 37 w 42"/>
                    <a:gd name="T13" fmla="*/ 30 h 62"/>
                    <a:gd name="T14" fmla="*/ 29 w 42"/>
                    <a:gd name="T15" fmla="*/ 24 h 62"/>
                    <a:gd name="T16" fmla="*/ 14 w 42"/>
                    <a:gd name="T17" fmla="*/ 45 h 62"/>
                    <a:gd name="T18" fmla="*/ 13 w 42"/>
                    <a:gd name="T19" fmla="*/ 47 h 62"/>
                    <a:gd name="T20" fmla="*/ 12 w 42"/>
                    <a:gd name="T21" fmla="*/ 49 h 62"/>
                    <a:gd name="T22" fmla="*/ 12 w 42"/>
                    <a:gd name="T23" fmla="*/ 51 h 62"/>
                    <a:gd name="T24" fmla="*/ 14 w 42"/>
                    <a:gd name="T25" fmla="*/ 53 h 62"/>
                    <a:gd name="T26" fmla="*/ 16 w 42"/>
                    <a:gd name="T27" fmla="*/ 55 h 62"/>
                    <a:gd name="T28" fmla="*/ 18 w 42"/>
                    <a:gd name="T29" fmla="*/ 56 h 62"/>
                    <a:gd name="T30" fmla="*/ 13 w 42"/>
                    <a:gd name="T31" fmla="*/ 62 h 62"/>
                    <a:gd name="T32" fmla="*/ 10 w 42"/>
                    <a:gd name="T33" fmla="*/ 61 h 62"/>
                    <a:gd name="T34" fmla="*/ 7 w 42"/>
                    <a:gd name="T35" fmla="*/ 59 h 62"/>
                    <a:gd name="T36" fmla="*/ 2 w 42"/>
                    <a:gd name="T37" fmla="*/ 54 h 62"/>
                    <a:gd name="T38" fmla="*/ 1 w 42"/>
                    <a:gd name="T39" fmla="*/ 50 h 62"/>
                    <a:gd name="T40" fmla="*/ 1 w 42"/>
                    <a:gd name="T41" fmla="*/ 46 h 62"/>
                    <a:gd name="T42" fmla="*/ 4 w 42"/>
                    <a:gd name="T43" fmla="*/ 41 h 62"/>
                    <a:gd name="T44" fmla="*/ 21 w 42"/>
                    <a:gd name="T45" fmla="*/ 18 h 62"/>
                    <a:gd name="T46" fmla="*/ 14 w 42"/>
                    <a:gd name="T47" fmla="*/ 13 h 62"/>
                    <a:gd name="T48" fmla="*/ 19 w 42"/>
                    <a:gd name="T49"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62">
                      <a:moveTo>
                        <a:pt x="19" y="7"/>
                      </a:moveTo>
                      <a:cubicBezTo>
                        <a:pt x="25" y="12"/>
                        <a:pt x="25" y="12"/>
                        <a:pt x="25" y="12"/>
                      </a:cubicBezTo>
                      <a:cubicBezTo>
                        <a:pt x="34" y="0"/>
                        <a:pt x="34" y="0"/>
                        <a:pt x="34" y="0"/>
                      </a:cubicBezTo>
                      <a:cubicBezTo>
                        <a:pt x="42" y="6"/>
                        <a:pt x="42" y="6"/>
                        <a:pt x="42" y="6"/>
                      </a:cubicBezTo>
                      <a:cubicBezTo>
                        <a:pt x="34" y="18"/>
                        <a:pt x="34" y="18"/>
                        <a:pt x="34" y="18"/>
                      </a:cubicBezTo>
                      <a:cubicBezTo>
                        <a:pt x="42" y="24"/>
                        <a:pt x="42" y="24"/>
                        <a:pt x="42" y="24"/>
                      </a:cubicBezTo>
                      <a:cubicBezTo>
                        <a:pt x="37" y="30"/>
                        <a:pt x="37" y="30"/>
                        <a:pt x="37" y="30"/>
                      </a:cubicBezTo>
                      <a:cubicBezTo>
                        <a:pt x="29" y="24"/>
                        <a:pt x="29" y="24"/>
                        <a:pt x="29" y="24"/>
                      </a:cubicBezTo>
                      <a:cubicBezTo>
                        <a:pt x="14" y="45"/>
                        <a:pt x="14" y="45"/>
                        <a:pt x="14" y="45"/>
                      </a:cubicBezTo>
                      <a:cubicBezTo>
                        <a:pt x="13" y="46"/>
                        <a:pt x="13" y="47"/>
                        <a:pt x="13" y="47"/>
                      </a:cubicBezTo>
                      <a:cubicBezTo>
                        <a:pt x="12" y="48"/>
                        <a:pt x="12" y="49"/>
                        <a:pt x="12" y="49"/>
                      </a:cubicBezTo>
                      <a:cubicBezTo>
                        <a:pt x="12" y="50"/>
                        <a:pt x="12" y="51"/>
                        <a:pt x="12" y="51"/>
                      </a:cubicBezTo>
                      <a:cubicBezTo>
                        <a:pt x="13" y="52"/>
                        <a:pt x="13" y="53"/>
                        <a:pt x="14" y="53"/>
                      </a:cubicBezTo>
                      <a:cubicBezTo>
                        <a:pt x="15" y="54"/>
                        <a:pt x="16" y="54"/>
                        <a:pt x="16" y="55"/>
                      </a:cubicBezTo>
                      <a:cubicBezTo>
                        <a:pt x="17" y="55"/>
                        <a:pt x="17" y="55"/>
                        <a:pt x="18" y="56"/>
                      </a:cubicBezTo>
                      <a:cubicBezTo>
                        <a:pt x="13" y="62"/>
                        <a:pt x="13" y="62"/>
                        <a:pt x="13" y="62"/>
                      </a:cubicBezTo>
                      <a:cubicBezTo>
                        <a:pt x="12" y="62"/>
                        <a:pt x="11" y="61"/>
                        <a:pt x="10" y="61"/>
                      </a:cubicBezTo>
                      <a:cubicBezTo>
                        <a:pt x="9" y="60"/>
                        <a:pt x="8" y="59"/>
                        <a:pt x="7" y="59"/>
                      </a:cubicBezTo>
                      <a:cubicBezTo>
                        <a:pt x="5" y="57"/>
                        <a:pt x="4" y="55"/>
                        <a:pt x="2" y="54"/>
                      </a:cubicBezTo>
                      <a:cubicBezTo>
                        <a:pt x="1" y="53"/>
                        <a:pt x="1" y="51"/>
                        <a:pt x="1" y="50"/>
                      </a:cubicBezTo>
                      <a:cubicBezTo>
                        <a:pt x="0" y="48"/>
                        <a:pt x="1" y="47"/>
                        <a:pt x="1" y="46"/>
                      </a:cubicBezTo>
                      <a:cubicBezTo>
                        <a:pt x="2" y="44"/>
                        <a:pt x="3" y="43"/>
                        <a:pt x="4" y="41"/>
                      </a:cubicBezTo>
                      <a:cubicBezTo>
                        <a:pt x="21" y="18"/>
                        <a:pt x="21" y="18"/>
                        <a:pt x="21" y="18"/>
                      </a:cubicBezTo>
                      <a:cubicBezTo>
                        <a:pt x="14" y="13"/>
                        <a:pt x="14" y="13"/>
                        <a:pt x="14" y="13"/>
                      </a:cubicBezTo>
                      <a:lnTo>
                        <a:pt x="19"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8">
                  <a:extLst>
                    <a:ext uri="{FF2B5EF4-FFF2-40B4-BE49-F238E27FC236}">
                      <a16:creationId xmlns:a16="http://schemas.microsoft.com/office/drawing/2014/main" id="{E5E02B6E-719B-4837-88EF-3EB2880B0A23}"/>
                    </a:ext>
                  </a:extLst>
                </p:cNvPr>
                <p:cNvSpPr>
                  <a:spLocks noEditPoints="1"/>
                </p:cNvSpPr>
                <p:nvPr/>
              </p:nvSpPr>
              <p:spPr bwMode="auto">
                <a:xfrm>
                  <a:off x="3346450" y="5508625"/>
                  <a:ext cx="146050" cy="201613"/>
                </a:xfrm>
                <a:custGeom>
                  <a:avLst/>
                  <a:gdLst>
                    <a:gd name="T0" fmla="*/ 53 w 92"/>
                    <a:gd name="T1" fmla="*/ 33 h 127"/>
                    <a:gd name="T2" fmla="*/ 71 w 92"/>
                    <a:gd name="T3" fmla="*/ 43 h 127"/>
                    <a:gd name="T4" fmla="*/ 18 w 92"/>
                    <a:gd name="T5" fmla="*/ 127 h 127"/>
                    <a:gd name="T6" fmla="*/ 0 w 92"/>
                    <a:gd name="T7" fmla="*/ 114 h 127"/>
                    <a:gd name="T8" fmla="*/ 53 w 92"/>
                    <a:gd name="T9" fmla="*/ 33 h 127"/>
                    <a:gd name="T10" fmla="*/ 73 w 92"/>
                    <a:gd name="T11" fmla="*/ 0 h 127"/>
                    <a:gd name="T12" fmla="*/ 92 w 92"/>
                    <a:gd name="T13" fmla="*/ 12 h 127"/>
                    <a:gd name="T14" fmla="*/ 80 w 92"/>
                    <a:gd name="T15" fmla="*/ 29 h 127"/>
                    <a:gd name="T16" fmla="*/ 61 w 92"/>
                    <a:gd name="T17" fmla="*/ 18 h 127"/>
                    <a:gd name="T18" fmla="*/ 73 w 92"/>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27">
                      <a:moveTo>
                        <a:pt x="53" y="33"/>
                      </a:moveTo>
                      <a:lnTo>
                        <a:pt x="71" y="43"/>
                      </a:lnTo>
                      <a:lnTo>
                        <a:pt x="18" y="127"/>
                      </a:lnTo>
                      <a:lnTo>
                        <a:pt x="0" y="114"/>
                      </a:lnTo>
                      <a:lnTo>
                        <a:pt x="53" y="33"/>
                      </a:lnTo>
                      <a:close/>
                      <a:moveTo>
                        <a:pt x="73" y="0"/>
                      </a:moveTo>
                      <a:lnTo>
                        <a:pt x="92" y="12"/>
                      </a:lnTo>
                      <a:lnTo>
                        <a:pt x="80" y="29"/>
                      </a:lnTo>
                      <a:lnTo>
                        <a:pt x="61" y="18"/>
                      </a:lnTo>
                      <a:lnTo>
                        <a:pt x="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9">
                  <a:extLst>
                    <a:ext uri="{FF2B5EF4-FFF2-40B4-BE49-F238E27FC236}">
                      <a16:creationId xmlns:a16="http://schemas.microsoft.com/office/drawing/2014/main" id="{7A7FDF38-8F0F-45B1-A5EC-61B852C2B3AF}"/>
                    </a:ext>
                  </a:extLst>
                </p:cNvPr>
                <p:cNvSpPr>
                  <a:spLocks noEditPoints="1"/>
                </p:cNvSpPr>
                <p:nvPr/>
              </p:nvSpPr>
              <p:spPr bwMode="auto">
                <a:xfrm>
                  <a:off x="3433763" y="5614988"/>
                  <a:ext cx="165100" cy="166688"/>
                </a:xfrm>
                <a:custGeom>
                  <a:avLst/>
                  <a:gdLst>
                    <a:gd name="T0" fmla="*/ 14 w 51"/>
                    <a:gd name="T1" fmla="*/ 48 h 51"/>
                    <a:gd name="T2" fmla="*/ 6 w 51"/>
                    <a:gd name="T3" fmla="*/ 42 h 51"/>
                    <a:gd name="T4" fmla="*/ 2 w 51"/>
                    <a:gd name="T5" fmla="*/ 34 h 51"/>
                    <a:gd name="T6" fmla="*/ 1 w 51"/>
                    <a:gd name="T7" fmla="*/ 25 h 51"/>
                    <a:gd name="T8" fmla="*/ 4 w 51"/>
                    <a:gd name="T9" fmla="*/ 15 h 51"/>
                    <a:gd name="T10" fmla="*/ 10 w 51"/>
                    <a:gd name="T11" fmla="*/ 6 h 51"/>
                    <a:gd name="T12" fmla="*/ 18 w 51"/>
                    <a:gd name="T13" fmla="*/ 1 h 51"/>
                    <a:gd name="T14" fmla="*/ 27 w 51"/>
                    <a:gd name="T15" fmla="*/ 0 h 51"/>
                    <a:gd name="T16" fmla="*/ 37 w 51"/>
                    <a:gd name="T17" fmla="*/ 3 h 51"/>
                    <a:gd name="T18" fmla="*/ 45 w 51"/>
                    <a:gd name="T19" fmla="*/ 9 h 51"/>
                    <a:gd name="T20" fmla="*/ 50 w 51"/>
                    <a:gd name="T21" fmla="*/ 18 h 51"/>
                    <a:gd name="T22" fmla="*/ 50 w 51"/>
                    <a:gd name="T23" fmla="*/ 27 h 51"/>
                    <a:gd name="T24" fmla="*/ 47 w 51"/>
                    <a:gd name="T25" fmla="*/ 37 h 51"/>
                    <a:gd name="T26" fmla="*/ 41 w 51"/>
                    <a:gd name="T27" fmla="*/ 45 h 51"/>
                    <a:gd name="T28" fmla="*/ 33 w 51"/>
                    <a:gd name="T29" fmla="*/ 50 h 51"/>
                    <a:gd name="T30" fmla="*/ 24 w 51"/>
                    <a:gd name="T31" fmla="*/ 51 h 51"/>
                    <a:gd name="T32" fmla="*/ 14 w 51"/>
                    <a:gd name="T33" fmla="*/ 48 h 51"/>
                    <a:gd name="T34" fmla="*/ 18 w 51"/>
                    <a:gd name="T35" fmla="*/ 41 h 51"/>
                    <a:gd name="T36" fmla="*/ 24 w 51"/>
                    <a:gd name="T37" fmla="*/ 42 h 51"/>
                    <a:gd name="T38" fmla="*/ 30 w 51"/>
                    <a:gd name="T39" fmla="*/ 41 h 51"/>
                    <a:gd name="T40" fmla="*/ 34 w 51"/>
                    <a:gd name="T41" fmla="*/ 37 h 51"/>
                    <a:gd name="T42" fmla="*/ 38 w 51"/>
                    <a:gd name="T43" fmla="*/ 32 h 51"/>
                    <a:gd name="T44" fmla="*/ 40 w 51"/>
                    <a:gd name="T45" fmla="*/ 26 h 51"/>
                    <a:gd name="T46" fmla="*/ 40 w 51"/>
                    <a:gd name="T47" fmla="*/ 20 h 51"/>
                    <a:gd name="T48" fmla="*/ 38 w 51"/>
                    <a:gd name="T49" fmla="*/ 15 h 51"/>
                    <a:gd name="T50" fmla="*/ 33 w 51"/>
                    <a:gd name="T51" fmla="*/ 11 h 51"/>
                    <a:gd name="T52" fmla="*/ 27 w 51"/>
                    <a:gd name="T53" fmla="*/ 9 h 51"/>
                    <a:gd name="T54" fmla="*/ 22 w 51"/>
                    <a:gd name="T55" fmla="*/ 11 h 51"/>
                    <a:gd name="T56" fmla="*/ 17 w 51"/>
                    <a:gd name="T57" fmla="*/ 14 h 51"/>
                    <a:gd name="T58" fmla="*/ 14 w 51"/>
                    <a:gd name="T59" fmla="*/ 19 h 51"/>
                    <a:gd name="T60" fmla="*/ 11 w 51"/>
                    <a:gd name="T61" fmla="*/ 25 h 51"/>
                    <a:gd name="T62" fmla="*/ 11 w 51"/>
                    <a:gd name="T63" fmla="*/ 31 h 51"/>
                    <a:gd name="T64" fmla="*/ 13 w 51"/>
                    <a:gd name="T65" fmla="*/ 37 h 51"/>
                    <a:gd name="T66" fmla="*/ 18 w 51"/>
                    <a:gd name="T6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14" y="48"/>
                      </a:moveTo>
                      <a:cubicBezTo>
                        <a:pt x="11" y="47"/>
                        <a:pt x="8" y="44"/>
                        <a:pt x="6" y="42"/>
                      </a:cubicBezTo>
                      <a:cubicBezTo>
                        <a:pt x="4" y="39"/>
                        <a:pt x="2" y="37"/>
                        <a:pt x="2" y="34"/>
                      </a:cubicBezTo>
                      <a:cubicBezTo>
                        <a:pt x="1" y="31"/>
                        <a:pt x="0" y="28"/>
                        <a:pt x="1" y="25"/>
                      </a:cubicBezTo>
                      <a:cubicBezTo>
                        <a:pt x="1" y="21"/>
                        <a:pt x="2" y="18"/>
                        <a:pt x="4" y="15"/>
                      </a:cubicBezTo>
                      <a:cubicBezTo>
                        <a:pt x="6" y="11"/>
                        <a:pt x="8" y="9"/>
                        <a:pt x="10" y="6"/>
                      </a:cubicBezTo>
                      <a:cubicBezTo>
                        <a:pt x="12" y="4"/>
                        <a:pt x="15" y="2"/>
                        <a:pt x="18" y="1"/>
                      </a:cubicBezTo>
                      <a:cubicBezTo>
                        <a:pt x="21" y="0"/>
                        <a:pt x="24" y="0"/>
                        <a:pt x="27" y="0"/>
                      </a:cubicBezTo>
                      <a:cubicBezTo>
                        <a:pt x="30" y="0"/>
                        <a:pt x="34" y="1"/>
                        <a:pt x="37" y="3"/>
                      </a:cubicBezTo>
                      <a:cubicBezTo>
                        <a:pt x="40" y="5"/>
                        <a:pt x="43" y="7"/>
                        <a:pt x="45" y="9"/>
                      </a:cubicBezTo>
                      <a:cubicBezTo>
                        <a:pt x="47" y="12"/>
                        <a:pt x="49" y="15"/>
                        <a:pt x="50" y="18"/>
                      </a:cubicBezTo>
                      <a:cubicBezTo>
                        <a:pt x="51" y="20"/>
                        <a:pt x="51" y="24"/>
                        <a:pt x="50" y="27"/>
                      </a:cubicBezTo>
                      <a:cubicBezTo>
                        <a:pt x="50" y="30"/>
                        <a:pt x="49" y="33"/>
                        <a:pt x="47" y="37"/>
                      </a:cubicBezTo>
                      <a:cubicBezTo>
                        <a:pt x="46" y="40"/>
                        <a:pt x="44" y="43"/>
                        <a:pt x="41" y="45"/>
                      </a:cubicBezTo>
                      <a:cubicBezTo>
                        <a:pt x="39" y="47"/>
                        <a:pt x="36" y="49"/>
                        <a:pt x="33" y="50"/>
                      </a:cubicBezTo>
                      <a:cubicBezTo>
                        <a:pt x="31" y="51"/>
                        <a:pt x="28" y="51"/>
                        <a:pt x="24" y="51"/>
                      </a:cubicBezTo>
                      <a:cubicBezTo>
                        <a:pt x="21" y="51"/>
                        <a:pt x="18" y="50"/>
                        <a:pt x="14" y="48"/>
                      </a:cubicBezTo>
                      <a:close/>
                      <a:moveTo>
                        <a:pt x="18" y="41"/>
                      </a:moveTo>
                      <a:cubicBezTo>
                        <a:pt x="20" y="42"/>
                        <a:pt x="22" y="42"/>
                        <a:pt x="24" y="42"/>
                      </a:cubicBezTo>
                      <a:cubicBezTo>
                        <a:pt x="26" y="42"/>
                        <a:pt x="28" y="42"/>
                        <a:pt x="30" y="41"/>
                      </a:cubicBezTo>
                      <a:cubicBezTo>
                        <a:pt x="31" y="40"/>
                        <a:pt x="33" y="38"/>
                        <a:pt x="34" y="37"/>
                      </a:cubicBezTo>
                      <a:cubicBezTo>
                        <a:pt x="36" y="35"/>
                        <a:pt x="37" y="34"/>
                        <a:pt x="38" y="32"/>
                      </a:cubicBezTo>
                      <a:cubicBezTo>
                        <a:pt x="39" y="30"/>
                        <a:pt x="39" y="28"/>
                        <a:pt x="40" y="26"/>
                      </a:cubicBezTo>
                      <a:cubicBezTo>
                        <a:pt x="40" y="24"/>
                        <a:pt x="40" y="22"/>
                        <a:pt x="40" y="20"/>
                      </a:cubicBezTo>
                      <a:cubicBezTo>
                        <a:pt x="40" y="18"/>
                        <a:pt x="39" y="16"/>
                        <a:pt x="38" y="15"/>
                      </a:cubicBezTo>
                      <a:cubicBezTo>
                        <a:pt x="37" y="13"/>
                        <a:pt x="35" y="12"/>
                        <a:pt x="33" y="11"/>
                      </a:cubicBezTo>
                      <a:cubicBezTo>
                        <a:pt x="31" y="9"/>
                        <a:pt x="29" y="9"/>
                        <a:pt x="27" y="9"/>
                      </a:cubicBezTo>
                      <a:cubicBezTo>
                        <a:pt x="25" y="9"/>
                        <a:pt x="23" y="10"/>
                        <a:pt x="22" y="11"/>
                      </a:cubicBezTo>
                      <a:cubicBezTo>
                        <a:pt x="20" y="12"/>
                        <a:pt x="18" y="13"/>
                        <a:pt x="17" y="14"/>
                      </a:cubicBezTo>
                      <a:cubicBezTo>
                        <a:pt x="16" y="16"/>
                        <a:pt x="14" y="18"/>
                        <a:pt x="14" y="19"/>
                      </a:cubicBezTo>
                      <a:cubicBezTo>
                        <a:pt x="13" y="21"/>
                        <a:pt x="12" y="23"/>
                        <a:pt x="11" y="25"/>
                      </a:cubicBezTo>
                      <a:cubicBezTo>
                        <a:pt x="11" y="27"/>
                        <a:pt x="11" y="29"/>
                        <a:pt x="11" y="31"/>
                      </a:cubicBezTo>
                      <a:cubicBezTo>
                        <a:pt x="11" y="33"/>
                        <a:pt x="12" y="35"/>
                        <a:pt x="13" y="37"/>
                      </a:cubicBezTo>
                      <a:cubicBezTo>
                        <a:pt x="14" y="38"/>
                        <a:pt x="16" y="40"/>
                        <a:pt x="18"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0">
                  <a:extLst>
                    <a:ext uri="{FF2B5EF4-FFF2-40B4-BE49-F238E27FC236}">
                      <a16:creationId xmlns:a16="http://schemas.microsoft.com/office/drawing/2014/main" id="{BAED8E0C-768B-482A-9152-89F140CEAEA9}"/>
                    </a:ext>
                  </a:extLst>
                </p:cNvPr>
                <p:cNvSpPr>
                  <a:spLocks/>
                </p:cNvSpPr>
                <p:nvPr/>
              </p:nvSpPr>
              <p:spPr bwMode="auto">
                <a:xfrm>
                  <a:off x="3595688" y="5673725"/>
                  <a:ext cx="168275" cy="192088"/>
                </a:xfrm>
                <a:custGeom>
                  <a:avLst/>
                  <a:gdLst>
                    <a:gd name="T0" fmla="*/ 15 w 52"/>
                    <a:gd name="T1" fmla="*/ 0 h 59"/>
                    <a:gd name="T2" fmla="*/ 25 w 52"/>
                    <a:gd name="T3" fmla="*/ 3 h 59"/>
                    <a:gd name="T4" fmla="*/ 23 w 52"/>
                    <a:gd name="T5" fmla="*/ 10 h 59"/>
                    <a:gd name="T6" fmla="*/ 23 w 52"/>
                    <a:gd name="T7" fmla="*/ 10 h 59"/>
                    <a:gd name="T8" fmla="*/ 31 w 52"/>
                    <a:gd name="T9" fmla="*/ 6 h 59"/>
                    <a:gd name="T10" fmla="*/ 40 w 52"/>
                    <a:gd name="T11" fmla="*/ 7 h 59"/>
                    <a:gd name="T12" fmla="*/ 50 w 52"/>
                    <a:gd name="T13" fmla="*/ 15 h 59"/>
                    <a:gd name="T14" fmla="*/ 51 w 52"/>
                    <a:gd name="T15" fmla="*/ 28 h 59"/>
                    <a:gd name="T16" fmla="*/ 40 w 52"/>
                    <a:gd name="T17" fmla="*/ 59 h 59"/>
                    <a:gd name="T18" fmla="*/ 30 w 52"/>
                    <a:gd name="T19" fmla="*/ 56 h 59"/>
                    <a:gd name="T20" fmla="*/ 40 w 52"/>
                    <a:gd name="T21" fmla="*/ 27 h 59"/>
                    <a:gd name="T22" fmla="*/ 40 w 52"/>
                    <a:gd name="T23" fmla="*/ 18 h 59"/>
                    <a:gd name="T24" fmla="*/ 34 w 52"/>
                    <a:gd name="T25" fmla="*/ 14 h 59"/>
                    <a:gd name="T26" fmla="*/ 29 w 52"/>
                    <a:gd name="T27" fmla="*/ 13 h 59"/>
                    <a:gd name="T28" fmla="*/ 25 w 52"/>
                    <a:gd name="T29" fmla="*/ 15 h 59"/>
                    <a:gd name="T30" fmla="*/ 22 w 52"/>
                    <a:gd name="T31" fmla="*/ 18 h 59"/>
                    <a:gd name="T32" fmla="*/ 19 w 52"/>
                    <a:gd name="T33" fmla="*/ 22 h 59"/>
                    <a:gd name="T34" fmla="*/ 10 w 52"/>
                    <a:gd name="T35" fmla="*/ 49 h 59"/>
                    <a:gd name="T36" fmla="*/ 0 w 52"/>
                    <a:gd name="T37" fmla="*/ 45 h 59"/>
                    <a:gd name="T38" fmla="*/ 15 w 52"/>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59">
                      <a:moveTo>
                        <a:pt x="15" y="0"/>
                      </a:moveTo>
                      <a:cubicBezTo>
                        <a:pt x="25" y="3"/>
                        <a:pt x="25" y="3"/>
                        <a:pt x="25" y="3"/>
                      </a:cubicBezTo>
                      <a:cubicBezTo>
                        <a:pt x="23" y="10"/>
                        <a:pt x="23" y="10"/>
                        <a:pt x="23" y="10"/>
                      </a:cubicBezTo>
                      <a:cubicBezTo>
                        <a:pt x="23" y="10"/>
                        <a:pt x="23" y="10"/>
                        <a:pt x="23" y="10"/>
                      </a:cubicBezTo>
                      <a:cubicBezTo>
                        <a:pt x="25" y="8"/>
                        <a:pt x="28" y="7"/>
                        <a:pt x="31" y="6"/>
                      </a:cubicBezTo>
                      <a:cubicBezTo>
                        <a:pt x="34" y="6"/>
                        <a:pt x="37" y="6"/>
                        <a:pt x="40" y="7"/>
                      </a:cubicBezTo>
                      <a:cubicBezTo>
                        <a:pt x="45" y="9"/>
                        <a:pt x="48" y="11"/>
                        <a:pt x="50" y="15"/>
                      </a:cubicBezTo>
                      <a:cubicBezTo>
                        <a:pt x="52" y="18"/>
                        <a:pt x="52" y="23"/>
                        <a:pt x="51" y="28"/>
                      </a:cubicBezTo>
                      <a:cubicBezTo>
                        <a:pt x="40" y="59"/>
                        <a:pt x="40" y="59"/>
                        <a:pt x="40" y="59"/>
                      </a:cubicBezTo>
                      <a:cubicBezTo>
                        <a:pt x="30" y="56"/>
                        <a:pt x="30" y="56"/>
                        <a:pt x="30" y="56"/>
                      </a:cubicBezTo>
                      <a:cubicBezTo>
                        <a:pt x="40" y="27"/>
                        <a:pt x="40" y="27"/>
                        <a:pt x="40" y="27"/>
                      </a:cubicBezTo>
                      <a:cubicBezTo>
                        <a:pt x="41" y="23"/>
                        <a:pt x="41" y="21"/>
                        <a:pt x="40" y="18"/>
                      </a:cubicBezTo>
                      <a:cubicBezTo>
                        <a:pt x="39" y="16"/>
                        <a:pt x="37" y="15"/>
                        <a:pt x="34" y="14"/>
                      </a:cubicBezTo>
                      <a:cubicBezTo>
                        <a:pt x="33" y="13"/>
                        <a:pt x="31" y="13"/>
                        <a:pt x="29" y="13"/>
                      </a:cubicBezTo>
                      <a:cubicBezTo>
                        <a:pt x="28" y="13"/>
                        <a:pt x="26" y="14"/>
                        <a:pt x="25" y="15"/>
                      </a:cubicBezTo>
                      <a:cubicBezTo>
                        <a:pt x="24" y="15"/>
                        <a:pt x="23" y="16"/>
                        <a:pt x="22" y="18"/>
                      </a:cubicBezTo>
                      <a:cubicBezTo>
                        <a:pt x="21" y="19"/>
                        <a:pt x="20" y="20"/>
                        <a:pt x="19" y="22"/>
                      </a:cubicBezTo>
                      <a:cubicBezTo>
                        <a:pt x="10" y="49"/>
                        <a:pt x="10" y="49"/>
                        <a:pt x="10" y="49"/>
                      </a:cubicBezTo>
                      <a:cubicBezTo>
                        <a:pt x="0" y="45"/>
                        <a:pt x="0" y="45"/>
                        <a:pt x="0" y="45"/>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a:extLst>
                <a:ext uri="{FF2B5EF4-FFF2-40B4-BE49-F238E27FC236}">
                  <a16:creationId xmlns:a16="http://schemas.microsoft.com/office/drawing/2014/main" id="{649907A8-3B2A-48F8-86EC-560402CE2F54}"/>
                </a:ext>
              </a:extLst>
            </p:cNvPr>
            <p:cNvGrpSpPr/>
            <p:nvPr/>
          </p:nvGrpSpPr>
          <p:grpSpPr>
            <a:xfrm>
              <a:off x="4568825" y="4116388"/>
              <a:ext cx="3067050" cy="2735263"/>
              <a:chOff x="4568825" y="4116388"/>
              <a:chExt cx="3067050" cy="2735263"/>
            </a:xfrm>
          </p:grpSpPr>
          <p:sp>
            <p:nvSpPr>
              <p:cNvPr id="111" name="Freeform 21">
                <a:extLst>
                  <a:ext uri="{FF2B5EF4-FFF2-40B4-BE49-F238E27FC236}">
                    <a16:creationId xmlns:a16="http://schemas.microsoft.com/office/drawing/2014/main" id="{E94766C4-5686-4E03-B3B3-6D315BBF96C3}"/>
                  </a:ext>
                </a:extLst>
              </p:cNvPr>
              <p:cNvSpPr>
                <a:spLocks/>
              </p:cNvSpPr>
              <p:nvPr/>
            </p:nvSpPr>
            <p:spPr bwMode="auto">
              <a:xfrm>
                <a:off x="4568825" y="4116388"/>
                <a:ext cx="3067050" cy="2735263"/>
              </a:xfrm>
              <a:custGeom>
                <a:avLst/>
                <a:gdLst>
                  <a:gd name="T0" fmla="*/ 772 w 946"/>
                  <a:gd name="T1" fmla="*/ 0 h 843"/>
                  <a:gd name="T2" fmla="*/ 614 w 946"/>
                  <a:gd name="T3" fmla="*/ 74 h 843"/>
                  <a:gd name="T4" fmla="*/ 803 w 946"/>
                  <a:gd name="T5" fmla="*/ 370 h 843"/>
                  <a:gd name="T6" fmla="*/ 473 w 946"/>
                  <a:gd name="T7" fmla="*/ 700 h 843"/>
                  <a:gd name="T8" fmla="*/ 143 w 946"/>
                  <a:gd name="T9" fmla="*/ 370 h 843"/>
                  <a:gd name="T10" fmla="*/ 330 w 946"/>
                  <a:gd name="T11" fmla="*/ 74 h 843"/>
                  <a:gd name="T12" fmla="*/ 172 w 946"/>
                  <a:gd name="T13" fmla="*/ 0 h 843"/>
                  <a:gd name="T14" fmla="*/ 0 w 946"/>
                  <a:gd name="T15" fmla="*/ 370 h 843"/>
                  <a:gd name="T16" fmla="*/ 473 w 946"/>
                  <a:gd name="T17" fmla="*/ 843 h 843"/>
                  <a:gd name="T18" fmla="*/ 946 w 946"/>
                  <a:gd name="T19" fmla="*/ 370 h 843"/>
                  <a:gd name="T20" fmla="*/ 772 w 946"/>
                  <a:gd name="T21"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6" h="843">
                    <a:moveTo>
                      <a:pt x="772" y="0"/>
                    </a:moveTo>
                    <a:cubicBezTo>
                      <a:pt x="729" y="31"/>
                      <a:pt x="672" y="58"/>
                      <a:pt x="614" y="74"/>
                    </a:cubicBezTo>
                    <a:cubicBezTo>
                      <a:pt x="724" y="127"/>
                      <a:pt x="803" y="239"/>
                      <a:pt x="803" y="370"/>
                    </a:cubicBezTo>
                    <a:cubicBezTo>
                      <a:pt x="803" y="552"/>
                      <a:pt x="655" y="700"/>
                      <a:pt x="473" y="700"/>
                    </a:cubicBezTo>
                    <a:cubicBezTo>
                      <a:pt x="291" y="700"/>
                      <a:pt x="143" y="552"/>
                      <a:pt x="143" y="370"/>
                    </a:cubicBezTo>
                    <a:cubicBezTo>
                      <a:pt x="143" y="239"/>
                      <a:pt x="220" y="127"/>
                      <a:pt x="330" y="74"/>
                    </a:cubicBezTo>
                    <a:cubicBezTo>
                      <a:pt x="305" y="34"/>
                      <a:pt x="236" y="0"/>
                      <a:pt x="172" y="0"/>
                    </a:cubicBezTo>
                    <a:cubicBezTo>
                      <a:pt x="64" y="86"/>
                      <a:pt x="0" y="221"/>
                      <a:pt x="0" y="370"/>
                    </a:cubicBezTo>
                    <a:cubicBezTo>
                      <a:pt x="0" y="631"/>
                      <a:pt x="212" y="843"/>
                      <a:pt x="473" y="843"/>
                    </a:cubicBezTo>
                    <a:cubicBezTo>
                      <a:pt x="734" y="843"/>
                      <a:pt x="946" y="631"/>
                      <a:pt x="946" y="370"/>
                    </a:cubicBezTo>
                    <a:cubicBezTo>
                      <a:pt x="946" y="221"/>
                      <a:pt x="880" y="86"/>
                      <a:pt x="772" y="0"/>
                    </a:cubicBezTo>
                    <a:close/>
                  </a:path>
                </a:pathLst>
              </a:custGeom>
              <a:solidFill>
                <a:srgbClr val="84B3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2">
                <a:extLst>
                  <a:ext uri="{FF2B5EF4-FFF2-40B4-BE49-F238E27FC236}">
                    <a16:creationId xmlns:a16="http://schemas.microsoft.com/office/drawing/2014/main" id="{783E5A67-9AA6-4590-8993-A17EB9CF2C04}"/>
                  </a:ext>
                </a:extLst>
              </p:cNvPr>
              <p:cNvSpPr>
                <a:spLocks/>
              </p:cNvSpPr>
              <p:nvPr/>
            </p:nvSpPr>
            <p:spPr bwMode="auto">
              <a:xfrm>
                <a:off x="5703888" y="5232400"/>
                <a:ext cx="784225" cy="830263"/>
              </a:xfrm>
              <a:custGeom>
                <a:avLst/>
                <a:gdLst>
                  <a:gd name="T0" fmla="*/ 242 w 242"/>
                  <a:gd name="T1" fmla="*/ 68 h 256"/>
                  <a:gd name="T2" fmla="*/ 196 w 242"/>
                  <a:gd name="T3" fmla="*/ 68 h 256"/>
                  <a:gd name="T4" fmla="*/ 143 w 242"/>
                  <a:gd name="T5" fmla="*/ 112 h 256"/>
                  <a:gd name="T6" fmla="*/ 159 w 242"/>
                  <a:gd name="T7" fmla="*/ 83 h 256"/>
                  <a:gd name="T8" fmla="*/ 175 w 242"/>
                  <a:gd name="T9" fmla="*/ 72 h 256"/>
                  <a:gd name="T10" fmla="*/ 151 w 242"/>
                  <a:gd name="T11" fmla="*/ 72 h 256"/>
                  <a:gd name="T12" fmla="*/ 137 w 242"/>
                  <a:gd name="T13" fmla="*/ 108 h 256"/>
                  <a:gd name="T14" fmla="*/ 135 w 242"/>
                  <a:gd name="T15" fmla="*/ 45 h 256"/>
                  <a:gd name="T16" fmla="*/ 131 w 242"/>
                  <a:gd name="T17" fmla="*/ 0 h 256"/>
                  <a:gd name="T18" fmla="*/ 125 w 242"/>
                  <a:gd name="T19" fmla="*/ 45 h 256"/>
                  <a:gd name="T20" fmla="*/ 117 w 242"/>
                  <a:gd name="T21" fmla="*/ 108 h 256"/>
                  <a:gd name="T22" fmla="*/ 105 w 242"/>
                  <a:gd name="T23" fmla="*/ 72 h 256"/>
                  <a:gd name="T24" fmla="*/ 81 w 242"/>
                  <a:gd name="T25" fmla="*/ 72 h 256"/>
                  <a:gd name="T26" fmla="*/ 97 w 242"/>
                  <a:gd name="T27" fmla="*/ 83 h 256"/>
                  <a:gd name="T28" fmla="*/ 109 w 242"/>
                  <a:gd name="T29" fmla="*/ 113 h 256"/>
                  <a:gd name="T30" fmla="*/ 54 w 242"/>
                  <a:gd name="T31" fmla="*/ 76 h 256"/>
                  <a:gd name="T32" fmla="*/ 8 w 242"/>
                  <a:gd name="T33" fmla="*/ 76 h 256"/>
                  <a:gd name="T34" fmla="*/ 48 w 242"/>
                  <a:gd name="T35" fmla="*/ 91 h 256"/>
                  <a:gd name="T36" fmla="*/ 104 w 242"/>
                  <a:gd name="T37" fmla="*/ 126 h 256"/>
                  <a:gd name="T38" fmla="*/ 23 w 242"/>
                  <a:gd name="T39" fmla="*/ 119 h 256"/>
                  <a:gd name="T40" fmla="*/ 23 w 242"/>
                  <a:gd name="T41" fmla="*/ 165 h 256"/>
                  <a:gd name="T42" fmla="*/ 105 w 242"/>
                  <a:gd name="T43" fmla="*/ 136 h 256"/>
                  <a:gd name="T44" fmla="*/ 83 w 242"/>
                  <a:gd name="T45" fmla="*/ 158 h 256"/>
                  <a:gd name="T46" fmla="*/ 63 w 242"/>
                  <a:gd name="T47" fmla="*/ 167 h 256"/>
                  <a:gd name="T48" fmla="*/ 87 w 242"/>
                  <a:gd name="T49" fmla="*/ 167 h 256"/>
                  <a:gd name="T50" fmla="*/ 110 w 242"/>
                  <a:gd name="T51" fmla="*/ 144 h 256"/>
                  <a:gd name="T52" fmla="*/ 93 w 242"/>
                  <a:gd name="T53" fmla="*/ 211 h 256"/>
                  <a:gd name="T54" fmla="*/ 68 w 242"/>
                  <a:gd name="T55" fmla="*/ 233 h 256"/>
                  <a:gd name="T56" fmla="*/ 114 w 242"/>
                  <a:gd name="T57" fmla="*/ 233 h 256"/>
                  <a:gd name="T58" fmla="*/ 124 w 242"/>
                  <a:gd name="T59" fmla="*/ 151 h 256"/>
                  <a:gd name="T60" fmla="*/ 135 w 242"/>
                  <a:gd name="T61" fmla="*/ 150 h 256"/>
                  <a:gd name="T62" fmla="*/ 145 w 242"/>
                  <a:gd name="T63" fmla="*/ 189 h 256"/>
                  <a:gd name="T64" fmla="*/ 169 w 242"/>
                  <a:gd name="T65" fmla="*/ 189 h 256"/>
                  <a:gd name="T66" fmla="*/ 154 w 242"/>
                  <a:gd name="T67" fmla="*/ 178 h 256"/>
                  <a:gd name="T68" fmla="*/ 144 w 242"/>
                  <a:gd name="T69" fmla="*/ 144 h 256"/>
                  <a:gd name="T70" fmla="*/ 196 w 242"/>
                  <a:gd name="T71" fmla="*/ 181 h 256"/>
                  <a:gd name="T72" fmla="*/ 242 w 242"/>
                  <a:gd name="T73" fmla="*/ 181 h 256"/>
                  <a:gd name="T74" fmla="*/ 202 w 242"/>
                  <a:gd name="T75" fmla="*/ 166 h 256"/>
                  <a:gd name="T76" fmla="*/ 150 w 242"/>
                  <a:gd name="T77" fmla="*/ 131 h 256"/>
                  <a:gd name="T78" fmla="*/ 196 w 242"/>
                  <a:gd name="T79" fmla="*/ 141 h 256"/>
                  <a:gd name="T80" fmla="*/ 196 w 242"/>
                  <a:gd name="T81" fmla="*/ 116 h 256"/>
                  <a:gd name="T82" fmla="*/ 150 w 242"/>
                  <a:gd name="T83" fmla="*/ 126 h 256"/>
                  <a:gd name="T84" fmla="*/ 203 w 242"/>
                  <a:gd name="T85"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 h="256">
                    <a:moveTo>
                      <a:pt x="219" y="91"/>
                    </a:moveTo>
                    <a:cubicBezTo>
                      <a:pt x="232" y="91"/>
                      <a:pt x="242" y="80"/>
                      <a:pt x="242" y="68"/>
                    </a:cubicBezTo>
                    <a:cubicBezTo>
                      <a:pt x="242" y="55"/>
                      <a:pt x="232" y="45"/>
                      <a:pt x="219" y="45"/>
                    </a:cubicBezTo>
                    <a:cubicBezTo>
                      <a:pt x="207" y="45"/>
                      <a:pt x="196" y="55"/>
                      <a:pt x="196" y="68"/>
                    </a:cubicBezTo>
                    <a:cubicBezTo>
                      <a:pt x="196" y="70"/>
                      <a:pt x="197" y="73"/>
                      <a:pt x="198" y="76"/>
                    </a:cubicBezTo>
                    <a:cubicBezTo>
                      <a:pt x="143" y="112"/>
                      <a:pt x="143" y="112"/>
                      <a:pt x="143" y="112"/>
                    </a:cubicBezTo>
                    <a:cubicBezTo>
                      <a:pt x="142" y="112"/>
                      <a:pt x="141" y="111"/>
                      <a:pt x="141" y="111"/>
                    </a:cubicBezTo>
                    <a:cubicBezTo>
                      <a:pt x="159" y="83"/>
                      <a:pt x="159" y="83"/>
                      <a:pt x="159" y="83"/>
                    </a:cubicBezTo>
                    <a:cubicBezTo>
                      <a:pt x="160" y="83"/>
                      <a:pt x="162" y="84"/>
                      <a:pt x="163" y="84"/>
                    </a:cubicBezTo>
                    <a:cubicBezTo>
                      <a:pt x="170" y="84"/>
                      <a:pt x="175" y="78"/>
                      <a:pt x="175" y="72"/>
                    </a:cubicBezTo>
                    <a:cubicBezTo>
                      <a:pt x="175" y="65"/>
                      <a:pt x="170" y="59"/>
                      <a:pt x="163" y="59"/>
                    </a:cubicBezTo>
                    <a:cubicBezTo>
                      <a:pt x="157" y="59"/>
                      <a:pt x="151" y="65"/>
                      <a:pt x="151" y="72"/>
                    </a:cubicBezTo>
                    <a:cubicBezTo>
                      <a:pt x="151" y="75"/>
                      <a:pt x="153" y="78"/>
                      <a:pt x="155" y="80"/>
                    </a:cubicBezTo>
                    <a:cubicBezTo>
                      <a:pt x="137" y="108"/>
                      <a:pt x="137" y="108"/>
                      <a:pt x="137" y="108"/>
                    </a:cubicBezTo>
                    <a:cubicBezTo>
                      <a:pt x="136" y="107"/>
                      <a:pt x="134" y="107"/>
                      <a:pt x="133" y="106"/>
                    </a:cubicBezTo>
                    <a:cubicBezTo>
                      <a:pt x="135" y="45"/>
                      <a:pt x="135" y="45"/>
                      <a:pt x="135" y="45"/>
                    </a:cubicBezTo>
                    <a:cubicBezTo>
                      <a:pt x="146" y="43"/>
                      <a:pt x="154" y="34"/>
                      <a:pt x="154" y="23"/>
                    </a:cubicBezTo>
                    <a:cubicBezTo>
                      <a:pt x="154" y="10"/>
                      <a:pt x="144" y="0"/>
                      <a:pt x="131" y="0"/>
                    </a:cubicBezTo>
                    <a:cubicBezTo>
                      <a:pt x="118" y="0"/>
                      <a:pt x="108" y="10"/>
                      <a:pt x="108" y="23"/>
                    </a:cubicBezTo>
                    <a:cubicBezTo>
                      <a:pt x="108" y="33"/>
                      <a:pt x="115" y="42"/>
                      <a:pt x="125" y="45"/>
                    </a:cubicBezTo>
                    <a:cubicBezTo>
                      <a:pt x="122" y="106"/>
                      <a:pt x="122" y="106"/>
                      <a:pt x="122" y="106"/>
                    </a:cubicBezTo>
                    <a:cubicBezTo>
                      <a:pt x="121" y="106"/>
                      <a:pt x="119" y="107"/>
                      <a:pt x="117" y="108"/>
                    </a:cubicBezTo>
                    <a:cubicBezTo>
                      <a:pt x="101" y="81"/>
                      <a:pt x="101" y="81"/>
                      <a:pt x="101" y="81"/>
                    </a:cubicBezTo>
                    <a:cubicBezTo>
                      <a:pt x="104" y="78"/>
                      <a:pt x="105" y="75"/>
                      <a:pt x="105" y="72"/>
                    </a:cubicBezTo>
                    <a:cubicBezTo>
                      <a:pt x="105" y="65"/>
                      <a:pt x="100" y="59"/>
                      <a:pt x="93" y="59"/>
                    </a:cubicBezTo>
                    <a:cubicBezTo>
                      <a:pt x="86" y="59"/>
                      <a:pt x="81" y="65"/>
                      <a:pt x="81" y="72"/>
                    </a:cubicBezTo>
                    <a:cubicBezTo>
                      <a:pt x="81" y="78"/>
                      <a:pt x="86" y="84"/>
                      <a:pt x="93" y="84"/>
                    </a:cubicBezTo>
                    <a:cubicBezTo>
                      <a:pt x="94" y="84"/>
                      <a:pt x="96" y="83"/>
                      <a:pt x="97" y="83"/>
                    </a:cubicBezTo>
                    <a:cubicBezTo>
                      <a:pt x="113" y="110"/>
                      <a:pt x="113" y="110"/>
                      <a:pt x="113" y="110"/>
                    </a:cubicBezTo>
                    <a:cubicBezTo>
                      <a:pt x="112" y="111"/>
                      <a:pt x="111" y="112"/>
                      <a:pt x="109" y="113"/>
                    </a:cubicBezTo>
                    <a:cubicBezTo>
                      <a:pt x="53" y="82"/>
                      <a:pt x="53" y="82"/>
                      <a:pt x="53" y="82"/>
                    </a:cubicBezTo>
                    <a:cubicBezTo>
                      <a:pt x="53" y="80"/>
                      <a:pt x="54" y="78"/>
                      <a:pt x="54" y="76"/>
                    </a:cubicBezTo>
                    <a:cubicBezTo>
                      <a:pt x="54" y="63"/>
                      <a:pt x="43" y="53"/>
                      <a:pt x="31" y="53"/>
                    </a:cubicBezTo>
                    <a:cubicBezTo>
                      <a:pt x="18" y="53"/>
                      <a:pt x="8" y="63"/>
                      <a:pt x="8" y="76"/>
                    </a:cubicBezTo>
                    <a:cubicBezTo>
                      <a:pt x="8" y="89"/>
                      <a:pt x="18" y="99"/>
                      <a:pt x="31" y="99"/>
                    </a:cubicBezTo>
                    <a:cubicBezTo>
                      <a:pt x="38" y="99"/>
                      <a:pt x="44" y="96"/>
                      <a:pt x="48" y="91"/>
                    </a:cubicBezTo>
                    <a:cubicBezTo>
                      <a:pt x="105" y="122"/>
                      <a:pt x="105" y="122"/>
                      <a:pt x="105" y="122"/>
                    </a:cubicBezTo>
                    <a:cubicBezTo>
                      <a:pt x="104" y="124"/>
                      <a:pt x="104" y="125"/>
                      <a:pt x="104" y="126"/>
                    </a:cubicBezTo>
                    <a:cubicBezTo>
                      <a:pt x="44" y="134"/>
                      <a:pt x="44" y="134"/>
                      <a:pt x="44" y="134"/>
                    </a:cubicBezTo>
                    <a:cubicBezTo>
                      <a:pt x="41" y="125"/>
                      <a:pt x="33" y="119"/>
                      <a:pt x="23" y="119"/>
                    </a:cubicBezTo>
                    <a:cubicBezTo>
                      <a:pt x="10" y="119"/>
                      <a:pt x="0" y="129"/>
                      <a:pt x="0" y="142"/>
                    </a:cubicBezTo>
                    <a:cubicBezTo>
                      <a:pt x="0" y="155"/>
                      <a:pt x="10" y="165"/>
                      <a:pt x="23" y="165"/>
                    </a:cubicBezTo>
                    <a:cubicBezTo>
                      <a:pt x="35" y="165"/>
                      <a:pt x="44" y="156"/>
                      <a:pt x="46" y="144"/>
                    </a:cubicBezTo>
                    <a:cubicBezTo>
                      <a:pt x="105" y="136"/>
                      <a:pt x="105" y="136"/>
                      <a:pt x="105" y="136"/>
                    </a:cubicBezTo>
                    <a:cubicBezTo>
                      <a:pt x="106" y="138"/>
                      <a:pt x="106" y="139"/>
                      <a:pt x="107" y="140"/>
                    </a:cubicBezTo>
                    <a:cubicBezTo>
                      <a:pt x="83" y="158"/>
                      <a:pt x="83" y="158"/>
                      <a:pt x="83" y="158"/>
                    </a:cubicBezTo>
                    <a:cubicBezTo>
                      <a:pt x="81" y="157"/>
                      <a:pt x="78" y="155"/>
                      <a:pt x="75" y="155"/>
                    </a:cubicBezTo>
                    <a:cubicBezTo>
                      <a:pt x="68" y="155"/>
                      <a:pt x="63" y="161"/>
                      <a:pt x="63" y="167"/>
                    </a:cubicBezTo>
                    <a:cubicBezTo>
                      <a:pt x="63" y="174"/>
                      <a:pt x="68" y="179"/>
                      <a:pt x="75" y="179"/>
                    </a:cubicBezTo>
                    <a:cubicBezTo>
                      <a:pt x="81" y="179"/>
                      <a:pt x="87" y="174"/>
                      <a:pt x="87" y="167"/>
                    </a:cubicBezTo>
                    <a:cubicBezTo>
                      <a:pt x="87" y="165"/>
                      <a:pt x="86" y="164"/>
                      <a:pt x="86" y="162"/>
                    </a:cubicBezTo>
                    <a:cubicBezTo>
                      <a:pt x="110" y="144"/>
                      <a:pt x="110" y="144"/>
                      <a:pt x="110" y="144"/>
                    </a:cubicBezTo>
                    <a:cubicBezTo>
                      <a:pt x="111" y="146"/>
                      <a:pt x="113" y="147"/>
                      <a:pt x="115" y="148"/>
                    </a:cubicBezTo>
                    <a:cubicBezTo>
                      <a:pt x="93" y="211"/>
                      <a:pt x="93" y="211"/>
                      <a:pt x="93" y="211"/>
                    </a:cubicBezTo>
                    <a:cubicBezTo>
                      <a:pt x="93" y="210"/>
                      <a:pt x="92" y="210"/>
                      <a:pt x="91" y="210"/>
                    </a:cubicBezTo>
                    <a:cubicBezTo>
                      <a:pt x="78" y="210"/>
                      <a:pt x="68" y="221"/>
                      <a:pt x="68" y="233"/>
                    </a:cubicBezTo>
                    <a:cubicBezTo>
                      <a:pt x="68" y="246"/>
                      <a:pt x="78" y="256"/>
                      <a:pt x="91" y="256"/>
                    </a:cubicBezTo>
                    <a:cubicBezTo>
                      <a:pt x="104" y="256"/>
                      <a:pt x="114" y="246"/>
                      <a:pt x="114" y="233"/>
                    </a:cubicBezTo>
                    <a:cubicBezTo>
                      <a:pt x="114" y="225"/>
                      <a:pt x="110" y="218"/>
                      <a:pt x="103" y="214"/>
                    </a:cubicBezTo>
                    <a:cubicBezTo>
                      <a:pt x="124" y="151"/>
                      <a:pt x="124" y="151"/>
                      <a:pt x="124" y="151"/>
                    </a:cubicBezTo>
                    <a:cubicBezTo>
                      <a:pt x="125" y="152"/>
                      <a:pt x="126" y="152"/>
                      <a:pt x="127" y="152"/>
                    </a:cubicBezTo>
                    <a:cubicBezTo>
                      <a:pt x="130" y="152"/>
                      <a:pt x="132" y="151"/>
                      <a:pt x="135" y="150"/>
                    </a:cubicBezTo>
                    <a:cubicBezTo>
                      <a:pt x="150" y="180"/>
                      <a:pt x="150" y="180"/>
                      <a:pt x="150" y="180"/>
                    </a:cubicBezTo>
                    <a:cubicBezTo>
                      <a:pt x="147" y="182"/>
                      <a:pt x="145" y="185"/>
                      <a:pt x="145" y="189"/>
                    </a:cubicBezTo>
                    <a:cubicBezTo>
                      <a:pt x="145" y="196"/>
                      <a:pt x="150" y="201"/>
                      <a:pt x="157" y="201"/>
                    </a:cubicBezTo>
                    <a:cubicBezTo>
                      <a:pt x="164" y="201"/>
                      <a:pt x="169" y="196"/>
                      <a:pt x="169" y="189"/>
                    </a:cubicBezTo>
                    <a:cubicBezTo>
                      <a:pt x="169" y="183"/>
                      <a:pt x="164" y="177"/>
                      <a:pt x="157" y="177"/>
                    </a:cubicBezTo>
                    <a:cubicBezTo>
                      <a:pt x="156" y="177"/>
                      <a:pt x="155" y="177"/>
                      <a:pt x="154" y="178"/>
                    </a:cubicBezTo>
                    <a:cubicBezTo>
                      <a:pt x="139" y="148"/>
                      <a:pt x="139" y="148"/>
                      <a:pt x="139" y="148"/>
                    </a:cubicBezTo>
                    <a:cubicBezTo>
                      <a:pt x="141" y="147"/>
                      <a:pt x="142" y="146"/>
                      <a:pt x="144" y="144"/>
                    </a:cubicBezTo>
                    <a:cubicBezTo>
                      <a:pt x="197" y="175"/>
                      <a:pt x="197" y="175"/>
                      <a:pt x="197" y="175"/>
                    </a:cubicBezTo>
                    <a:cubicBezTo>
                      <a:pt x="197" y="177"/>
                      <a:pt x="196" y="179"/>
                      <a:pt x="196" y="181"/>
                    </a:cubicBezTo>
                    <a:cubicBezTo>
                      <a:pt x="196" y="194"/>
                      <a:pt x="207" y="204"/>
                      <a:pt x="219" y="204"/>
                    </a:cubicBezTo>
                    <a:cubicBezTo>
                      <a:pt x="232" y="204"/>
                      <a:pt x="242" y="194"/>
                      <a:pt x="242" y="181"/>
                    </a:cubicBezTo>
                    <a:cubicBezTo>
                      <a:pt x="242" y="169"/>
                      <a:pt x="232" y="158"/>
                      <a:pt x="219" y="158"/>
                    </a:cubicBezTo>
                    <a:cubicBezTo>
                      <a:pt x="213" y="158"/>
                      <a:pt x="207" y="161"/>
                      <a:pt x="202" y="166"/>
                    </a:cubicBezTo>
                    <a:cubicBezTo>
                      <a:pt x="149" y="135"/>
                      <a:pt x="149" y="135"/>
                      <a:pt x="149" y="135"/>
                    </a:cubicBezTo>
                    <a:cubicBezTo>
                      <a:pt x="149" y="134"/>
                      <a:pt x="149" y="132"/>
                      <a:pt x="150" y="131"/>
                    </a:cubicBezTo>
                    <a:cubicBezTo>
                      <a:pt x="185" y="131"/>
                      <a:pt x="185" y="131"/>
                      <a:pt x="185" y="131"/>
                    </a:cubicBezTo>
                    <a:cubicBezTo>
                      <a:pt x="186" y="136"/>
                      <a:pt x="190" y="141"/>
                      <a:pt x="196" y="141"/>
                    </a:cubicBezTo>
                    <a:cubicBezTo>
                      <a:pt x="203" y="141"/>
                      <a:pt x="208" y="135"/>
                      <a:pt x="208" y="129"/>
                    </a:cubicBezTo>
                    <a:cubicBezTo>
                      <a:pt x="208" y="122"/>
                      <a:pt x="203" y="116"/>
                      <a:pt x="196" y="116"/>
                    </a:cubicBezTo>
                    <a:cubicBezTo>
                      <a:pt x="190" y="116"/>
                      <a:pt x="186" y="121"/>
                      <a:pt x="185" y="126"/>
                    </a:cubicBezTo>
                    <a:cubicBezTo>
                      <a:pt x="150" y="126"/>
                      <a:pt x="150" y="126"/>
                      <a:pt x="150" y="126"/>
                    </a:cubicBezTo>
                    <a:cubicBezTo>
                      <a:pt x="149" y="124"/>
                      <a:pt x="149" y="122"/>
                      <a:pt x="148" y="120"/>
                    </a:cubicBezTo>
                    <a:cubicBezTo>
                      <a:pt x="203" y="84"/>
                      <a:pt x="203" y="84"/>
                      <a:pt x="203" y="84"/>
                    </a:cubicBezTo>
                    <a:cubicBezTo>
                      <a:pt x="208" y="88"/>
                      <a:pt x="213" y="91"/>
                      <a:pt x="219" y="91"/>
                    </a:cubicBezTo>
                  </a:path>
                </a:pathLst>
              </a:custGeom>
              <a:solidFill>
                <a:srgbClr val="82B2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3" name="Group 112">
                <a:extLst>
                  <a:ext uri="{FF2B5EF4-FFF2-40B4-BE49-F238E27FC236}">
                    <a16:creationId xmlns:a16="http://schemas.microsoft.com/office/drawing/2014/main" id="{A350253B-F943-4FE2-A5FF-D6AD512ABC4E}"/>
                  </a:ext>
                </a:extLst>
              </p:cNvPr>
              <p:cNvGrpSpPr/>
              <p:nvPr/>
            </p:nvGrpSpPr>
            <p:grpSpPr>
              <a:xfrm>
                <a:off x="4919663" y="6005513"/>
                <a:ext cx="2305050" cy="739775"/>
                <a:chOff x="4919663" y="6005513"/>
                <a:chExt cx="2305050" cy="739775"/>
              </a:xfrm>
            </p:grpSpPr>
            <p:sp>
              <p:nvSpPr>
                <p:cNvPr id="114" name="Freeform 23">
                  <a:extLst>
                    <a:ext uri="{FF2B5EF4-FFF2-40B4-BE49-F238E27FC236}">
                      <a16:creationId xmlns:a16="http://schemas.microsoft.com/office/drawing/2014/main" id="{B1B5A955-DAD8-4543-9A53-E80A894E8BC1}"/>
                    </a:ext>
                  </a:extLst>
                </p:cNvPr>
                <p:cNvSpPr>
                  <a:spLocks/>
                </p:cNvSpPr>
                <p:nvPr/>
              </p:nvSpPr>
              <p:spPr bwMode="auto">
                <a:xfrm>
                  <a:off x="4919663" y="6005513"/>
                  <a:ext cx="193675" cy="155575"/>
                </a:xfrm>
                <a:custGeom>
                  <a:avLst/>
                  <a:gdLst>
                    <a:gd name="T0" fmla="*/ 108 w 122"/>
                    <a:gd name="T1" fmla="*/ 0 h 98"/>
                    <a:gd name="T2" fmla="*/ 122 w 122"/>
                    <a:gd name="T3" fmla="*/ 18 h 98"/>
                    <a:gd name="T4" fmla="*/ 14 w 122"/>
                    <a:gd name="T5" fmla="*/ 98 h 98"/>
                    <a:gd name="T6" fmla="*/ 0 w 122"/>
                    <a:gd name="T7" fmla="*/ 77 h 98"/>
                    <a:gd name="T8" fmla="*/ 108 w 122"/>
                    <a:gd name="T9" fmla="*/ 0 h 98"/>
                  </a:gdLst>
                  <a:ahLst/>
                  <a:cxnLst>
                    <a:cxn ang="0">
                      <a:pos x="T0" y="T1"/>
                    </a:cxn>
                    <a:cxn ang="0">
                      <a:pos x="T2" y="T3"/>
                    </a:cxn>
                    <a:cxn ang="0">
                      <a:pos x="T4" y="T5"/>
                    </a:cxn>
                    <a:cxn ang="0">
                      <a:pos x="T6" y="T7"/>
                    </a:cxn>
                    <a:cxn ang="0">
                      <a:pos x="T8" y="T9"/>
                    </a:cxn>
                  </a:cxnLst>
                  <a:rect l="0" t="0" r="r" b="b"/>
                  <a:pathLst>
                    <a:path w="122" h="98">
                      <a:moveTo>
                        <a:pt x="108" y="0"/>
                      </a:moveTo>
                      <a:lnTo>
                        <a:pt x="122" y="18"/>
                      </a:lnTo>
                      <a:lnTo>
                        <a:pt x="14" y="98"/>
                      </a:lnTo>
                      <a:lnTo>
                        <a:pt x="0" y="77"/>
                      </a:lnTo>
                      <a:lnTo>
                        <a:pt x="1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4">
                  <a:extLst>
                    <a:ext uri="{FF2B5EF4-FFF2-40B4-BE49-F238E27FC236}">
                      <a16:creationId xmlns:a16="http://schemas.microsoft.com/office/drawing/2014/main" id="{EF7E8E28-5522-4566-8C10-CBEC019657D3}"/>
                    </a:ext>
                  </a:extLst>
                </p:cNvPr>
                <p:cNvSpPr>
                  <a:spLocks/>
                </p:cNvSpPr>
                <p:nvPr/>
              </p:nvSpPr>
              <p:spPr bwMode="auto">
                <a:xfrm>
                  <a:off x="4973638" y="6102350"/>
                  <a:ext cx="192088" cy="207963"/>
                </a:xfrm>
                <a:custGeom>
                  <a:avLst/>
                  <a:gdLst>
                    <a:gd name="T0" fmla="*/ 35 w 59"/>
                    <a:gd name="T1" fmla="*/ 0 h 64"/>
                    <a:gd name="T2" fmla="*/ 42 w 59"/>
                    <a:gd name="T3" fmla="*/ 8 h 64"/>
                    <a:gd name="T4" fmla="*/ 37 w 59"/>
                    <a:gd name="T5" fmla="*/ 12 h 64"/>
                    <a:gd name="T6" fmla="*/ 37 w 59"/>
                    <a:gd name="T7" fmla="*/ 13 h 64"/>
                    <a:gd name="T8" fmla="*/ 46 w 59"/>
                    <a:gd name="T9" fmla="*/ 13 h 64"/>
                    <a:gd name="T10" fmla="*/ 53 w 59"/>
                    <a:gd name="T11" fmla="*/ 18 h 64"/>
                    <a:gd name="T12" fmla="*/ 59 w 59"/>
                    <a:gd name="T13" fmla="*/ 31 h 64"/>
                    <a:gd name="T14" fmla="*/ 53 w 59"/>
                    <a:gd name="T15" fmla="*/ 42 h 64"/>
                    <a:gd name="T16" fmla="*/ 28 w 59"/>
                    <a:gd name="T17" fmla="*/ 64 h 64"/>
                    <a:gd name="T18" fmla="*/ 21 w 59"/>
                    <a:gd name="T19" fmla="*/ 56 h 64"/>
                    <a:gd name="T20" fmla="*/ 43 w 59"/>
                    <a:gd name="T21" fmla="*/ 36 h 64"/>
                    <a:gd name="T22" fmla="*/ 48 w 59"/>
                    <a:gd name="T23" fmla="*/ 29 h 64"/>
                    <a:gd name="T24" fmla="*/ 45 w 59"/>
                    <a:gd name="T25" fmla="*/ 22 h 64"/>
                    <a:gd name="T26" fmla="*/ 41 w 59"/>
                    <a:gd name="T27" fmla="*/ 19 h 64"/>
                    <a:gd name="T28" fmla="*/ 37 w 59"/>
                    <a:gd name="T29" fmla="*/ 18 h 64"/>
                    <a:gd name="T30" fmla="*/ 32 w 59"/>
                    <a:gd name="T31" fmla="*/ 18 h 64"/>
                    <a:gd name="T32" fmla="*/ 28 w 59"/>
                    <a:gd name="T33" fmla="*/ 21 h 64"/>
                    <a:gd name="T34" fmla="*/ 7 w 59"/>
                    <a:gd name="T35" fmla="*/ 40 h 64"/>
                    <a:gd name="T36" fmla="*/ 0 w 59"/>
                    <a:gd name="T37" fmla="*/ 32 h 64"/>
                    <a:gd name="T38" fmla="*/ 35 w 59"/>
                    <a:gd name="T3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4">
                      <a:moveTo>
                        <a:pt x="35" y="0"/>
                      </a:moveTo>
                      <a:cubicBezTo>
                        <a:pt x="42" y="8"/>
                        <a:pt x="42" y="8"/>
                        <a:pt x="42" y="8"/>
                      </a:cubicBezTo>
                      <a:cubicBezTo>
                        <a:pt x="37" y="12"/>
                        <a:pt x="37" y="12"/>
                        <a:pt x="37" y="12"/>
                      </a:cubicBezTo>
                      <a:cubicBezTo>
                        <a:pt x="37" y="13"/>
                        <a:pt x="37" y="13"/>
                        <a:pt x="37" y="13"/>
                      </a:cubicBezTo>
                      <a:cubicBezTo>
                        <a:pt x="40" y="12"/>
                        <a:pt x="43" y="12"/>
                        <a:pt x="46" y="13"/>
                      </a:cubicBezTo>
                      <a:cubicBezTo>
                        <a:pt x="49" y="14"/>
                        <a:pt x="51" y="16"/>
                        <a:pt x="53" y="18"/>
                      </a:cubicBezTo>
                      <a:cubicBezTo>
                        <a:pt x="57" y="22"/>
                        <a:pt x="59" y="26"/>
                        <a:pt x="59" y="31"/>
                      </a:cubicBezTo>
                      <a:cubicBezTo>
                        <a:pt x="59" y="35"/>
                        <a:pt x="57" y="39"/>
                        <a:pt x="53" y="42"/>
                      </a:cubicBezTo>
                      <a:cubicBezTo>
                        <a:pt x="28" y="64"/>
                        <a:pt x="28" y="64"/>
                        <a:pt x="28" y="64"/>
                      </a:cubicBezTo>
                      <a:cubicBezTo>
                        <a:pt x="21" y="56"/>
                        <a:pt x="21" y="56"/>
                        <a:pt x="21" y="56"/>
                      </a:cubicBezTo>
                      <a:cubicBezTo>
                        <a:pt x="43" y="36"/>
                        <a:pt x="43" y="36"/>
                        <a:pt x="43" y="36"/>
                      </a:cubicBezTo>
                      <a:cubicBezTo>
                        <a:pt x="46" y="33"/>
                        <a:pt x="48" y="31"/>
                        <a:pt x="48" y="29"/>
                      </a:cubicBezTo>
                      <a:cubicBezTo>
                        <a:pt x="48" y="26"/>
                        <a:pt x="47" y="24"/>
                        <a:pt x="45" y="22"/>
                      </a:cubicBezTo>
                      <a:cubicBezTo>
                        <a:pt x="44" y="20"/>
                        <a:pt x="43" y="19"/>
                        <a:pt x="41" y="19"/>
                      </a:cubicBezTo>
                      <a:cubicBezTo>
                        <a:pt x="40" y="18"/>
                        <a:pt x="38" y="18"/>
                        <a:pt x="37" y="18"/>
                      </a:cubicBezTo>
                      <a:cubicBezTo>
                        <a:pt x="35" y="18"/>
                        <a:pt x="34" y="18"/>
                        <a:pt x="32" y="18"/>
                      </a:cubicBezTo>
                      <a:cubicBezTo>
                        <a:pt x="31" y="19"/>
                        <a:pt x="29" y="20"/>
                        <a:pt x="28" y="21"/>
                      </a:cubicBezTo>
                      <a:cubicBezTo>
                        <a:pt x="7" y="40"/>
                        <a:pt x="7" y="40"/>
                        <a:pt x="7" y="40"/>
                      </a:cubicBezTo>
                      <a:cubicBezTo>
                        <a:pt x="0" y="32"/>
                        <a:pt x="0" y="32"/>
                        <a:pt x="0" y="32"/>
                      </a:cubicBezTo>
                      <a:lnTo>
                        <a:pt x="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5">
                  <a:extLst>
                    <a:ext uri="{FF2B5EF4-FFF2-40B4-BE49-F238E27FC236}">
                      <a16:creationId xmlns:a16="http://schemas.microsoft.com/office/drawing/2014/main" id="{F2534409-D7E7-4278-84D8-0B49732F66D3}"/>
                    </a:ext>
                  </a:extLst>
                </p:cNvPr>
                <p:cNvSpPr>
                  <a:spLocks/>
                </p:cNvSpPr>
                <p:nvPr/>
              </p:nvSpPr>
              <p:spPr bwMode="auto">
                <a:xfrm>
                  <a:off x="5122863" y="6202363"/>
                  <a:ext cx="149225" cy="195263"/>
                </a:xfrm>
                <a:custGeom>
                  <a:avLst/>
                  <a:gdLst>
                    <a:gd name="T0" fmla="*/ 22 w 46"/>
                    <a:gd name="T1" fmla="*/ 5 h 60"/>
                    <a:gd name="T2" fmla="*/ 28 w 46"/>
                    <a:gd name="T3" fmla="*/ 10 h 60"/>
                    <a:gd name="T4" fmla="*/ 38 w 46"/>
                    <a:gd name="T5" fmla="*/ 0 h 60"/>
                    <a:gd name="T6" fmla="*/ 46 w 46"/>
                    <a:gd name="T7" fmla="*/ 7 h 60"/>
                    <a:gd name="T8" fmla="*/ 36 w 46"/>
                    <a:gd name="T9" fmla="*/ 18 h 60"/>
                    <a:gd name="T10" fmla="*/ 43 w 46"/>
                    <a:gd name="T11" fmla="*/ 24 h 60"/>
                    <a:gd name="T12" fmla="*/ 38 w 46"/>
                    <a:gd name="T13" fmla="*/ 30 h 60"/>
                    <a:gd name="T14" fmla="*/ 31 w 46"/>
                    <a:gd name="T15" fmla="*/ 23 h 60"/>
                    <a:gd name="T16" fmla="*/ 14 w 46"/>
                    <a:gd name="T17" fmla="*/ 42 h 60"/>
                    <a:gd name="T18" fmla="*/ 12 w 46"/>
                    <a:gd name="T19" fmla="*/ 45 h 60"/>
                    <a:gd name="T20" fmla="*/ 11 w 46"/>
                    <a:gd name="T21" fmla="*/ 47 h 60"/>
                    <a:gd name="T22" fmla="*/ 11 w 46"/>
                    <a:gd name="T23" fmla="*/ 49 h 60"/>
                    <a:gd name="T24" fmla="*/ 13 w 46"/>
                    <a:gd name="T25" fmla="*/ 51 h 60"/>
                    <a:gd name="T26" fmla="*/ 15 w 46"/>
                    <a:gd name="T27" fmla="*/ 52 h 60"/>
                    <a:gd name="T28" fmla="*/ 17 w 46"/>
                    <a:gd name="T29" fmla="*/ 54 h 60"/>
                    <a:gd name="T30" fmla="*/ 11 w 46"/>
                    <a:gd name="T31" fmla="*/ 60 h 60"/>
                    <a:gd name="T32" fmla="*/ 8 w 46"/>
                    <a:gd name="T33" fmla="*/ 58 h 60"/>
                    <a:gd name="T34" fmla="*/ 6 w 46"/>
                    <a:gd name="T35" fmla="*/ 55 h 60"/>
                    <a:gd name="T36" fmla="*/ 1 w 46"/>
                    <a:gd name="T37" fmla="*/ 50 h 60"/>
                    <a:gd name="T38" fmla="*/ 0 w 46"/>
                    <a:gd name="T39" fmla="*/ 46 h 60"/>
                    <a:gd name="T40" fmla="*/ 1 w 46"/>
                    <a:gd name="T41" fmla="*/ 41 h 60"/>
                    <a:gd name="T42" fmla="*/ 4 w 46"/>
                    <a:gd name="T43" fmla="*/ 37 h 60"/>
                    <a:gd name="T44" fmla="*/ 23 w 46"/>
                    <a:gd name="T45" fmla="*/ 16 h 60"/>
                    <a:gd name="T46" fmla="*/ 17 w 46"/>
                    <a:gd name="T47" fmla="*/ 11 h 60"/>
                    <a:gd name="T48" fmla="*/ 22 w 46"/>
                    <a:gd name="T49" fmla="*/ 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60">
                      <a:moveTo>
                        <a:pt x="22" y="5"/>
                      </a:moveTo>
                      <a:cubicBezTo>
                        <a:pt x="28" y="10"/>
                        <a:pt x="28" y="10"/>
                        <a:pt x="28" y="10"/>
                      </a:cubicBezTo>
                      <a:cubicBezTo>
                        <a:pt x="38" y="0"/>
                        <a:pt x="38" y="0"/>
                        <a:pt x="38" y="0"/>
                      </a:cubicBezTo>
                      <a:cubicBezTo>
                        <a:pt x="46" y="7"/>
                        <a:pt x="46" y="7"/>
                        <a:pt x="46" y="7"/>
                      </a:cubicBezTo>
                      <a:cubicBezTo>
                        <a:pt x="36" y="18"/>
                        <a:pt x="36" y="18"/>
                        <a:pt x="36" y="18"/>
                      </a:cubicBezTo>
                      <a:cubicBezTo>
                        <a:pt x="43" y="24"/>
                        <a:pt x="43" y="24"/>
                        <a:pt x="43" y="24"/>
                      </a:cubicBezTo>
                      <a:cubicBezTo>
                        <a:pt x="38" y="30"/>
                        <a:pt x="38" y="30"/>
                        <a:pt x="38" y="30"/>
                      </a:cubicBezTo>
                      <a:cubicBezTo>
                        <a:pt x="31" y="23"/>
                        <a:pt x="31" y="23"/>
                        <a:pt x="31" y="23"/>
                      </a:cubicBezTo>
                      <a:cubicBezTo>
                        <a:pt x="14" y="42"/>
                        <a:pt x="14" y="42"/>
                        <a:pt x="14" y="42"/>
                      </a:cubicBezTo>
                      <a:cubicBezTo>
                        <a:pt x="13" y="43"/>
                        <a:pt x="12" y="44"/>
                        <a:pt x="12" y="45"/>
                      </a:cubicBezTo>
                      <a:cubicBezTo>
                        <a:pt x="11" y="45"/>
                        <a:pt x="11" y="46"/>
                        <a:pt x="11" y="47"/>
                      </a:cubicBezTo>
                      <a:cubicBezTo>
                        <a:pt x="11" y="47"/>
                        <a:pt x="11" y="48"/>
                        <a:pt x="11" y="49"/>
                      </a:cubicBezTo>
                      <a:cubicBezTo>
                        <a:pt x="12" y="49"/>
                        <a:pt x="12" y="50"/>
                        <a:pt x="13" y="51"/>
                      </a:cubicBezTo>
                      <a:cubicBezTo>
                        <a:pt x="14" y="51"/>
                        <a:pt x="14" y="52"/>
                        <a:pt x="15" y="52"/>
                      </a:cubicBezTo>
                      <a:cubicBezTo>
                        <a:pt x="15" y="53"/>
                        <a:pt x="16" y="53"/>
                        <a:pt x="17" y="54"/>
                      </a:cubicBezTo>
                      <a:cubicBezTo>
                        <a:pt x="11" y="60"/>
                        <a:pt x="11" y="60"/>
                        <a:pt x="11" y="60"/>
                      </a:cubicBezTo>
                      <a:cubicBezTo>
                        <a:pt x="10" y="59"/>
                        <a:pt x="9" y="58"/>
                        <a:pt x="8" y="58"/>
                      </a:cubicBezTo>
                      <a:cubicBezTo>
                        <a:pt x="7" y="57"/>
                        <a:pt x="6" y="56"/>
                        <a:pt x="6" y="55"/>
                      </a:cubicBezTo>
                      <a:cubicBezTo>
                        <a:pt x="4" y="53"/>
                        <a:pt x="2" y="52"/>
                        <a:pt x="1" y="50"/>
                      </a:cubicBezTo>
                      <a:cubicBezTo>
                        <a:pt x="0" y="49"/>
                        <a:pt x="0" y="47"/>
                        <a:pt x="0" y="46"/>
                      </a:cubicBezTo>
                      <a:cubicBezTo>
                        <a:pt x="0" y="44"/>
                        <a:pt x="0" y="43"/>
                        <a:pt x="1" y="41"/>
                      </a:cubicBezTo>
                      <a:cubicBezTo>
                        <a:pt x="2" y="40"/>
                        <a:pt x="3" y="39"/>
                        <a:pt x="4" y="37"/>
                      </a:cubicBezTo>
                      <a:cubicBezTo>
                        <a:pt x="23" y="16"/>
                        <a:pt x="23" y="16"/>
                        <a:pt x="23" y="16"/>
                      </a:cubicBezTo>
                      <a:cubicBezTo>
                        <a:pt x="17" y="11"/>
                        <a:pt x="17" y="11"/>
                        <a:pt x="17" y="11"/>
                      </a:cubicBezTo>
                      <a:lnTo>
                        <a:pt x="2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6">
                  <a:extLst>
                    <a:ext uri="{FF2B5EF4-FFF2-40B4-BE49-F238E27FC236}">
                      <a16:creationId xmlns:a16="http://schemas.microsoft.com/office/drawing/2014/main" id="{678A18C5-8837-4C5C-AA15-76715278F179}"/>
                    </a:ext>
                  </a:extLst>
                </p:cNvPr>
                <p:cNvSpPr>
                  <a:spLocks noEditPoints="1"/>
                </p:cNvSpPr>
                <p:nvPr/>
              </p:nvSpPr>
              <p:spPr bwMode="auto">
                <a:xfrm>
                  <a:off x="5207000" y="6319838"/>
                  <a:ext cx="161925" cy="161925"/>
                </a:xfrm>
                <a:custGeom>
                  <a:avLst/>
                  <a:gdLst>
                    <a:gd name="T0" fmla="*/ 14 w 50"/>
                    <a:gd name="T1" fmla="*/ 19 h 50"/>
                    <a:gd name="T2" fmla="*/ 11 w 50"/>
                    <a:gd name="T3" fmla="*/ 24 h 50"/>
                    <a:gd name="T4" fmla="*/ 10 w 50"/>
                    <a:gd name="T5" fmla="*/ 29 h 50"/>
                    <a:gd name="T6" fmla="*/ 12 w 50"/>
                    <a:gd name="T7" fmla="*/ 34 h 50"/>
                    <a:gd name="T8" fmla="*/ 16 w 50"/>
                    <a:gd name="T9" fmla="*/ 39 h 50"/>
                    <a:gd name="T10" fmla="*/ 23 w 50"/>
                    <a:gd name="T11" fmla="*/ 42 h 50"/>
                    <a:gd name="T12" fmla="*/ 30 w 50"/>
                    <a:gd name="T13" fmla="*/ 39 h 50"/>
                    <a:gd name="T14" fmla="*/ 38 w 50"/>
                    <a:gd name="T15" fmla="*/ 45 h 50"/>
                    <a:gd name="T16" fmla="*/ 32 w 50"/>
                    <a:gd name="T17" fmla="*/ 49 h 50"/>
                    <a:gd name="T18" fmla="*/ 25 w 50"/>
                    <a:gd name="T19" fmla="*/ 50 h 50"/>
                    <a:gd name="T20" fmla="*/ 18 w 50"/>
                    <a:gd name="T21" fmla="*/ 49 h 50"/>
                    <a:gd name="T22" fmla="*/ 11 w 50"/>
                    <a:gd name="T23" fmla="*/ 45 h 50"/>
                    <a:gd name="T24" fmla="*/ 4 w 50"/>
                    <a:gd name="T25" fmla="*/ 38 h 50"/>
                    <a:gd name="T26" fmla="*/ 1 w 50"/>
                    <a:gd name="T27" fmla="*/ 29 h 50"/>
                    <a:gd name="T28" fmla="*/ 2 w 50"/>
                    <a:gd name="T29" fmla="*/ 20 h 50"/>
                    <a:gd name="T30" fmla="*/ 7 w 50"/>
                    <a:gd name="T31" fmla="*/ 11 h 50"/>
                    <a:gd name="T32" fmla="*/ 14 w 50"/>
                    <a:gd name="T33" fmla="*/ 4 h 50"/>
                    <a:gd name="T34" fmla="*/ 22 w 50"/>
                    <a:gd name="T35" fmla="*/ 0 h 50"/>
                    <a:gd name="T36" fmla="*/ 31 w 50"/>
                    <a:gd name="T37" fmla="*/ 0 h 50"/>
                    <a:gd name="T38" fmla="*/ 41 w 50"/>
                    <a:gd name="T39" fmla="*/ 4 h 50"/>
                    <a:gd name="T40" fmla="*/ 48 w 50"/>
                    <a:gd name="T41" fmla="*/ 13 h 50"/>
                    <a:gd name="T42" fmla="*/ 50 w 50"/>
                    <a:gd name="T43" fmla="*/ 22 h 50"/>
                    <a:gd name="T44" fmla="*/ 48 w 50"/>
                    <a:gd name="T45" fmla="*/ 32 h 50"/>
                    <a:gd name="T46" fmla="*/ 43 w 50"/>
                    <a:gd name="T47" fmla="*/ 41 h 50"/>
                    <a:gd name="T48" fmla="*/ 14 w 50"/>
                    <a:gd name="T49" fmla="*/ 19 h 50"/>
                    <a:gd name="T50" fmla="*/ 38 w 50"/>
                    <a:gd name="T51" fmla="*/ 29 h 50"/>
                    <a:gd name="T52" fmla="*/ 40 w 50"/>
                    <a:gd name="T53" fmla="*/ 24 h 50"/>
                    <a:gd name="T54" fmla="*/ 40 w 50"/>
                    <a:gd name="T55" fmla="*/ 20 h 50"/>
                    <a:gd name="T56" fmla="*/ 39 w 50"/>
                    <a:gd name="T57" fmla="*/ 15 h 50"/>
                    <a:gd name="T58" fmla="*/ 36 w 50"/>
                    <a:gd name="T59" fmla="*/ 11 h 50"/>
                    <a:gd name="T60" fmla="*/ 31 w 50"/>
                    <a:gd name="T61" fmla="*/ 9 h 50"/>
                    <a:gd name="T62" fmla="*/ 26 w 50"/>
                    <a:gd name="T63" fmla="*/ 9 h 50"/>
                    <a:gd name="T64" fmla="*/ 22 w 50"/>
                    <a:gd name="T65" fmla="*/ 10 h 50"/>
                    <a:gd name="T66" fmla="*/ 18 w 50"/>
                    <a:gd name="T67" fmla="*/ 14 h 50"/>
                    <a:gd name="T68" fmla="*/ 38 w 50"/>
                    <a:gd name="T69"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50">
                      <a:moveTo>
                        <a:pt x="14" y="19"/>
                      </a:moveTo>
                      <a:cubicBezTo>
                        <a:pt x="13" y="21"/>
                        <a:pt x="12" y="23"/>
                        <a:pt x="11" y="24"/>
                      </a:cubicBezTo>
                      <a:cubicBezTo>
                        <a:pt x="10" y="26"/>
                        <a:pt x="10" y="28"/>
                        <a:pt x="10" y="29"/>
                      </a:cubicBezTo>
                      <a:cubicBezTo>
                        <a:pt x="10" y="31"/>
                        <a:pt x="11" y="33"/>
                        <a:pt x="12" y="34"/>
                      </a:cubicBezTo>
                      <a:cubicBezTo>
                        <a:pt x="13" y="36"/>
                        <a:pt x="14" y="37"/>
                        <a:pt x="16" y="39"/>
                      </a:cubicBezTo>
                      <a:cubicBezTo>
                        <a:pt x="18" y="41"/>
                        <a:pt x="21" y="42"/>
                        <a:pt x="23" y="42"/>
                      </a:cubicBezTo>
                      <a:cubicBezTo>
                        <a:pt x="25" y="42"/>
                        <a:pt x="28" y="41"/>
                        <a:pt x="30" y="39"/>
                      </a:cubicBezTo>
                      <a:cubicBezTo>
                        <a:pt x="38" y="45"/>
                        <a:pt x="38" y="45"/>
                        <a:pt x="38" y="45"/>
                      </a:cubicBezTo>
                      <a:cubicBezTo>
                        <a:pt x="36" y="47"/>
                        <a:pt x="34" y="48"/>
                        <a:pt x="32" y="49"/>
                      </a:cubicBezTo>
                      <a:cubicBezTo>
                        <a:pt x="30" y="50"/>
                        <a:pt x="27" y="50"/>
                        <a:pt x="25" y="50"/>
                      </a:cubicBezTo>
                      <a:cubicBezTo>
                        <a:pt x="22" y="50"/>
                        <a:pt x="20" y="50"/>
                        <a:pt x="18" y="49"/>
                      </a:cubicBezTo>
                      <a:cubicBezTo>
                        <a:pt x="15" y="48"/>
                        <a:pt x="13" y="47"/>
                        <a:pt x="11" y="45"/>
                      </a:cubicBezTo>
                      <a:cubicBezTo>
                        <a:pt x="8" y="43"/>
                        <a:pt x="5" y="41"/>
                        <a:pt x="4" y="38"/>
                      </a:cubicBezTo>
                      <a:cubicBezTo>
                        <a:pt x="2" y="35"/>
                        <a:pt x="1" y="32"/>
                        <a:pt x="1" y="29"/>
                      </a:cubicBezTo>
                      <a:cubicBezTo>
                        <a:pt x="0" y="26"/>
                        <a:pt x="1" y="23"/>
                        <a:pt x="2" y="20"/>
                      </a:cubicBezTo>
                      <a:cubicBezTo>
                        <a:pt x="3" y="17"/>
                        <a:pt x="4" y="14"/>
                        <a:pt x="7" y="11"/>
                      </a:cubicBezTo>
                      <a:cubicBezTo>
                        <a:pt x="9" y="8"/>
                        <a:pt x="11" y="6"/>
                        <a:pt x="14" y="4"/>
                      </a:cubicBezTo>
                      <a:cubicBezTo>
                        <a:pt x="16" y="2"/>
                        <a:pt x="19" y="1"/>
                        <a:pt x="22" y="0"/>
                      </a:cubicBezTo>
                      <a:cubicBezTo>
                        <a:pt x="25" y="0"/>
                        <a:pt x="28" y="0"/>
                        <a:pt x="31" y="0"/>
                      </a:cubicBezTo>
                      <a:cubicBezTo>
                        <a:pt x="35" y="1"/>
                        <a:pt x="38" y="2"/>
                        <a:pt x="41" y="4"/>
                      </a:cubicBezTo>
                      <a:cubicBezTo>
                        <a:pt x="44" y="7"/>
                        <a:pt x="46" y="9"/>
                        <a:pt x="48" y="13"/>
                      </a:cubicBezTo>
                      <a:cubicBezTo>
                        <a:pt x="49" y="16"/>
                        <a:pt x="50" y="19"/>
                        <a:pt x="50" y="22"/>
                      </a:cubicBezTo>
                      <a:cubicBezTo>
                        <a:pt x="50" y="25"/>
                        <a:pt x="49" y="29"/>
                        <a:pt x="48" y="32"/>
                      </a:cubicBezTo>
                      <a:cubicBezTo>
                        <a:pt x="47" y="35"/>
                        <a:pt x="45" y="38"/>
                        <a:pt x="43" y="41"/>
                      </a:cubicBezTo>
                      <a:lnTo>
                        <a:pt x="14" y="19"/>
                      </a:lnTo>
                      <a:close/>
                      <a:moveTo>
                        <a:pt x="38" y="29"/>
                      </a:moveTo>
                      <a:cubicBezTo>
                        <a:pt x="39" y="27"/>
                        <a:pt x="40" y="26"/>
                        <a:pt x="40" y="24"/>
                      </a:cubicBezTo>
                      <a:cubicBezTo>
                        <a:pt x="40" y="23"/>
                        <a:pt x="41" y="21"/>
                        <a:pt x="40" y="20"/>
                      </a:cubicBezTo>
                      <a:cubicBezTo>
                        <a:pt x="40" y="18"/>
                        <a:pt x="40" y="16"/>
                        <a:pt x="39" y="15"/>
                      </a:cubicBezTo>
                      <a:cubicBezTo>
                        <a:pt x="38" y="14"/>
                        <a:pt x="37" y="12"/>
                        <a:pt x="36" y="11"/>
                      </a:cubicBezTo>
                      <a:cubicBezTo>
                        <a:pt x="34" y="10"/>
                        <a:pt x="33" y="9"/>
                        <a:pt x="31" y="9"/>
                      </a:cubicBezTo>
                      <a:cubicBezTo>
                        <a:pt x="29" y="9"/>
                        <a:pt x="28" y="9"/>
                        <a:pt x="26" y="9"/>
                      </a:cubicBezTo>
                      <a:cubicBezTo>
                        <a:pt x="25" y="9"/>
                        <a:pt x="23" y="10"/>
                        <a:pt x="22" y="10"/>
                      </a:cubicBezTo>
                      <a:cubicBezTo>
                        <a:pt x="20" y="11"/>
                        <a:pt x="19" y="12"/>
                        <a:pt x="18" y="14"/>
                      </a:cubicBezTo>
                      <a:lnTo>
                        <a:pt x="38"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7">
                  <a:extLst>
                    <a:ext uri="{FF2B5EF4-FFF2-40B4-BE49-F238E27FC236}">
                      <a16:creationId xmlns:a16="http://schemas.microsoft.com/office/drawing/2014/main" id="{6E2863DA-1F50-4956-8D0F-E9472D2BBF44}"/>
                    </a:ext>
                  </a:extLst>
                </p:cNvPr>
                <p:cNvSpPr>
                  <a:spLocks/>
                </p:cNvSpPr>
                <p:nvPr/>
              </p:nvSpPr>
              <p:spPr bwMode="auto">
                <a:xfrm>
                  <a:off x="5340350" y="6394450"/>
                  <a:ext cx="158750" cy="152400"/>
                </a:xfrm>
                <a:custGeom>
                  <a:avLst/>
                  <a:gdLst>
                    <a:gd name="T0" fmla="*/ 24 w 49"/>
                    <a:gd name="T1" fmla="*/ 0 h 47"/>
                    <a:gd name="T2" fmla="*/ 33 w 49"/>
                    <a:gd name="T3" fmla="*/ 5 h 47"/>
                    <a:gd name="T4" fmla="*/ 28 w 49"/>
                    <a:gd name="T5" fmla="*/ 13 h 47"/>
                    <a:gd name="T6" fmla="*/ 28 w 49"/>
                    <a:gd name="T7" fmla="*/ 13 h 47"/>
                    <a:gd name="T8" fmla="*/ 32 w 49"/>
                    <a:gd name="T9" fmla="*/ 11 h 47"/>
                    <a:gd name="T10" fmla="*/ 36 w 49"/>
                    <a:gd name="T11" fmla="*/ 9 h 47"/>
                    <a:gd name="T12" fmla="*/ 41 w 49"/>
                    <a:gd name="T13" fmla="*/ 9 h 47"/>
                    <a:gd name="T14" fmla="*/ 46 w 49"/>
                    <a:gd name="T15" fmla="*/ 11 h 47"/>
                    <a:gd name="T16" fmla="*/ 48 w 49"/>
                    <a:gd name="T17" fmla="*/ 12 h 47"/>
                    <a:gd name="T18" fmla="*/ 49 w 49"/>
                    <a:gd name="T19" fmla="*/ 13 h 47"/>
                    <a:gd name="T20" fmla="*/ 44 w 49"/>
                    <a:gd name="T21" fmla="*/ 22 h 47"/>
                    <a:gd name="T22" fmla="*/ 42 w 49"/>
                    <a:gd name="T23" fmla="*/ 21 h 47"/>
                    <a:gd name="T24" fmla="*/ 41 w 49"/>
                    <a:gd name="T25" fmla="*/ 19 h 47"/>
                    <a:gd name="T26" fmla="*/ 36 w 49"/>
                    <a:gd name="T27" fmla="*/ 18 h 47"/>
                    <a:gd name="T28" fmla="*/ 30 w 49"/>
                    <a:gd name="T29" fmla="*/ 18 h 47"/>
                    <a:gd name="T30" fmla="*/ 25 w 49"/>
                    <a:gd name="T31" fmla="*/ 21 h 47"/>
                    <a:gd name="T32" fmla="*/ 21 w 49"/>
                    <a:gd name="T33" fmla="*/ 27 h 47"/>
                    <a:gd name="T34" fmla="*/ 9 w 49"/>
                    <a:gd name="T35" fmla="*/ 47 h 47"/>
                    <a:gd name="T36" fmla="*/ 0 w 49"/>
                    <a:gd name="T37" fmla="*/ 41 h 47"/>
                    <a:gd name="T38" fmla="*/ 24 w 49"/>
                    <a:gd name="T3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47">
                      <a:moveTo>
                        <a:pt x="24" y="0"/>
                      </a:moveTo>
                      <a:cubicBezTo>
                        <a:pt x="33" y="5"/>
                        <a:pt x="33" y="5"/>
                        <a:pt x="33" y="5"/>
                      </a:cubicBezTo>
                      <a:cubicBezTo>
                        <a:pt x="28" y="13"/>
                        <a:pt x="28" y="13"/>
                        <a:pt x="28" y="13"/>
                      </a:cubicBezTo>
                      <a:cubicBezTo>
                        <a:pt x="28" y="13"/>
                        <a:pt x="28" y="13"/>
                        <a:pt x="28" y="13"/>
                      </a:cubicBezTo>
                      <a:cubicBezTo>
                        <a:pt x="29" y="12"/>
                        <a:pt x="30" y="11"/>
                        <a:pt x="32" y="11"/>
                      </a:cubicBezTo>
                      <a:cubicBezTo>
                        <a:pt x="33" y="10"/>
                        <a:pt x="35" y="10"/>
                        <a:pt x="36" y="9"/>
                      </a:cubicBezTo>
                      <a:cubicBezTo>
                        <a:pt x="38" y="9"/>
                        <a:pt x="40" y="9"/>
                        <a:pt x="41" y="9"/>
                      </a:cubicBezTo>
                      <a:cubicBezTo>
                        <a:pt x="43" y="10"/>
                        <a:pt x="45" y="10"/>
                        <a:pt x="46" y="11"/>
                      </a:cubicBezTo>
                      <a:cubicBezTo>
                        <a:pt x="47" y="12"/>
                        <a:pt x="48" y="12"/>
                        <a:pt x="48" y="12"/>
                      </a:cubicBezTo>
                      <a:cubicBezTo>
                        <a:pt x="49" y="13"/>
                        <a:pt x="49" y="13"/>
                        <a:pt x="49" y="13"/>
                      </a:cubicBezTo>
                      <a:cubicBezTo>
                        <a:pt x="44" y="22"/>
                        <a:pt x="44" y="22"/>
                        <a:pt x="44" y="22"/>
                      </a:cubicBezTo>
                      <a:cubicBezTo>
                        <a:pt x="44" y="22"/>
                        <a:pt x="43" y="21"/>
                        <a:pt x="42" y="21"/>
                      </a:cubicBezTo>
                      <a:cubicBezTo>
                        <a:pt x="42" y="20"/>
                        <a:pt x="41" y="20"/>
                        <a:pt x="41" y="19"/>
                      </a:cubicBezTo>
                      <a:cubicBezTo>
                        <a:pt x="39" y="18"/>
                        <a:pt x="37" y="18"/>
                        <a:pt x="36" y="18"/>
                      </a:cubicBezTo>
                      <a:cubicBezTo>
                        <a:pt x="34" y="17"/>
                        <a:pt x="32" y="18"/>
                        <a:pt x="30" y="18"/>
                      </a:cubicBezTo>
                      <a:cubicBezTo>
                        <a:pt x="29" y="19"/>
                        <a:pt x="27" y="20"/>
                        <a:pt x="25" y="21"/>
                      </a:cubicBezTo>
                      <a:cubicBezTo>
                        <a:pt x="24" y="23"/>
                        <a:pt x="22" y="25"/>
                        <a:pt x="21" y="27"/>
                      </a:cubicBezTo>
                      <a:cubicBezTo>
                        <a:pt x="9" y="47"/>
                        <a:pt x="9" y="47"/>
                        <a:pt x="9" y="47"/>
                      </a:cubicBezTo>
                      <a:cubicBezTo>
                        <a:pt x="0" y="41"/>
                        <a:pt x="0" y="41"/>
                        <a:pt x="0" y="41"/>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8">
                  <a:extLst>
                    <a:ext uri="{FF2B5EF4-FFF2-40B4-BE49-F238E27FC236}">
                      <a16:creationId xmlns:a16="http://schemas.microsoft.com/office/drawing/2014/main" id="{82587198-E244-4E08-BA86-EDD0C6A21AB1}"/>
                    </a:ext>
                  </a:extLst>
                </p:cNvPr>
                <p:cNvSpPr>
                  <a:spLocks/>
                </p:cNvSpPr>
                <p:nvPr/>
              </p:nvSpPr>
              <p:spPr bwMode="auto">
                <a:xfrm>
                  <a:off x="5454650" y="6450013"/>
                  <a:ext cx="174625" cy="196850"/>
                </a:xfrm>
                <a:custGeom>
                  <a:avLst/>
                  <a:gdLst>
                    <a:gd name="T0" fmla="*/ 19 w 54"/>
                    <a:gd name="T1" fmla="*/ 0 h 61"/>
                    <a:gd name="T2" fmla="*/ 28 w 54"/>
                    <a:gd name="T3" fmla="*/ 4 h 61"/>
                    <a:gd name="T4" fmla="*/ 25 w 54"/>
                    <a:gd name="T5" fmla="*/ 10 h 61"/>
                    <a:gd name="T6" fmla="*/ 25 w 54"/>
                    <a:gd name="T7" fmla="*/ 11 h 61"/>
                    <a:gd name="T8" fmla="*/ 34 w 54"/>
                    <a:gd name="T9" fmla="*/ 7 h 61"/>
                    <a:gd name="T10" fmla="*/ 43 w 54"/>
                    <a:gd name="T11" fmla="*/ 9 h 61"/>
                    <a:gd name="T12" fmla="*/ 53 w 54"/>
                    <a:gd name="T13" fmla="*/ 18 h 61"/>
                    <a:gd name="T14" fmla="*/ 52 w 54"/>
                    <a:gd name="T15" fmla="*/ 31 h 61"/>
                    <a:gd name="T16" fmla="*/ 39 w 54"/>
                    <a:gd name="T17" fmla="*/ 61 h 61"/>
                    <a:gd name="T18" fmla="*/ 29 w 54"/>
                    <a:gd name="T19" fmla="*/ 57 h 61"/>
                    <a:gd name="T20" fmla="*/ 41 w 54"/>
                    <a:gd name="T21" fmla="*/ 29 h 61"/>
                    <a:gd name="T22" fmla="*/ 42 w 54"/>
                    <a:gd name="T23" fmla="*/ 21 h 61"/>
                    <a:gd name="T24" fmla="*/ 37 w 54"/>
                    <a:gd name="T25" fmla="*/ 15 h 61"/>
                    <a:gd name="T26" fmla="*/ 32 w 54"/>
                    <a:gd name="T27" fmla="*/ 14 h 61"/>
                    <a:gd name="T28" fmla="*/ 27 w 54"/>
                    <a:gd name="T29" fmla="*/ 15 h 61"/>
                    <a:gd name="T30" fmla="*/ 23 w 54"/>
                    <a:gd name="T31" fmla="*/ 18 h 61"/>
                    <a:gd name="T32" fmla="*/ 21 w 54"/>
                    <a:gd name="T33" fmla="*/ 22 h 61"/>
                    <a:gd name="T34" fmla="*/ 9 w 54"/>
                    <a:gd name="T35" fmla="*/ 48 h 61"/>
                    <a:gd name="T36" fmla="*/ 0 w 54"/>
                    <a:gd name="T37" fmla="*/ 44 h 61"/>
                    <a:gd name="T38" fmla="*/ 19 w 54"/>
                    <a:gd name="T3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19" y="0"/>
                      </a:moveTo>
                      <a:cubicBezTo>
                        <a:pt x="28" y="4"/>
                        <a:pt x="28" y="4"/>
                        <a:pt x="28" y="4"/>
                      </a:cubicBezTo>
                      <a:cubicBezTo>
                        <a:pt x="25" y="10"/>
                        <a:pt x="25" y="10"/>
                        <a:pt x="25" y="10"/>
                      </a:cubicBezTo>
                      <a:cubicBezTo>
                        <a:pt x="25" y="11"/>
                        <a:pt x="25" y="11"/>
                        <a:pt x="25" y="11"/>
                      </a:cubicBezTo>
                      <a:cubicBezTo>
                        <a:pt x="28" y="9"/>
                        <a:pt x="31" y="8"/>
                        <a:pt x="34" y="7"/>
                      </a:cubicBezTo>
                      <a:cubicBezTo>
                        <a:pt x="37" y="7"/>
                        <a:pt x="40" y="8"/>
                        <a:pt x="43" y="9"/>
                      </a:cubicBezTo>
                      <a:cubicBezTo>
                        <a:pt x="48" y="11"/>
                        <a:pt x="51" y="14"/>
                        <a:pt x="53" y="18"/>
                      </a:cubicBezTo>
                      <a:cubicBezTo>
                        <a:pt x="54" y="21"/>
                        <a:pt x="54" y="26"/>
                        <a:pt x="52" y="31"/>
                      </a:cubicBezTo>
                      <a:cubicBezTo>
                        <a:pt x="39" y="61"/>
                        <a:pt x="39" y="61"/>
                        <a:pt x="39" y="61"/>
                      </a:cubicBezTo>
                      <a:cubicBezTo>
                        <a:pt x="29" y="57"/>
                        <a:pt x="29" y="57"/>
                        <a:pt x="29" y="57"/>
                      </a:cubicBezTo>
                      <a:cubicBezTo>
                        <a:pt x="41" y="29"/>
                        <a:pt x="41" y="29"/>
                        <a:pt x="41" y="29"/>
                      </a:cubicBezTo>
                      <a:cubicBezTo>
                        <a:pt x="42" y="26"/>
                        <a:pt x="43" y="23"/>
                        <a:pt x="42" y="21"/>
                      </a:cubicBezTo>
                      <a:cubicBezTo>
                        <a:pt x="41" y="18"/>
                        <a:pt x="40" y="17"/>
                        <a:pt x="37" y="15"/>
                      </a:cubicBezTo>
                      <a:cubicBezTo>
                        <a:pt x="35" y="15"/>
                        <a:pt x="33" y="14"/>
                        <a:pt x="32" y="14"/>
                      </a:cubicBezTo>
                      <a:cubicBezTo>
                        <a:pt x="30" y="14"/>
                        <a:pt x="29" y="15"/>
                        <a:pt x="27" y="15"/>
                      </a:cubicBezTo>
                      <a:cubicBezTo>
                        <a:pt x="26" y="16"/>
                        <a:pt x="25" y="17"/>
                        <a:pt x="23" y="18"/>
                      </a:cubicBezTo>
                      <a:cubicBezTo>
                        <a:pt x="22" y="19"/>
                        <a:pt x="21" y="21"/>
                        <a:pt x="21" y="22"/>
                      </a:cubicBezTo>
                      <a:cubicBezTo>
                        <a:pt x="9" y="48"/>
                        <a:pt x="9" y="48"/>
                        <a:pt x="9" y="48"/>
                      </a:cubicBezTo>
                      <a:cubicBezTo>
                        <a:pt x="0" y="44"/>
                        <a:pt x="0" y="44"/>
                        <a:pt x="0" y="44"/>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9">
                  <a:extLst>
                    <a:ext uri="{FF2B5EF4-FFF2-40B4-BE49-F238E27FC236}">
                      <a16:creationId xmlns:a16="http://schemas.microsoft.com/office/drawing/2014/main" id="{B71F9FEE-0B77-428F-9FB4-350F4C891000}"/>
                    </a:ext>
                  </a:extLst>
                </p:cNvPr>
                <p:cNvSpPr>
                  <a:spLocks noEditPoints="1"/>
                </p:cNvSpPr>
                <p:nvPr/>
              </p:nvSpPr>
              <p:spPr bwMode="auto">
                <a:xfrm>
                  <a:off x="5641975" y="6527800"/>
                  <a:ext cx="152400" cy="165100"/>
                </a:xfrm>
                <a:custGeom>
                  <a:avLst/>
                  <a:gdLst>
                    <a:gd name="T0" fmla="*/ 11 w 47"/>
                    <a:gd name="T1" fmla="*/ 25 h 51"/>
                    <a:gd name="T2" fmla="*/ 10 w 47"/>
                    <a:gd name="T3" fmla="*/ 30 h 51"/>
                    <a:gd name="T4" fmla="*/ 11 w 47"/>
                    <a:gd name="T5" fmla="*/ 35 h 51"/>
                    <a:gd name="T6" fmla="*/ 14 w 47"/>
                    <a:gd name="T7" fmla="*/ 39 h 51"/>
                    <a:gd name="T8" fmla="*/ 19 w 47"/>
                    <a:gd name="T9" fmla="*/ 42 h 51"/>
                    <a:gd name="T10" fmla="*/ 27 w 47"/>
                    <a:gd name="T11" fmla="*/ 42 h 51"/>
                    <a:gd name="T12" fmla="*/ 33 w 47"/>
                    <a:gd name="T13" fmla="*/ 37 h 51"/>
                    <a:gd name="T14" fmla="*/ 43 w 47"/>
                    <a:gd name="T15" fmla="*/ 40 h 51"/>
                    <a:gd name="T16" fmla="*/ 38 w 47"/>
                    <a:gd name="T17" fmla="*/ 46 h 51"/>
                    <a:gd name="T18" fmla="*/ 32 w 47"/>
                    <a:gd name="T19" fmla="*/ 50 h 51"/>
                    <a:gd name="T20" fmla="*/ 25 w 47"/>
                    <a:gd name="T21" fmla="*/ 51 h 51"/>
                    <a:gd name="T22" fmla="*/ 17 w 47"/>
                    <a:gd name="T23" fmla="*/ 50 h 51"/>
                    <a:gd name="T24" fmla="*/ 8 w 47"/>
                    <a:gd name="T25" fmla="*/ 45 h 51"/>
                    <a:gd name="T26" fmla="*/ 2 w 47"/>
                    <a:gd name="T27" fmla="*/ 38 h 51"/>
                    <a:gd name="T28" fmla="*/ 0 w 47"/>
                    <a:gd name="T29" fmla="*/ 29 h 51"/>
                    <a:gd name="T30" fmla="*/ 1 w 47"/>
                    <a:gd name="T31" fmla="*/ 19 h 51"/>
                    <a:gd name="T32" fmla="*/ 5 w 47"/>
                    <a:gd name="T33" fmla="*/ 10 h 51"/>
                    <a:gd name="T34" fmla="*/ 12 w 47"/>
                    <a:gd name="T35" fmla="*/ 4 h 51"/>
                    <a:gd name="T36" fmla="*/ 21 w 47"/>
                    <a:gd name="T37" fmla="*/ 0 h 51"/>
                    <a:gd name="T38" fmla="*/ 31 w 47"/>
                    <a:gd name="T39" fmla="*/ 1 h 51"/>
                    <a:gd name="T40" fmla="*/ 40 w 47"/>
                    <a:gd name="T41" fmla="*/ 6 h 51"/>
                    <a:gd name="T42" fmla="*/ 46 w 47"/>
                    <a:gd name="T43" fmla="*/ 14 h 51"/>
                    <a:gd name="T44" fmla="*/ 47 w 47"/>
                    <a:gd name="T45" fmla="*/ 24 h 51"/>
                    <a:gd name="T46" fmla="*/ 45 w 47"/>
                    <a:gd name="T47" fmla="*/ 34 h 51"/>
                    <a:gd name="T48" fmla="*/ 11 w 47"/>
                    <a:gd name="T49" fmla="*/ 25 h 51"/>
                    <a:gd name="T50" fmla="*/ 37 w 47"/>
                    <a:gd name="T51" fmla="*/ 25 h 51"/>
                    <a:gd name="T52" fmla="*/ 37 w 47"/>
                    <a:gd name="T53" fmla="*/ 20 h 51"/>
                    <a:gd name="T54" fmla="*/ 36 w 47"/>
                    <a:gd name="T55" fmla="*/ 15 h 51"/>
                    <a:gd name="T56" fmla="*/ 33 w 47"/>
                    <a:gd name="T57" fmla="*/ 12 h 51"/>
                    <a:gd name="T58" fmla="*/ 28 w 47"/>
                    <a:gd name="T59" fmla="*/ 9 h 51"/>
                    <a:gd name="T60" fmla="*/ 23 w 47"/>
                    <a:gd name="T61" fmla="*/ 9 h 51"/>
                    <a:gd name="T62" fmla="*/ 19 w 47"/>
                    <a:gd name="T63" fmla="*/ 10 h 51"/>
                    <a:gd name="T64" fmla="*/ 15 w 47"/>
                    <a:gd name="T65" fmla="*/ 13 h 51"/>
                    <a:gd name="T66" fmla="*/ 13 w 47"/>
                    <a:gd name="T67" fmla="*/ 18 h 51"/>
                    <a:gd name="T68" fmla="*/ 37 w 47"/>
                    <a:gd name="T69"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 h="51">
                      <a:moveTo>
                        <a:pt x="11" y="25"/>
                      </a:moveTo>
                      <a:cubicBezTo>
                        <a:pt x="10" y="26"/>
                        <a:pt x="10" y="28"/>
                        <a:pt x="10" y="30"/>
                      </a:cubicBezTo>
                      <a:cubicBezTo>
                        <a:pt x="10" y="32"/>
                        <a:pt x="10" y="33"/>
                        <a:pt x="11" y="35"/>
                      </a:cubicBezTo>
                      <a:cubicBezTo>
                        <a:pt x="12" y="36"/>
                        <a:pt x="13" y="38"/>
                        <a:pt x="14" y="39"/>
                      </a:cubicBezTo>
                      <a:cubicBezTo>
                        <a:pt x="15" y="40"/>
                        <a:pt x="17" y="41"/>
                        <a:pt x="19" y="42"/>
                      </a:cubicBezTo>
                      <a:cubicBezTo>
                        <a:pt x="22" y="43"/>
                        <a:pt x="25" y="43"/>
                        <a:pt x="27" y="42"/>
                      </a:cubicBezTo>
                      <a:cubicBezTo>
                        <a:pt x="29" y="41"/>
                        <a:pt x="31" y="40"/>
                        <a:pt x="33" y="37"/>
                      </a:cubicBezTo>
                      <a:cubicBezTo>
                        <a:pt x="43" y="40"/>
                        <a:pt x="43" y="40"/>
                        <a:pt x="43" y="40"/>
                      </a:cubicBezTo>
                      <a:cubicBezTo>
                        <a:pt x="42" y="43"/>
                        <a:pt x="40" y="45"/>
                        <a:pt x="38" y="46"/>
                      </a:cubicBezTo>
                      <a:cubicBezTo>
                        <a:pt x="36" y="48"/>
                        <a:pt x="34" y="49"/>
                        <a:pt x="32" y="50"/>
                      </a:cubicBezTo>
                      <a:cubicBezTo>
                        <a:pt x="30" y="50"/>
                        <a:pt x="27" y="51"/>
                        <a:pt x="25" y="51"/>
                      </a:cubicBezTo>
                      <a:cubicBezTo>
                        <a:pt x="22" y="51"/>
                        <a:pt x="20" y="51"/>
                        <a:pt x="17" y="50"/>
                      </a:cubicBezTo>
                      <a:cubicBezTo>
                        <a:pt x="13" y="49"/>
                        <a:pt x="10" y="47"/>
                        <a:pt x="8" y="45"/>
                      </a:cubicBezTo>
                      <a:cubicBezTo>
                        <a:pt x="5" y="43"/>
                        <a:pt x="3" y="41"/>
                        <a:pt x="2" y="38"/>
                      </a:cubicBezTo>
                      <a:cubicBezTo>
                        <a:pt x="1" y="35"/>
                        <a:pt x="0" y="32"/>
                        <a:pt x="0" y="29"/>
                      </a:cubicBezTo>
                      <a:cubicBezTo>
                        <a:pt x="0" y="26"/>
                        <a:pt x="0" y="23"/>
                        <a:pt x="1" y="19"/>
                      </a:cubicBezTo>
                      <a:cubicBezTo>
                        <a:pt x="2" y="16"/>
                        <a:pt x="3" y="13"/>
                        <a:pt x="5" y="10"/>
                      </a:cubicBezTo>
                      <a:cubicBezTo>
                        <a:pt x="7" y="7"/>
                        <a:pt x="9" y="5"/>
                        <a:pt x="12" y="4"/>
                      </a:cubicBezTo>
                      <a:cubicBezTo>
                        <a:pt x="15" y="2"/>
                        <a:pt x="18" y="1"/>
                        <a:pt x="21" y="0"/>
                      </a:cubicBezTo>
                      <a:cubicBezTo>
                        <a:pt x="24" y="0"/>
                        <a:pt x="27" y="0"/>
                        <a:pt x="31" y="1"/>
                      </a:cubicBezTo>
                      <a:cubicBezTo>
                        <a:pt x="34" y="2"/>
                        <a:pt x="38" y="4"/>
                        <a:pt x="40" y="6"/>
                      </a:cubicBezTo>
                      <a:cubicBezTo>
                        <a:pt x="43" y="9"/>
                        <a:pt x="44" y="11"/>
                        <a:pt x="46" y="14"/>
                      </a:cubicBezTo>
                      <a:cubicBezTo>
                        <a:pt x="47" y="17"/>
                        <a:pt x="47" y="21"/>
                        <a:pt x="47" y="24"/>
                      </a:cubicBezTo>
                      <a:cubicBezTo>
                        <a:pt x="47" y="28"/>
                        <a:pt x="47" y="31"/>
                        <a:pt x="45" y="34"/>
                      </a:cubicBezTo>
                      <a:lnTo>
                        <a:pt x="11" y="25"/>
                      </a:lnTo>
                      <a:close/>
                      <a:moveTo>
                        <a:pt x="37" y="25"/>
                      </a:moveTo>
                      <a:cubicBezTo>
                        <a:pt x="37" y="23"/>
                        <a:pt x="37" y="21"/>
                        <a:pt x="37" y="20"/>
                      </a:cubicBezTo>
                      <a:cubicBezTo>
                        <a:pt x="37" y="18"/>
                        <a:pt x="36" y="17"/>
                        <a:pt x="36" y="15"/>
                      </a:cubicBezTo>
                      <a:cubicBezTo>
                        <a:pt x="35" y="14"/>
                        <a:pt x="34" y="13"/>
                        <a:pt x="33" y="12"/>
                      </a:cubicBezTo>
                      <a:cubicBezTo>
                        <a:pt x="32" y="10"/>
                        <a:pt x="30" y="10"/>
                        <a:pt x="28" y="9"/>
                      </a:cubicBezTo>
                      <a:cubicBezTo>
                        <a:pt x="27" y="9"/>
                        <a:pt x="25" y="8"/>
                        <a:pt x="23" y="9"/>
                      </a:cubicBezTo>
                      <a:cubicBezTo>
                        <a:pt x="22" y="9"/>
                        <a:pt x="20" y="9"/>
                        <a:pt x="19" y="10"/>
                      </a:cubicBezTo>
                      <a:cubicBezTo>
                        <a:pt x="17" y="11"/>
                        <a:pt x="16" y="12"/>
                        <a:pt x="15" y="13"/>
                      </a:cubicBezTo>
                      <a:cubicBezTo>
                        <a:pt x="14" y="15"/>
                        <a:pt x="13" y="16"/>
                        <a:pt x="13" y="18"/>
                      </a:cubicBezTo>
                      <a:lnTo>
                        <a:pt x="37"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0">
                  <a:extLst>
                    <a:ext uri="{FF2B5EF4-FFF2-40B4-BE49-F238E27FC236}">
                      <a16:creationId xmlns:a16="http://schemas.microsoft.com/office/drawing/2014/main" id="{CE150AD4-F303-48A3-B287-8E248F99AECA}"/>
                    </a:ext>
                  </a:extLst>
                </p:cNvPr>
                <p:cNvSpPr>
                  <a:spLocks/>
                </p:cNvSpPr>
                <p:nvPr/>
              </p:nvSpPr>
              <p:spPr bwMode="auto">
                <a:xfrm>
                  <a:off x="5816600" y="6513513"/>
                  <a:ext cx="95250" cy="211138"/>
                </a:xfrm>
                <a:custGeom>
                  <a:avLst/>
                  <a:gdLst>
                    <a:gd name="T0" fmla="*/ 1 w 29"/>
                    <a:gd name="T1" fmla="*/ 13 h 65"/>
                    <a:gd name="T2" fmla="*/ 9 w 29"/>
                    <a:gd name="T3" fmla="*/ 14 h 65"/>
                    <a:gd name="T4" fmla="*/ 12 w 29"/>
                    <a:gd name="T5" fmla="*/ 0 h 65"/>
                    <a:gd name="T6" fmla="*/ 22 w 29"/>
                    <a:gd name="T7" fmla="*/ 2 h 65"/>
                    <a:gd name="T8" fmla="*/ 20 w 29"/>
                    <a:gd name="T9" fmla="*/ 16 h 65"/>
                    <a:gd name="T10" fmla="*/ 29 w 29"/>
                    <a:gd name="T11" fmla="*/ 18 h 65"/>
                    <a:gd name="T12" fmla="*/ 28 w 29"/>
                    <a:gd name="T13" fmla="*/ 26 h 65"/>
                    <a:gd name="T14" fmla="*/ 18 w 29"/>
                    <a:gd name="T15" fmla="*/ 24 h 65"/>
                    <a:gd name="T16" fmla="*/ 14 w 29"/>
                    <a:gd name="T17" fmla="*/ 49 h 65"/>
                    <a:gd name="T18" fmla="*/ 14 w 29"/>
                    <a:gd name="T19" fmla="*/ 52 h 65"/>
                    <a:gd name="T20" fmla="*/ 14 w 29"/>
                    <a:gd name="T21" fmla="*/ 54 h 65"/>
                    <a:gd name="T22" fmla="*/ 15 w 29"/>
                    <a:gd name="T23" fmla="*/ 56 h 65"/>
                    <a:gd name="T24" fmla="*/ 18 w 29"/>
                    <a:gd name="T25" fmla="*/ 57 h 65"/>
                    <a:gd name="T26" fmla="*/ 20 w 29"/>
                    <a:gd name="T27" fmla="*/ 57 h 65"/>
                    <a:gd name="T28" fmla="*/ 23 w 29"/>
                    <a:gd name="T29" fmla="*/ 57 h 65"/>
                    <a:gd name="T30" fmla="*/ 21 w 29"/>
                    <a:gd name="T31" fmla="*/ 65 h 65"/>
                    <a:gd name="T32" fmla="*/ 18 w 29"/>
                    <a:gd name="T33" fmla="*/ 65 h 65"/>
                    <a:gd name="T34" fmla="*/ 14 w 29"/>
                    <a:gd name="T35" fmla="*/ 64 h 65"/>
                    <a:gd name="T36" fmla="*/ 8 w 29"/>
                    <a:gd name="T37" fmla="*/ 62 h 65"/>
                    <a:gd name="T38" fmla="*/ 4 w 29"/>
                    <a:gd name="T39" fmla="*/ 59 h 65"/>
                    <a:gd name="T40" fmla="*/ 3 w 29"/>
                    <a:gd name="T41" fmla="*/ 55 h 65"/>
                    <a:gd name="T42" fmla="*/ 3 w 29"/>
                    <a:gd name="T43" fmla="*/ 50 h 65"/>
                    <a:gd name="T44" fmla="*/ 8 w 29"/>
                    <a:gd name="T45" fmla="*/ 22 h 65"/>
                    <a:gd name="T46" fmla="*/ 0 w 29"/>
                    <a:gd name="T47" fmla="*/ 21 h 65"/>
                    <a:gd name="T48" fmla="*/ 1 w 29"/>
                    <a:gd name="T49"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65">
                      <a:moveTo>
                        <a:pt x="1" y="13"/>
                      </a:moveTo>
                      <a:cubicBezTo>
                        <a:pt x="9" y="14"/>
                        <a:pt x="9" y="14"/>
                        <a:pt x="9" y="14"/>
                      </a:cubicBezTo>
                      <a:cubicBezTo>
                        <a:pt x="12" y="0"/>
                        <a:pt x="12" y="0"/>
                        <a:pt x="12" y="0"/>
                      </a:cubicBezTo>
                      <a:cubicBezTo>
                        <a:pt x="22" y="2"/>
                        <a:pt x="22" y="2"/>
                        <a:pt x="22" y="2"/>
                      </a:cubicBezTo>
                      <a:cubicBezTo>
                        <a:pt x="20" y="16"/>
                        <a:pt x="20" y="16"/>
                        <a:pt x="20" y="16"/>
                      </a:cubicBezTo>
                      <a:cubicBezTo>
                        <a:pt x="29" y="18"/>
                        <a:pt x="29" y="18"/>
                        <a:pt x="29" y="18"/>
                      </a:cubicBezTo>
                      <a:cubicBezTo>
                        <a:pt x="28" y="26"/>
                        <a:pt x="28" y="26"/>
                        <a:pt x="28" y="26"/>
                      </a:cubicBezTo>
                      <a:cubicBezTo>
                        <a:pt x="18" y="24"/>
                        <a:pt x="18" y="24"/>
                        <a:pt x="18" y="24"/>
                      </a:cubicBezTo>
                      <a:cubicBezTo>
                        <a:pt x="14" y="49"/>
                        <a:pt x="14" y="49"/>
                        <a:pt x="14" y="49"/>
                      </a:cubicBezTo>
                      <a:cubicBezTo>
                        <a:pt x="14" y="50"/>
                        <a:pt x="14" y="51"/>
                        <a:pt x="14" y="52"/>
                      </a:cubicBezTo>
                      <a:cubicBezTo>
                        <a:pt x="14" y="53"/>
                        <a:pt x="14" y="54"/>
                        <a:pt x="14" y="54"/>
                      </a:cubicBezTo>
                      <a:cubicBezTo>
                        <a:pt x="14" y="55"/>
                        <a:pt x="15" y="55"/>
                        <a:pt x="15" y="56"/>
                      </a:cubicBezTo>
                      <a:cubicBezTo>
                        <a:pt x="16" y="56"/>
                        <a:pt x="17" y="56"/>
                        <a:pt x="18" y="57"/>
                      </a:cubicBezTo>
                      <a:cubicBezTo>
                        <a:pt x="19" y="57"/>
                        <a:pt x="19" y="57"/>
                        <a:pt x="20" y="57"/>
                      </a:cubicBezTo>
                      <a:cubicBezTo>
                        <a:pt x="21" y="57"/>
                        <a:pt x="22" y="57"/>
                        <a:pt x="23" y="57"/>
                      </a:cubicBezTo>
                      <a:cubicBezTo>
                        <a:pt x="21" y="65"/>
                        <a:pt x="21" y="65"/>
                        <a:pt x="21" y="65"/>
                      </a:cubicBezTo>
                      <a:cubicBezTo>
                        <a:pt x="20" y="65"/>
                        <a:pt x="19" y="65"/>
                        <a:pt x="18" y="65"/>
                      </a:cubicBezTo>
                      <a:cubicBezTo>
                        <a:pt x="16" y="65"/>
                        <a:pt x="15" y="65"/>
                        <a:pt x="14" y="64"/>
                      </a:cubicBezTo>
                      <a:cubicBezTo>
                        <a:pt x="11" y="64"/>
                        <a:pt x="9" y="63"/>
                        <a:pt x="8" y="62"/>
                      </a:cubicBezTo>
                      <a:cubicBezTo>
                        <a:pt x="6" y="62"/>
                        <a:pt x="5" y="61"/>
                        <a:pt x="4" y="59"/>
                      </a:cubicBezTo>
                      <a:cubicBezTo>
                        <a:pt x="3" y="58"/>
                        <a:pt x="3" y="57"/>
                        <a:pt x="3" y="55"/>
                      </a:cubicBezTo>
                      <a:cubicBezTo>
                        <a:pt x="3" y="54"/>
                        <a:pt x="3" y="52"/>
                        <a:pt x="3" y="50"/>
                      </a:cubicBezTo>
                      <a:cubicBezTo>
                        <a:pt x="8" y="22"/>
                        <a:pt x="8" y="22"/>
                        <a:pt x="8" y="22"/>
                      </a:cubicBezTo>
                      <a:cubicBezTo>
                        <a:pt x="0" y="21"/>
                        <a:pt x="0" y="21"/>
                        <a:pt x="0" y="21"/>
                      </a:cubicBezTo>
                      <a:lnTo>
                        <a:pt x="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1">
                  <a:extLst>
                    <a:ext uri="{FF2B5EF4-FFF2-40B4-BE49-F238E27FC236}">
                      <a16:creationId xmlns:a16="http://schemas.microsoft.com/office/drawing/2014/main" id="{FFDFF6C2-A502-40B7-99BC-2529595F97A2}"/>
                    </a:ext>
                  </a:extLst>
                </p:cNvPr>
                <p:cNvSpPr>
                  <a:spLocks noEditPoints="1"/>
                </p:cNvSpPr>
                <p:nvPr/>
              </p:nvSpPr>
              <p:spPr bwMode="auto">
                <a:xfrm>
                  <a:off x="6011863" y="6578600"/>
                  <a:ext cx="158750" cy="166688"/>
                </a:xfrm>
                <a:custGeom>
                  <a:avLst/>
                  <a:gdLst>
                    <a:gd name="T0" fmla="*/ 24 w 49"/>
                    <a:gd name="T1" fmla="*/ 51 h 51"/>
                    <a:gd name="T2" fmla="*/ 14 w 49"/>
                    <a:gd name="T3" fmla="*/ 49 h 51"/>
                    <a:gd name="T4" fmla="*/ 6 w 49"/>
                    <a:gd name="T5" fmla="*/ 43 h 51"/>
                    <a:gd name="T6" fmla="*/ 1 w 49"/>
                    <a:gd name="T7" fmla="*/ 35 h 51"/>
                    <a:gd name="T8" fmla="*/ 0 w 49"/>
                    <a:gd name="T9" fmla="*/ 25 h 51"/>
                    <a:gd name="T10" fmla="*/ 2 w 49"/>
                    <a:gd name="T11" fmla="*/ 15 h 51"/>
                    <a:gd name="T12" fmla="*/ 7 w 49"/>
                    <a:gd name="T13" fmla="*/ 7 h 51"/>
                    <a:gd name="T14" fmla="*/ 15 w 49"/>
                    <a:gd name="T15" fmla="*/ 2 h 51"/>
                    <a:gd name="T16" fmla="*/ 25 w 49"/>
                    <a:gd name="T17" fmla="*/ 0 h 51"/>
                    <a:gd name="T18" fmla="*/ 35 w 49"/>
                    <a:gd name="T19" fmla="*/ 2 h 51"/>
                    <a:gd name="T20" fmla="*/ 43 w 49"/>
                    <a:gd name="T21" fmla="*/ 8 h 51"/>
                    <a:gd name="T22" fmla="*/ 48 w 49"/>
                    <a:gd name="T23" fmla="*/ 16 h 51"/>
                    <a:gd name="T24" fmla="*/ 49 w 49"/>
                    <a:gd name="T25" fmla="*/ 26 h 51"/>
                    <a:gd name="T26" fmla="*/ 48 w 49"/>
                    <a:gd name="T27" fmla="*/ 36 h 51"/>
                    <a:gd name="T28" fmla="*/ 43 w 49"/>
                    <a:gd name="T29" fmla="*/ 44 h 51"/>
                    <a:gd name="T30" fmla="*/ 35 w 49"/>
                    <a:gd name="T31" fmla="*/ 49 h 51"/>
                    <a:gd name="T32" fmla="*/ 24 w 49"/>
                    <a:gd name="T33" fmla="*/ 51 h 51"/>
                    <a:gd name="T34" fmla="*/ 24 w 49"/>
                    <a:gd name="T35" fmla="*/ 43 h 51"/>
                    <a:gd name="T36" fmla="*/ 31 w 49"/>
                    <a:gd name="T37" fmla="*/ 41 h 51"/>
                    <a:gd name="T38" fmla="*/ 35 w 49"/>
                    <a:gd name="T39" fmla="*/ 37 h 51"/>
                    <a:gd name="T40" fmla="*/ 38 w 49"/>
                    <a:gd name="T41" fmla="*/ 32 h 51"/>
                    <a:gd name="T42" fmla="*/ 39 w 49"/>
                    <a:gd name="T43" fmla="*/ 26 h 51"/>
                    <a:gd name="T44" fmla="*/ 38 w 49"/>
                    <a:gd name="T45" fmla="*/ 20 h 51"/>
                    <a:gd name="T46" fmla="*/ 35 w 49"/>
                    <a:gd name="T47" fmla="*/ 14 h 51"/>
                    <a:gd name="T48" fmla="*/ 31 w 49"/>
                    <a:gd name="T49" fmla="*/ 10 h 51"/>
                    <a:gd name="T50" fmla="*/ 25 w 49"/>
                    <a:gd name="T51" fmla="*/ 9 h 51"/>
                    <a:gd name="T52" fmla="*/ 19 w 49"/>
                    <a:gd name="T53" fmla="*/ 10 h 51"/>
                    <a:gd name="T54" fmla="*/ 14 w 49"/>
                    <a:gd name="T55" fmla="*/ 14 h 51"/>
                    <a:gd name="T56" fmla="*/ 12 w 49"/>
                    <a:gd name="T57" fmla="*/ 19 h 51"/>
                    <a:gd name="T58" fmla="*/ 11 w 49"/>
                    <a:gd name="T59" fmla="*/ 25 h 51"/>
                    <a:gd name="T60" fmla="*/ 11 w 49"/>
                    <a:gd name="T61" fmla="*/ 31 h 51"/>
                    <a:gd name="T62" fmla="*/ 14 w 49"/>
                    <a:gd name="T63" fmla="*/ 37 h 51"/>
                    <a:gd name="T64" fmla="*/ 18 w 49"/>
                    <a:gd name="T65" fmla="*/ 41 h 51"/>
                    <a:gd name="T66" fmla="*/ 24 w 49"/>
                    <a:gd name="T67"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51">
                      <a:moveTo>
                        <a:pt x="24" y="51"/>
                      </a:moveTo>
                      <a:cubicBezTo>
                        <a:pt x="20" y="51"/>
                        <a:pt x="17" y="50"/>
                        <a:pt x="14" y="49"/>
                      </a:cubicBezTo>
                      <a:cubicBezTo>
                        <a:pt x="11" y="47"/>
                        <a:pt x="8" y="46"/>
                        <a:pt x="6" y="43"/>
                      </a:cubicBezTo>
                      <a:cubicBezTo>
                        <a:pt x="4" y="41"/>
                        <a:pt x="2" y="38"/>
                        <a:pt x="1" y="35"/>
                      </a:cubicBezTo>
                      <a:cubicBezTo>
                        <a:pt x="0" y="32"/>
                        <a:pt x="0" y="29"/>
                        <a:pt x="0" y="25"/>
                      </a:cubicBezTo>
                      <a:cubicBezTo>
                        <a:pt x="0" y="21"/>
                        <a:pt x="1" y="18"/>
                        <a:pt x="2" y="15"/>
                      </a:cubicBezTo>
                      <a:cubicBezTo>
                        <a:pt x="3" y="12"/>
                        <a:pt x="5" y="9"/>
                        <a:pt x="7" y="7"/>
                      </a:cubicBezTo>
                      <a:cubicBezTo>
                        <a:pt x="9" y="5"/>
                        <a:pt x="11" y="3"/>
                        <a:pt x="15" y="2"/>
                      </a:cubicBezTo>
                      <a:cubicBezTo>
                        <a:pt x="18" y="1"/>
                        <a:pt x="21" y="0"/>
                        <a:pt x="25" y="0"/>
                      </a:cubicBezTo>
                      <a:cubicBezTo>
                        <a:pt x="29" y="0"/>
                        <a:pt x="32" y="1"/>
                        <a:pt x="35" y="2"/>
                      </a:cubicBezTo>
                      <a:cubicBezTo>
                        <a:pt x="38" y="4"/>
                        <a:pt x="41" y="5"/>
                        <a:pt x="43" y="8"/>
                      </a:cubicBezTo>
                      <a:cubicBezTo>
                        <a:pt x="45" y="10"/>
                        <a:pt x="47" y="13"/>
                        <a:pt x="48" y="16"/>
                      </a:cubicBezTo>
                      <a:cubicBezTo>
                        <a:pt x="49" y="19"/>
                        <a:pt x="49" y="22"/>
                        <a:pt x="49" y="26"/>
                      </a:cubicBezTo>
                      <a:cubicBezTo>
                        <a:pt x="49" y="30"/>
                        <a:pt x="49" y="33"/>
                        <a:pt x="48" y="36"/>
                      </a:cubicBezTo>
                      <a:cubicBezTo>
                        <a:pt x="46" y="39"/>
                        <a:pt x="45" y="42"/>
                        <a:pt x="43" y="44"/>
                      </a:cubicBezTo>
                      <a:cubicBezTo>
                        <a:pt x="40" y="46"/>
                        <a:pt x="38" y="48"/>
                        <a:pt x="35" y="49"/>
                      </a:cubicBezTo>
                      <a:cubicBezTo>
                        <a:pt x="32" y="50"/>
                        <a:pt x="28" y="51"/>
                        <a:pt x="24" y="51"/>
                      </a:cubicBezTo>
                      <a:close/>
                      <a:moveTo>
                        <a:pt x="24" y="43"/>
                      </a:moveTo>
                      <a:cubicBezTo>
                        <a:pt x="27" y="43"/>
                        <a:pt x="29" y="42"/>
                        <a:pt x="31" y="41"/>
                      </a:cubicBezTo>
                      <a:cubicBezTo>
                        <a:pt x="32" y="40"/>
                        <a:pt x="34" y="39"/>
                        <a:pt x="35" y="37"/>
                      </a:cubicBezTo>
                      <a:cubicBezTo>
                        <a:pt x="36" y="36"/>
                        <a:pt x="37" y="34"/>
                        <a:pt x="38" y="32"/>
                      </a:cubicBezTo>
                      <a:cubicBezTo>
                        <a:pt x="38" y="30"/>
                        <a:pt x="39" y="28"/>
                        <a:pt x="39" y="26"/>
                      </a:cubicBezTo>
                      <a:cubicBezTo>
                        <a:pt x="39" y="24"/>
                        <a:pt x="38" y="22"/>
                        <a:pt x="38" y="20"/>
                      </a:cubicBezTo>
                      <a:cubicBezTo>
                        <a:pt x="37" y="18"/>
                        <a:pt x="37" y="16"/>
                        <a:pt x="35" y="14"/>
                      </a:cubicBezTo>
                      <a:cubicBezTo>
                        <a:pt x="34" y="13"/>
                        <a:pt x="33" y="11"/>
                        <a:pt x="31" y="10"/>
                      </a:cubicBezTo>
                      <a:cubicBezTo>
                        <a:pt x="29" y="9"/>
                        <a:pt x="27" y="9"/>
                        <a:pt x="25" y="9"/>
                      </a:cubicBezTo>
                      <a:cubicBezTo>
                        <a:pt x="23" y="9"/>
                        <a:pt x="20" y="9"/>
                        <a:pt x="19" y="10"/>
                      </a:cubicBezTo>
                      <a:cubicBezTo>
                        <a:pt x="17" y="11"/>
                        <a:pt x="15" y="12"/>
                        <a:pt x="14" y="14"/>
                      </a:cubicBezTo>
                      <a:cubicBezTo>
                        <a:pt x="13" y="15"/>
                        <a:pt x="12" y="17"/>
                        <a:pt x="12" y="19"/>
                      </a:cubicBezTo>
                      <a:cubicBezTo>
                        <a:pt x="11" y="21"/>
                        <a:pt x="11" y="23"/>
                        <a:pt x="11" y="25"/>
                      </a:cubicBezTo>
                      <a:cubicBezTo>
                        <a:pt x="11" y="27"/>
                        <a:pt x="11" y="29"/>
                        <a:pt x="11" y="31"/>
                      </a:cubicBezTo>
                      <a:cubicBezTo>
                        <a:pt x="12" y="34"/>
                        <a:pt x="13" y="35"/>
                        <a:pt x="14" y="37"/>
                      </a:cubicBezTo>
                      <a:cubicBezTo>
                        <a:pt x="15" y="39"/>
                        <a:pt x="16" y="40"/>
                        <a:pt x="18" y="41"/>
                      </a:cubicBezTo>
                      <a:cubicBezTo>
                        <a:pt x="20" y="42"/>
                        <a:pt x="22" y="42"/>
                        <a:pt x="2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2">
                  <a:extLst>
                    <a:ext uri="{FF2B5EF4-FFF2-40B4-BE49-F238E27FC236}">
                      <a16:creationId xmlns:a16="http://schemas.microsoft.com/office/drawing/2014/main" id="{6040ADBC-9B25-4FBA-96DE-66BE50DDE763}"/>
                    </a:ext>
                  </a:extLst>
                </p:cNvPr>
                <p:cNvSpPr>
                  <a:spLocks/>
                </p:cNvSpPr>
                <p:nvPr/>
              </p:nvSpPr>
              <p:spPr bwMode="auto">
                <a:xfrm>
                  <a:off x="6183313" y="6513513"/>
                  <a:ext cx="90488" cy="220663"/>
                </a:xfrm>
                <a:custGeom>
                  <a:avLst/>
                  <a:gdLst>
                    <a:gd name="T0" fmla="*/ 0 w 28"/>
                    <a:gd name="T1" fmla="*/ 21 h 68"/>
                    <a:gd name="T2" fmla="*/ 8 w 28"/>
                    <a:gd name="T3" fmla="*/ 20 h 68"/>
                    <a:gd name="T4" fmla="*/ 7 w 28"/>
                    <a:gd name="T5" fmla="*/ 16 h 68"/>
                    <a:gd name="T6" fmla="*/ 8 w 28"/>
                    <a:gd name="T7" fmla="*/ 9 h 68"/>
                    <a:gd name="T8" fmla="*/ 10 w 28"/>
                    <a:gd name="T9" fmla="*/ 4 h 68"/>
                    <a:gd name="T10" fmla="*/ 14 w 28"/>
                    <a:gd name="T11" fmla="*/ 2 h 68"/>
                    <a:gd name="T12" fmla="*/ 19 w 28"/>
                    <a:gd name="T13" fmla="*/ 1 h 68"/>
                    <a:gd name="T14" fmla="*/ 27 w 28"/>
                    <a:gd name="T15" fmla="*/ 0 h 68"/>
                    <a:gd name="T16" fmla="*/ 28 w 28"/>
                    <a:gd name="T17" fmla="*/ 9 h 68"/>
                    <a:gd name="T18" fmla="*/ 25 w 28"/>
                    <a:gd name="T19" fmla="*/ 9 h 68"/>
                    <a:gd name="T20" fmla="*/ 23 w 28"/>
                    <a:gd name="T21" fmla="*/ 9 h 68"/>
                    <a:gd name="T22" fmla="*/ 19 w 28"/>
                    <a:gd name="T23" fmla="*/ 10 h 68"/>
                    <a:gd name="T24" fmla="*/ 18 w 28"/>
                    <a:gd name="T25" fmla="*/ 14 h 68"/>
                    <a:gd name="T26" fmla="*/ 18 w 28"/>
                    <a:gd name="T27" fmla="*/ 19 h 68"/>
                    <a:gd name="T28" fmla="*/ 28 w 28"/>
                    <a:gd name="T29" fmla="*/ 18 h 68"/>
                    <a:gd name="T30" fmla="*/ 28 w 28"/>
                    <a:gd name="T31" fmla="*/ 26 h 68"/>
                    <a:gd name="T32" fmla="*/ 19 w 28"/>
                    <a:gd name="T33" fmla="*/ 27 h 68"/>
                    <a:gd name="T34" fmla="*/ 23 w 28"/>
                    <a:gd name="T35" fmla="*/ 67 h 68"/>
                    <a:gd name="T36" fmla="*/ 12 w 28"/>
                    <a:gd name="T37" fmla="*/ 68 h 68"/>
                    <a:gd name="T38" fmla="*/ 8 w 28"/>
                    <a:gd name="T39" fmla="*/ 28 h 68"/>
                    <a:gd name="T40" fmla="*/ 0 w 28"/>
                    <a:gd name="T41" fmla="*/ 29 h 68"/>
                    <a:gd name="T42" fmla="*/ 0 w 28"/>
                    <a:gd name="T43"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68">
                      <a:moveTo>
                        <a:pt x="0" y="21"/>
                      </a:moveTo>
                      <a:cubicBezTo>
                        <a:pt x="8" y="20"/>
                        <a:pt x="8" y="20"/>
                        <a:pt x="8" y="20"/>
                      </a:cubicBezTo>
                      <a:cubicBezTo>
                        <a:pt x="7" y="16"/>
                        <a:pt x="7" y="16"/>
                        <a:pt x="7" y="16"/>
                      </a:cubicBezTo>
                      <a:cubicBezTo>
                        <a:pt x="7" y="13"/>
                        <a:pt x="7" y="11"/>
                        <a:pt x="8" y="9"/>
                      </a:cubicBezTo>
                      <a:cubicBezTo>
                        <a:pt x="8" y="7"/>
                        <a:pt x="9" y="5"/>
                        <a:pt x="10" y="4"/>
                      </a:cubicBezTo>
                      <a:cubicBezTo>
                        <a:pt x="11" y="3"/>
                        <a:pt x="13" y="2"/>
                        <a:pt x="14" y="2"/>
                      </a:cubicBezTo>
                      <a:cubicBezTo>
                        <a:pt x="16" y="1"/>
                        <a:pt x="18" y="1"/>
                        <a:pt x="19" y="1"/>
                      </a:cubicBezTo>
                      <a:cubicBezTo>
                        <a:pt x="23" y="0"/>
                        <a:pt x="25" y="0"/>
                        <a:pt x="27" y="0"/>
                      </a:cubicBezTo>
                      <a:cubicBezTo>
                        <a:pt x="28" y="9"/>
                        <a:pt x="28" y="9"/>
                        <a:pt x="28" y="9"/>
                      </a:cubicBezTo>
                      <a:cubicBezTo>
                        <a:pt x="27" y="9"/>
                        <a:pt x="26" y="9"/>
                        <a:pt x="25" y="9"/>
                      </a:cubicBezTo>
                      <a:cubicBezTo>
                        <a:pt x="25" y="9"/>
                        <a:pt x="24" y="9"/>
                        <a:pt x="23" y="9"/>
                      </a:cubicBezTo>
                      <a:cubicBezTo>
                        <a:pt x="21" y="9"/>
                        <a:pt x="20" y="9"/>
                        <a:pt x="19" y="10"/>
                      </a:cubicBezTo>
                      <a:cubicBezTo>
                        <a:pt x="18" y="11"/>
                        <a:pt x="18" y="12"/>
                        <a:pt x="18" y="14"/>
                      </a:cubicBezTo>
                      <a:cubicBezTo>
                        <a:pt x="18" y="19"/>
                        <a:pt x="18" y="19"/>
                        <a:pt x="18" y="19"/>
                      </a:cubicBezTo>
                      <a:cubicBezTo>
                        <a:pt x="28" y="18"/>
                        <a:pt x="28" y="18"/>
                        <a:pt x="28" y="18"/>
                      </a:cubicBezTo>
                      <a:cubicBezTo>
                        <a:pt x="28" y="26"/>
                        <a:pt x="28" y="26"/>
                        <a:pt x="28" y="26"/>
                      </a:cubicBezTo>
                      <a:cubicBezTo>
                        <a:pt x="19" y="27"/>
                        <a:pt x="19" y="27"/>
                        <a:pt x="19" y="27"/>
                      </a:cubicBezTo>
                      <a:cubicBezTo>
                        <a:pt x="23" y="67"/>
                        <a:pt x="23" y="67"/>
                        <a:pt x="23" y="67"/>
                      </a:cubicBezTo>
                      <a:cubicBezTo>
                        <a:pt x="12" y="68"/>
                        <a:pt x="12" y="68"/>
                        <a:pt x="12" y="68"/>
                      </a:cubicBezTo>
                      <a:cubicBezTo>
                        <a:pt x="8" y="28"/>
                        <a:pt x="8" y="28"/>
                        <a:pt x="8" y="28"/>
                      </a:cubicBezTo>
                      <a:cubicBezTo>
                        <a:pt x="0" y="29"/>
                        <a:pt x="0" y="29"/>
                        <a:pt x="0" y="29"/>
                      </a:cubicBez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3">
                  <a:extLst>
                    <a:ext uri="{FF2B5EF4-FFF2-40B4-BE49-F238E27FC236}">
                      <a16:creationId xmlns:a16="http://schemas.microsoft.com/office/drawing/2014/main" id="{8C321B6C-264A-4A71-9044-109316B89959}"/>
                    </a:ext>
                  </a:extLst>
                </p:cNvPr>
                <p:cNvSpPr>
                  <a:spLocks/>
                </p:cNvSpPr>
                <p:nvPr/>
              </p:nvSpPr>
              <p:spPr bwMode="auto">
                <a:xfrm>
                  <a:off x="6342063" y="6456363"/>
                  <a:ext cx="182563" cy="236538"/>
                </a:xfrm>
                <a:custGeom>
                  <a:avLst/>
                  <a:gdLst>
                    <a:gd name="T0" fmla="*/ 0 w 115"/>
                    <a:gd name="T1" fmla="*/ 30 h 149"/>
                    <a:gd name="T2" fmla="*/ 108 w 115"/>
                    <a:gd name="T3" fmla="*/ 0 h 149"/>
                    <a:gd name="T4" fmla="*/ 115 w 115"/>
                    <a:gd name="T5" fmla="*/ 20 h 149"/>
                    <a:gd name="T6" fmla="*/ 72 w 115"/>
                    <a:gd name="T7" fmla="*/ 30 h 149"/>
                    <a:gd name="T8" fmla="*/ 102 w 115"/>
                    <a:gd name="T9" fmla="*/ 143 h 149"/>
                    <a:gd name="T10" fmla="*/ 80 w 115"/>
                    <a:gd name="T11" fmla="*/ 149 h 149"/>
                    <a:gd name="T12" fmla="*/ 49 w 115"/>
                    <a:gd name="T13" fmla="*/ 38 h 149"/>
                    <a:gd name="T14" fmla="*/ 6 w 115"/>
                    <a:gd name="T15" fmla="*/ 49 h 149"/>
                    <a:gd name="T16" fmla="*/ 0 w 115"/>
                    <a:gd name="T17" fmla="*/ 3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49">
                      <a:moveTo>
                        <a:pt x="0" y="30"/>
                      </a:moveTo>
                      <a:lnTo>
                        <a:pt x="108" y="0"/>
                      </a:lnTo>
                      <a:lnTo>
                        <a:pt x="115" y="20"/>
                      </a:lnTo>
                      <a:lnTo>
                        <a:pt x="72" y="30"/>
                      </a:lnTo>
                      <a:lnTo>
                        <a:pt x="102" y="143"/>
                      </a:lnTo>
                      <a:lnTo>
                        <a:pt x="80" y="149"/>
                      </a:lnTo>
                      <a:lnTo>
                        <a:pt x="49" y="38"/>
                      </a:lnTo>
                      <a:lnTo>
                        <a:pt x="6" y="49"/>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4">
                  <a:extLst>
                    <a:ext uri="{FF2B5EF4-FFF2-40B4-BE49-F238E27FC236}">
                      <a16:creationId xmlns:a16="http://schemas.microsoft.com/office/drawing/2014/main" id="{7AFEA858-1895-4CDF-AD6B-937FBAFDEBD4}"/>
                    </a:ext>
                  </a:extLst>
                </p:cNvPr>
                <p:cNvSpPr>
                  <a:spLocks/>
                </p:cNvSpPr>
                <p:nvPr/>
              </p:nvSpPr>
              <p:spPr bwMode="auto">
                <a:xfrm>
                  <a:off x="6521450" y="6435725"/>
                  <a:ext cx="212725" cy="214313"/>
                </a:xfrm>
                <a:custGeom>
                  <a:avLst/>
                  <a:gdLst>
                    <a:gd name="T0" fmla="*/ 0 w 66"/>
                    <a:gd name="T1" fmla="*/ 5 h 66"/>
                    <a:gd name="T2" fmla="*/ 10 w 66"/>
                    <a:gd name="T3" fmla="*/ 0 h 66"/>
                    <a:gd name="T4" fmla="*/ 20 w 66"/>
                    <a:gd name="T5" fmla="*/ 23 h 66"/>
                    <a:gd name="T6" fmla="*/ 20 w 66"/>
                    <a:gd name="T7" fmla="*/ 23 h 66"/>
                    <a:gd name="T8" fmla="*/ 24 w 66"/>
                    <a:gd name="T9" fmla="*/ 16 h 66"/>
                    <a:gd name="T10" fmla="*/ 31 w 66"/>
                    <a:gd name="T11" fmla="*/ 10 h 66"/>
                    <a:gd name="T12" fmla="*/ 44 w 66"/>
                    <a:gd name="T13" fmla="*/ 9 h 66"/>
                    <a:gd name="T14" fmla="*/ 53 w 66"/>
                    <a:gd name="T15" fmla="*/ 18 h 66"/>
                    <a:gd name="T16" fmla="*/ 66 w 66"/>
                    <a:gd name="T17" fmla="*/ 49 h 66"/>
                    <a:gd name="T18" fmla="*/ 56 w 66"/>
                    <a:gd name="T19" fmla="*/ 53 h 66"/>
                    <a:gd name="T20" fmla="*/ 44 w 66"/>
                    <a:gd name="T21" fmla="*/ 25 h 66"/>
                    <a:gd name="T22" fmla="*/ 39 w 66"/>
                    <a:gd name="T23" fmla="*/ 19 h 66"/>
                    <a:gd name="T24" fmla="*/ 31 w 66"/>
                    <a:gd name="T25" fmla="*/ 19 h 66"/>
                    <a:gd name="T26" fmla="*/ 27 w 66"/>
                    <a:gd name="T27" fmla="*/ 22 h 66"/>
                    <a:gd name="T28" fmla="*/ 25 w 66"/>
                    <a:gd name="T29" fmla="*/ 26 h 66"/>
                    <a:gd name="T30" fmla="*/ 24 w 66"/>
                    <a:gd name="T31" fmla="*/ 30 h 66"/>
                    <a:gd name="T32" fmla="*/ 25 w 66"/>
                    <a:gd name="T33" fmla="*/ 35 h 66"/>
                    <a:gd name="T34" fmla="*/ 37 w 66"/>
                    <a:gd name="T35" fmla="*/ 61 h 66"/>
                    <a:gd name="T36" fmla="*/ 27 w 66"/>
                    <a:gd name="T37" fmla="*/ 66 h 66"/>
                    <a:gd name="T38" fmla="*/ 0 w 66"/>
                    <a:gd name="T39" fmla="*/ 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0" y="5"/>
                      </a:moveTo>
                      <a:cubicBezTo>
                        <a:pt x="10" y="0"/>
                        <a:pt x="10" y="0"/>
                        <a:pt x="10" y="0"/>
                      </a:cubicBezTo>
                      <a:cubicBezTo>
                        <a:pt x="20" y="23"/>
                        <a:pt x="20" y="23"/>
                        <a:pt x="20" y="23"/>
                      </a:cubicBezTo>
                      <a:cubicBezTo>
                        <a:pt x="20" y="23"/>
                        <a:pt x="20" y="23"/>
                        <a:pt x="20" y="23"/>
                      </a:cubicBezTo>
                      <a:cubicBezTo>
                        <a:pt x="21" y="20"/>
                        <a:pt x="22" y="18"/>
                        <a:pt x="24" y="16"/>
                      </a:cubicBezTo>
                      <a:cubicBezTo>
                        <a:pt x="25" y="13"/>
                        <a:pt x="28" y="11"/>
                        <a:pt x="31" y="10"/>
                      </a:cubicBezTo>
                      <a:cubicBezTo>
                        <a:pt x="36" y="8"/>
                        <a:pt x="40" y="8"/>
                        <a:pt x="44" y="9"/>
                      </a:cubicBezTo>
                      <a:cubicBezTo>
                        <a:pt x="48" y="10"/>
                        <a:pt x="51" y="13"/>
                        <a:pt x="53" y="18"/>
                      </a:cubicBezTo>
                      <a:cubicBezTo>
                        <a:pt x="66" y="49"/>
                        <a:pt x="66" y="49"/>
                        <a:pt x="66" y="49"/>
                      </a:cubicBezTo>
                      <a:cubicBezTo>
                        <a:pt x="56" y="53"/>
                        <a:pt x="56" y="53"/>
                        <a:pt x="56" y="53"/>
                      </a:cubicBezTo>
                      <a:cubicBezTo>
                        <a:pt x="44" y="25"/>
                        <a:pt x="44" y="25"/>
                        <a:pt x="44" y="25"/>
                      </a:cubicBezTo>
                      <a:cubicBezTo>
                        <a:pt x="43" y="22"/>
                        <a:pt x="41" y="20"/>
                        <a:pt x="39" y="19"/>
                      </a:cubicBezTo>
                      <a:cubicBezTo>
                        <a:pt x="37" y="18"/>
                        <a:pt x="34" y="18"/>
                        <a:pt x="31" y="19"/>
                      </a:cubicBezTo>
                      <a:cubicBezTo>
                        <a:pt x="30" y="20"/>
                        <a:pt x="28" y="21"/>
                        <a:pt x="27" y="22"/>
                      </a:cubicBezTo>
                      <a:cubicBezTo>
                        <a:pt x="26" y="23"/>
                        <a:pt x="25" y="24"/>
                        <a:pt x="25" y="26"/>
                      </a:cubicBezTo>
                      <a:cubicBezTo>
                        <a:pt x="24" y="27"/>
                        <a:pt x="24" y="29"/>
                        <a:pt x="24" y="30"/>
                      </a:cubicBezTo>
                      <a:cubicBezTo>
                        <a:pt x="24" y="32"/>
                        <a:pt x="25" y="34"/>
                        <a:pt x="25" y="35"/>
                      </a:cubicBezTo>
                      <a:cubicBezTo>
                        <a:pt x="37" y="61"/>
                        <a:pt x="37" y="61"/>
                        <a:pt x="37" y="61"/>
                      </a:cubicBezTo>
                      <a:cubicBezTo>
                        <a:pt x="27" y="66"/>
                        <a:pt x="27" y="66"/>
                        <a:pt x="27" y="66"/>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5">
                  <a:extLst>
                    <a:ext uri="{FF2B5EF4-FFF2-40B4-BE49-F238E27FC236}">
                      <a16:creationId xmlns:a16="http://schemas.microsoft.com/office/drawing/2014/main" id="{65E666D7-A905-4068-9641-D32AB996025A}"/>
                    </a:ext>
                  </a:extLst>
                </p:cNvPr>
                <p:cNvSpPr>
                  <a:spLocks noEditPoints="1"/>
                </p:cNvSpPr>
                <p:nvPr/>
              </p:nvSpPr>
              <p:spPr bwMode="auto">
                <a:xfrm>
                  <a:off x="6677025" y="6364288"/>
                  <a:ext cx="131763" cy="204788"/>
                </a:xfrm>
                <a:custGeom>
                  <a:avLst/>
                  <a:gdLst>
                    <a:gd name="T0" fmla="*/ 0 w 83"/>
                    <a:gd name="T1" fmla="*/ 11 h 129"/>
                    <a:gd name="T2" fmla="*/ 18 w 83"/>
                    <a:gd name="T3" fmla="*/ 0 h 129"/>
                    <a:gd name="T4" fmla="*/ 28 w 83"/>
                    <a:gd name="T5" fmla="*/ 19 h 129"/>
                    <a:gd name="T6" fmla="*/ 10 w 83"/>
                    <a:gd name="T7" fmla="*/ 29 h 129"/>
                    <a:gd name="T8" fmla="*/ 0 w 83"/>
                    <a:gd name="T9" fmla="*/ 11 h 129"/>
                    <a:gd name="T10" fmla="*/ 18 w 83"/>
                    <a:gd name="T11" fmla="*/ 43 h 129"/>
                    <a:gd name="T12" fmla="*/ 36 w 83"/>
                    <a:gd name="T13" fmla="*/ 33 h 129"/>
                    <a:gd name="T14" fmla="*/ 83 w 83"/>
                    <a:gd name="T15" fmla="*/ 119 h 129"/>
                    <a:gd name="T16" fmla="*/ 65 w 83"/>
                    <a:gd name="T17" fmla="*/ 129 h 129"/>
                    <a:gd name="T18" fmla="*/ 18 w 83"/>
                    <a:gd name="T19" fmla="*/ 4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29">
                      <a:moveTo>
                        <a:pt x="0" y="11"/>
                      </a:moveTo>
                      <a:lnTo>
                        <a:pt x="18" y="0"/>
                      </a:lnTo>
                      <a:lnTo>
                        <a:pt x="28" y="19"/>
                      </a:lnTo>
                      <a:lnTo>
                        <a:pt x="10" y="29"/>
                      </a:lnTo>
                      <a:lnTo>
                        <a:pt x="0" y="11"/>
                      </a:lnTo>
                      <a:close/>
                      <a:moveTo>
                        <a:pt x="18" y="43"/>
                      </a:moveTo>
                      <a:lnTo>
                        <a:pt x="36" y="33"/>
                      </a:lnTo>
                      <a:lnTo>
                        <a:pt x="83" y="119"/>
                      </a:lnTo>
                      <a:lnTo>
                        <a:pt x="65" y="129"/>
                      </a:lnTo>
                      <a:lnTo>
                        <a:pt x="1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6">
                  <a:extLst>
                    <a:ext uri="{FF2B5EF4-FFF2-40B4-BE49-F238E27FC236}">
                      <a16:creationId xmlns:a16="http://schemas.microsoft.com/office/drawing/2014/main" id="{51E65378-2A8B-407D-BF77-A497986D9186}"/>
                    </a:ext>
                  </a:extLst>
                </p:cNvPr>
                <p:cNvSpPr>
                  <a:spLocks/>
                </p:cNvSpPr>
                <p:nvPr/>
              </p:nvSpPr>
              <p:spPr bwMode="auto">
                <a:xfrm>
                  <a:off x="6767513" y="6335713"/>
                  <a:ext cx="203200" cy="192088"/>
                </a:xfrm>
                <a:custGeom>
                  <a:avLst/>
                  <a:gdLst>
                    <a:gd name="T0" fmla="*/ 0 w 63"/>
                    <a:gd name="T1" fmla="*/ 20 h 59"/>
                    <a:gd name="T2" fmla="*/ 8 w 63"/>
                    <a:gd name="T3" fmla="*/ 14 h 59"/>
                    <a:gd name="T4" fmla="*/ 12 w 63"/>
                    <a:gd name="T5" fmla="*/ 20 h 59"/>
                    <a:gd name="T6" fmla="*/ 13 w 63"/>
                    <a:gd name="T7" fmla="*/ 20 h 59"/>
                    <a:gd name="T8" fmla="*/ 14 w 63"/>
                    <a:gd name="T9" fmla="*/ 11 h 59"/>
                    <a:gd name="T10" fmla="*/ 20 w 63"/>
                    <a:gd name="T11" fmla="*/ 4 h 59"/>
                    <a:gd name="T12" fmla="*/ 33 w 63"/>
                    <a:gd name="T13" fmla="*/ 0 h 59"/>
                    <a:gd name="T14" fmla="*/ 44 w 63"/>
                    <a:gd name="T15" fmla="*/ 8 h 59"/>
                    <a:gd name="T16" fmla="*/ 63 w 63"/>
                    <a:gd name="T17" fmla="*/ 35 h 59"/>
                    <a:gd name="T18" fmla="*/ 54 w 63"/>
                    <a:gd name="T19" fmla="*/ 41 h 59"/>
                    <a:gd name="T20" fmla="*/ 37 w 63"/>
                    <a:gd name="T21" fmla="*/ 16 h 59"/>
                    <a:gd name="T22" fmla="*/ 30 w 63"/>
                    <a:gd name="T23" fmla="*/ 11 h 59"/>
                    <a:gd name="T24" fmla="*/ 23 w 63"/>
                    <a:gd name="T25" fmla="*/ 13 h 59"/>
                    <a:gd name="T26" fmla="*/ 19 w 63"/>
                    <a:gd name="T27" fmla="*/ 16 h 59"/>
                    <a:gd name="T28" fmla="*/ 18 w 63"/>
                    <a:gd name="T29" fmla="*/ 21 h 59"/>
                    <a:gd name="T30" fmla="*/ 18 w 63"/>
                    <a:gd name="T31" fmla="*/ 25 h 59"/>
                    <a:gd name="T32" fmla="*/ 20 w 63"/>
                    <a:gd name="T33" fmla="*/ 30 h 59"/>
                    <a:gd name="T34" fmla="*/ 36 w 63"/>
                    <a:gd name="T35" fmla="*/ 53 h 59"/>
                    <a:gd name="T36" fmla="*/ 27 w 63"/>
                    <a:gd name="T37" fmla="*/ 59 h 59"/>
                    <a:gd name="T38" fmla="*/ 0 w 6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59">
                      <a:moveTo>
                        <a:pt x="0" y="20"/>
                      </a:moveTo>
                      <a:cubicBezTo>
                        <a:pt x="8" y="14"/>
                        <a:pt x="8" y="14"/>
                        <a:pt x="8" y="14"/>
                      </a:cubicBezTo>
                      <a:cubicBezTo>
                        <a:pt x="12" y="20"/>
                        <a:pt x="12" y="20"/>
                        <a:pt x="12" y="20"/>
                      </a:cubicBezTo>
                      <a:cubicBezTo>
                        <a:pt x="13" y="20"/>
                        <a:pt x="13" y="20"/>
                        <a:pt x="13" y="20"/>
                      </a:cubicBezTo>
                      <a:cubicBezTo>
                        <a:pt x="13" y="17"/>
                        <a:pt x="13" y="14"/>
                        <a:pt x="14" y="11"/>
                      </a:cubicBezTo>
                      <a:cubicBezTo>
                        <a:pt x="16" y="8"/>
                        <a:pt x="18" y="6"/>
                        <a:pt x="20" y="4"/>
                      </a:cubicBezTo>
                      <a:cubicBezTo>
                        <a:pt x="25" y="1"/>
                        <a:pt x="29" y="0"/>
                        <a:pt x="33" y="0"/>
                      </a:cubicBezTo>
                      <a:cubicBezTo>
                        <a:pt x="37" y="1"/>
                        <a:pt x="41" y="3"/>
                        <a:pt x="44" y="8"/>
                      </a:cubicBezTo>
                      <a:cubicBezTo>
                        <a:pt x="63" y="35"/>
                        <a:pt x="63" y="35"/>
                        <a:pt x="63" y="35"/>
                      </a:cubicBezTo>
                      <a:cubicBezTo>
                        <a:pt x="54" y="41"/>
                        <a:pt x="54" y="41"/>
                        <a:pt x="54" y="41"/>
                      </a:cubicBezTo>
                      <a:cubicBezTo>
                        <a:pt x="37" y="16"/>
                        <a:pt x="37" y="16"/>
                        <a:pt x="37" y="16"/>
                      </a:cubicBezTo>
                      <a:cubicBezTo>
                        <a:pt x="34" y="13"/>
                        <a:pt x="32" y="11"/>
                        <a:pt x="30" y="11"/>
                      </a:cubicBezTo>
                      <a:cubicBezTo>
                        <a:pt x="28" y="10"/>
                        <a:pt x="25" y="11"/>
                        <a:pt x="23" y="13"/>
                      </a:cubicBezTo>
                      <a:cubicBezTo>
                        <a:pt x="21" y="14"/>
                        <a:pt x="20" y="15"/>
                        <a:pt x="19" y="16"/>
                      </a:cubicBezTo>
                      <a:cubicBezTo>
                        <a:pt x="18" y="18"/>
                        <a:pt x="18" y="19"/>
                        <a:pt x="18" y="21"/>
                      </a:cubicBezTo>
                      <a:cubicBezTo>
                        <a:pt x="17" y="22"/>
                        <a:pt x="18" y="24"/>
                        <a:pt x="18" y="25"/>
                      </a:cubicBezTo>
                      <a:cubicBezTo>
                        <a:pt x="18" y="27"/>
                        <a:pt x="19" y="28"/>
                        <a:pt x="20" y="30"/>
                      </a:cubicBezTo>
                      <a:cubicBezTo>
                        <a:pt x="36" y="53"/>
                        <a:pt x="36" y="53"/>
                        <a:pt x="36" y="53"/>
                      </a:cubicBezTo>
                      <a:cubicBezTo>
                        <a:pt x="27" y="59"/>
                        <a:pt x="27" y="59"/>
                        <a:pt x="27" y="59"/>
                      </a:cubicBez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7">
                  <a:extLst>
                    <a:ext uri="{FF2B5EF4-FFF2-40B4-BE49-F238E27FC236}">
                      <a16:creationId xmlns:a16="http://schemas.microsoft.com/office/drawing/2014/main" id="{96809769-E053-42E2-897F-8019064C36D2}"/>
                    </a:ext>
                  </a:extLst>
                </p:cNvPr>
                <p:cNvSpPr>
                  <a:spLocks noEditPoints="1"/>
                </p:cNvSpPr>
                <p:nvPr/>
              </p:nvSpPr>
              <p:spPr bwMode="auto">
                <a:xfrm>
                  <a:off x="6929438" y="6199188"/>
                  <a:ext cx="211138" cy="239713"/>
                </a:xfrm>
                <a:custGeom>
                  <a:avLst/>
                  <a:gdLst>
                    <a:gd name="T0" fmla="*/ 58 w 65"/>
                    <a:gd name="T1" fmla="*/ 34 h 74"/>
                    <a:gd name="T2" fmla="*/ 64 w 65"/>
                    <a:gd name="T3" fmla="*/ 50 h 74"/>
                    <a:gd name="T4" fmla="*/ 54 w 65"/>
                    <a:gd name="T5" fmla="*/ 66 h 74"/>
                    <a:gd name="T6" fmla="*/ 48 w 65"/>
                    <a:gd name="T7" fmla="*/ 71 h 74"/>
                    <a:gd name="T8" fmla="*/ 42 w 65"/>
                    <a:gd name="T9" fmla="*/ 73 h 74"/>
                    <a:gd name="T10" fmla="*/ 35 w 65"/>
                    <a:gd name="T11" fmla="*/ 73 h 74"/>
                    <a:gd name="T12" fmla="*/ 28 w 65"/>
                    <a:gd name="T13" fmla="*/ 70 h 74"/>
                    <a:gd name="T14" fmla="*/ 36 w 65"/>
                    <a:gd name="T15" fmla="*/ 63 h 74"/>
                    <a:gd name="T16" fmla="*/ 40 w 65"/>
                    <a:gd name="T17" fmla="*/ 64 h 74"/>
                    <a:gd name="T18" fmla="*/ 43 w 65"/>
                    <a:gd name="T19" fmla="*/ 64 h 74"/>
                    <a:gd name="T20" fmla="*/ 47 w 65"/>
                    <a:gd name="T21" fmla="*/ 62 h 74"/>
                    <a:gd name="T22" fmla="*/ 50 w 65"/>
                    <a:gd name="T23" fmla="*/ 60 h 74"/>
                    <a:gd name="T24" fmla="*/ 55 w 65"/>
                    <a:gd name="T25" fmla="*/ 51 h 74"/>
                    <a:gd name="T26" fmla="*/ 51 w 65"/>
                    <a:gd name="T27" fmla="*/ 42 h 74"/>
                    <a:gd name="T28" fmla="*/ 46 w 65"/>
                    <a:gd name="T29" fmla="*/ 37 h 74"/>
                    <a:gd name="T30" fmla="*/ 46 w 65"/>
                    <a:gd name="T31" fmla="*/ 37 h 74"/>
                    <a:gd name="T32" fmla="*/ 45 w 65"/>
                    <a:gd name="T33" fmla="*/ 46 h 74"/>
                    <a:gd name="T34" fmla="*/ 40 w 65"/>
                    <a:gd name="T35" fmla="*/ 53 h 74"/>
                    <a:gd name="T36" fmla="*/ 32 w 65"/>
                    <a:gd name="T37" fmla="*/ 58 h 74"/>
                    <a:gd name="T38" fmla="*/ 23 w 65"/>
                    <a:gd name="T39" fmla="*/ 59 h 74"/>
                    <a:gd name="T40" fmla="*/ 15 w 65"/>
                    <a:gd name="T41" fmla="*/ 56 h 74"/>
                    <a:gd name="T42" fmla="*/ 7 w 65"/>
                    <a:gd name="T43" fmla="*/ 49 h 74"/>
                    <a:gd name="T44" fmla="*/ 2 w 65"/>
                    <a:gd name="T45" fmla="*/ 42 h 74"/>
                    <a:gd name="T46" fmla="*/ 0 w 65"/>
                    <a:gd name="T47" fmla="*/ 33 h 74"/>
                    <a:gd name="T48" fmla="*/ 2 w 65"/>
                    <a:gd name="T49" fmla="*/ 24 h 74"/>
                    <a:gd name="T50" fmla="*/ 7 w 65"/>
                    <a:gd name="T51" fmla="*/ 17 h 74"/>
                    <a:gd name="T52" fmla="*/ 15 w 65"/>
                    <a:gd name="T53" fmla="*/ 12 h 74"/>
                    <a:gd name="T54" fmla="*/ 23 w 65"/>
                    <a:gd name="T55" fmla="*/ 13 h 74"/>
                    <a:gd name="T56" fmla="*/ 24 w 65"/>
                    <a:gd name="T57" fmla="*/ 13 h 74"/>
                    <a:gd name="T58" fmla="*/ 19 w 65"/>
                    <a:gd name="T59" fmla="*/ 8 h 74"/>
                    <a:gd name="T60" fmla="*/ 27 w 65"/>
                    <a:gd name="T61" fmla="*/ 0 h 74"/>
                    <a:gd name="T62" fmla="*/ 58 w 65"/>
                    <a:gd name="T63" fmla="*/ 34 h 74"/>
                    <a:gd name="T64" fmla="*/ 36 w 65"/>
                    <a:gd name="T65" fmla="*/ 46 h 74"/>
                    <a:gd name="T66" fmla="*/ 40 w 65"/>
                    <a:gd name="T67" fmla="*/ 41 h 74"/>
                    <a:gd name="T68" fmla="*/ 40 w 65"/>
                    <a:gd name="T69" fmla="*/ 35 h 74"/>
                    <a:gd name="T70" fmla="*/ 38 w 65"/>
                    <a:gd name="T71" fmla="*/ 30 h 74"/>
                    <a:gd name="T72" fmla="*/ 35 w 65"/>
                    <a:gd name="T73" fmla="*/ 25 h 74"/>
                    <a:gd name="T74" fmla="*/ 30 w 65"/>
                    <a:gd name="T75" fmla="*/ 21 h 74"/>
                    <a:gd name="T76" fmla="*/ 25 w 65"/>
                    <a:gd name="T77" fmla="*/ 19 h 74"/>
                    <a:gd name="T78" fmla="*/ 19 w 65"/>
                    <a:gd name="T79" fmla="*/ 19 h 74"/>
                    <a:gd name="T80" fmla="*/ 14 w 65"/>
                    <a:gd name="T81" fmla="*/ 22 h 74"/>
                    <a:gd name="T82" fmla="*/ 11 w 65"/>
                    <a:gd name="T83" fmla="*/ 27 h 74"/>
                    <a:gd name="T84" fmla="*/ 10 w 65"/>
                    <a:gd name="T85" fmla="*/ 32 h 74"/>
                    <a:gd name="T86" fmla="*/ 12 w 65"/>
                    <a:gd name="T87" fmla="*/ 38 h 74"/>
                    <a:gd name="T88" fmla="*/ 16 w 65"/>
                    <a:gd name="T89" fmla="*/ 43 h 74"/>
                    <a:gd name="T90" fmla="*/ 20 w 65"/>
                    <a:gd name="T91" fmla="*/ 47 h 74"/>
                    <a:gd name="T92" fmla="*/ 25 w 65"/>
                    <a:gd name="T93" fmla="*/ 49 h 74"/>
                    <a:gd name="T94" fmla="*/ 31 w 65"/>
                    <a:gd name="T95" fmla="*/ 49 h 74"/>
                    <a:gd name="T96" fmla="*/ 36 w 65"/>
                    <a:gd name="T9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 h="74">
                      <a:moveTo>
                        <a:pt x="58" y="34"/>
                      </a:moveTo>
                      <a:cubicBezTo>
                        <a:pt x="63" y="39"/>
                        <a:pt x="65" y="45"/>
                        <a:pt x="64" y="50"/>
                      </a:cubicBezTo>
                      <a:cubicBezTo>
                        <a:pt x="63" y="56"/>
                        <a:pt x="60" y="61"/>
                        <a:pt x="54" y="66"/>
                      </a:cubicBezTo>
                      <a:cubicBezTo>
                        <a:pt x="53" y="68"/>
                        <a:pt x="51" y="69"/>
                        <a:pt x="48" y="71"/>
                      </a:cubicBezTo>
                      <a:cubicBezTo>
                        <a:pt x="46" y="72"/>
                        <a:pt x="44" y="73"/>
                        <a:pt x="42" y="73"/>
                      </a:cubicBezTo>
                      <a:cubicBezTo>
                        <a:pt x="39" y="74"/>
                        <a:pt x="37" y="74"/>
                        <a:pt x="35" y="73"/>
                      </a:cubicBezTo>
                      <a:cubicBezTo>
                        <a:pt x="32" y="73"/>
                        <a:pt x="30" y="72"/>
                        <a:pt x="28" y="70"/>
                      </a:cubicBezTo>
                      <a:cubicBezTo>
                        <a:pt x="36" y="63"/>
                        <a:pt x="36" y="63"/>
                        <a:pt x="36" y="63"/>
                      </a:cubicBezTo>
                      <a:cubicBezTo>
                        <a:pt x="37" y="64"/>
                        <a:pt x="39" y="64"/>
                        <a:pt x="40" y="64"/>
                      </a:cubicBezTo>
                      <a:cubicBezTo>
                        <a:pt x="41" y="64"/>
                        <a:pt x="42" y="64"/>
                        <a:pt x="43" y="64"/>
                      </a:cubicBezTo>
                      <a:cubicBezTo>
                        <a:pt x="44" y="64"/>
                        <a:pt x="45" y="63"/>
                        <a:pt x="47" y="62"/>
                      </a:cubicBezTo>
                      <a:cubicBezTo>
                        <a:pt x="48" y="62"/>
                        <a:pt x="49" y="61"/>
                        <a:pt x="50" y="60"/>
                      </a:cubicBezTo>
                      <a:cubicBezTo>
                        <a:pt x="53" y="57"/>
                        <a:pt x="54" y="54"/>
                        <a:pt x="55" y="51"/>
                      </a:cubicBezTo>
                      <a:cubicBezTo>
                        <a:pt x="55" y="48"/>
                        <a:pt x="53" y="45"/>
                        <a:pt x="51" y="42"/>
                      </a:cubicBezTo>
                      <a:cubicBezTo>
                        <a:pt x="46" y="37"/>
                        <a:pt x="46" y="37"/>
                        <a:pt x="46" y="37"/>
                      </a:cubicBezTo>
                      <a:cubicBezTo>
                        <a:pt x="46" y="37"/>
                        <a:pt x="46" y="37"/>
                        <a:pt x="46" y="37"/>
                      </a:cubicBezTo>
                      <a:cubicBezTo>
                        <a:pt x="46" y="40"/>
                        <a:pt x="46" y="43"/>
                        <a:pt x="45" y="46"/>
                      </a:cubicBezTo>
                      <a:cubicBezTo>
                        <a:pt x="44" y="49"/>
                        <a:pt x="43" y="51"/>
                        <a:pt x="40" y="53"/>
                      </a:cubicBezTo>
                      <a:cubicBezTo>
                        <a:pt x="38" y="56"/>
                        <a:pt x="35" y="58"/>
                        <a:pt x="32" y="58"/>
                      </a:cubicBezTo>
                      <a:cubicBezTo>
                        <a:pt x="29" y="59"/>
                        <a:pt x="26" y="60"/>
                        <a:pt x="23" y="59"/>
                      </a:cubicBezTo>
                      <a:cubicBezTo>
                        <a:pt x="20" y="58"/>
                        <a:pt x="17" y="57"/>
                        <a:pt x="15" y="56"/>
                      </a:cubicBezTo>
                      <a:cubicBezTo>
                        <a:pt x="12" y="54"/>
                        <a:pt x="10" y="52"/>
                        <a:pt x="7" y="49"/>
                      </a:cubicBezTo>
                      <a:cubicBezTo>
                        <a:pt x="5" y="47"/>
                        <a:pt x="3" y="44"/>
                        <a:pt x="2" y="42"/>
                      </a:cubicBezTo>
                      <a:cubicBezTo>
                        <a:pt x="1" y="39"/>
                        <a:pt x="0" y="36"/>
                        <a:pt x="0" y="33"/>
                      </a:cubicBezTo>
                      <a:cubicBezTo>
                        <a:pt x="0" y="30"/>
                        <a:pt x="1" y="27"/>
                        <a:pt x="2" y="24"/>
                      </a:cubicBezTo>
                      <a:cubicBezTo>
                        <a:pt x="3" y="22"/>
                        <a:pt x="5" y="19"/>
                        <a:pt x="7" y="17"/>
                      </a:cubicBezTo>
                      <a:cubicBezTo>
                        <a:pt x="10" y="15"/>
                        <a:pt x="12" y="13"/>
                        <a:pt x="15" y="12"/>
                      </a:cubicBezTo>
                      <a:cubicBezTo>
                        <a:pt x="18" y="12"/>
                        <a:pt x="21" y="12"/>
                        <a:pt x="23" y="13"/>
                      </a:cubicBezTo>
                      <a:cubicBezTo>
                        <a:pt x="24" y="13"/>
                        <a:pt x="24" y="13"/>
                        <a:pt x="24" y="13"/>
                      </a:cubicBezTo>
                      <a:cubicBezTo>
                        <a:pt x="19" y="8"/>
                        <a:pt x="19" y="8"/>
                        <a:pt x="19" y="8"/>
                      </a:cubicBezTo>
                      <a:cubicBezTo>
                        <a:pt x="27" y="0"/>
                        <a:pt x="27" y="0"/>
                        <a:pt x="27" y="0"/>
                      </a:cubicBezTo>
                      <a:lnTo>
                        <a:pt x="58" y="34"/>
                      </a:lnTo>
                      <a:close/>
                      <a:moveTo>
                        <a:pt x="36" y="46"/>
                      </a:moveTo>
                      <a:cubicBezTo>
                        <a:pt x="38" y="44"/>
                        <a:pt x="39" y="43"/>
                        <a:pt x="40" y="41"/>
                      </a:cubicBezTo>
                      <a:cubicBezTo>
                        <a:pt x="40" y="39"/>
                        <a:pt x="40" y="37"/>
                        <a:pt x="40" y="35"/>
                      </a:cubicBezTo>
                      <a:cubicBezTo>
                        <a:pt x="40" y="33"/>
                        <a:pt x="39" y="31"/>
                        <a:pt x="38" y="30"/>
                      </a:cubicBezTo>
                      <a:cubicBezTo>
                        <a:pt x="37" y="28"/>
                        <a:pt x="36" y="26"/>
                        <a:pt x="35" y="25"/>
                      </a:cubicBezTo>
                      <a:cubicBezTo>
                        <a:pt x="33" y="23"/>
                        <a:pt x="32" y="22"/>
                        <a:pt x="30" y="21"/>
                      </a:cubicBezTo>
                      <a:cubicBezTo>
                        <a:pt x="28" y="20"/>
                        <a:pt x="27" y="19"/>
                        <a:pt x="25" y="19"/>
                      </a:cubicBezTo>
                      <a:cubicBezTo>
                        <a:pt x="23" y="18"/>
                        <a:pt x="21" y="18"/>
                        <a:pt x="19" y="19"/>
                      </a:cubicBezTo>
                      <a:cubicBezTo>
                        <a:pt x="18" y="19"/>
                        <a:pt x="16" y="20"/>
                        <a:pt x="14" y="22"/>
                      </a:cubicBezTo>
                      <a:cubicBezTo>
                        <a:pt x="12" y="23"/>
                        <a:pt x="11" y="25"/>
                        <a:pt x="11" y="27"/>
                      </a:cubicBezTo>
                      <a:cubicBezTo>
                        <a:pt x="10" y="29"/>
                        <a:pt x="10" y="31"/>
                        <a:pt x="10" y="32"/>
                      </a:cubicBezTo>
                      <a:cubicBezTo>
                        <a:pt x="11" y="34"/>
                        <a:pt x="11" y="36"/>
                        <a:pt x="12" y="38"/>
                      </a:cubicBezTo>
                      <a:cubicBezTo>
                        <a:pt x="13" y="40"/>
                        <a:pt x="15" y="41"/>
                        <a:pt x="16" y="43"/>
                      </a:cubicBezTo>
                      <a:cubicBezTo>
                        <a:pt x="17" y="44"/>
                        <a:pt x="19" y="46"/>
                        <a:pt x="20" y="47"/>
                      </a:cubicBezTo>
                      <a:cubicBezTo>
                        <a:pt x="22" y="48"/>
                        <a:pt x="24" y="48"/>
                        <a:pt x="25" y="49"/>
                      </a:cubicBezTo>
                      <a:cubicBezTo>
                        <a:pt x="27" y="49"/>
                        <a:pt x="29" y="49"/>
                        <a:pt x="31" y="49"/>
                      </a:cubicBezTo>
                      <a:cubicBezTo>
                        <a:pt x="33" y="48"/>
                        <a:pt x="34" y="47"/>
                        <a:pt x="36"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8">
                  <a:extLst>
                    <a:ext uri="{FF2B5EF4-FFF2-40B4-BE49-F238E27FC236}">
                      <a16:creationId xmlns:a16="http://schemas.microsoft.com/office/drawing/2014/main" id="{8D6FF2CD-227C-41EB-8949-81FA42851CDE}"/>
                    </a:ext>
                  </a:extLst>
                </p:cNvPr>
                <p:cNvSpPr>
                  <a:spLocks/>
                </p:cNvSpPr>
                <p:nvPr/>
              </p:nvSpPr>
              <p:spPr bwMode="auto">
                <a:xfrm>
                  <a:off x="7053263" y="6099175"/>
                  <a:ext cx="171450" cy="165100"/>
                </a:xfrm>
                <a:custGeom>
                  <a:avLst/>
                  <a:gdLst>
                    <a:gd name="T0" fmla="*/ 26 w 53"/>
                    <a:gd name="T1" fmla="*/ 39 h 51"/>
                    <a:gd name="T2" fmla="*/ 33 w 53"/>
                    <a:gd name="T3" fmla="*/ 40 h 51"/>
                    <a:gd name="T4" fmla="*/ 39 w 53"/>
                    <a:gd name="T5" fmla="*/ 36 h 51"/>
                    <a:gd name="T6" fmla="*/ 42 w 53"/>
                    <a:gd name="T7" fmla="*/ 33 h 51"/>
                    <a:gd name="T8" fmla="*/ 43 w 53"/>
                    <a:gd name="T9" fmla="*/ 30 h 51"/>
                    <a:gd name="T10" fmla="*/ 44 w 53"/>
                    <a:gd name="T11" fmla="*/ 26 h 51"/>
                    <a:gd name="T12" fmla="*/ 42 w 53"/>
                    <a:gd name="T13" fmla="*/ 23 h 51"/>
                    <a:gd name="T14" fmla="*/ 38 w 53"/>
                    <a:gd name="T15" fmla="*/ 22 h 51"/>
                    <a:gd name="T16" fmla="*/ 34 w 53"/>
                    <a:gd name="T17" fmla="*/ 24 h 51"/>
                    <a:gd name="T18" fmla="*/ 30 w 53"/>
                    <a:gd name="T19" fmla="*/ 27 h 51"/>
                    <a:gd name="T20" fmla="*/ 25 w 53"/>
                    <a:gd name="T21" fmla="*/ 31 h 51"/>
                    <a:gd name="T22" fmla="*/ 20 w 53"/>
                    <a:gd name="T23" fmla="*/ 34 h 51"/>
                    <a:gd name="T24" fmla="*/ 15 w 53"/>
                    <a:gd name="T25" fmla="*/ 36 h 51"/>
                    <a:gd name="T26" fmla="*/ 10 w 53"/>
                    <a:gd name="T27" fmla="*/ 36 h 51"/>
                    <a:gd name="T28" fmla="*/ 4 w 53"/>
                    <a:gd name="T29" fmla="*/ 33 h 51"/>
                    <a:gd name="T30" fmla="*/ 0 w 53"/>
                    <a:gd name="T31" fmla="*/ 28 h 51"/>
                    <a:gd name="T32" fmla="*/ 0 w 53"/>
                    <a:gd name="T33" fmla="*/ 21 h 51"/>
                    <a:gd name="T34" fmla="*/ 3 w 53"/>
                    <a:gd name="T35" fmla="*/ 15 h 51"/>
                    <a:gd name="T36" fmla="*/ 7 w 53"/>
                    <a:gd name="T37" fmla="*/ 9 h 51"/>
                    <a:gd name="T38" fmla="*/ 12 w 53"/>
                    <a:gd name="T39" fmla="*/ 4 h 51"/>
                    <a:gd name="T40" fmla="*/ 18 w 53"/>
                    <a:gd name="T41" fmla="*/ 1 h 51"/>
                    <a:gd name="T42" fmla="*/ 25 w 53"/>
                    <a:gd name="T43" fmla="*/ 0 h 51"/>
                    <a:gd name="T44" fmla="*/ 31 w 53"/>
                    <a:gd name="T45" fmla="*/ 3 h 51"/>
                    <a:gd name="T46" fmla="*/ 24 w 53"/>
                    <a:gd name="T47" fmla="*/ 11 h 51"/>
                    <a:gd name="T48" fmla="*/ 18 w 53"/>
                    <a:gd name="T49" fmla="*/ 11 h 51"/>
                    <a:gd name="T50" fmla="*/ 13 w 53"/>
                    <a:gd name="T51" fmla="*/ 15 h 51"/>
                    <a:gd name="T52" fmla="*/ 11 w 53"/>
                    <a:gd name="T53" fmla="*/ 17 h 51"/>
                    <a:gd name="T54" fmla="*/ 10 w 53"/>
                    <a:gd name="T55" fmla="*/ 20 h 51"/>
                    <a:gd name="T56" fmla="*/ 9 w 53"/>
                    <a:gd name="T57" fmla="*/ 22 h 51"/>
                    <a:gd name="T58" fmla="*/ 11 w 53"/>
                    <a:gd name="T59" fmla="*/ 25 h 51"/>
                    <a:gd name="T60" fmla="*/ 14 w 53"/>
                    <a:gd name="T61" fmla="*/ 26 h 51"/>
                    <a:gd name="T62" fmla="*/ 18 w 53"/>
                    <a:gd name="T63" fmla="*/ 24 h 51"/>
                    <a:gd name="T64" fmla="*/ 22 w 53"/>
                    <a:gd name="T65" fmla="*/ 21 h 51"/>
                    <a:gd name="T66" fmla="*/ 27 w 53"/>
                    <a:gd name="T67" fmla="*/ 18 h 51"/>
                    <a:gd name="T68" fmla="*/ 32 w 53"/>
                    <a:gd name="T69" fmla="*/ 14 h 51"/>
                    <a:gd name="T70" fmla="*/ 37 w 53"/>
                    <a:gd name="T71" fmla="*/ 12 h 51"/>
                    <a:gd name="T72" fmla="*/ 42 w 53"/>
                    <a:gd name="T73" fmla="*/ 12 h 51"/>
                    <a:gd name="T74" fmla="*/ 48 w 53"/>
                    <a:gd name="T75" fmla="*/ 15 h 51"/>
                    <a:gd name="T76" fmla="*/ 52 w 53"/>
                    <a:gd name="T77" fmla="*/ 21 h 51"/>
                    <a:gd name="T78" fmla="*/ 53 w 53"/>
                    <a:gd name="T79" fmla="*/ 28 h 51"/>
                    <a:gd name="T80" fmla="*/ 50 w 53"/>
                    <a:gd name="T81" fmla="*/ 35 h 51"/>
                    <a:gd name="T82" fmla="*/ 46 w 53"/>
                    <a:gd name="T83" fmla="*/ 41 h 51"/>
                    <a:gd name="T84" fmla="*/ 39 w 53"/>
                    <a:gd name="T85" fmla="*/ 47 h 51"/>
                    <a:gd name="T86" fmla="*/ 33 w 53"/>
                    <a:gd name="T87" fmla="*/ 50 h 51"/>
                    <a:gd name="T88" fmla="*/ 26 w 53"/>
                    <a:gd name="T89" fmla="*/ 51 h 51"/>
                    <a:gd name="T90" fmla="*/ 19 w 53"/>
                    <a:gd name="T91" fmla="*/ 47 h 51"/>
                    <a:gd name="T92" fmla="*/ 26 w 53"/>
                    <a:gd name="T93"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51">
                      <a:moveTo>
                        <a:pt x="26" y="39"/>
                      </a:moveTo>
                      <a:cubicBezTo>
                        <a:pt x="29" y="41"/>
                        <a:pt x="31" y="41"/>
                        <a:pt x="33" y="40"/>
                      </a:cubicBezTo>
                      <a:cubicBezTo>
                        <a:pt x="36" y="40"/>
                        <a:pt x="38" y="38"/>
                        <a:pt x="39" y="36"/>
                      </a:cubicBezTo>
                      <a:cubicBezTo>
                        <a:pt x="40" y="35"/>
                        <a:pt x="41" y="34"/>
                        <a:pt x="42" y="33"/>
                      </a:cubicBezTo>
                      <a:cubicBezTo>
                        <a:pt x="42" y="32"/>
                        <a:pt x="43" y="31"/>
                        <a:pt x="43" y="30"/>
                      </a:cubicBezTo>
                      <a:cubicBezTo>
                        <a:pt x="44" y="29"/>
                        <a:pt x="44" y="27"/>
                        <a:pt x="44" y="26"/>
                      </a:cubicBezTo>
                      <a:cubicBezTo>
                        <a:pt x="43" y="25"/>
                        <a:pt x="43" y="24"/>
                        <a:pt x="42" y="23"/>
                      </a:cubicBezTo>
                      <a:cubicBezTo>
                        <a:pt x="41" y="23"/>
                        <a:pt x="39" y="22"/>
                        <a:pt x="38" y="22"/>
                      </a:cubicBezTo>
                      <a:cubicBezTo>
                        <a:pt x="37" y="23"/>
                        <a:pt x="36" y="23"/>
                        <a:pt x="34" y="24"/>
                      </a:cubicBezTo>
                      <a:cubicBezTo>
                        <a:pt x="33" y="25"/>
                        <a:pt x="31" y="26"/>
                        <a:pt x="30" y="27"/>
                      </a:cubicBezTo>
                      <a:cubicBezTo>
                        <a:pt x="28" y="28"/>
                        <a:pt x="27" y="29"/>
                        <a:pt x="25" y="31"/>
                      </a:cubicBezTo>
                      <a:cubicBezTo>
                        <a:pt x="24" y="32"/>
                        <a:pt x="22" y="33"/>
                        <a:pt x="20" y="34"/>
                      </a:cubicBezTo>
                      <a:cubicBezTo>
                        <a:pt x="19" y="35"/>
                        <a:pt x="17" y="36"/>
                        <a:pt x="15" y="36"/>
                      </a:cubicBezTo>
                      <a:cubicBezTo>
                        <a:pt x="13" y="37"/>
                        <a:pt x="12" y="37"/>
                        <a:pt x="10" y="36"/>
                      </a:cubicBezTo>
                      <a:cubicBezTo>
                        <a:pt x="8" y="36"/>
                        <a:pt x="6" y="35"/>
                        <a:pt x="4" y="33"/>
                      </a:cubicBezTo>
                      <a:cubicBezTo>
                        <a:pt x="2" y="32"/>
                        <a:pt x="1" y="30"/>
                        <a:pt x="0" y="28"/>
                      </a:cubicBezTo>
                      <a:cubicBezTo>
                        <a:pt x="0" y="26"/>
                        <a:pt x="0" y="23"/>
                        <a:pt x="0" y="21"/>
                      </a:cubicBezTo>
                      <a:cubicBezTo>
                        <a:pt x="1" y="19"/>
                        <a:pt x="2" y="17"/>
                        <a:pt x="3" y="15"/>
                      </a:cubicBezTo>
                      <a:cubicBezTo>
                        <a:pt x="4" y="12"/>
                        <a:pt x="5" y="11"/>
                        <a:pt x="7" y="9"/>
                      </a:cubicBezTo>
                      <a:cubicBezTo>
                        <a:pt x="9" y="7"/>
                        <a:pt x="10" y="5"/>
                        <a:pt x="12" y="4"/>
                      </a:cubicBezTo>
                      <a:cubicBezTo>
                        <a:pt x="14" y="2"/>
                        <a:pt x="16" y="1"/>
                        <a:pt x="18" y="1"/>
                      </a:cubicBezTo>
                      <a:cubicBezTo>
                        <a:pt x="20" y="0"/>
                        <a:pt x="22" y="0"/>
                        <a:pt x="25" y="0"/>
                      </a:cubicBezTo>
                      <a:cubicBezTo>
                        <a:pt x="27" y="0"/>
                        <a:pt x="29" y="1"/>
                        <a:pt x="31" y="3"/>
                      </a:cubicBezTo>
                      <a:cubicBezTo>
                        <a:pt x="24" y="11"/>
                        <a:pt x="24" y="11"/>
                        <a:pt x="24" y="11"/>
                      </a:cubicBezTo>
                      <a:cubicBezTo>
                        <a:pt x="22" y="10"/>
                        <a:pt x="20" y="10"/>
                        <a:pt x="18" y="11"/>
                      </a:cubicBezTo>
                      <a:cubicBezTo>
                        <a:pt x="16" y="12"/>
                        <a:pt x="14" y="13"/>
                        <a:pt x="13" y="15"/>
                      </a:cubicBezTo>
                      <a:cubicBezTo>
                        <a:pt x="12" y="15"/>
                        <a:pt x="12" y="16"/>
                        <a:pt x="11" y="17"/>
                      </a:cubicBezTo>
                      <a:cubicBezTo>
                        <a:pt x="11" y="18"/>
                        <a:pt x="10" y="19"/>
                        <a:pt x="10" y="20"/>
                      </a:cubicBezTo>
                      <a:cubicBezTo>
                        <a:pt x="10" y="21"/>
                        <a:pt x="9" y="22"/>
                        <a:pt x="9" y="22"/>
                      </a:cubicBezTo>
                      <a:cubicBezTo>
                        <a:pt x="10" y="23"/>
                        <a:pt x="10" y="24"/>
                        <a:pt x="11" y="25"/>
                      </a:cubicBezTo>
                      <a:cubicBezTo>
                        <a:pt x="12" y="26"/>
                        <a:pt x="13" y="26"/>
                        <a:pt x="14" y="26"/>
                      </a:cubicBezTo>
                      <a:cubicBezTo>
                        <a:pt x="15" y="26"/>
                        <a:pt x="17" y="25"/>
                        <a:pt x="18" y="24"/>
                      </a:cubicBezTo>
                      <a:cubicBezTo>
                        <a:pt x="19" y="24"/>
                        <a:pt x="21" y="23"/>
                        <a:pt x="22" y="21"/>
                      </a:cubicBezTo>
                      <a:cubicBezTo>
                        <a:pt x="24" y="20"/>
                        <a:pt x="25" y="19"/>
                        <a:pt x="27" y="18"/>
                      </a:cubicBezTo>
                      <a:cubicBezTo>
                        <a:pt x="29" y="16"/>
                        <a:pt x="30" y="15"/>
                        <a:pt x="32" y="14"/>
                      </a:cubicBezTo>
                      <a:cubicBezTo>
                        <a:pt x="34" y="13"/>
                        <a:pt x="35" y="12"/>
                        <a:pt x="37" y="12"/>
                      </a:cubicBezTo>
                      <a:cubicBezTo>
                        <a:pt x="39" y="12"/>
                        <a:pt x="41" y="11"/>
                        <a:pt x="42" y="12"/>
                      </a:cubicBezTo>
                      <a:cubicBezTo>
                        <a:pt x="44" y="12"/>
                        <a:pt x="46" y="13"/>
                        <a:pt x="48" y="15"/>
                      </a:cubicBezTo>
                      <a:cubicBezTo>
                        <a:pt x="50" y="16"/>
                        <a:pt x="51" y="18"/>
                        <a:pt x="52" y="21"/>
                      </a:cubicBezTo>
                      <a:cubicBezTo>
                        <a:pt x="53" y="23"/>
                        <a:pt x="53" y="25"/>
                        <a:pt x="53" y="28"/>
                      </a:cubicBezTo>
                      <a:cubicBezTo>
                        <a:pt x="52" y="30"/>
                        <a:pt x="51" y="33"/>
                        <a:pt x="50" y="35"/>
                      </a:cubicBezTo>
                      <a:cubicBezTo>
                        <a:pt x="49" y="37"/>
                        <a:pt x="47" y="39"/>
                        <a:pt x="46" y="41"/>
                      </a:cubicBezTo>
                      <a:cubicBezTo>
                        <a:pt x="44" y="44"/>
                        <a:pt x="42" y="46"/>
                        <a:pt x="39" y="47"/>
                      </a:cubicBezTo>
                      <a:cubicBezTo>
                        <a:pt x="37" y="49"/>
                        <a:pt x="35" y="50"/>
                        <a:pt x="33" y="50"/>
                      </a:cubicBezTo>
                      <a:cubicBezTo>
                        <a:pt x="30" y="51"/>
                        <a:pt x="28" y="51"/>
                        <a:pt x="26" y="51"/>
                      </a:cubicBezTo>
                      <a:cubicBezTo>
                        <a:pt x="23" y="50"/>
                        <a:pt x="21" y="49"/>
                        <a:pt x="19" y="47"/>
                      </a:cubicBezTo>
                      <a:lnTo>
                        <a:pt x="2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 name="Group 7">
              <a:extLst>
                <a:ext uri="{FF2B5EF4-FFF2-40B4-BE49-F238E27FC236}">
                  <a16:creationId xmlns:a16="http://schemas.microsoft.com/office/drawing/2014/main" id="{12D050D3-6C0A-4769-AB5B-FC171C67EE59}"/>
                </a:ext>
              </a:extLst>
            </p:cNvPr>
            <p:cNvGrpSpPr/>
            <p:nvPr/>
          </p:nvGrpSpPr>
          <p:grpSpPr>
            <a:xfrm>
              <a:off x="6521450" y="2894013"/>
              <a:ext cx="3241675" cy="3289300"/>
              <a:chOff x="6521450" y="2894013"/>
              <a:chExt cx="3241675" cy="3289300"/>
            </a:xfrm>
          </p:grpSpPr>
          <p:sp>
            <p:nvSpPr>
              <p:cNvPr id="90" name="Freeform 39">
                <a:extLst>
                  <a:ext uri="{FF2B5EF4-FFF2-40B4-BE49-F238E27FC236}">
                    <a16:creationId xmlns:a16="http://schemas.microsoft.com/office/drawing/2014/main" id="{1D44B82A-5B8B-4F82-8182-4C9B9AD90C37}"/>
                  </a:ext>
                </a:extLst>
              </p:cNvPr>
              <p:cNvSpPr>
                <a:spLocks/>
              </p:cNvSpPr>
              <p:nvPr/>
            </p:nvSpPr>
            <p:spPr bwMode="auto">
              <a:xfrm>
                <a:off x="6521450" y="2894013"/>
                <a:ext cx="3241675" cy="3289300"/>
              </a:xfrm>
              <a:custGeom>
                <a:avLst/>
                <a:gdLst>
                  <a:gd name="T0" fmla="*/ 815 w 1000"/>
                  <a:gd name="T1" fmla="*/ 160 h 1014"/>
                  <a:gd name="T2" fmla="*/ 280 w 1000"/>
                  <a:gd name="T3" fmla="*/ 85 h 1014"/>
                  <a:gd name="T4" fmla="*/ 292 w 1000"/>
                  <a:gd name="T5" fmla="*/ 158 h 1014"/>
                  <a:gd name="T6" fmla="*/ 275 w 1000"/>
                  <a:gd name="T7" fmla="*/ 246 h 1014"/>
                  <a:gd name="T8" fmla="*/ 714 w 1000"/>
                  <a:gd name="T9" fmla="*/ 261 h 1014"/>
                  <a:gd name="T10" fmla="*/ 714 w 1000"/>
                  <a:gd name="T11" fmla="*/ 728 h 1014"/>
                  <a:gd name="T12" fmla="*/ 247 w 1000"/>
                  <a:gd name="T13" fmla="*/ 728 h 1014"/>
                  <a:gd name="T14" fmla="*/ 170 w 1000"/>
                  <a:gd name="T15" fmla="*/ 377 h 1014"/>
                  <a:gd name="T16" fmla="*/ 12 w 1000"/>
                  <a:gd name="T17" fmla="*/ 451 h 1014"/>
                  <a:gd name="T18" fmla="*/ 146 w 1000"/>
                  <a:gd name="T19" fmla="*/ 829 h 1014"/>
                  <a:gd name="T20" fmla="*/ 815 w 1000"/>
                  <a:gd name="T21" fmla="*/ 829 h 1014"/>
                  <a:gd name="T22" fmla="*/ 815 w 1000"/>
                  <a:gd name="T23" fmla="*/ 160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0" h="1014">
                    <a:moveTo>
                      <a:pt x="815" y="160"/>
                    </a:moveTo>
                    <a:cubicBezTo>
                      <a:pt x="669" y="14"/>
                      <a:pt x="456" y="0"/>
                      <a:pt x="280" y="85"/>
                    </a:cubicBezTo>
                    <a:cubicBezTo>
                      <a:pt x="292" y="114"/>
                      <a:pt x="292" y="127"/>
                      <a:pt x="292" y="158"/>
                    </a:cubicBezTo>
                    <a:cubicBezTo>
                      <a:pt x="292" y="183"/>
                      <a:pt x="283" y="222"/>
                      <a:pt x="275" y="246"/>
                    </a:cubicBezTo>
                    <a:cubicBezTo>
                      <a:pt x="404" y="146"/>
                      <a:pt x="596" y="143"/>
                      <a:pt x="714" y="261"/>
                    </a:cubicBezTo>
                    <a:cubicBezTo>
                      <a:pt x="843" y="390"/>
                      <a:pt x="843" y="599"/>
                      <a:pt x="714" y="728"/>
                    </a:cubicBezTo>
                    <a:cubicBezTo>
                      <a:pt x="585" y="857"/>
                      <a:pt x="376" y="857"/>
                      <a:pt x="247" y="728"/>
                    </a:cubicBezTo>
                    <a:cubicBezTo>
                      <a:pt x="152" y="632"/>
                      <a:pt x="124" y="495"/>
                      <a:pt x="170" y="377"/>
                    </a:cubicBezTo>
                    <a:cubicBezTo>
                      <a:pt x="100" y="377"/>
                      <a:pt x="50" y="409"/>
                      <a:pt x="12" y="451"/>
                    </a:cubicBezTo>
                    <a:cubicBezTo>
                      <a:pt x="0" y="586"/>
                      <a:pt x="43" y="726"/>
                      <a:pt x="146" y="829"/>
                    </a:cubicBezTo>
                    <a:cubicBezTo>
                      <a:pt x="331" y="1014"/>
                      <a:pt x="630" y="1014"/>
                      <a:pt x="815" y="829"/>
                    </a:cubicBezTo>
                    <a:cubicBezTo>
                      <a:pt x="1000" y="644"/>
                      <a:pt x="1000" y="345"/>
                      <a:pt x="815" y="160"/>
                    </a:cubicBezTo>
                    <a:close/>
                  </a:path>
                </a:pathLst>
              </a:custGeom>
              <a:solidFill>
                <a:srgbClr val="1C1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0">
                <a:extLst>
                  <a:ext uri="{FF2B5EF4-FFF2-40B4-BE49-F238E27FC236}">
                    <a16:creationId xmlns:a16="http://schemas.microsoft.com/office/drawing/2014/main" id="{44932BCF-CC29-4FAD-AFCB-4DA010FDF7EC}"/>
                  </a:ext>
                </a:extLst>
              </p:cNvPr>
              <p:cNvSpPr>
                <a:spLocks noEditPoints="1"/>
              </p:cNvSpPr>
              <p:nvPr/>
            </p:nvSpPr>
            <p:spPr bwMode="auto">
              <a:xfrm>
                <a:off x="7837488" y="4398963"/>
                <a:ext cx="895350" cy="512763"/>
              </a:xfrm>
              <a:custGeom>
                <a:avLst/>
                <a:gdLst>
                  <a:gd name="T0" fmla="*/ 143 w 276"/>
                  <a:gd name="T1" fmla="*/ 101 h 158"/>
                  <a:gd name="T2" fmla="*/ 73 w 276"/>
                  <a:gd name="T3" fmla="*/ 156 h 158"/>
                  <a:gd name="T4" fmla="*/ 0 w 276"/>
                  <a:gd name="T5" fmla="*/ 78 h 158"/>
                  <a:gd name="T6" fmla="*/ 73 w 276"/>
                  <a:gd name="T7" fmla="*/ 0 h 158"/>
                  <a:gd name="T8" fmla="*/ 143 w 276"/>
                  <a:gd name="T9" fmla="*/ 53 h 158"/>
                  <a:gd name="T10" fmla="*/ 118 w 276"/>
                  <a:gd name="T11" fmla="*/ 53 h 158"/>
                  <a:gd name="T12" fmla="*/ 112 w 276"/>
                  <a:gd name="T13" fmla="*/ 49 h 158"/>
                  <a:gd name="T14" fmla="*/ 73 w 276"/>
                  <a:gd name="T15" fmla="*/ 28 h 158"/>
                  <a:gd name="T16" fmla="*/ 26 w 276"/>
                  <a:gd name="T17" fmla="*/ 78 h 158"/>
                  <a:gd name="T18" fmla="*/ 73 w 276"/>
                  <a:gd name="T19" fmla="*/ 129 h 158"/>
                  <a:gd name="T20" fmla="*/ 115 w 276"/>
                  <a:gd name="T21" fmla="*/ 101 h 158"/>
                  <a:gd name="T22" fmla="*/ 143 w 276"/>
                  <a:gd name="T23" fmla="*/ 101 h 158"/>
                  <a:gd name="T24" fmla="*/ 238 w 276"/>
                  <a:gd name="T25" fmla="*/ 1 h 158"/>
                  <a:gd name="T26" fmla="*/ 232 w 276"/>
                  <a:gd name="T27" fmla="*/ 4 h 158"/>
                  <a:gd name="T28" fmla="*/ 130 w 276"/>
                  <a:gd name="T29" fmla="*/ 158 h 158"/>
                  <a:gd name="T30" fmla="*/ 168 w 276"/>
                  <a:gd name="T31" fmla="*/ 158 h 158"/>
                  <a:gd name="T32" fmla="*/ 203 w 276"/>
                  <a:gd name="T33" fmla="*/ 103 h 158"/>
                  <a:gd name="T34" fmla="*/ 237 w 276"/>
                  <a:gd name="T35" fmla="*/ 158 h 158"/>
                  <a:gd name="T36" fmla="*/ 276 w 276"/>
                  <a:gd name="T37" fmla="*/ 158 h 158"/>
                  <a:gd name="T38" fmla="*/ 222 w 276"/>
                  <a:gd name="T39" fmla="*/ 77 h 158"/>
                  <a:gd name="T40" fmla="*/ 271 w 276"/>
                  <a:gd name="T41" fmla="*/ 1 h 158"/>
                  <a:gd name="T42" fmla="*/ 238 w 276"/>
                  <a:gd name="T43" fmla="*/ 1 h 158"/>
                  <a:gd name="T44" fmla="*/ 196 w 276"/>
                  <a:gd name="T45" fmla="*/ 39 h 158"/>
                  <a:gd name="T46" fmla="*/ 172 w 276"/>
                  <a:gd name="T47" fmla="*/ 1 h 158"/>
                  <a:gd name="T48" fmla="*/ 135 w 276"/>
                  <a:gd name="T49" fmla="*/ 1 h 158"/>
                  <a:gd name="T50" fmla="*/ 177 w 276"/>
                  <a:gd name="T51" fmla="*/ 65 h 158"/>
                  <a:gd name="T52" fmla="*/ 196 w 276"/>
                  <a:gd name="T53" fmla="*/ 3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6" h="158">
                    <a:moveTo>
                      <a:pt x="143" y="101"/>
                    </a:moveTo>
                    <a:cubicBezTo>
                      <a:pt x="134" y="133"/>
                      <a:pt x="106" y="156"/>
                      <a:pt x="73" y="156"/>
                    </a:cubicBezTo>
                    <a:cubicBezTo>
                      <a:pt x="33" y="156"/>
                      <a:pt x="0" y="121"/>
                      <a:pt x="0" y="78"/>
                    </a:cubicBezTo>
                    <a:cubicBezTo>
                      <a:pt x="0" y="35"/>
                      <a:pt x="33" y="0"/>
                      <a:pt x="73" y="0"/>
                    </a:cubicBezTo>
                    <a:cubicBezTo>
                      <a:pt x="106" y="0"/>
                      <a:pt x="133" y="22"/>
                      <a:pt x="143" y="53"/>
                    </a:cubicBezTo>
                    <a:cubicBezTo>
                      <a:pt x="118" y="53"/>
                      <a:pt x="118" y="53"/>
                      <a:pt x="118" y="53"/>
                    </a:cubicBezTo>
                    <a:cubicBezTo>
                      <a:pt x="114" y="53"/>
                      <a:pt x="113" y="50"/>
                      <a:pt x="112" y="49"/>
                    </a:cubicBezTo>
                    <a:cubicBezTo>
                      <a:pt x="103" y="36"/>
                      <a:pt x="89" y="28"/>
                      <a:pt x="73" y="28"/>
                    </a:cubicBezTo>
                    <a:cubicBezTo>
                      <a:pt x="47" y="28"/>
                      <a:pt x="26" y="50"/>
                      <a:pt x="26" y="78"/>
                    </a:cubicBezTo>
                    <a:cubicBezTo>
                      <a:pt x="26" y="106"/>
                      <a:pt x="47" y="129"/>
                      <a:pt x="73" y="129"/>
                    </a:cubicBezTo>
                    <a:cubicBezTo>
                      <a:pt x="92" y="129"/>
                      <a:pt x="108" y="117"/>
                      <a:pt x="115" y="101"/>
                    </a:cubicBezTo>
                    <a:lnTo>
                      <a:pt x="143" y="101"/>
                    </a:lnTo>
                    <a:close/>
                    <a:moveTo>
                      <a:pt x="238" y="1"/>
                    </a:moveTo>
                    <a:cubicBezTo>
                      <a:pt x="234" y="1"/>
                      <a:pt x="232" y="4"/>
                      <a:pt x="232" y="4"/>
                    </a:cubicBezTo>
                    <a:cubicBezTo>
                      <a:pt x="130" y="158"/>
                      <a:pt x="130" y="158"/>
                      <a:pt x="130" y="158"/>
                    </a:cubicBezTo>
                    <a:cubicBezTo>
                      <a:pt x="168" y="158"/>
                      <a:pt x="168" y="158"/>
                      <a:pt x="168" y="158"/>
                    </a:cubicBezTo>
                    <a:cubicBezTo>
                      <a:pt x="203" y="103"/>
                      <a:pt x="203" y="103"/>
                      <a:pt x="203" y="103"/>
                    </a:cubicBezTo>
                    <a:cubicBezTo>
                      <a:pt x="237" y="158"/>
                      <a:pt x="237" y="158"/>
                      <a:pt x="237" y="158"/>
                    </a:cubicBezTo>
                    <a:cubicBezTo>
                      <a:pt x="276" y="158"/>
                      <a:pt x="276" y="158"/>
                      <a:pt x="276" y="158"/>
                    </a:cubicBezTo>
                    <a:cubicBezTo>
                      <a:pt x="222" y="77"/>
                      <a:pt x="222" y="77"/>
                      <a:pt x="222" y="77"/>
                    </a:cubicBezTo>
                    <a:cubicBezTo>
                      <a:pt x="271" y="1"/>
                      <a:pt x="271" y="1"/>
                      <a:pt x="271" y="1"/>
                    </a:cubicBezTo>
                    <a:lnTo>
                      <a:pt x="238" y="1"/>
                    </a:lnTo>
                    <a:close/>
                    <a:moveTo>
                      <a:pt x="196" y="39"/>
                    </a:moveTo>
                    <a:cubicBezTo>
                      <a:pt x="172" y="1"/>
                      <a:pt x="172" y="1"/>
                      <a:pt x="172" y="1"/>
                    </a:cubicBezTo>
                    <a:cubicBezTo>
                      <a:pt x="135" y="1"/>
                      <a:pt x="135" y="1"/>
                      <a:pt x="135" y="1"/>
                    </a:cubicBezTo>
                    <a:cubicBezTo>
                      <a:pt x="177" y="65"/>
                      <a:pt x="177" y="65"/>
                      <a:pt x="177" y="65"/>
                    </a:cubicBezTo>
                    <a:lnTo>
                      <a:pt x="196" y="39"/>
                    </a:lnTo>
                    <a:close/>
                  </a:path>
                </a:pathLst>
              </a:custGeom>
              <a:solidFill>
                <a:srgbClr val="1C1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93CF169E-E3F7-4712-8FCD-A2BA13F6EA85}"/>
                  </a:ext>
                </a:extLst>
              </p:cNvPr>
              <p:cNvGrpSpPr/>
              <p:nvPr/>
            </p:nvGrpSpPr>
            <p:grpSpPr>
              <a:xfrm>
                <a:off x="7697788" y="3911600"/>
                <a:ext cx="1806575" cy="2008188"/>
                <a:chOff x="7697788" y="3911600"/>
                <a:chExt cx="1806575" cy="2008188"/>
              </a:xfrm>
            </p:grpSpPr>
            <p:sp>
              <p:nvSpPr>
                <p:cNvPr id="93" name="Freeform 41">
                  <a:extLst>
                    <a:ext uri="{FF2B5EF4-FFF2-40B4-BE49-F238E27FC236}">
                      <a16:creationId xmlns:a16="http://schemas.microsoft.com/office/drawing/2014/main" id="{B410931E-B840-4D60-B1CD-4363EC3129F1}"/>
                    </a:ext>
                  </a:extLst>
                </p:cNvPr>
                <p:cNvSpPr>
                  <a:spLocks/>
                </p:cNvSpPr>
                <p:nvPr/>
              </p:nvSpPr>
              <p:spPr bwMode="auto">
                <a:xfrm>
                  <a:off x="7697788" y="5661025"/>
                  <a:ext cx="204788" cy="227013"/>
                </a:xfrm>
                <a:custGeom>
                  <a:avLst/>
                  <a:gdLst>
                    <a:gd name="T0" fmla="*/ 51 w 63"/>
                    <a:gd name="T1" fmla="*/ 27 h 70"/>
                    <a:gd name="T2" fmla="*/ 50 w 63"/>
                    <a:gd name="T3" fmla="*/ 22 h 70"/>
                    <a:gd name="T4" fmla="*/ 48 w 63"/>
                    <a:gd name="T5" fmla="*/ 17 h 70"/>
                    <a:gd name="T6" fmla="*/ 44 w 63"/>
                    <a:gd name="T7" fmla="*/ 13 h 70"/>
                    <a:gd name="T8" fmla="*/ 38 w 63"/>
                    <a:gd name="T9" fmla="*/ 11 h 70"/>
                    <a:gd name="T10" fmla="*/ 28 w 63"/>
                    <a:gd name="T11" fmla="*/ 11 h 70"/>
                    <a:gd name="T12" fmla="*/ 21 w 63"/>
                    <a:gd name="T13" fmla="*/ 15 h 70"/>
                    <a:gd name="T14" fmla="*/ 16 w 63"/>
                    <a:gd name="T15" fmla="*/ 22 h 70"/>
                    <a:gd name="T16" fmla="*/ 12 w 63"/>
                    <a:gd name="T17" fmla="*/ 31 h 70"/>
                    <a:gd name="T18" fmla="*/ 11 w 63"/>
                    <a:gd name="T19" fmla="*/ 40 h 70"/>
                    <a:gd name="T20" fmla="*/ 13 w 63"/>
                    <a:gd name="T21" fmla="*/ 49 h 70"/>
                    <a:gd name="T22" fmla="*/ 18 w 63"/>
                    <a:gd name="T23" fmla="*/ 56 h 70"/>
                    <a:gd name="T24" fmla="*/ 26 w 63"/>
                    <a:gd name="T25" fmla="*/ 60 h 70"/>
                    <a:gd name="T26" fmla="*/ 33 w 63"/>
                    <a:gd name="T27" fmla="*/ 60 h 70"/>
                    <a:gd name="T28" fmla="*/ 39 w 63"/>
                    <a:gd name="T29" fmla="*/ 58 h 70"/>
                    <a:gd name="T30" fmla="*/ 43 w 63"/>
                    <a:gd name="T31" fmla="*/ 53 h 70"/>
                    <a:gd name="T32" fmla="*/ 47 w 63"/>
                    <a:gd name="T33" fmla="*/ 47 h 70"/>
                    <a:gd name="T34" fmla="*/ 58 w 63"/>
                    <a:gd name="T35" fmla="*/ 50 h 70"/>
                    <a:gd name="T36" fmla="*/ 53 w 63"/>
                    <a:gd name="T37" fmla="*/ 60 h 70"/>
                    <a:gd name="T38" fmla="*/ 45 w 63"/>
                    <a:gd name="T39" fmla="*/ 66 h 70"/>
                    <a:gd name="T40" fmla="*/ 35 w 63"/>
                    <a:gd name="T41" fmla="*/ 70 h 70"/>
                    <a:gd name="T42" fmla="*/ 24 w 63"/>
                    <a:gd name="T43" fmla="*/ 69 h 70"/>
                    <a:gd name="T44" fmla="*/ 12 w 63"/>
                    <a:gd name="T45" fmla="*/ 63 h 70"/>
                    <a:gd name="T46" fmla="*/ 4 w 63"/>
                    <a:gd name="T47" fmla="*/ 54 h 70"/>
                    <a:gd name="T48" fmla="*/ 0 w 63"/>
                    <a:gd name="T49" fmla="*/ 42 h 70"/>
                    <a:gd name="T50" fmla="*/ 1 w 63"/>
                    <a:gd name="T51" fmla="*/ 28 h 70"/>
                    <a:gd name="T52" fmla="*/ 6 w 63"/>
                    <a:gd name="T53" fmla="*/ 15 h 70"/>
                    <a:gd name="T54" fmla="*/ 15 w 63"/>
                    <a:gd name="T55" fmla="*/ 6 h 70"/>
                    <a:gd name="T56" fmla="*/ 26 w 63"/>
                    <a:gd name="T57" fmla="*/ 1 h 70"/>
                    <a:gd name="T58" fmla="*/ 40 w 63"/>
                    <a:gd name="T59" fmla="*/ 2 h 70"/>
                    <a:gd name="T60" fmla="*/ 50 w 63"/>
                    <a:gd name="T61" fmla="*/ 6 h 70"/>
                    <a:gd name="T62" fmla="*/ 57 w 63"/>
                    <a:gd name="T63" fmla="*/ 12 h 70"/>
                    <a:gd name="T64" fmla="*/ 62 w 63"/>
                    <a:gd name="T65" fmla="*/ 20 h 70"/>
                    <a:gd name="T66" fmla="*/ 62 w 63"/>
                    <a:gd name="T67" fmla="*/ 30 h 70"/>
                    <a:gd name="T68" fmla="*/ 51 w 63"/>
                    <a:gd name="T69"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 h="70">
                      <a:moveTo>
                        <a:pt x="51" y="27"/>
                      </a:moveTo>
                      <a:cubicBezTo>
                        <a:pt x="51" y="25"/>
                        <a:pt x="51" y="24"/>
                        <a:pt x="50" y="22"/>
                      </a:cubicBezTo>
                      <a:cubicBezTo>
                        <a:pt x="50" y="20"/>
                        <a:pt x="49" y="18"/>
                        <a:pt x="48" y="17"/>
                      </a:cubicBezTo>
                      <a:cubicBezTo>
                        <a:pt x="47" y="16"/>
                        <a:pt x="45" y="14"/>
                        <a:pt x="44" y="13"/>
                      </a:cubicBezTo>
                      <a:cubicBezTo>
                        <a:pt x="42" y="12"/>
                        <a:pt x="40" y="11"/>
                        <a:pt x="38" y="11"/>
                      </a:cubicBezTo>
                      <a:cubicBezTo>
                        <a:pt x="34" y="10"/>
                        <a:pt x="31" y="10"/>
                        <a:pt x="28" y="11"/>
                      </a:cubicBezTo>
                      <a:cubicBezTo>
                        <a:pt x="26" y="12"/>
                        <a:pt x="23" y="13"/>
                        <a:pt x="21" y="15"/>
                      </a:cubicBezTo>
                      <a:cubicBezTo>
                        <a:pt x="19" y="17"/>
                        <a:pt x="17" y="19"/>
                        <a:pt x="16" y="22"/>
                      </a:cubicBezTo>
                      <a:cubicBezTo>
                        <a:pt x="14" y="25"/>
                        <a:pt x="13" y="28"/>
                        <a:pt x="12" y="31"/>
                      </a:cubicBezTo>
                      <a:cubicBezTo>
                        <a:pt x="12" y="34"/>
                        <a:pt x="11" y="37"/>
                        <a:pt x="11" y="40"/>
                      </a:cubicBezTo>
                      <a:cubicBezTo>
                        <a:pt x="11" y="43"/>
                        <a:pt x="12" y="46"/>
                        <a:pt x="13" y="49"/>
                      </a:cubicBezTo>
                      <a:cubicBezTo>
                        <a:pt x="14" y="51"/>
                        <a:pt x="15" y="54"/>
                        <a:pt x="18" y="56"/>
                      </a:cubicBezTo>
                      <a:cubicBezTo>
                        <a:pt x="20" y="58"/>
                        <a:pt x="23" y="59"/>
                        <a:pt x="26" y="60"/>
                      </a:cubicBezTo>
                      <a:cubicBezTo>
                        <a:pt x="29" y="61"/>
                        <a:pt x="31" y="61"/>
                        <a:pt x="33" y="60"/>
                      </a:cubicBezTo>
                      <a:cubicBezTo>
                        <a:pt x="35" y="60"/>
                        <a:pt x="37" y="59"/>
                        <a:pt x="39" y="58"/>
                      </a:cubicBezTo>
                      <a:cubicBezTo>
                        <a:pt x="41" y="57"/>
                        <a:pt x="42" y="55"/>
                        <a:pt x="43" y="53"/>
                      </a:cubicBezTo>
                      <a:cubicBezTo>
                        <a:pt x="45" y="51"/>
                        <a:pt x="46" y="49"/>
                        <a:pt x="47" y="47"/>
                      </a:cubicBezTo>
                      <a:cubicBezTo>
                        <a:pt x="58" y="50"/>
                        <a:pt x="58" y="50"/>
                        <a:pt x="58" y="50"/>
                      </a:cubicBezTo>
                      <a:cubicBezTo>
                        <a:pt x="56" y="53"/>
                        <a:pt x="55" y="57"/>
                        <a:pt x="53" y="60"/>
                      </a:cubicBezTo>
                      <a:cubicBezTo>
                        <a:pt x="50" y="62"/>
                        <a:pt x="48" y="65"/>
                        <a:pt x="45" y="66"/>
                      </a:cubicBezTo>
                      <a:cubicBezTo>
                        <a:pt x="42" y="68"/>
                        <a:pt x="39" y="69"/>
                        <a:pt x="35" y="70"/>
                      </a:cubicBezTo>
                      <a:cubicBezTo>
                        <a:pt x="31" y="70"/>
                        <a:pt x="28" y="70"/>
                        <a:pt x="24" y="69"/>
                      </a:cubicBezTo>
                      <a:cubicBezTo>
                        <a:pt x="19" y="68"/>
                        <a:pt x="15" y="66"/>
                        <a:pt x="12" y="63"/>
                      </a:cubicBezTo>
                      <a:cubicBezTo>
                        <a:pt x="8" y="61"/>
                        <a:pt x="5" y="57"/>
                        <a:pt x="4" y="54"/>
                      </a:cubicBezTo>
                      <a:cubicBezTo>
                        <a:pt x="2" y="50"/>
                        <a:pt x="0" y="46"/>
                        <a:pt x="0" y="42"/>
                      </a:cubicBezTo>
                      <a:cubicBezTo>
                        <a:pt x="0" y="37"/>
                        <a:pt x="0" y="33"/>
                        <a:pt x="1" y="28"/>
                      </a:cubicBezTo>
                      <a:cubicBezTo>
                        <a:pt x="2" y="23"/>
                        <a:pt x="4" y="19"/>
                        <a:pt x="6" y="15"/>
                      </a:cubicBezTo>
                      <a:cubicBezTo>
                        <a:pt x="9" y="12"/>
                        <a:pt x="12" y="9"/>
                        <a:pt x="15" y="6"/>
                      </a:cubicBezTo>
                      <a:cubicBezTo>
                        <a:pt x="18" y="4"/>
                        <a:pt x="22" y="2"/>
                        <a:pt x="26" y="1"/>
                      </a:cubicBezTo>
                      <a:cubicBezTo>
                        <a:pt x="31" y="0"/>
                        <a:pt x="35" y="0"/>
                        <a:pt x="40" y="2"/>
                      </a:cubicBezTo>
                      <a:cubicBezTo>
                        <a:pt x="44" y="2"/>
                        <a:pt x="47" y="4"/>
                        <a:pt x="50" y="6"/>
                      </a:cubicBezTo>
                      <a:cubicBezTo>
                        <a:pt x="53" y="7"/>
                        <a:pt x="55" y="9"/>
                        <a:pt x="57" y="12"/>
                      </a:cubicBezTo>
                      <a:cubicBezTo>
                        <a:pt x="59" y="14"/>
                        <a:pt x="61" y="17"/>
                        <a:pt x="62" y="20"/>
                      </a:cubicBezTo>
                      <a:cubicBezTo>
                        <a:pt x="62" y="23"/>
                        <a:pt x="63" y="27"/>
                        <a:pt x="62" y="30"/>
                      </a:cubicBezTo>
                      <a:lnTo>
                        <a:pt x="5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2">
                  <a:extLst>
                    <a:ext uri="{FF2B5EF4-FFF2-40B4-BE49-F238E27FC236}">
                      <a16:creationId xmlns:a16="http://schemas.microsoft.com/office/drawing/2014/main" id="{BABDF4E9-9201-4CF0-8563-999DAB1BD2B7}"/>
                    </a:ext>
                  </a:extLst>
                </p:cNvPr>
                <p:cNvSpPr>
                  <a:spLocks/>
                </p:cNvSpPr>
                <p:nvPr/>
              </p:nvSpPr>
              <p:spPr bwMode="auto">
                <a:xfrm>
                  <a:off x="7918450" y="5751513"/>
                  <a:ext cx="146050" cy="165100"/>
                </a:xfrm>
                <a:custGeom>
                  <a:avLst/>
                  <a:gdLst>
                    <a:gd name="T0" fmla="*/ 41 w 45"/>
                    <a:gd name="T1" fmla="*/ 51 h 51"/>
                    <a:gd name="T2" fmla="*/ 31 w 45"/>
                    <a:gd name="T3" fmla="*/ 51 h 51"/>
                    <a:gd name="T4" fmla="*/ 31 w 45"/>
                    <a:gd name="T5" fmla="*/ 44 h 51"/>
                    <a:gd name="T6" fmla="*/ 31 w 45"/>
                    <a:gd name="T7" fmla="*/ 44 h 51"/>
                    <a:gd name="T8" fmla="*/ 25 w 45"/>
                    <a:gd name="T9" fmla="*/ 49 h 51"/>
                    <a:gd name="T10" fmla="*/ 17 w 45"/>
                    <a:gd name="T11" fmla="*/ 51 h 51"/>
                    <a:gd name="T12" fmla="*/ 4 w 45"/>
                    <a:gd name="T13" fmla="*/ 45 h 51"/>
                    <a:gd name="T14" fmla="*/ 0 w 45"/>
                    <a:gd name="T15" fmla="*/ 30 h 51"/>
                    <a:gd name="T16" fmla="*/ 3 w 45"/>
                    <a:gd name="T17" fmla="*/ 0 h 51"/>
                    <a:gd name="T18" fmla="*/ 14 w 45"/>
                    <a:gd name="T19" fmla="*/ 1 h 51"/>
                    <a:gd name="T20" fmla="*/ 11 w 45"/>
                    <a:gd name="T21" fmla="*/ 30 h 51"/>
                    <a:gd name="T22" fmla="*/ 13 w 45"/>
                    <a:gd name="T23" fmla="*/ 39 h 51"/>
                    <a:gd name="T24" fmla="*/ 19 w 45"/>
                    <a:gd name="T25" fmla="*/ 43 h 51"/>
                    <a:gd name="T26" fmla="*/ 25 w 45"/>
                    <a:gd name="T27" fmla="*/ 42 h 51"/>
                    <a:gd name="T28" fmla="*/ 29 w 45"/>
                    <a:gd name="T29" fmla="*/ 40 h 51"/>
                    <a:gd name="T30" fmla="*/ 31 w 45"/>
                    <a:gd name="T31" fmla="*/ 36 h 51"/>
                    <a:gd name="T32" fmla="*/ 32 w 45"/>
                    <a:gd name="T33" fmla="*/ 30 h 51"/>
                    <a:gd name="T34" fmla="*/ 34 w 45"/>
                    <a:gd name="T35" fmla="*/ 3 h 51"/>
                    <a:gd name="T36" fmla="*/ 45 w 45"/>
                    <a:gd name="T37" fmla="*/ 4 h 51"/>
                    <a:gd name="T38" fmla="*/ 41 w 45"/>
                    <a:gd name="T3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1">
                      <a:moveTo>
                        <a:pt x="41" y="51"/>
                      </a:moveTo>
                      <a:cubicBezTo>
                        <a:pt x="31" y="51"/>
                        <a:pt x="31" y="51"/>
                        <a:pt x="31" y="51"/>
                      </a:cubicBezTo>
                      <a:cubicBezTo>
                        <a:pt x="31" y="44"/>
                        <a:pt x="31" y="44"/>
                        <a:pt x="31" y="44"/>
                      </a:cubicBezTo>
                      <a:cubicBezTo>
                        <a:pt x="31" y="44"/>
                        <a:pt x="31" y="44"/>
                        <a:pt x="31" y="44"/>
                      </a:cubicBezTo>
                      <a:cubicBezTo>
                        <a:pt x="30" y="46"/>
                        <a:pt x="28" y="48"/>
                        <a:pt x="25" y="49"/>
                      </a:cubicBezTo>
                      <a:cubicBezTo>
                        <a:pt x="22" y="50"/>
                        <a:pt x="19" y="51"/>
                        <a:pt x="17" y="51"/>
                      </a:cubicBezTo>
                      <a:cubicBezTo>
                        <a:pt x="11" y="50"/>
                        <a:pt x="6" y="48"/>
                        <a:pt x="4" y="45"/>
                      </a:cubicBezTo>
                      <a:cubicBezTo>
                        <a:pt x="1" y="42"/>
                        <a:pt x="0" y="37"/>
                        <a:pt x="0" y="30"/>
                      </a:cubicBezTo>
                      <a:cubicBezTo>
                        <a:pt x="3" y="0"/>
                        <a:pt x="3" y="0"/>
                        <a:pt x="3" y="0"/>
                      </a:cubicBezTo>
                      <a:cubicBezTo>
                        <a:pt x="14" y="1"/>
                        <a:pt x="14" y="1"/>
                        <a:pt x="14" y="1"/>
                      </a:cubicBezTo>
                      <a:cubicBezTo>
                        <a:pt x="11" y="30"/>
                        <a:pt x="11" y="30"/>
                        <a:pt x="11" y="30"/>
                      </a:cubicBezTo>
                      <a:cubicBezTo>
                        <a:pt x="11" y="34"/>
                        <a:pt x="11" y="38"/>
                        <a:pt x="13" y="39"/>
                      </a:cubicBezTo>
                      <a:cubicBezTo>
                        <a:pt x="14" y="41"/>
                        <a:pt x="16" y="42"/>
                        <a:pt x="19" y="43"/>
                      </a:cubicBezTo>
                      <a:cubicBezTo>
                        <a:pt x="22" y="43"/>
                        <a:pt x="23" y="43"/>
                        <a:pt x="25" y="42"/>
                      </a:cubicBezTo>
                      <a:cubicBezTo>
                        <a:pt x="27" y="41"/>
                        <a:pt x="28" y="41"/>
                        <a:pt x="29" y="40"/>
                      </a:cubicBezTo>
                      <a:cubicBezTo>
                        <a:pt x="30" y="38"/>
                        <a:pt x="31" y="37"/>
                        <a:pt x="31" y="36"/>
                      </a:cubicBezTo>
                      <a:cubicBezTo>
                        <a:pt x="32" y="34"/>
                        <a:pt x="32" y="32"/>
                        <a:pt x="32" y="30"/>
                      </a:cubicBezTo>
                      <a:cubicBezTo>
                        <a:pt x="34" y="3"/>
                        <a:pt x="34" y="3"/>
                        <a:pt x="34" y="3"/>
                      </a:cubicBezTo>
                      <a:cubicBezTo>
                        <a:pt x="45" y="4"/>
                        <a:pt x="45" y="4"/>
                        <a:pt x="45" y="4"/>
                      </a:cubicBezTo>
                      <a:lnTo>
                        <a:pt x="41"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3">
                  <a:extLst>
                    <a:ext uri="{FF2B5EF4-FFF2-40B4-BE49-F238E27FC236}">
                      <a16:creationId xmlns:a16="http://schemas.microsoft.com/office/drawing/2014/main" id="{07F4EEEC-400B-48E7-859F-42949D785FB1}"/>
                    </a:ext>
                  </a:extLst>
                </p:cNvPr>
                <p:cNvSpPr>
                  <a:spLocks/>
                </p:cNvSpPr>
                <p:nvPr/>
              </p:nvSpPr>
              <p:spPr bwMode="auto">
                <a:xfrm>
                  <a:off x="8093075" y="5754688"/>
                  <a:ext cx="139700" cy="165100"/>
                </a:xfrm>
                <a:custGeom>
                  <a:avLst/>
                  <a:gdLst>
                    <a:gd name="T0" fmla="*/ 11 w 43"/>
                    <a:gd name="T1" fmla="*/ 35 h 51"/>
                    <a:gd name="T2" fmla="*/ 15 w 43"/>
                    <a:gd name="T3" fmla="*/ 41 h 51"/>
                    <a:gd name="T4" fmla="*/ 22 w 43"/>
                    <a:gd name="T5" fmla="*/ 43 h 51"/>
                    <a:gd name="T6" fmla="*/ 25 w 43"/>
                    <a:gd name="T7" fmla="*/ 42 h 51"/>
                    <a:gd name="T8" fmla="*/ 29 w 43"/>
                    <a:gd name="T9" fmla="*/ 41 h 51"/>
                    <a:gd name="T10" fmla="*/ 32 w 43"/>
                    <a:gd name="T11" fmla="*/ 39 h 51"/>
                    <a:gd name="T12" fmla="*/ 32 w 43"/>
                    <a:gd name="T13" fmla="*/ 36 h 51"/>
                    <a:gd name="T14" fmla="*/ 31 w 43"/>
                    <a:gd name="T15" fmla="*/ 32 h 51"/>
                    <a:gd name="T16" fmla="*/ 27 w 43"/>
                    <a:gd name="T17" fmla="*/ 31 h 51"/>
                    <a:gd name="T18" fmla="*/ 22 w 43"/>
                    <a:gd name="T19" fmla="*/ 29 h 51"/>
                    <a:gd name="T20" fmla="*/ 16 w 43"/>
                    <a:gd name="T21" fmla="*/ 29 h 51"/>
                    <a:gd name="T22" fmla="*/ 11 w 43"/>
                    <a:gd name="T23" fmla="*/ 27 h 51"/>
                    <a:gd name="T24" fmla="*/ 5 w 43"/>
                    <a:gd name="T25" fmla="*/ 25 h 51"/>
                    <a:gd name="T26" fmla="*/ 2 w 43"/>
                    <a:gd name="T27" fmla="*/ 21 h 51"/>
                    <a:gd name="T28" fmla="*/ 0 w 43"/>
                    <a:gd name="T29" fmla="*/ 15 h 51"/>
                    <a:gd name="T30" fmla="*/ 2 w 43"/>
                    <a:gd name="T31" fmla="*/ 8 h 51"/>
                    <a:gd name="T32" fmla="*/ 6 w 43"/>
                    <a:gd name="T33" fmla="*/ 4 h 51"/>
                    <a:gd name="T34" fmla="*/ 13 w 43"/>
                    <a:gd name="T35" fmla="*/ 1 h 51"/>
                    <a:gd name="T36" fmla="*/ 20 w 43"/>
                    <a:gd name="T37" fmla="*/ 0 h 51"/>
                    <a:gd name="T38" fmla="*/ 27 w 43"/>
                    <a:gd name="T39" fmla="*/ 1 h 51"/>
                    <a:gd name="T40" fmla="*/ 33 w 43"/>
                    <a:gd name="T41" fmla="*/ 3 h 51"/>
                    <a:gd name="T42" fmla="*/ 38 w 43"/>
                    <a:gd name="T43" fmla="*/ 7 h 51"/>
                    <a:gd name="T44" fmla="*/ 40 w 43"/>
                    <a:gd name="T45" fmla="*/ 14 h 51"/>
                    <a:gd name="T46" fmla="*/ 29 w 43"/>
                    <a:gd name="T47" fmla="*/ 15 h 51"/>
                    <a:gd name="T48" fmla="*/ 26 w 43"/>
                    <a:gd name="T49" fmla="*/ 10 h 51"/>
                    <a:gd name="T50" fmla="*/ 19 w 43"/>
                    <a:gd name="T51" fmla="*/ 9 h 51"/>
                    <a:gd name="T52" fmla="*/ 17 w 43"/>
                    <a:gd name="T53" fmla="*/ 9 h 51"/>
                    <a:gd name="T54" fmla="*/ 14 w 43"/>
                    <a:gd name="T55" fmla="*/ 10 h 51"/>
                    <a:gd name="T56" fmla="*/ 12 w 43"/>
                    <a:gd name="T57" fmla="*/ 11 h 51"/>
                    <a:gd name="T58" fmla="*/ 11 w 43"/>
                    <a:gd name="T59" fmla="*/ 14 h 51"/>
                    <a:gd name="T60" fmla="*/ 12 w 43"/>
                    <a:gd name="T61" fmla="*/ 17 h 51"/>
                    <a:gd name="T62" fmla="*/ 16 w 43"/>
                    <a:gd name="T63" fmla="*/ 19 h 51"/>
                    <a:gd name="T64" fmla="*/ 21 w 43"/>
                    <a:gd name="T65" fmla="*/ 20 h 51"/>
                    <a:gd name="T66" fmla="*/ 27 w 43"/>
                    <a:gd name="T67" fmla="*/ 21 h 51"/>
                    <a:gd name="T68" fmla="*/ 32 w 43"/>
                    <a:gd name="T69" fmla="*/ 22 h 51"/>
                    <a:gd name="T70" fmla="*/ 38 w 43"/>
                    <a:gd name="T71" fmla="*/ 25 h 51"/>
                    <a:gd name="T72" fmla="*/ 41 w 43"/>
                    <a:gd name="T73" fmla="*/ 28 h 51"/>
                    <a:gd name="T74" fmla="*/ 43 w 43"/>
                    <a:gd name="T75" fmla="*/ 34 h 51"/>
                    <a:gd name="T76" fmla="*/ 41 w 43"/>
                    <a:gd name="T77" fmla="*/ 42 h 51"/>
                    <a:gd name="T78" fmla="*/ 36 w 43"/>
                    <a:gd name="T79" fmla="*/ 47 h 51"/>
                    <a:gd name="T80" fmla="*/ 30 w 43"/>
                    <a:gd name="T81" fmla="*/ 50 h 51"/>
                    <a:gd name="T82" fmla="*/ 22 w 43"/>
                    <a:gd name="T83" fmla="*/ 51 h 51"/>
                    <a:gd name="T84" fmla="*/ 14 w 43"/>
                    <a:gd name="T85" fmla="*/ 50 h 51"/>
                    <a:gd name="T86" fmla="*/ 7 w 43"/>
                    <a:gd name="T87" fmla="*/ 47 h 51"/>
                    <a:gd name="T88" fmla="*/ 2 w 43"/>
                    <a:gd name="T89" fmla="*/ 43 h 51"/>
                    <a:gd name="T90" fmla="*/ 0 w 43"/>
                    <a:gd name="T91" fmla="*/ 35 h 51"/>
                    <a:gd name="T92" fmla="*/ 11 w 43"/>
                    <a:gd name="T93" fmla="*/ 3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51">
                      <a:moveTo>
                        <a:pt x="11" y="35"/>
                      </a:moveTo>
                      <a:cubicBezTo>
                        <a:pt x="11" y="38"/>
                        <a:pt x="12" y="40"/>
                        <a:pt x="15" y="41"/>
                      </a:cubicBezTo>
                      <a:cubicBezTo>
                        <a:pt x="17" y="42"/>
                        <a:pt x="19" y="43"/>
                        <a:pt x="22" y="43"/>
                      </a:cubicBezTo>
                      <a:cubicBezTo>
                        <a:pt x="23" y="43"/>
                        <a:pt x="24" y="42"/>
                        <a:pt x="25" y="42"/>
                      </a:cubicBezTo>
                      <a:cubicBezTo>
                        <a:pt x="27" y="42"/>
                        <a:pt x="28" y="42"/>
                        <a:pt x="29" y="41"/>
                      </a:cubicBezTo>
                      <a:cubicBezTo>
                        <a:pt x="30" y="41"/>
                        <a:pt x="31" y="40"/>
                        <a:pt x="32" y="39"/>
                      </a:cubicBezTo>
                      <a:cubicBezTo>
                        <a:pt x="32" y="38"/>
                        <a:pt x="32" y="37"/>
                        <a:pt x="32" y="36"/>
                      </a:cubicBezTo>
                      <a:cubicBezTo>
                        <a:pt x="32" y="34"/>
                        <a:pt x="32" y="33"/>
                        <a:pt x="31" y="32"/>
                      </a:cubicBezTo>
                      <a:cubicBezTo>
                        <a:pt x="30" y="32"/>
                        <a:pt x="29" y="31"/>
                        <a:pt x="27" y="31"/>
                      </a:cubicBezTo>
                      <a:cubicBezTo>
                        <a:pt x="26" y="30"/>
                        <a:pt x="24" y="30"/>
                        <a:pt x="22" y="29"/>
                      </a:cubicBezTo>
                      <a:cubicBezTo>
                        <a:pt x="20" y="29"/>
                        <a:pt x="18" y="29"/>
                        <a:pt x="16" y="29"/>
                      </a:cubicBezTo>
                      <a:cubicBezTo>
                        <a:pt x="14" y="28"/>
                        <a:pt x="12" y="28"/>
                        <a:pt x="11" y="27"/>
                      </a:cubicBezTo>
                      <a:cubicBezTo>
                        <a:pt x="9" y="27"/>
                        <a:pt x="7" y="26"/>
                        <a:pt x="5" y="25"/>
                      </a:cubicBezTo>
                      <a:cubicBezTo>
                        <a:pt x="4" y="24"/>
                        <a:pt x="3" y="23"/>
                        <a:pt x="2" y="21"/>
                      </a:cubicBezTo>
                      <a:cubicBezTo>
                        <a:pt x="1" y="19"/>
                        <a:pt x="0" y="17"/>
                        <a:pt x="0" y="15"/>
                      </a:cubicBezTo>
                      <a:cubicBezTo>
                        <a:pt x="0" y="12"/>
                        <a:pt x="1" y="10"/>
                        <a:pt x="2" y="8"/>
                      </a:cubicBezTo>
                      <a:cubicBezTo>
                        <a:pt x="3" y="7"/>
                        <a:pt x="5" y="5"/>
                        <a:pt x="6" y="4"/>
                      </a:cubicBezTo>
                      <a:cubicBezTo>
                        <a:pt x="8" y="3"/>
                        <a:pt x="10" y="2"/>
                        <a:pt x="13" y="1"/>
                      </a:cubicBezTo>
                      <a:cubicBezTo>
                        <a:pt x="15" y="1"/>
                        <a:pt x="17" y="0"/>
                        <a:pt x="20" y="0"/>
                      </a:cubicBezTo>
                      <a:cubicBezTo>
                        <a:pt x="22" y="0"/>
                        <a:pt x="24" y="0"/>
                        <a:pt x="27" y="1"/>
                      </a:cubicBezTo>
                      <a:cubicBezTo>
                        <a:pt x="29" y="1"/>
                        <a:pt x="31" y="2"/>
                        <a:pt x="33" y="3"/>
                      </a:cubicBezTo>
                      <a:cubicBezTo>
                        <a:pt x="35" y="4"/>
                        <a:pt x="36" y="6"/>
                        <a:pt x="38" y="7"/>
                      </a:cubicBezTo>
                      <a:cubicBezTo>
                        <a:pt x="39" y="9"/>
                        <a:pt x="40" y="12"/>
                        <a:pt x="40" y="14"/>
                      </a:cubicBezTo>
                      <a:cubicBezTo>
                        <a:pt x="29" y="15"/>
                        <a:pt x="29" y="15"/>
                        <a:pt x="29" y="15"/>
                      </a:cubicBezTo>
                      <a:cubicBezTo>
                        <a:pt x="29" y="12"/>
                        <a:pt x="27" y="11"/>
                        <a:pt x="26" y="10"/>
                      </a:cubicBezTo>
                      <a:cubicBezTo>
                        <a:pt x="24" y="9"/>
                        <a:pt x="22" y="9"/>
                        <a:pt x="19" y="9"/>
                      </a:cubicBezTo>
                      <a:cubicBezTo>
                        <a:pt x="19" y="9"/>
                        <a:pt x="18" y="9"/>
                        <a:pt x="17" y="9"/>
                      </a:cubicBezTo>
                      <a:cubicBezTo>
                        <a:pt x="16" y="9"/>
                        <a:pt x="15" y="10"/>
                        <a:pt x="14" y="10"/>
                      </a:cubicBezTo>
                      <a:cubicBezTo>
                        <a:pt x="13" y="10"/>
                        <a:pt x="12" y="11"/>
                        <a:pt x="12" y="11"/>
                      </a:cubicBezTo>
                      <a:cubicBezTo>
                        <a:pt x="11" y="12"/>
                        <a:pt x="11" y="13"/>
                        <a:pt x="11" y="14"/>
                      </a:cubicBezTo>
                      <a:cubicBezTo>
                        <a:pt x="11" y="15"/>
                        <a:pt x="11" y="16"/>
                        <a:pt x="12" y="17"/>
                      </a:cubicBezTo>
                      <a:cubicBezTo>
                        <a:pt x="13" y="18"/>
                        <a:pt x="14" y="19"/>
                        <a:pt x="16" y="19"/>
                      </a:cubicBezTo>
                      <a:cubicBezTo>
                        <a:pt x="17" y="19"/>
                        <a:pt x="19" y="20"/>
                        <a:pt x="21" y="20"/>
                      </a:cubicBezTo>
                      <a:cubicBezTo>
                        <a:pt x="23" y="20"/>
                        <a:pt x="25" y="21"/>
                        <a:pt x="27" y="21"/>
                      </a:cubicBezTo>
                      <a:cubicBezTo>
                        <a:pt x="29" y="21"/>
                        <a:pt x="31" y="22"/>
                        <a:pt x="32" y="22"/>
                      </a:cubicBezTo>
                      <a:cubicBezTo>
                        <a:pt x="34" y="23"/>
                        <a:pt x="36" y="24"/>
                        <a:pt x="38" y="25"/>
                      </a:cubicBezTo>
                      <a:cubicBezTo>
                        <a:pt x="39" y="26"/>
                        <a:pt x="40" y="27"/>
                        <a:pt x="41" y="28"/>
                      </a:cubicBezTo>
                      <a:cubicBezTo>
                        <a:pt x="42" y="30"/>
                        <a:pt x="43" y="32"/>
                        <a:pt x="43" y="34"/>
                      </a:cubicBezTo>
                      <a:cubicBezTo>
                        <a:pt x="43" y="37"/>
                        <a:pt x="42" y="40"/>
                        <a:pt x="41" y="42"/>
                      </a:cubicBezTo>
                      <a:cubicBezTo>
                        <a:pt x="40" y="44"/>
                        <a:pt x="38" y="45"/>
                        <a:pt x="36" y="47"/>
                      </a:cubicBezTo>
                      <a:cubicBezTo>
                        <a:pt x="34" y="48"/>
                        <a:pt x="32" y="49"/>
                        <a:pt x="30" y="50"/>
                      </a:cubicBezTo>
                      <a:cubicBezTo>
                        <a:pt x="27" y="50"/>
                        <a:pt x="25" y="51"/>
                        <a:pt x="22" y="51"/>
                      </a:cubicBezTo>
                      <a:cubicBezTo>
                        <a:pt x="19" y="51"/>
                        <a:pt x="16" y="51"/>
                        <a:pt x="14" y="50"/>
                      </a:cubicBezTo>
                      <a:cubicBezTo>
                        <a:pt x="11" y="50"/>
                        <a:pt x="9" y="49"/>
                        <a:pt x="7" y="47"/>
                      </a:cubicBezTo>
                      <a:cubicBezTo>
                        <a:pt x="5" y="46"/>
                        <a:pt x="3" y="45"/>
                        <a:pt x="2" y="43"/>
                      </a:cubicBezTo>
                      <a:cubicBezTo>
                        <a:pt x="1" y="40"/>
                        <a:pt x="0" y="38"/>
                        <a:pt x="0" y="35"/>
                      </a:cubicBezTo>
                      <a:lnTo>
                        <a:pt x="11"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4">
                  <a:extLst>
                    <a:ext uri="{FF2B5EF4-FFF2-40B4-BE49-F238E27FC236}">
                      <a16:creationId xmlns:a16="http://schemas.microsoft.com/office/drawing/2014/main" id="{3BDC5F15-C112-41CB-9F40-5AA8E0DE4E08}"/>
                    </a:ext>
                  </a:extLst>
                </p:cNvPr>
                <p:cNvSpPr>
                  <a:spLocks/>
                </p:cNvSpPr>
                <p:nvPr/>
              </p:nvSpPr>
              <p:spPr bwMode="auto">
                <a:xfrm>
                  <a:off x="8235950" y="5699125"/>
                  <a:ext cx="114300" cy="201613"/>
                </a:xfrm>
                <a:custGeom>
                  <a:avLst/>
                  <a:gdLst>
                    <a:gd name="T0" fmla="*/ 0 w 35"/>
                    <a:gd name="T1" fmla="*/ 17 h 62"/>
                    <a:gd name="T2" fmla="*/ 8 w 35"/>
                    <a:gd name="T3" fmla="*/ 16 h 62"/>
                    <a:gd name="T4" fmla="*/ 6 w 35"/>
                    <a:gd name="T5" fmla="*/ 2 h 62"/>
                    <a:gd name="T6" fmla="*/ 16 w 35"/>
                    <a:gd name="T7" fmla="*/ 0 h 62"/>
                    <a:gd name="T8" fmla="*/ 18 w 35"/>
                    <a:gd name="T9" fmla="*/ 14 h 62"/>
                    <a:gd name="T10" fmla="*/ 28 w 35"/>
                    <a:gd name="T11" fmla="*/ 13 h 62"/>
                    <a:gd name="T12" fmla="*/ 29 w 35"/>
                    <a:gd name="T13" fmla="*/ 21 h 62"/>
                    <a:gd name="T14" fmla="*/ 19 w 35"/>
                    <a:gd name="T15" fmla="*/ 22 h 62"/>
                    <a:gd name="T16" fmla="*/ 23 w 35"/>
                    <a:gd name="T17" fmla="*/ 48 h 62"/>
                    <a:gd name="T18" fmla="*/ 24 w 35"/>
                    <a:gd name="T19" fmla="*/ 50 h 62"/>
                    <a:gd name="T20" fmla="*/ 25 w 35"/>
                    <a:gd name="T21" fmla="*/ 52 h 62"/>
                    <a:gd name="T22" fmla="*/ 26 w 35"/>
                    <a:gd name="T23" fmla="*/ 53 h 62"/>
                    <a:gd name="T24" fmla="*/ 29 w 35"/>
                    <a:gd name="T25" fmla="*/ 53 h 62"/>
                    <a:gd name="T26" fmla="*/ 31 w 35"/>
                    <a:gd name="T27" fmla="*/ 53 h 62"/>
                    <a:gd name="T28" fmla="*/ 33 w 35"/>
                    <a:gd name="T29" fmla="*/ 52 h 62"/>
                    <a:gd name="T30" fmla="*/ 35 w 35"/>
                    <a:gd name="T31" fmla="*/ 60 h 62"/>
                    <a:gd name="T32" fmla="*/ 31 w 35"/>
                    <a:gd name="T33" fmla="*/ 61 h 62"/>
                    <a:gd name="T34" fmla="*/ 28 w 35"/>
                    <a:gd name="T35" fmla="*/ 62 h 62"/>
                    <a:gd name="T36" fmla="*/ 21 w 35"/>
                    <a:gd name="T37" fmla="*/ 62 h 62"/>
                    <a:gd name="T38" fmla="*/ 17 w 35"/>
                    <a:gd name="T39" fmla="*/ 60 h 62"/>
                    <a:gd name="T40" fmla="*/ 14 w 35"/>
                    <a:gd name="T41" fmla="*/ 57 h 62"/>
                    <a:gd name="T42" fmla="*/ 13 w 35"/>
                    <a:gd name="T43" fmla="*/ 52 h 62"/>
                    <a:gd name="T44" fmla="*/ 9 w 35"/>
                    <a:gd name="T45" fmla="*/ 24 h 62"/>
                    <a:gd name="T46" fmla="*/ 1 w 35"/>
                    <a:gd name="T47" fmla="*/ 25 h 62"/>
                    <a:gd name="T48" fmla="*/ 0 w 35"/>
                    <a:gd name="T49" fmla="*/ 1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62">
                      <a:moveTo>
                        <a:pt x="0" y="17"/>
                      </a:moveTo>
                      <a:cubicBezTo>
                        <a:pt x="8" y="16"/>
                        <a:pt x="8" y="16"/>
                        <a:pt x="8" y="16"/>
                      </a:cubicBezTo>
                      <a:cubicBezTo>
                        <a:pt x="6" y="2"/>
                        <a:pt x="6" y="2"/>
                        <a:pt x="6" y="2"/>
                      </a:cubicBezTo>
                      <a:cubicBezTo>
                        <a:pt x="16" y="0"/>
                        <a:pt x="16" y="0"/>
                        <a:pt x="16" y="0"/>
                      </a:cubicBezTo>
                      <a:cubicBezTo>
                        <a:pt x="18" y="14"/>
                        <a:pt x="18" y="14"/>
                        <a:pt x="18" y="14"/>
                      </a:cubicBezTo>
                      <a:cubicBezTo>
                        <a:pt x="28" y="13"/>
                        <a:pt x="28" y="13"/>
                        <a:pt x="28" y="13"/>
                      </a:cubicBezTo>
                      <a:cubicBezTo>
                        <a:pt x="29" y="21"/>
                        <a:pt x="29" y="21"/>
                        <a:pt x="29" y="21"/>
                      </a:cubicBezTo>
                      <a:cubicBezTo>
                        <a:pt x="19" y="22"/>
                        <a:pt x="19" y="22"/>
                        <a:pt x="19" y="22"/>
                      </a:cubicBezTo>
                      <a:cubicBezTo>
                        <a:pt x="23" y="48"/>
                        <a:pt x="23" y="48"/>
                        <a:pt x="23" y="48"/>
                      </a:cubicBezTo>
                      <a:cubicBezTo>
                        <a:pt x="23" y="49"/>
                        <a:pt x="23" y="50"/>
                        <a:pt x="24" y="50"/>
                      </a:cubicBezTo>
                      <a:cubicBezTo>
                        <a:pt x="24" y="51"/>
                        <a:pt x="24" y="52"/>
                        <a:pt x="25" y="52"/>
                      </a:cubicBezTo>
                      <a:cubicBezTo>
                        <a:pt x="25" y="53"/>
                        <a:pt x="26" y="53"/>
                        <a:pt x="26" y="53"/>
                      </a:cubicBezTo>
                      <a:cubicBezTo>
                        <a:pt x="27" y="53"/>
                        <a:pt x="28" y="53"/>
                        <a:pt x="29" y="53"/>
                      </a:cubicBezTo>
                      <a:cubicBezTo>
                        <a:pt x="30" y="53"/>
                        <a:pt x="31" y="53"/>
                        <a:pt x="31" y="53"/>
                      </a:cubicBezTo>
                      <a:cubicBezTo>
                        <a:pt x="32" y="53"/>
                        <a:pt x="33" y="53"/>
                        <a:pt x="33" y="52"/>
                      </a:cubicBezTo>
                      <a:cubicBezTo>
                        <a:pt x="35" y="60"/>
                        <a:pt x="35" y="60"/>
                        <a:pt x="35" y="60"/>
                      </a:cubicBezTo>
                      <a:cubicBezTo>
                        <a:pt x="34" y="61"/>
                        <a:pt x="32" y="61"/>
                        <a:pt x="31" y="61"/>
                      </a:cubicBezTo>
                      <a:cubicBezTo>
                        <a:pt x="30" y="62"/>
                        <a:pt x="29" y="62"/>
                        <a:pt x="28" y="62"/>
                      </a:cubicBezTo>
                      <a:cubicBezTo>
                        <a:pt x="25" y="62"/>
                        <a:pt x="23" y="62"/>
                        <a:pt x="21" y="62"/>
                      </a:cubicBezTo>
                      <a:cubicBezTo>
                        <a:pt x="19" y="62"/>
                        <a:pt x="18" y="61"/>
                        <a:pt x="17" y="60"/>
                      </a:cubicBezTo>
                      <a:cubicBezTo>
                        <a:pt x="16" y="60"/>
                        <a:pt x="15" y="58"/>
                        <a:pt x="14" y="57"/>
                      </a:cubicBezTo>
                      <a:cubicBezTo>
                        <a:pt x="14" y="55"/>
                        <a:pt x="13" y="54"/>
                        <a:pt x="13" y="52"/>
                      </a:cubicBezTo>
                      <a:cubicBezTo>
                        <a:pt x="9" y="24"/>
                        <a:pt x="9" y="24"/>
                        <a:pt x="9" y="24"/>
                      </a:cubicBezTo>
                      <a:cubicBezTo>
                        <a:pt x="1" y="25"/>
                        <a:pt x="1" y="25"/>
                        <a:pt x="1" y="25"/>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5">
                  <a:extLst>
                    <a:ext uri="{FF2B5EF4-FFF2-40B4-BE49-F238E27FC236}">
                      <a16:creationId xmlns:a16="http://schemas.microsoft.com/office/drawing/2014/main" id="{F768F43E-A7AA-444B-A6B9-BFB90D122EB6}"/>
                    </a:ext>
                  </a:extLst>
                </p:cNvPr>
                <p:cNvSpPr>
                  <a:spLocks noEditPoints="1"/>
                </p:cNvSpPr>
                <p:nvPr/>
              </p:nvSpPr>
              <p:spPr bwMode="auto">
                <a:xfrm>
                  <a:off x="8356600" y="5713413"/>
                  <a:ext cx="161925" cy="165100"/>
                </a:xfrm>
                <a:custGeom>
                  <a:avLst/>
                  <a:gdLst>
                    <a:gd name="T0" fmla="*/ 31 w 50"/>
                    <a:gd name="T1" fmla="*/ 50 h 51"/>
                    <a:gd name="T2" fmla="*/ 21 w 50"/>
                    <a:gd name="T3" fmla="*/ 51 h 51"/>
                    <a:gd name="T4" fmla="*/ 12 w 50"/>
                    <a:gd name="T5" fmla="*/ 48 h 51"/>
                    <a:gd name="T6" fmla="*/ 6 w 50"/>
                    <a:gd name="T7" fmla="*/ 41 h 51"/>
                    <a:gd name="T8" fmla="*/ 1 w 50"/>
                    <a:gd name="T9" fmla="*/ 32 h 51"/>
                    <a:gd name="T10" fmla="*/ 0 w 50"/>
                    <a:gd name="T11" fmla="*/ 22 h 51"/>
                    <a:gd name="T12" fmla="*/ 3 w 50"/>
                    <a:gd name="T13" fmla="*/ 13 h 51"/>
                    <a:gd name="T14" fmla="*/ 9 w 50"/>
                    <a:gd name="T15" fmla="*/ 6 h 51"/>
                    <a:gd name="T16" fmla="*/ 18 w 50"/>
                    <a:gd name="T17" fmla="*/ 1 h 51"/>
                    <a:gd name="T18" fmla="*/ 29 w 50"/>
                    <a:gd name="T19" fmla="*/ 0 h 51"/>
                    <a:gd name="T20" fmla="*/ 37 w 50"/>
                    <a:gd name="T21" fmla="*/ 4 h 51"/>
                    <a:gd name="T22" fmla="*/ 44 w 50"/>
                    <a:gd name="T23" fmla="*/ 10 h 51"/>
                    <a:gd name="T24" fmla="*/ 48 w 50"/>
                    <a:gd name="T25" fmla="*/ 19 h 51"/>
                    <a:gd name="T26" fmla="*/ 49 w 50"/>
                    <a:gd name="T27" fmla="*/ 30 h 51"/>
                    <a:gd name="T28" fmla="*/ 47 w 50"/>
                    <a:gd name="T29" fmla="*/ 39 h 51"/>
                    <a:gd name="T30" fmla="*/ 41 w 50"/>
                    <a:gd name="T31" fmla="*/ 46 h 51"/>
                    <a:gd name="T32" fmla="*/ 31 w 50"/>
                    <a:gd name="T33" fmla="*/ 50 h 51"/>
                    <a:gd name="T34" fmla="*/ 29 w 50"/>
                    <a:gd name="T35" fmla="*/ 42 h 51"/>
                    <a:gd name="T36" fmla="*/ 35 w 50"/>
                    <a:gd name="T37" fmla="*/ 39 h 51"/>
                    <a:gd name="T38" fmla="*/ 38 w 50"/>
                    <a:gd name="T39" fmla="*/ 34 h 51"/>
                    <a:gd name="T40" fmla="*/ 39 w 50"/>
                    <a:gd name="T41" fmla="*/ 28 h 51"/>
                    <a:gd name="T42" fmla="*/ 38 w 50"/>
                    <a:gd name="T43" fmla="*/ 22 h 51"/>
                    <a:gd name="T44" fmla="*/ 36 w 50"/>
                    <a:gd name="T45" fmla="*/ 16 h 51"/>
                    <a:gd name="T46" fmla="*/ 32 w 50"/>
                    <a:gd name="T47" fmla="*/ 12 h 51"/>
                    <a:gd name="T48" fmla="*/ 27 w 50"/>
                    <a:gd name="T49" fmla="*/ 9 h 51"/>
                    <a:gd name="T50" fmla="*/ 20 w 50"/>
                    <a:gd name="T51" fmla="*/ 9 h 51"/>
                    <a:gd name="T52" fmla="*/ 15 w 50"/>
                    <a:gd name="T53" fmla="*/ 12 h 51"/>
                    <a:gd name="T54" fmla="*/ 12 w 50"/>
                    <a:gd name="T55" fmla="*/ 17 h 51"/>
                    <a:gd name="T56" fmla="*/ 11 w 50"/>
                    <a:gd name="T57" fmla="*/ 23 h 51"/>
                    <a:gd name="T58" fmla="*/ 12 w 50"/>
                    <a:gd name="T59" fmla="*/ 29 h 51"/>
                    <a:gd name="T60" fmla="*/ 14 w 50"/>
                    <a:gd name="T61" fmla="*/ 35 h 51"/>
                    <a:gd name="T62" fmla="*/ 18 w 50"/>
                    <a:gd name="T63" fmla="*/ 40 h 51"/>
                    <a:gd name="T64" fmla="*/ 23 w 50"/>
                    <a:gd name="T65" fmla="*/ 42 h 51"/>
                    <a:gd name="T66" fmla="*/ 29 w 50"/>
                    <a:gd name="T6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51">
                      <a:moveTo>
                        <a:pt x="31" y="50"/>
                      </a:moveTo>
                      <a:cubicBezTo>
                        <a:pt x="28" y="51"/>
                        <a:pt x="24" y="51"/>
                        <a:pt x="21" y="51"/>
                      </a:cubicBezTo>
                      <a:cubicBezTo>
                        <a:pt x="18" y="50"/>
                        <a:pt x="15" y="49"/>
                        <a:pt x="12" y="48"/>
                      </a:cubicBezTo>
                      <a:cubicBezTo>
                        <a:pt x="10" y="46"/>
                        <a:pt x="7" y="44"/>
                        <a:pt x="6" y="41"/>
                      </a:cubicBezTo>
                      <a:cubicBezTo>
                        <a:pt x="4" y="39"/>
                        <a:pt x="2" y="35"/>
                        <a:pt x="1" y="32"/>
                      </a:cubicBezTo>
                      <a:cubicBezTo>
                        <a:pt x="0" y="28"/>
                        <a:pt x="0" y="25"/>
                        <a:pt x="0" y="22"/>
                      </a:cubicBezTo>
                      <a:cubicBezTo>
                        <a:pt x="1" y="18"/>
                        <a:pt x="1" y="15"/>
                        <a:pt x="3" y="13"/>
                      </a:cubicBezTo>
                      <a:cubicBezTo>
                        <a:pt x="4" y="10"/>
                        <a:pt x="6" y="8"/>
                        <a:pt x="9" y="6"/>
                      </a:cubicBezTo>
                      <a:cubicBezTo>
                        <a:pt x="11" y="4"/>
                        <a:pt x="15" y="2"/>
                        <a:pt x="18" y="1"/>
                      </a:cubicBezTo>
                      <a:cubicBezTo>
                        <a:pt x="22" y="0"/>
                        <a:pt x="26" y="0"/>
                        <a:pt x="29" y="0"/>
                      </a:cubicBezTo>
                      <a:cubicBezTo>
                        <a:pt x="32" y="1"/>
                        <a:pt x="35" y="2"/>
                        <a:pt x="37" y="4"/>
                      </a:cubicBezTo>
                      <a:cubicBezTo>
                        <a:pt x="40" y="5"/>
                        <a:pt x="42" y="7"/>
                        <a:pt x="44" y="10"/>
                      </a:cubicBezTo>
                      <a:cubicBezTo>
                        <a:pt x="46" y="13"/>
                        <a:pt x="47" y="16"/>
                        <a:pt x="48" y="19"/>
                      </a:cubicBezTo>
                      <a:cubicBezTo>
                        <a:pt x="49" y="23"/>
                        <a:pt x="50" y="26"/>
                        <a:pt x="49" y="30"/>
                      </a:cubicBezTo>
                      <a:cubicBezTo>
                        <a:pt x="49" y="33"/>
                        <a:pt x="48" y="36"/>
                        <a:pt x="47" y="39"/>
                      </a:cubicBezTo>
                      <a:cubicBezTo>
                        <a:pt x="45" y="41"/>
                        <a:pt x="43" y="44"/>
                        <a:pt x="41" y="46"/>
                      </a:cubicBezTo>
                      <a:cubicBezTo>
                        <a:pt x="38" y="48"/>
                        <a:pt x="35" y="49"/>
                        <a:pt x="31" y="50"/>
                      </a:cubicBezTo>
                      <a:close/>
                      <a:moveTo>
                        <a:pt x="29" y="42"/>
                      </a:moveTo>
                      <a:cubicBezTo>
                        <a:pt x="31" y="41"/>
                        <a:pt x="33" y="40"/>
                        <a:pt x="35" y="39"/>
                      </a:cubicBezTo>
                      <a:cubicBezTo>
                        <a:pt x="36" y="38"/>
                        <a:pt x="37" y="36"/>
                        <a:pt x="38" y="34"/>
                      </a:cubicBezTo>
                      <a:cubicBezTo>
                        <a:pt x="38" y="32"/>
                        <a:pt x="39" y="30"/>
                        <a:pt x="39" y="28"/>
                      </a:cubicBezTo>
                      <a:cubicBezTo>
                        <a:pt x="39" y="26"/>
                        <a:pt x="39" y="24"/>
                        <a:pt x="38" y="22"/>
                      </a:cubicBezTo>
                      <a:cubicBezTo>
                        <a:pt x="37" y="20"/>
                        <a:pt x="37" y="18"/>
                        <a:pt x="36" y="16"/>
                      </a:cubicBezTo>
                      <a:cubicBezTo>
                        <a:pt x="35" y="15"/>
                        <a:pt x="33" y="13"/>
                        <a:pt x="32" y="12"/>
                      </a:cubicBezTo>
                      <a:cubicBezTo>
                        <a:pt x="30" y="11"/>
                        <a:pt x="29" y="10"/>
                        <a:pt x="27" y="9"/>
                      </a:cubicBezTo>
                      <a:cubicBezTo>
                        <a:pt x="25" y="9"/>
                        <a:pt x="23" y="9"/>
                        <a:pt x="20" y="9"/>
                      </a:cubicBezTo>
                      <a:cubicBezTo>
                        <a:pt x="18" y="10"/>
                        <a:pt x="16" y="11"/>
                        <a:pt x="15" y="12"/>
                      </a:cubicBezTo>
                      <a:cubicBezTo>
                        <a:pt x="14" y="14"/>
                        <a:pt x="12" y="15"/>
                        <a:pt x="12" y="17"/>
                      </a:cubicBezTo>
                      <a:cubicBezTo>
                        <a:pt x="11" y="19"/>
                        <a:pt x="11" y="21"/>
                        <a:pt x="11" y="23"/>
                      </a:cubicBezTo>
                      <a:cubicBezTo>
                        <a:pt x="11" y="25"/>
                        <a:pt x="11" y="27"/>
                        <a:pt x="12" y="29"/>
                      </a:cubicBezTo>
                      <a:cubicBezTo>
                        <a:pt x="12" y="31"/>
                        <a:pt x="13" y="33"/>
                        <a:pt x="14" y="35"/>
                      </a:cubicBezTo>
                      <a:cubicBezTo>
                        <a:pt x="15" y="37"/>
                        <a:pt x="16" y="38"/>
                        <a:pt x="18" y="40"/>
                      </a:cubicBezTo>
                      <a:cubicBezTo>
                        <a:pt x="19" y="41"/>
                        <a:pt x="21" y="42"/>
                        <a:pt x="23" y="42"/>
                      </a:cubicBezTo>
                      <a:cubicBezTo>
                        <a:pt x="25" y="43"/>
                        <a:pt x="27" y="43"/>
                        <a:pt x="29"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6">
                  <a:extLst>
                    <a:ext uri="{FF2B5EF4-FFF2-40B4-BE49-F238E27FC236}">
                      <a16:creationId xmlns:a16="http://schemas.microsoft.com/office/drawing/2014/main" id="{76A8BCF0-DEEB-4F50-ACFF-0455C44E01F3}"/>
                    </a:ext>
                  </a:extLst>
                </p:cNvPr>
                <p:cNvSpPr>
                  <a:spLocks/>
                </p:cNvSpPr>
                <p:nvPr/>
              </p:nvSpPr>
              <p:spPr bwMode="auto">
                <a:xfrm>
                  <a:off x="8518525" y="5608638"/>
                  <a:ext cx="268288" cy="227013"/>
                </a:xfrm>
                <a:custGeom>
                  <a:avLst/>
                  <a:gdLst>
                    <a:gd name="T0" fmla="*/ 0 w 83"/>
                    <a:gd name="T1" fmla="*/ 27 h 70"/>
                    <a:gd name="T2" fmla="*/ 9 w 83"/>
                    <a:gd name="T3" fmla="*/ 22 h 70"/>
                    <a:gd name="T4" fmla="*/ 12 w 83"/>
                    <a:gd name="T5" fmla="*/ 28 h 70"/>
                    <a:gd name="T6" fmla="*/ 12 w 83"/>
                    <a:gd name="T7" fmla="*/ 28 h 70"/>
                    <a:gd name="T8" fmla="*/ 13 w 83"/>
                    <a:gd name="T9" fmla="*/ 24 h 70"/>
                    <a:gd name="T10" fmla="*/ 15 w 83"/>
                    <a:gd name="T11" fmla="*/ 21 h 70"/>
                    <a:gd name="T12" fmla="*/ 17 w 83"/>
                    <a:gd name="T13" fmla="*/ 18 h 70"/>
                    <a:gd name="T14" fmla="*/ 22 w 83"/>
                    <a:gd name="T15" fmla="*/ 15 h 70"/>
                    <a:gd name="T16" fmla="*/ 30 w 83"/>
                    <a:gd name="T17" fmla="*/ 13 h 70"/>
                    <a:gd name="T18" fmla="*/ 37 w 83"/>
                    <a:gd name="T19" fmla="*/ 16 h 70"/>
                    <a:gd name="T20" fmla="*/ 41 w 83"/>
                    <a:gd name="T21" fmla="*/ 9 h 70"/>
                    <a:gd name="T22" fmla="*/ 48 w 83"/>
                    <a:gd name="T23" fmla="*/ 3 h 70"/>
                    <a:gd name="T24" fmla="*/ 60 w 83"/>
                    <a:gd name="T25" fmla="*/ 1 h 70"/>
                    <a:gd name="T26" fmla="*/ 69 w 83"/>
                    <a:gd name="T27" fmla="*/ 11 h 70"/>
                    <a:gd name="T28" fmla="*/ 83 w 83"/>
                    <a:gd name="T29" fmla="*/ 41 h 70"/>
                    <a:gd name="T30" fmla="*/ 73 w 83"/>
                    <a:gd name="T31" fmla="*/ 45 h 70"/>
                    <a:gd name="T32" fmla="*/ 62 w 83"/>
                    <a:gd name="T33" fmla="*/ 20 h 70"/>
                    <a:gd name="T34" fmla="*/ 59 w 83"/>
                    <a:gd name="T35" fmla="*/ 15 h 70"/>
                    <a:gd name="T36" fmla="*/ 57 w 83"/>
                    <a:gd name="T37" fmla="*/ 12 h 70"/>
                    <a:gd name="T38" fmla="*/ 53 w 83"/>
                    <a:gd name="T39" fmla="*/ 11 h 70"/>
                    <a:gd name="T40" fmla="*/ 48 w 83"/>
                    <a:gd name="T41" fmla="*/ 12 h 70"/>
                    <a:gd name="T42" fmla="*/ 43 w 83"/>
                    <a:gd name="T43" fmla="*/ 18 h 70"/>
                    <a:gd name="T44" fmla="*/ 44 w 83"/>
                    <a:gd name="T45" fmla="*/ 28 h 70"/>
                    <a:gd name="T46" fmla="*/ 56 w 83"/>
                    <a:gd name="T47" fmla="*/ 53 h 70"/>
                    <a:gd name="T48" fmla="*/ 47 w 83"/>
                    <a:gd name="T49" fmla="*/ 58 h 70"/>
                    <a:gd name="T50" fmla="*/ 34 w 83"/>
                    <a:gd name="T51" fmla="*/ 30 h 70"/>
                    <a:gd name="T52" fmla="*/ 29 w 83"/>
                    <a:gd name="T53" fmla="*/ 24 h 70"/>
                    <a:gd name="T54" fmla="*/ 22 w 83"/>
                    <a:gd name="T55" fmla="*/ 24 h 70"/>
                    <a:gd name="T56" fmla="*/ 19 w 83"/>
                    <a:gd name="T57" fmla="*/ 27 h 70"/>
                    <a:gd name="T58" fmla="*/ 16 w 83"/>
                    <a:gd name="T59" fmla="*/ 30 h 70"/>
                    <a:gd name="T60" fmla="*/ 16 w 83"/>
                    <a:gd name="T61" fmla="*/ 35 h 70"/>
                    <a:gd name="T62" fmla="*/ 17 w 83"/>
                    <a:gd name="T63" fmla="*/ 40 h 70"/>
                    <a:gd name="T64" fmla="*/ 29 w 83"/>
                    <a:gd name="T65" fmla="*/ 66 h 70"/>
                    <a:gd name="T66" fmla="*/ 20 w 83"/>
                    <a:gd name="T67" fmla="*/ 70 h 70"/>
                    <a:gd name="T68" fmla="*/ 0 w 83"/>
                    <a:gd name="T69"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70">
                      <a:moveTo>
                        <a:pt x="0" y="27"/>
                      </a:moveTo>
                      <a:cubicBezTo>
                        <a:pt x="9" y="22"/>
                        <a:pt x="9" y="22"/>
                        <a:pt x="9" y="22"/>
                      </a:cubicBezTo>
                      <a:cubicBezTo>
                        <a:pt x="12" y="28"/>
                        <a:pt x="12" y="28"/>
                        <a:pt x="12" y="28"/>
                      </a:cubicBezTo>
                      <a:cubicBezTo>
                        <a:pt x="12" y="28"/>
                        <a:pt x="12" y="28"/>
                        <a:pt x="12" y="28"/>
                      </a:cubicBezTo>
                      <a:cubicBezTo>
                        <a:pt x="12" y="27"/>
                        <a:pt x="12" y="26"/>
                        <a:pt x="13" y="24"/>
                      </a:cubicBezTo>
                      <a:cubicBezTo>
                        <a:pt x="13" y="23"/>
                        <a:pt x="14" y="22"/>
                        <a:pt x="15" y="21"/>
                      </a:cubicBezTo>
                      <a:cubicBezTo>
                        <a:pt x="15" y="20"/>
                        <a:pt x="16" y="19"/>
                        <a:pt x="17" y="18"/>
                      </a:cubicBezTo>
                      <a:cubicBezTo>
                        <a:pt x="19" y="17"/>
                        <a:pt x="20" y="16"/>
                        <a:pt x="22" y="15"/>
                      </a:cubicBezTo>
                      <a:cubicBezTo>
                        <a:pt x="25" y="14"/>
                        <a:pt x="27" y="13"/>
                        <a:pt x="30" y="13"/>
                      </a:cubicBezTo>
                      <a:cubicBezTo>
                        <a:pt x="33" y="13"/>
                        <a:pt x="35" y="14"/>
                        <a:pt x="37" y="16"/>
                      </a:cubicBezTo>
                      <a:cubicBezTo>
                        <a:pt x="38" y="13"/>
                        <a:pt x="39" y="11"/>
                        <a:pt x="41" y="9"/>
                      </a:cubicBezTo>
                      <a:cubicBezTo>
                        <a:pt x="42" y="6"/>
                        <a:pt x="45" y="4"/>
                        <a:pt x="48" y="3"/>
                      </a:cubicBezTo>
                      <a:cubicBezTo>
                        <a:pt x="52" y="1"/>
                        <a:pt x="56" y="0"/>
                        <a:pt x="60" y="1"/>
                      </a:cubicBezTo>
                      <a:cubicBezTo>
                        <a:pt x="64" y="2"/>
                        <a:pt x="67" y="6"/>
                        <a:pt x="69" y="11"/>
                      </a:cubicBezTo>
                      <a:cubicBezTo>
                        <a:pt x="83" y="41"/>
                        <a:pt x="83" y="41"/>
                        <a:pt x="83" y="41"/>
                      </a:cubicBezTo>
                      <a:cubicBezTo>
                        <a:pt x="73" y="45"/>
                        <a:pt x="73" y="45"/>
                        <a:pt x="73" y="45"/>
                      </a:cubicBezTo>
                      <a:cubicBezTo>
                        <a:pt x="62" y="20"/>
                        <a:pt x="62" y="20"/>
                        <a:pt x="62" y="20"/>
                      </a:cubicBezTo>
                      <a:cubicBezTo>
                        <a:pt x="61" y="18"/>
                        <a:pt x="60" y="17"/>
                        <a:pt x="59" y="15"/>
                      </a:cubicBezTo>
                      <a:cubicBezTo>
                        <a:pt x="59" y="14"/>
                        <a:pt x="58" y="13"/>
                        <a:pt x="57" y="12"/>
                      </a:cubicBezTo>
                      <a:cubicBezTo>
                        <a:pt x="56" y="11"/>
                        <a:pt x="54" y="11"/>
                        <a:pt x="53" y="11"/>
                      </a:cubicBezTo>
                      <a:cubicBezTo>
                        <a:pt x="52" y="11"/>
                        <a:pt x="50" y="11"/>
                        <a:pt x="48" y="12"/>
                      </a:cubicBezTo>
                      <a:cubicBezTo>
                        <a:pt x="45" y="13"/>
                        <a:pt x="43" y="15"/>
                        <a:pt x="43" y="18"/>
                      </a:cubicBezTo>
                      <a:cubicBezTo>
                        <a:pt x="42" y="21"/>
                        <a:pt x="43" y="24"/>
                        <a:pt x="44" y="28"/>
                      </a:cubicBezTo>
                      <a:cubicBezTo>
                        <a:pt x="56" y="53"/>
                        <a:pt x="56" y="53"/>
                        <a:pt x="56" y="53"/>
                      </a:cubicBezTo>
                      <a:cubicBezTo>
                        <a:pt x="47" y="58"/>
                        <a:pt x="47" y="58"/>
                        <a:pt x="47" y="58"/>
                      </a:cubicBezTo>
                      <a:cubicBezTo>
                        <a:pt x="34" y="30"/>
                        <a:pt x="34" y="30"/>
                        <a:pt x="34" y="30"/>
                      </a:cubicBezTo>
                      <a:cubicBezTo>
                        <a:pt x="32" y="27"/>
                        <a:pt x="31" y="25"/>
                        <a:pt x="29" y="24"/>
                      </a:cubicBezTo>
                      <a:cubicBezTo>
                        <a:pt x="27" y="23"/>
                        <a:pt x="25" y="23"/>
                        <a:pt x="22" y="24"/>
                      </a:cubicBezTo>
                      <a:cubicBezTo>
                        <a:pt x="21" y="25"/>
                        <a:pt x="19" y="26"/>
                        <a:pt x="19" y="27"/>
                      </a:cubicBezTo>
                      <a:cubicBezTo>
                        <a:pt x="18" y="28"/>
                        <a:pt x="17" y="29"/>
                        <a:pt x="16" y="30"/>
                      </a:cubicBezTo>
                      <a:cubicBezTo>
                        <a:pt x="16" y="32"/>
                        <a:pt x="16" y="33"/>
                        <a:pt x="16" y="35"/>
                      </a:cubicBezTo>
                      <a:cubicBezTo>
                        <a:pt x="16" y="36"/>
                        <a:pt x="17" y="38"/>
                        <a:pt x="17" y="40"/>
                      </a:cubicBezTo>
                      <a:cubicBezTo>
                        <a:pt x="29" y="66"/>
                        <a:pt x="29" y="66"/>
                        <a:pt x="29" y="66"/>
                      </a:cubicBezTo>
                      <a:cubicBezTo>
                        <a:pt x="20" y="70"/>
                        <a:pt x="20" y="70"/>
                        <a:pt x="20" y="70"/>
                      </a:cubicBezTo>
                      <a:lnTo>
                        <a:pt x="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7">
                  <a:extLst>
                    <a:ext uri="{FF2B5EF4-FFF2-40B4-BE49-F238E27FC236}">
                      <a16:creationId xmlns:a16="http://schemas.microsoft.com/office/drawing/2014/main" id="{5883904D-AD91-4AD5-8A33-F0FB47FA0510}"/>
                    </a:ext>
                  </a:extLst>
                </p:cNvPr>
                <p:cNvSpPr>
                  <a:spLocks noEditPoints="1"/>
                </p:cNvSpPr>
                <p:nvPr/>
              </p:nvSpPr>
              <p:spPr bwMode="auto">
                <a:xfrm>
                  <a:off x="8770938" y="5524500"/>
                  <a:ext cx="158750" cy="165100"/>
                </a:xfrm>
                <a:custGeom>
                  <a:avLst/>
                  <a:gdLst>
                    <a:gd name="T0" fmla="*/ 15 w 49"/>
                    <a:gd name="T1" fmla="*/ 35 h 51"/>
                    <a:gd name="T2" fmla="*/ 19 w 49"/>
                    <a:gd name="T3" fmla="*/ 39 h 51"/>
                    <a:gd name="T4" fmla="*/ 23 w 49"/>
                    <a:gd name="T5" fmla="*/ 41 h 51"/>
                    <a:gd name="T6" fmla="*/ 28 w 49"/>
                    <a:gd name="T7" fmla="*/ 41 h 51"/>
                    <a:gd name="T8" fmla="*/ 34 w 49"/>
                    <a:gd name="T9" fmla="*/ 39 h 51"/>
                    <a:gd name="T10" fmla="*/ 39 w 49"/>
                    <a:gd name="T11" fmla="*/ 33 h 51"/>
                    <a:gd name="T12" fmla="*/ 39 w 49"/>
                    <a:gd name="T13" fmla="*/ 26 h 51"/>
                    <a:gd name="T14" fmla="*/ 47 w 49"/>
                    <a:gd name="T15" fmla="*/ 20 h 51"/>
                    <a:gd name="T16" fmla="*/ 49 w 49"/>
                    <a:gd name="T17" fmla="*/ 28 h 51"/>
                    <a:gd name="T18" fmla="*/ 48 w 49"/>
                    <a:gd name="T19" fmla="*/ 35 h 51"/>
                    <a:gd name="T20" fmla="*/ 44 w 49"/>
                    <a:gd name="T21" fmla="*/ 41 h 51"/>
                    <a:gd name="T22" fmla="*/ 38 w 49"/>
                    <a:gd name="T23" fmla="*/ 46 h 51"/>
                    <a:gd name="T24" fmla="*/ 29 w 49"/>
                    <a:gd name="T25" fmla="*/ 50 h 51"/>
                    <a:gd name="T26" fmla="*/ 20 w 49"/>
                    <a:gd name="T27" fmla="*/ 50 h 51"/>
                    <a:gd name="T28" fmla="*/ 12 w 49"/>
                    <a:gd name="T29" fmla="*/ 46 h 51"/>
                    <a:gd name="T30" fmla="*/ 5 w 49"/>
                    <a:gd name="T31" fmla="*/ 38 h 51"/>
                    <a:gd name="T32" fmla="*/ 1 w 49"/>
                    <a:gd name="T33" fmla="*/ 30 h 51"/>
                    <a:gd name="T34" fmla="*/ 0 w 49"/>
                    <a:gd name="T35" fmla="*/ 20 h 51"/>
                    <a:gd name="T36" fmla="*/ 3 w 49"/>
                    <a:gd name="T37" fmla="*/ 12 h 51"/>
                    <a:gd name="T38" fmla="*/ 10 w 49"/>
                    <a:gd name="T39" fmla="*/ 4 h 51"/>
                    <a:gd name="T40" fmla="*/ 19 w 49"/>
                    <a:gd name="T41" fmla="*/ 1 h 51"/>
                    <a:gd name="T42" fmla="*/ 29 w 49"/>
                    <a:gd name="T43" fmla="*/ 2 h 51"/>
                    <a:gd name="T44" fmla="*/ 38 w 49"/>
                    <a:gd name="T45" fmla="*/ 6 h 51"/>
                    <a:gd name="T46" fmla="*/ 44 w 49"/>
                    <a:gd name="T47" fmla="*/ 15 h 51"/>
                    <a:gd name="T48" fmla="*/ 15 w 49"/>
                    <a:gd name="T49" fmla="*/ 35 h 51"/>
                    <a:gd name="T50" fmla="*/ 31 w 49"/>
                    <a:gd name="T51" fmla="*/ 15 h 51"/>
                    <a:gd name="T52" fmla="*/ 28 w 49"/>
                    <a:gd name="T53" fmla="*/ 12 h 51"/>
                    <a:gd name="T54" fmla="*/ 24 w 49"/>
                    <a:gd name="T55" fmla="*/ 10 h 51"/>
                    <a:gd name="T56" fmla="*/ 19 w 49"/>
                    <a:gd name="T57" fmla="*/ 9 h 51"/>
                    <a:gd name="T58" fmla="*/ 14 w 49"/>
                    <a:gd name="T59" fmla="*/ 11 h 51"/>
                    <a:gd name="T60" fmla="*/ 11 w 49"/>
                    <a:gd name="T61" fmla="*/ 15 h 51"/>
                    <a:gd name="T62" fmla="*/ 9 w 49"/>
                    <a:gd name="T63" fmla="*/ 19 h 51"/>
                    <a:gd name="T64" fmla="*/ 9 w 49"/>
                    <a:gd name="T65" fmla="*/ 24 h 51"/>
                    <a:gd name="T66" fmla="*/ 11 w 49"/>
                    <a:gd name="T67" fmla="*/ 29 h 51"/>
                    <a:gd name="T68" fmla="*/ 31 w 49"/>
                    <a:gd name="T69"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51">
                      <a:moveTo>
                        <a:pt x="15" y="35"/>
                      </a:moveTo>
                      <a:cubicBezTo>
                        <a:pt x="16" y="36"/>
                        <a:pt x="17" y="38"/>
                        <a:pt x="19" y="39"/>
                      </a:cubicBezTo>
                      <a:cubicBezTo>
                        <a:pt x="20" y="40"/>
                        <a:pt x="22" y="41"/>
                        <a:pt x="23" y="41"/>
                      </a:cubicBezTo>
                      <a:cubicBezTo>
                        <a:pt x="25" y="42"/>
                        <a:pt x="27" y="42"/>
                        <a:pt x="28" y="41"/>
                      </a:cubicBezTo>
                      <a:cubicBezTo>
                        <a:pt x="30" y="41"/>
                        <a:pt x="32" y="40"/>
                        <a:pt x="34" y="39"/>
                      </a:cubicBezTo>
                      <a:cubicBezTo>
                        <a:pt x="36" y="37"/>
                        <a:pt x="38" y="35"/>
                        <a:pt x="39" y="33"/>
                      </a:cubicBezTo>
                      <a:cubicBezTo>
                        <a:pt x="40" y="31"/>
                        <a:pt x="40" y="29"/>
                        <a:pt x="39" y="26"/>
                      </a:cubicBezTo>
                      <a:cubicBezTo>
                        <a:pt x="47" y="20"/>
                        <a:pt x="47" y="20"/>
                        <a:pt x="47" y="20"/>
                      </a:cubicBezTo>
                      <a:cubicBezTo>
                        <a:pt x="48" y="23"/>
                        <a:pt x="49" y="25"/>
                        <a:pt x="49" y="28"/>
                      </a:cubicBezTo>
                      <a:cubicBezTo>
                        <a:pt x="49" y="30"/>
                        <a:pt x="48" y="32"/>
                        <a:pt x="48" y="35"/>
                      </a:cubicBezTo>
                      <a:cubicBezTo>
                        <a:pt x="47" y="37"/>
                        <a:pt x="46" y="39"/>
                        <a:pt x="44" y="41"/>
                      </a:cubicBezTo>
                      <a:cubicBezTo>
                        <a:pt x="42" y="43"/>
                        <a:pt x="41" y="45"/>
                        <a:pt x="38" y="46"/>
                      </a:cubicBezTo>
                      <a:cubicBezTo>
                        <a:pt x="35" y="48"/>
                        <a:pt x="32" y="50"/>
                        <a:pt x="29" y="50"/>
                      </a:cubicBezTo>
                      <a:cubicBezTo>
                        <a:pt x="26" y="51"/>
                        <a:pt x="23" y="51"/>
                        <a:pt x="20" y="50"/>
                      </a:cubicBezTo>
                      <a:cubicBezTo>
                        <a:pt x="17" y="49"/>
                        <a:pt x="14" y="48"/>
                        <a:pt x="12" y="46"/>
                      </a:cubicBezTo>
                      <a:cubicBezTo>
                        <a:pt x="9" y="44"/>
                        <a:pt x="7" y="42"/>
                        <a:pt x="5" y="38"/>
                      </a:cubicBezTo>
                      <a:cubicBezTo>
                        <a:pt x="3" y="36"/>
                        <a:pt x="1" y="33"/>
                        <a:pt x="1" y="30"/>
                      </a:cubicBezTo>
                      <a:cubicBezTo>
                        <a:pt x="0" y="26"/>
                        <a:pt x="0" y="23"/>
                        <a:pt x="0" y="20"/>
                      </a:cubicBezTo>
                      <a:cubicBezTo>
                        <a:pt x="0" y="17"/>
                        <a:pt x="1" y="14"/>
                        <a:pt x="3" y="12"/>
                      </a:cubicBezTo>
                      <a:cubicBezTo>
                        <a:pt x="4" y="9"/>
                        <a:pt x="7" y="6"/>
                        <a:pt x="10" y="4"/>
                      </a:cubicBezTo>
                      <a:cubicBezTo>
                        <a:pt x="13" y="2"/>
                        <a:pt x="16" y="1"/>
                        <a:pt x="19" y="1"/>
                      </a:cubicBezTo>
                      <a:cubicBezTo>
                        <a:pt x="23" y="0"/>
                        <a:pt x="26" y="1"/>
                        <a:pt x="29" y="2"/>
                      </a:cubicBezTo>
                      <a:cubicBezTo>
                        <a:pt x="32" y="3"/>
                        <a:pt x="35" y="4"/>
                        <a:pt x="38" y="6"/>
                      </a:cubicBezTo>
                      <a:cubicBezTo>
                        <a:pt x="40" y="9"/>
                        <a:pt x="42" y="12"/>
                        <a:pt x="44" y="15"/>
                      </a:cubicBezTo>
                      <a:lnTo>
                        <a:pt x="15" y="35"/>
                      </a:lnTo>
                      <a:close/>
                      <a:moveTo>
                        <a:pt x="31" y="15"/>
                      </a:moveTo>
                      <a:cubicBezTo>
                        <a:pt x="30" y="14"/>
                        <a:pt x="29" y="13"/>
                        <a:pt x="28" y="12"/>
                      </a:cubicBezTo>
                      <a:cubicBezTo>
                        <a:pt x="26" y="11"/>
                        <a:pt x="25" y="10"/>
                        <a:pt x="24" y="10"/>
                      </a:cubicBezTo>
                      <a:cubicBezTo>
                        <a:pt x="22" y="9"/>
                        <a:pt x="20" y="9"/>
                        <a:pt x="19" y="9"/>
                      </a:cubicBezTo>
                      <a:cubicBezTo>
                        <a:pt x="17" y="10"/>
                        <a:pt x="16" y="10"/>
                        <a:pt x="14" y="11"/>
                      </a:cubicBezTo>
                      <a:cubicBezTo>
                        <a:pt x="13" y="12"/>
                        <a:pt x="12" y="14"/>
                        <a:pt x="11" y="15"/>
                      </a:cubicBezTo>
                      <a:cubicBezTo>
                        <a:pt x="10" y="16"/>
                        <a:pt x="9" y="18"/>
                        <a:pt x="9" y="19"/>
                      </a:cubicBezTo>
                      <a:cubicBezTo>
                        <a:pt x="9" y="21"/>
                        <a:pt x="9" y="23"/>
                        <a:pt x="9" y="24"/>
                      </a:cubicBezTo>
                      <a:cubicBezTo>
                        <a:pt x="9" y="26"/>
                        <a:pt x="10" y="27"/>
                        <a:pt x="11" y="29"/>
                      </a:cubicBezTo>
                      <a:lnTo>
                        <a:pt x="31"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8">
                  <a:extLst>
                    <a:ext uri="{FF2B5EF4-FFF2-40B4-BE49-F238E27FC236}">
                      <a16:creationId xmlns:a16="http://schemas.microsoft.com/office/drawing/2014/main" id="{5C9FCD26-EDBF-4C45-870D-374FC9422C72}"/>
                    </a:ext>
                  </a:extLst>
                </p:cNvPr>
                <p:cNvSpPr>
                  <a:spLocks/>
                </p:cNvSpPr>
                <p:nvPr/>
              </p:nvSpPr>
              <p:spPr bwMode="auto">
                <a:xfrm>
                  <a:off x="8882063" y="5424488"/>
                  <a:ext cx="128588" cy="177800"/>
                </a:xfrm>
                <a:custGeom>
                  <a:avLst/>
                  <a:gdLst>
                    <a:gd name="T0" fmla="*/ 0 w 40"/>
                    <a:gd name="T1" fmla="*/ 19 h 55"/>
                    <a:gd name="T2" fmla="*/ 8 w 40"/>
                    <a:gd name="T3" fmla="*/ 12 h 55"/>
                    <a:gd name="T4" fmla="*/ 14 w 40"/>
                    <a:gd name="T5" fmla="*/ 19 h 55"/>
                    <a:gd name="T6" fmla="*/ 14 w 40"/>
                    <a:gd name="T7" fmla="*/ 19 h 55"/>
                    <a:gd name="T8" fmla="*/ 13 w 40"/>
                    <a:gd name="T9" fmla="*/ 15 h 55"/>
                    <a:gd name="T10" fmla="*/ 13 w 40"/>
                    <a:gd name="T11" fmla="*/ 10 h 55"/>
                    <a:gd name="T12" fmla="*/ 15 w 40"/>
                    <a:gd name="T13" fmla="*/ 6 h 55"/>
                    <a:gd name="T14" fmla="*/ 18 w 40"/>
                    <a:gd name="T15" fmla="*/ 2 h 55"/>
                    <a:gd name="T16" fmla="*/ 20 w 40"/>
                    <a:gd name="T17" fmla="*/ 0 h 55"/>
                    <a:gd name="T18" fmla="*/ 21 w 40"/>
                    <a:gd name="T19" fmla="*/ 0 h 55"/>
                    <a:gd name="T20" fmla="*/ 28 w 40"/>
                    <a:gd name="T21" fmla="*/ 7 h 55"/>
                    <a:gd name="T22" fmla="*/ 26 w 40"/>
                    <a:gd name="T23" fmla="*/ 9 h 55"/>
                    <a:gd name="T24" fmla="*/ 24 w 40"/>
                    <a:gd name="T25" fmla="*/ 10 h 55"/>
                    <a:gd name="T26" fmla="*/ 21 w 40"/>
                    <a:gd name="T27" fmla="*/ 14 h 55"/>
                    <a:gd name="T28" fmla="*/ 20 w 40"/>
                    <a:gd name="T29" fmla="*/ 19 h 55"/>
                    <a:gd name="T30" fmla="*/ 21 w 40"/>
                    <a:gd name="T31" fmla="*/ 25 h 55"/>
                    <a:gd name="T32" fmla="*/ 25 w 40"/>
                    <a:gd name="T33" fmla="*/ 31 h 55"/>
                    <a:gd name="T34" fmla="*/ 40 w 40"/>
                    <a:gd name="T35" fmla="*/ 48 h 55"/>
                    <a:gd name="T36" fmla="*/ 32 w 40"/>
                    <a:gd name="T37" fmla="*/ 55 h 55"/>
                    <a:gd name="T38" fmla="*/ 0 w 40"/>
                    <a:gd name="T3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55">
                      <a:moveTo>
                        <a:pt x="0" y="19"/>
                      </a:moveTo>
                      <a:cubicBezTo>
                        <a:pt x="8" y="12"/>
                        <a:pt x="8" y="12"/>
                        <a:pt x="8" y="12"/>
                      </a:cubicBezTo>
                      <a:cubicBezTo>
                        <a:pt x="14" y="19"/>
                        <a:pt x="14" y="19"/>
                        <a:pt x="14" y="19"/>
                      </a:cubicBezTo>
                      <a:cubicBezTo>
                        <a:pt x="14" y="19"/>
                        <a:pt x="14" y="19"/>
                        <a:pt x="14" y="19"/>
                      </a:cubicBezTo>
                      <a:cubicBezTo>
                        <a:pt x="13" y="18"/>
                        <a:pt x="13" y="17"/>
                        <a:pt x="13" y="15"/>
                      </a:cubicBezTo>
                      <a:cubicBezTo>
                        <a:pt x="13" y="14"/>
                        <a:pt x="13" y="12"/>
                        <a:pt x="13" y="10"/>
                      </a:cubicBezTo>
                      <a:cubicBezTo>
                        <a:pt x="13" y="9"/>
                        <a:pt x="14" y="7"/>
                        <a:pt x="15" y="6"/>
                      </a:cubicBezTo>
                      <a:cubicBezTo>
                        <a:pt x="16" y="4"/>
                        <a:pt x="17" y="3"/>
                        <a:pt x="18" y="2"/>
                      </a:cubicBezTo>
                      <a:cubicBezTo>
                        <a:pt x="19" y="1"/>
                        <a:pt x="19" y="1"/>
                        <a:pt x="20" y="0"/>
                      </a:cubicBezTo>
                      <a:cubicBezTo>
                        <a:pt x="20" y="0"/>
                        <a:pt x="21" y="0"/>
                        <a:pt x="21" y="0"/>
                      </a:cubicBezTo>
                      <a:cubicBezTo>
                        <a:pt x="28" y="7"/>
                        <a:pt x="28" y="7"/>
                        <a:pt x="28" y="7"/>
                      </a:cubicBezTo>
                      <a:cubicBezTo>
                        <a:pt x="27" y="8"/>
                        <a:pt x="26" y="8"/>
                        <a:pt x="26" y="9"/>
                      </a:cubicBezTo>
                      <a:cubicBezTo>
                        <a:pt x="25" y="9"/>
                        <a:pt x="24" y="9"/>
                        <a:pt x="24" y="10"/>
                      </a:cubicBezTo>
                      <a:cubicBezTo>
                        <a:pt x="23" y="11"/>
                        <a:pt x="21" y="13"/>
                        <a:pt x="21" y="14"/>
                      </a:cubicBezTo>
                      <a:cubicBezTo>
                        <a:pt x="20" y="16"/>
                        <a:pt x="20" y="17"/>
                        <a:pt x="20" y="19"/>
                      </a:cubicBezTo>
                      <a:cubicBezTo>
                        <a:pt x="20" y="21"/>
                        <a:pt x="20" y="23"/>
                        <a:pt x="21" y="25"/>
                      </a:cubicBezTo>
                      <a:cubicBezTo>
                        <a:pt x="22" y="27"/>
                        <a:pt x="23" y="29"/>
                        <a:pt x="25" y="31"/>
                      </a:cubicBezTo>
                      <a:cubicBezTo>
                        <a:pt x="40" y="48"/>
                        <a:pt x="40" y="48"/>
                        <a:pt x="40" y="48"/>
                      </a:cubicBezTo>
                      <a:cubicBezTo>
                        <a:pt x="32" y="55"/>
                        <a:pt x="32" y="55"/>
                        <a:pt x="32" y="55"/>
                      </a:cubicBez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
                  <a:extLst>
                    <a:ext uri="{FF2B5EF4-FFF2-40B4-BE49-F238E27FC236}">
                      <a16:creationId xmlns:a16="http://schemas.microsoft.com/office/drawing/2014/main" id="{43D356B1-B937-4E14-B0A6-559A2A9B4827}"/>
                    </a:ext>
                  </a:extLst>
                </p:cNvPr>
                <p:cNvSpPr>
                  <a:spLocks/>
                </p:cNvSpPr>
                <p:nvPr/>
              </p:nvSpPr>
              <p:spPr bwMode="auto">
                <a:xfrm>
                  <a:off x="8975725" y="5197475"/>
                  <a:ext cx="265113" cy="255588"/>
                </a:xfrm>
                <a:custGeom>
                  <a:avLst/>
                  <a:gdLst>
                    <a:gd name="T0" fmla="*/ 0 w 167"/>
                    <a:gd name="T1" fmla="*/ 75 h 161"/>
                    <a:gd name="T2" fmla="*/ 61 w 167"/>
                    <a:gd name="T3" fmla="*/ 0 h 161"/>
                    <a:gd name="T4" fmla="*/ 77 w 167"/>
                    <a:gd name="T5" fmla="*/ 12 h 161"/>
                    <a:gd name="T6" fmla="*/ 30 w 167"/>
                    <a:gd name="T7" fmla="*/ 71 h 161"/>
                    <a:gd name="T8" fmla="*/ 59 w 167"/>
                    <a:gd name="T9" fmla="*/ 92 h 161"/>
                    <a:gd name="T10" fmla="*/ 102 w 167"/>
                    <a:gd name="T11" fmla="*/ 39 h 161"/>
                    <a:gd name="T12" fmla="*/ 116 w 167"/>
                    <a:gd name="T13" fmla="*/ 51 h 161"/>
                    <a:gd name="T14" fmla="*/ 73 w 167"/>
                    <a:gd name="T15" fmla="*/ 104 h 161"/>
                    <a:gd name="T16" fmla="*/ 104 w 167"/>
                    <a:gd name="T17" fmla="*/ 131 h 161"/>
                    <a:gd name="T18" fmla="*/ 151 w 167"/>
                    <a:gd name="T19" fmla="*/ 71 h 161"/>
                    <a:gd name="T20" fmla="*/ 167 w 167"/>
                    <a:gd name="T21" fmla="*/ 84 h 161"/>
                    <a:gd name="T22" fmla="*/ 106 w 167"/>
                    <a:gd name="T23" fmla="*/ 161 h 161"/>
                    <a:gd name="T24" fmla="*/ 0 w 167"/>
                    <a:gd name="T25" fmla="*/ 7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61">
                      <a:moveTo>
                        <a:pt x="0" y="75"/>
                      </a:moveTo>
                      <a:lnTo>
                        <a:pt x="61" y="0"/>
                      </a:lnTo>
                      <a:lnTo>
                        <a:pt x="77" y="12"/>
                      </a:lnTo>
                      <a:lnTo>
                        <a:pt x="30" y="71"/>
                      </a:lnTo>
                      <a:lnTo>
                        <a:pt x="59" y="92"/>
                      </a:lnTo>
                      <a:lnTo>
                        <a:pt x="102" y="39"/>
                      </a:lnTo>
                      <a:lnTo>
                        <a:pt x="116" y="51"/>
                      </a:lnTo>
                      <a:lnTo>
                        <a:pt x="73" y="104"/>
                      </a:lnTo>
                      <a:lnTo>
                        <a:pt x="104" y="131"/>
                      </a:lnTo>
                      <a:lnTo>
                        <a:pt x="151" y="71"/>
                      </a:lnTo>
                      <a:lnTo>
                        <a:pt x="167" y="84"/>
                      </a:lnTo>
                      <a:lnTo>
                        <a:pt x="106" y="161"/>
                      </a:lnTo>
                      <a:lnTo>
                        <a:pt x="0"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0">
                  <a:extLst>
                    <a:ext uri="{FF2B5EF4-FFF2-40B4-BE49-F238E27FC236}">
                      <a16:creationId xmlns:a16="http://schemas.microsoft.com/office/drawing/2014/main" id="{72AB7709-01DC-4372-9CE9-516080D18D4B}"/>
                    </a:ext>
                  </a:extLst>
                </p:cNvPr>
                <p:cNvSpPr>
                  <a:spLocks/>
                </p:cNvSpPr>
                <p:nvPr/>
              </p:nvSpPr>
              <p:spPr bwMode="auto">
                <a:xfrm>
                  <a:off x="9128125" y="5095875"/>
                  <a:ext cx="214313" cy="211138"/>
                </a:xfrm>
                <a:custGeom>
                  <a:avLst/>
                  <a:gdLst>
                    <a:gd name="T0" fmla="*/ 57 w 135"/>
                    <a:gd name="T1" fmla="*/ 74 h 133"/>
                    <a:gd name="T2" fmla="*/ 0 w 135"/>
                    <a:gd name="T3" fmla="*/ 80 h 133"/>
                    <a:gd name="T4" fmla="*/ 14 w 135"/>
                    <a:gd name="T5" fmla="*/ 58 h 133"/>
                    <a:gd name="T6" fmla="*/ 49 w 135"/>
                    <a:gd name="T7" fmla="*/ 56 h 133"/>
                    <a:gd name="T8" fmla="*/ 34 w 135"/>
                    <a:gd name="T9" fmla="*/ 21 h 133"/>
                    <a:gd name="T10" fmla="*/ 47 w 135"/>
                    <a:gd name="T11" fmla="*/ 0 h 133"/>
                    <a:gd name="T12" fmla="*/ 69 w 135"/>
                    <a:gd name="T13" fmla="*/ 51 h 133"/>
                    <a:gd name="T14" fmla="*/ 135 w 135"/>
                    <a:gd name="T15" fmla="*/ 47 h 133"/>
                    <a:gd name="T16" fmla="*/ 120 w 135"/>
                    <a:gd name="T17" fmla="*/ 70 h 133"/>
                    <a:gd name="T18" fmla="*/ 77 w 135"/>
                    <a:gd name="T19" fmla="*/ 72 h 133"/>
                    <a:gd name="T20" fmla="*/ 96 w 135"/>
                    <a:gd name="T21" fmla="*/ 111 h 133"/>
                    <a:gd name="T22" fmla="*/ 81 w 135"/>
                    <a:gd name="T23" fmla="*/ 133 h 133"/>
                    <a:gd name="T24" fmla="*/ 57 w 135"/>
                    <a:gd name="T25" fmla="*/ 7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33">
                      <a:moveTo>
                        <a:pt x="57" y="74"/>
                      </a:moveTo>
                      <a:lnTo>
                        <a:pt x="0" y="80"/>
                      </a:lnTo>
                      <a:lnTo>
                        <a:pt x="14" y="58"/>
                      </a:lnTo>
                      <a:lnTo>
                        <a:pt x="49" y="56"/>
                      </a:lnTo>
                      <a:lnTo>
                        <a:pt x="34" y="21"/>
                      </a:lnTo>
                      <a:lnTo>
                        <a:pt x="47" y="0"/>
                      </a:lnTo>
                      <a:lnTo>
                        <a:pt x="69" y="51"/>
                      </a:lnTo>
                      <a:lnTo>
                        <a:pt x="135" y="47"/>
                      </a:lnTo>
                      <a:lnTo>
                        <a:pt x="120" y="70"/>
                      </a:lnTo>
                      <a:lnTo>
                        <a:pt x="77" y="72"/>
                      </a:lnTo>
                      <a:lnTo>
                        <a:pt x="96" y="111"/>
                      </a:lnTo>
                      <a:lnTo>
                        <a:pt x="81" y="133"/>
                      </a:lnTo>
                      <a:lnTo>
                        <a:pt x="57"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1">
                  <a:extLst>
                    <a:ext uri="{FF2B5EF4-FFF2-40B4-BE49-F238E27FC236}">
                      <a16:creationId xmlns:a16="http://schemas.microsoft.com/office/drawing/2014/main" id="{F26EE075-28B1-46EF-A7E7-550275C19A6C}"/>
                    </a:ext>
                  </a:extLst>
                </p:cNvPr>
                <p:cNvSpPr>
                  <a:spLocks noEditPoints="1"/>
                </p:cNvSpPr>
                <p:nvPr/>
              </p:nvSpPr>
              <p:spPr bwMode="auto">
                <a:xfrm>
                  <a:off x="9215438" y="4953000"/>
                  <a:ext cx="207963" cy="204788"/>
                </a:xfrm>
                <a:custGeom>
                  <a:avLst/>
                  <a:gdLst>
                    <a:gd name="T0" fmla="*/ 0 w 64"/>
                    <a:gd name="T1" fmla="*/ 37 h 63"/>
                    <a:gd name="T2" fmla="*/ 4 w 64"/>
                    <a:gd name="T3" fmla="*/ 28 h 63"/>
                    <a:gd name="T4" fmla="*/ 10 w 64"/>
                    <a:gd name="T5" fmla="*/ 30 h 63"/>
                    <a:gd name="T6" fmla="*/ 10 w 64"/>
                    <a:gd name="T7" fmla="*/ 30 h 63"/>
                    <a:gd name="T8" fmla="*/ 7 w 64"/>
                    <a:gd name="T9" fmla="*/ 22 h 63"/>
                    <a:gd name="T10" fmla="*/ 8 w 64"/>
                    <a:gd name="T11" fmla="*/ 14 h 63"/>
                    <a:gd name="T12" fmla="*/ 14 w 64"/>
                    <a:gd name="T13" fmla="*/ 5 h 63"/>
                    <a:gd name="T14" fmla="*/ 22 w 64"/>
                    <a:gd name="T15" fmla="*/ 1 h 63"/>
                    <a:gd name="T16" fmla="*/ 31 w 64"/>
                    <a:gd name="T17" fmla="*/ 0 h 63"/>
                    <a:gd name="T18" fmla="*/ 41 w 64"/>
                    <a:gd name="T19" fmla="*/ 3 h 63"/>
                    <a:gd name="T20" fmla="*/ 49 w 64"/>
                    <a:gd name="T21" fmla="*/ 8 h 63"/>
                    <a:gd name="T22" fmla="*/ 55 w 64"/>
                    <a:gd name="T23" fmla="*/ 15 h 63"/>
                    <a:gd name="T24" fmla="*/ 57 w 64"/>
                    <a:gd name="T25" fmla="*/ 23 h 63"/>
                    <a:gd name="T26" fmla="*/ 56 w 64"/>
                    <a:gd name="T27" fmla="*/ 32 h 63"/>
                    <a:gd name="T28" fmla="*/ 53 w 64"/>
                    <a:gd name="T29" fmla="*/ 36 h 63"/>
                    <a:gd name="T30" fmla="*/ 50 w 64"/>
                    <a:gd name="T31" fmla="*/ 40 h 63"/>
                    <a:gd name="T32" fmla="*/ 47 w 64"/>
                    <a:gd name="T33" fmla="*/ 42 h 63"/>
                    <a:gd name="T34" fmla="*/ 42 w 64"/>
                    <a:gd name="T35" fmla="*/ 44 h 63"/>
                    <a:gd name="T36" fmla="*/ 42 w 64"/>
                    <a:gd name="T37" fmla="*/ 44 h 63"/>
                    <a:gd name="T38" fmla="*/ 64 w 64"/>
                    <a:gd name="T39" fmla="*/ 53 h 63"/>
                    <a:gd name="T40" fmla="*/ 60 w 64"/>
                    <a:gd name="T41" fmla="*/ 63 h 63"/>
                    <a:gd name="T42" fmla="*/ 0 w 64"/>
                    <a:gd name="T43" fmla="*/ 37 h 63"/>
                    <a:gd name="T44" fmla="*/ 36 w 64"/>
                    <a:gd name="T45" fmla="*/ 13 h 63"/>
                    <a:gd name="T46" fmla="*/ 30 w 64"/>
                    <a:gd name="T47" fmla="*/ 11 h 63"/>
                    <a:gd name="T48" fmla="*/ 24 w 64"/>
                    <a:gd name="T49" fmla="*/ 11 h 63"/>
                    <a:gd name="T50" fmla="*/ 19 w 64"/>
                    <a:gd name="T51" fmla="*/ 13 h 63"/>
                    <a:gd name="T52" fmla="*/ 16 w 64"/>
                    <a:gd name="T53" fmla="*/ 18 h 63"/>
                    <a:gd name="T54" fmla="*/ 16 w 64"/>
                    <a:gd name="T55" fmla="*/ 29 h 63"/>
                    <a:gd name="T56" fmla="*/ 26 w 64"/>
                    <a:gd name="T57" fmla="*/ 37 h 63"/>
                    <a:gd name="T58" fmla="*/ 32 w 64"/>
                    <a:gd name="T59" fmla="*/ 39 h 63"/>
                    <a:gd name="T60" fmla="*/ 38 w 64"/>
                    <a:gd name="T61" fmla="*/ 39 h 63"/>
                    <a:gd name="T62" fmla="*/ 43 w 64"/>
                    <a:gd name="T63" fmla="*/ 36 h 63"/>
                    <a:gd name="T64" fmla="*/ 47 w 64"/>
                    <a:gd name="T65" fmla="*/ 32 h 63"/>
                    <a:gd name="T66" fmla="*/ 48 w 64"/>
                    <a:gd name="T67" fmla="*/ 25 h 63"/>
                    <a:gd name="T68" fmla="*/ 46 w 64"/>
                    <a:gd name="T69" fmla="*/ 20 h 63"/>
                    <a:gd name="T70" fmla="*/ 42 w 64"/>
                    <a:gd name="T71" fmla="*/ 16 h 63"/>
                    <a:gd name="T72" fmla="*/ 36 w 64"/>
                    <a:gd name="T73"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63">
                      <a:moveTo>
                        <a:pt x="0" y="37"/>
                      </a:moveTo>
                      <a:cubicBezTo>
                        <a:pt x="4" y="28"/>
                        <a:pt x="4" y="28"/>
                        <a:pt x="4" y="28"/>
                      </a:cubicBezTo>
                      <a:cubicBezTo>
                        <a:pt x="10" y="30"/>
                        <a:pt x="10" y="30"/>
                        <a:pt x="10" y="30"/>
                      </a:cubicBezTo>
                      <a:cubicBezTo>
                        <a:pt x="10" y="30"/>
                        <a:pt x="10" y="30"/>
                        <a:pt x="10" y="30"/>
                      </a:cubicBezTo>
                      <a:cubicBezTo>
                        <a:pt x="8" y="28"/>
                        <a:pt x="7" y="25"/>
                        <a:pt x="7" y="22"/>
                      </a:cubicBezTo>
                      <a:cubicBezTo>
                        <a:pt x="7" y="19"/>
                        <a:pt x="7" y="16"/>
                        <a:pt x="8" y="14"/>
                      </a:cubicBezTo>
                      <a:cubicBezTo>
                        <a:pt x="10" y="10"/>
                        <a:pt x="12" y="7"/>
                        <a:pt x="14" y="5"/>
                      </a:cubicBezTo>
                      <a:cubicBezTo>
                        <a:pt x="17" y="3"/>
                        <a:pt x="19" y="2"/>
                        <a:pt x="22" y="1"/>
                      </a:cubicBezTo>
                      <a:cubicBezTo>
                        <a:pt x="25" y="0"/>
                        <a:pt x="28" y="0"/>
                        <a:pt x="31" y="0"/>
                      </a:cubicBezTo>
                      <a:cubicBezTo>
                        <a:pt x="34" y="1"/>
                        <a:pt x="38" y="2"/>
                        <a:pt x="41" y="3"/>
                      </a:cubicBezTo>
                      <a:cubicBezTo>
                        <a:pt x="44" y="4"/>
                        <a:pt x="46" y="6"/>
                        <a:pt x="49" y="8"/>
                      </a:cubicBezTo>
                      <a:cubicBezTo>
                        <a:pt x="51" y="10"/>
                        <a:pt x="53" y="12"/>
                        <a:pt x="55" y="15"/>
                      </a:cubicBezTo>
                      <a:cubicBezTo>
                        <a:pt x="56" y="17"/>
                        <a:pt x="57" y="20"/>
                        <a:pt x="57" y="23"/>
                      </a:cubicBezTo>
                      <a:cubicBezTo>
                        <a:pt x="58" y="26"/>
                        <a:pt x="57" y="29"/>
                        <a:pt x="56" y="32"/>
                      </a:cubicBezTo>
                      <a:cubicBezTo>
                        <a:pt x="55" y="33"/>
                        <a:pt x="54" y="35"/>
                        <a:pt x="53" y="36"/>
                      </a:cubicBezTo>
                      <a:cubicBezTo>
                        <a:pt x="53" y="37"/>
                        <a:pt x="52" y="39"/>
                        <a:pt x="50" y="40"/>
                      </a:cubicBezTo>
                      <a:cubicBezTo>
                        <a:pt x="49" y="41"/>
                        <a:pt x="48" y="42"/>
                        <a:pt x="47" y="42"/>
                      </a:cubicBezTo>
                      <a:cubicBezTo>
                        <a:pt x="45" y="43"/>
                        <a:pt x="44" y="43"/>
                        <a:pt x="42" y="44"/>
                      </a:cubicBezTo>
                      <a:cubicBezTo>
                        <a:pt x="42" y="44"/>
                        <a:pt x="42" y="44"/>
                        <a:pt x="42" y="44"/>
                      </a:cubicBezTo>
                      <a:cubicBezTo>
                        <a:pt x="64" y="53"/>
                        <a:pt x="64" y="53"/>
                        <a:pt x="64" y="53"/>
                      </a:cubicBezTo>
                      <a:cubicBezTo>
                        <a:pt x="60" y="63"/>
                        <a:pt x="60" y="63"/>
                        <a:pt x="60" y="63"/>
                      </a:cubicBezTo>
                      <a:lnTo>
                        <a:pt x="0" y="37"/>
                      </a:lnTo>
                      <a:close/>
                      <a:moveTo>
                        <a:pt x="36" y="13"/>
                      </a:moveTo>
                      <a:cubicBezTo>
                        <a:pt x="34" y="12"/>
                        <a:pt x="32" y="11"/>
                        <a:pt x="30" y="11"/>
                      </a:cubicBezTo>
                      <a:cubicBezTo>
                        <a:pt x="28" y="11"/>
                        <a:pt x="26" y="11"/>
                        <a:pt x="24" y="11"/>
                      </a:cubicBezTo>
                      <a:cubicBezTo>
                        <a:pt x="22" y="11"/>
                        <a:pt x="21" y="12"/>
                        <a:pt x="19" y="13"/>
                      </a:cubicBezTo>
                      <a:cubicBezTo>
                        <a:pt x="18" y="15"/>
                        <a:pt x="16" y="16"/>
                        <a:pt x="16" y="18"/>
                      </a:cubicBezTo>
                      <a:cubicBezTo>
                        <a:pt x="14" y="22"/>
                        <a:pt x="14" y="26"/>
                        <a:pt x="16" y="29"/>
                      </a:cubicBezTo>
                      <a:cubicBezTo>
                        <a:pt x="18" y="33"/>
                        <a:pt x="21" y="35"/>
                        <a:pt x="26" y="37"/>
                      </a:cubicBezTo>
                      <a:cubicBezTo>
                        <a:pt x="28" y="38"/>
                        <a:pt x="30" y="39"/>
                        <a:pt x="32" y="39"/>
                      </a:cubicBezTo>
                      <a:cubicBezTo>
                        <a:pt x="35" y="39"/>
                        <a:pt x="37" y="39"/>
                        <a:pt x="38" y="39"/>
                      </a:cubicBezTo>
                      <a:cubicBezTo>
                        <a:pt x="40" y="38"/>
                        <a:pt x="42" y="37"/>
                        <a:pt x="43" y="36"/>
                      </a:cubicBezTo>
                      <a:cubicBezTo>
                        <a:pt x="45" y="35"/>
                        <a:pt x="46" y="34"/>
                        <a:pt x="47" y="32"/>
                      </a:cubicBezTo>
                      <a:cubicBezTo>
                        <a:pt x="48" y="29"/>
                        <a:pt x="48" y="27"/>
                        <a:pt x="48" y="25"/>
                      </a:cubicBezTo>
                      <a:cubicBezTo>
                        <a:pt x="48" y="23"/>
                        <a:pt x="47" y="22"/>
                        <a:pt x="46" y="20"/>
                      </a:cubicBezTo>
                      <a:cubicBezTo>
                        <a:pt x="45" y="18"/>
                        <a:pt x="44" y="17"/>
                        <a:pt x="42" y="16"/>
                      </a:cubicBezTo>
                      <a:cubicBezTo>
                        <a:pt x="40" y="15"/>
                        <a:pt x="38" y="13"/>
                        <a:pt x="36"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2">
                  <a:extLst>
                    <a:ext uri="{FF2B5EF4-FFF2-40B4-BE49-F238E27FC236}">
                      <a16:creationId xmlns:a16="http://schemas.microsoft.com/office/drawing/2014/main" id="{AB93D1D7-037F-44F8-A797-D26D66DA1D9B}"/>
                    </a:ext>
                  </a:extLst>
                </p:cNvPr>
                <p:cNvSpPr>
                  <a:spLocks noEditPoints="1"/>
                </p:cNvSpPr>
                <p:nvPr/>
              </p:nvSpPr>
              <p:spPr bwMode="auto">
                <a:xfrm>
                  <a:off x="9293225" y="4787900"/>
                  <a:ext cx="165100" cy="152400"/>
                </a:xfrm>
                <a:custGeom>
                  <a:avLst/>
                  <a:gdLst>
                    <a:gd name="T0" fmla="*/ 25 w 51"/>
                    <a:gd name="T1" fmla="*/ 36 h 47"/>
                    <a:gd name="T2" fmla="*/ 30 w 51"/>
                    <a:gd name="T3" fmla="*/ 37 h 47"/>
                    <a:gd name="T4" fmla="*/ 35 w 51"/>
                    <a:gd name="T5" fmla="*/ 35 h 47"/>
                    <a:gd name="T6" fmla="*/ 39 w 51"/>
                    <a:gd name="T7" fmla="*/ 32 h 47"/>
                    <a:gd name="T8" fmla="*/ 42 w 51"/>
                    <a:gd name="T9" fmla="*/ 27 h 47"/>
                    <a:gd name="T10" fmla="*/ 42 w 51"/>
                    <a:gd name="T11" fmla="*/ 19 h 47"/>
                    <a:gd name="T12" fmla="*/ 37 w 51"/>
                    <a:gd name="T13" fmla="*/ 14 h 47"/>
                    <a:gd name="T14" fmla="*/ 40 w 51"/>
                    <a:gd name="T15" fmla="*/ 4 h 47"/>
                    <a:gd name="T16" fmla="*/ 46 w 51"/>
                    <a:gd name="T17" fmla="*/ 9 h 47"/>
                    <a:gd name="T18" fmla="*/ 50 w 51"/>
                    <a:gd name="T19" fmla="*/ 15 h 47"/>
                    <a:gd name="T20" fmla="*/ 51 w 51"/>
                    <a:gd name="T21" fmla="*/ 22 h 47"/>
                    <a:gd name="T22" fmla="*/ 50 w 51"/>
                    <a:gd name="T23" fmla="*/ 29 h 47"/>
                    <a:gd name="T24" fmla="*/ 46 w 51"/>
                    <a:gd name="T25" fmla="*/ 39 h 47"/>
                    <a:gd name="T26" fmla="*/ 39 w 51"/>
                    <a:gd name="T27" fmla="*/ 44 h 47"/>
                    <a:gd name="T28" fmla="*/ 30 w 51"/>
                    <a:gd name="T29" fmla="*/ 47 h 47"/>
                    <a:gd name="T30" fmla="*/ 19 w 51"/>
                    <a:gd name="T31" fmla="*/ 45 h 47"/>
                    <a:gd name="T32" fmla="*/ 10 w 51"/>
                    <a:gd name="T33" fmla="*/ 41 h 47"/>
                    <a:gd name="T34" fmla="*/ 4 w 51"/>
                    <a:gd name="T35" fmla="*/ 35 h 47"/>
                    <a:gd name="T36" fmla="*/ 0 w 51"/>
                    <a:gd name="T37" fmla="*/ 26 h 47"/>
                    <a:gd name="T38" fmla="*/ 1 w 51"/>
                    <a:gd name="T39" fmla="*/ 16 h 47"/>
                    <a:gd name="T40" fmla="*/ 6 w 51"/>
                    <a:gd name="T41" fmla="*/ 7 h 47"/>
                    <a:gd name="T42" fmla="*/ 14 w 51"/>
                    <a:gd name="T43" fmla="*/ 2 h 47"/>
                    <a:gd name="T44" fmla="*/ 24 w 51"/>
                    <a:gd name="T45" fmla="*/ 0 h 47"/>
                    <a:gd name="T46" fmla="*/ 34 w 51"/>
                    <a:gd name="T47" fmla="*/ 2 h 47"/>
                    <a:gd name="T48" fmla="*/ 25 w 51"/>
                    <a:gd name="T49" fmla="*/ 36 h 47"/>
                    <a:gd name="T50" fmla="*/ 25 w 51"/>
                    <a:gd name="T51" fmla="*/ 10 h 47"/>
                    <a:gd name="T52" fmla="*/ 20 w 51"/>
                    <a:gd name="T53" fmla="*/ 10 h 47"/>
                    <a:gd name="T54" fmla="*/ 15 w 51"/>
                    <a:gd name="T55" fmla="*/ 11 h 47"/>
                    <a:gd name="T56" fmla="*/ 11 w 51"/>
                    <a:gd name="T57" fmla="*/ 14 h 47"/>
                    <a:gd name="T58" fmla="*/ 9 w 51"/>
                    <a:gd name="T59" fmla="*/ 19 h 47"/>
                    <a:gd name="T60" fmla="*/ 9 w 51"/>
                    <a:gd name="T61" fmla="*/ 24 h 47"/>
                    <a:gd name="T62" fmla="*/ 10 w 51"/>
                    <a:gd name="T63" fmla="*/ 28 h 47"/>
                    <a:gd name="T64" fmla="*/ 14 w 51"/>
                    <a:gd name="T65" fmla="*/ 32 h 47"/>
                    <a:gd name="T66" fmla="*/ 18 w 51"/>
                    <a:gd name="T67" fmla="*/ 34 h 47"/>
                    <a:gd name="T68" fmla="*/ 25 w 51"/>
                    <a:gd name="T69"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7">
                      <a:moveTo>
                        <a:pt x="25" y="36"/>
                      </a:moveTo>
                      <a:cubicBezTo>
                        <a:pt x="27" y="36"/>
                        <a:pt x="28" y="37"/>
                        <a:pt x="30" y="37"/>
                      </a:cubicBezTo>
                      <a:cubicBezTo>
                        <a:pt x="32" y="37"/>
                        <a:pt x="34" y="36"/>
                        <a:pt x="35" y="35"/>
                      </a:cubicBezTo>
                      <a:cubicBezTo>
                        <a:pt x="37" y="35"/>
                        <a:pt x="38" y="34"/>
                        <a:pt x="39" y="32"/>
                      </a:cubicBezTo>
                      <a:cubicBezTo>
                        <a:pt x="40" y="31"/>
                        <a:pt x="41" y="29"/>
                        <a:pt x="42" y="27"/>
                      </a:cubicBezTo>
                      <a:cubicBezTo>
                        <a:pt x="43" y="24"/>
                        <a:pt x="43" y="22"/>
                        <a:pt x="42" y="19"/>
                      </a:cubicBezTo>
                      <a:cubicBezTo>
                        <a:pt x="41" y="17"/>
                        <a:pt x="40" y="15"/>
                        <a:pt x="37" y="14"/>
                      </a:cubicBezTo>
                      <a:cubicBezTo>
                        <a:pt x="40" y="4"/>
                        <a:pt x="40" y="4"/>
                        <a:pt x="40" y="4"/>
                      </a:cubicBezTo>
                      <a:cubicBezTo>
                        <a:pt x="42" y="5"/>
                        <a:pt x="44" y="7"/>
                        <a:pt x="46" y="9"/>
                      </a:cubicBezTo>
                      <a:cubicBezTo>
                        <a:pt x="47" y="11"/>
                        <a:pt x="49" y="13"/>
                        <a:pt x="50" y="15"/>
                      </a:cubicBezTo>
                      <a:cubicBezTo>
                        <a:pt x="50" y="17"/>
                        <a:pt x="51" y="19"/>
                        <a:pt x="51" y="22"/>
                      </a:cubicBezTo>
                      <a:cubicBezTo>
                        <a:pt x="51" y="24"/>
                        <a:pt x="51" y="27"/>
                        <a:pt x="50" y="29"/>
                      </a:cubicBezTo>
                      <a:cubicBezTo>
                        <a:pt x="49" y="33"/>
                        <a:pt x="47" y="36"/>
                        <a:pt x="46" y="39"/>
                      </a:cubicBezTo>
                      <a:cubicBezTo>
                        <a:pt x="44" y="41"/>
                        <a:pt x="41" y="43"/>
                        <a:pt x="39" y="44"/>
                      </a:cubicBezTo>
                      <a:cubicBezTo>
                        <a:pt x="36" y="46"/>
                        <a:pt x="33" y="46"/>
                        <a:pt x="30" y="47"/>
                      </a:cubicBezTo>
                      <a:cubicBezTo>
                        <a:pt x="26" y="47"/>
                        <a:pt x="23" y="46"/>
                        <a:pt x="19" y="45"/>
                      </a:cubicBezTo>
                      <a:cubicBezTo>
                        <a:pt x="16" y="45"/>
                        <a:pt x="13" y="43"/>
                        <a:pt x="10" y="41"/>
                      </a:cubicBezTo>
                      <a:cubicBezTo>
                        <a:pt x="8" y="39"/>
                        <a:pt x="6" y="37"/>
                        <a:pt x="4" y="35"/>
                      </a:cubicBezTo>
                      <a:cubicBezTo>
                        <a:pt x="2" y="32"/>
                        <a:pt x="1" y="29"/>
                        <a:pt x="0" y="26"/>
                      </a:cubicBezTo>
                      <a:cubicBezTo>
                        <a:pt x="0" y="23"/>
                        <a:pt x="0" y="20"/>
                        <a:pt x="1" y="16"/>
                      </a:cubicBezTo>
                      <a:cubicBezTo>
                        <a:pt x="2" y="13"/>
                        <a:pt x="4" y="10"/>
                        <a:pt x="6" y="7"/>
                      </a:cubicBezTo>
                      <a:cubicBezTo>
                        <a:pt x="8" y="5"/>
                        <a:pt x="11" y="3"/>
                        <a:pt x="14" y="2"/>
                      </a:cubicBezTo>
                      <a:cubicBezTo>
                        <a:pt x="17" y="0"/>
                        <a:pt x="20" y="0"/>
                        <a:pt x="24" y="0"/>
                      </a:cubicBezTo>
                      <a:cubicBezTo>
                        <a:pt x="27" y="0"/>
                        <a:pt x="31" y="1"/>
                        <a:pt x="34" y="2"/>
                      </a:cubicBezTo>
                      <a:lnTo>
                        <a:pt x="25" y="36"/>
                      </a:lnTo>
                      <a:close/>
                      <a:moveTo>
                        <a:pt x="25" y="10"/>
                      </a:moveTo>
                      <a:cubicBezTo>
                        <a:pt x="23" y="10"/>
                        <a:pt x="21" y="10"/>
                        <a:pt x="20" y="10"/>
                      </a:cubicBezTo>
                      <a:cubicBezTo>
                        <a:pt x="18" y="10"/>
                        <a:pt x="16" y="11"/>
                        <a:pt x="15" y="11"/>
                      </a:cubicBezTo>
                      <a:cubicBezTo>
                        <a:pt x="14" y="12"/>
                        <a:pt x="13" y="13"/>
                        <a:pt x="11" y="14"/>
                      </a:cubicBezTo>
                      <a:cubicBezTo>
                        <a:pt x="10" y="15"/>
                        <a:pt x="10" y="17"/>
                        <a:pt x="9" y="19"/>
                      </a:cubicBezTo>
                      <a:cubicBezTo>
                        <a:pt x="9" y="20"/>
                        <a:pt x="9" y="22"/>
                        <a:pt x="9" y="24"/>
                      </a:cubicBezTo>
                      <a:cubicBezTo>
                        <a:pt x="9" y="25"/>
                        <a:pt x="9" y="27"/>
                        <a:pt x="10" y="28"/>
                      </a:cubicBezTo>
                      <a:cubicBezTo>
                        <a:pt x="11" y="30"/>
                        <a:pt x="12" y="31"/>
                        <a:pt x="14" y="32"/>
                      </a:cubicBezTo>
                      <a:cubicBezTo>
                        <a:pt x="15" y="33"/>
                        <a:pt x="16" y="34"/>
                        <a:pt x="18" y="34"/>
                      </a:cubicBezTo>
                      <a:lnTo>
                        <a:pt x="2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3">
                  <a:extLst>
                    <a:ext uri="{FF2B5EF4-FFF2-40B4-BE49-F238E27FC236}">
                      <a16:creationId xmlns:a16="http://schemas.microsoft.com/office/drawing/2014/main" id="{55488CEF-FFF6-4F59-B7FE-6CED0AF1A7DD}"/>
                    </a:ext>
                  </a:extLst>
                </p:cNvPr>
                <p:cNvSpPr>
                  <a:spLocks/>
                </p:cNvSpPr>
                <p:nvPr/>
              </p:nvSpPr>
              <p:spPr bwMode="auto">
                <a:xfrm>
                  <a:off x="9321800" y="4659313"/>
                  <a:ext cx="158750" cy="112713"/>
                </a:xfrm>
                <a:custGeom>
                  <a:avLst/>
                  <a:gdLst>
                    <a:gd name="T0" fmla="*/ 0 w 49"/>
                    <a:gd name="T1" fmla="*/ 27 h 35"/>
                    <a:gd name="T2" fmla="*/ 2 w 49"/>
                    <a:gd name="T3" fmla="*/ 18 h 35"/>
                    <a:gd name="T4" fmla="*/ 11 w 49"/>
                    <a:gd name="T5" fmla="*/ 19 h 35"/>
                    <a:gd name="T6" fmla="*/ 11 w 49"/>
                    <a:gd name="T7" fmla="*/ 19 h 35"/>
                    <a:gd name="T8" fmla="*/ 7 w 49"/>
                    <a:gd name="T9" fmla="*/ 17 h 35"/>
                    <a:gd name="T10" fmla="*/ 5 w 49"/>
                    <a:gd name="T11" fmla="*/ 13 h 35"/>
                    <a:gd name="T12" fmla="*/ 3 w 49"/>
                    <a:gd name="T13" fmla="*/ 8 h 35"/>
                    <a:gd name="T14" fmla="*/ 3 w 49"/>
                    <a:gd name="T15" fmla="*/ 3 h 35"/>
                    <a:gd name="T16" fmla="*/ 3 w 49"/>
                    <a:gd name="T17" fmla="*/ 1 h 35"/>
                    <a:gd name="T18" fmla="*/ 4 w 49"/>
                    <a:gd name="T19" fmla="*/ 0 h 35"/>
                    <a:gd name="T20" fmla="*/ 14 w 49"/>
                    <a:gd name="T21" fmla="*/ 1 h 35"/>
                    <a:gd name="T22" fmla="*/ 13 w 49"/>
                    <a:gd name="T23" fmla="*/ 3 h 35"/>
                    <a:gd name="T24" fmla="*/ 12 w 49"/>
                    <a:gd name="T25" fmla="*/ 6 h 35"/>
                    <a:gd name="T26" fmla="*/ 13 w 49"/>
                    <a:gd name="T27" fmla="*/ 11 h 35"/>
                    <a:gd name="T28" fmla="*/ 15 w 49"/>
                    <a:gd name="T29" fmla="*/ 15 h 35"/>
                    <a:gd name="T30" fmla="*/ 20 w 49"/>
                    <a:gd name="T31" fmla="*/ 19 h 35"/>
                    <a:gd name="T32" fmla="*/ 27 w 49"/>
                    <a:gd name="T33" fmla="*/ 21 h 35"/>
                    <a:gd name="T34" fmla="*/ 49 w 49"/>
                    <a:gd name="T35" fmla="*/ 25 h 35"/>
                    <a:gd name="T36" fmla="*/ 48 w 49"/>
                    <a:gd name="T37" fmla="*/ 35 h 35"/>
                    <a:gd name="T38" fmla="*/ 0 w 49"/>
                    <a:gd name="T39"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35">
                      <a:moveTo>
                        <a:pt x="0" y="27"/>
                      </a:moveTo>
                      <a:cubicBezTo>
                        <a:pt x="2" y="18"/>
                        <a:pt x="2" y="18"/>
                        <a:pt x="2" y="18"/>
                      </a:cubicBezTo>
                      <a:cubicBezTo>
                        <a:pt x="11" y="19"/>
                        <a:pt x="11" y="19"/>
                        <a:pt x="11" y="19"/>
                      </a:cubicBezTo>
                      <a:cubicBezTo>
                        <a:pt x="11" y="19"/>
                        <a:pt x="11" y="19"/>
                        <a:pt x="11" y="19"/>
                      </a:cubicBezTo>
                      <a:cubicBezTo>
                        <a:pt x="10" y="18"/>
                        <a:pt x="9" y="18"/>
                        <a:pt x="7" y="17"/>
                      </a:cubicBezTo>
                      <a:cubicBezTo>
                        <a:pt x="6" y="15"/>
                        <a:pt x="5" y="14"/>
                        <a:pt x="5" y="13"/>
                      </a:cubicBezTo>
                      <a:cubicBezTo>
                        <a:pt x="4" y="11"/>
                        <a:pt x="3" y="10"/>
                        <a:pt x="3" y="8"/>
                      </a:cubicBezTo>
                      <a:cubicBezTo>
                        <a:pt x="2" y="7"/>
                        <a:pt x="2" y="5"/>
                        <a:pt x="3" y="3"/>
                      </a:cubicBezTo>
                      <a:cubicBezTo>
                        <a:pt x="3" y="2"/>
                        <a:pt x="3" y="1"/>
                        <a:pt x="3" y="1"/>
                      </a:cubicBezTo>
                      <a:cubicBezTo>
                        <a:pt x="3" y="0"/>
                        <a:pt x="3" y="0"/>
                        <a:pt x="4" y="0"/>
                      </a:cubicBezTo>
                      <a:cubicBezTo>
                        <a:pt x="14" y="1"/>
                        <a:pt x="14" y="1"/>
                        <a:pt x="14" y="1"/>
                      </a:cubicBezTo>
                      <a:cubicBezTo>
                        <a:pt x="13" y="2"/>
                        <a:pt x="13" y="3"/>
                        <a:pt x="13" y="3"/>
                      </a:cubicBezTo>
                      <a:cubicBezTo>
                        <a:pt x="13" y="4"/>
                        <a:pt x="13" y="5"/>
                        <a:pt x="12" y="6"/>
                      </a:cubicBezTo>
                      <a:cubicBezTo>
                        <a:pt x="12" y="7"/>
                        <a:pt x="12" y="9"/>
                        <a:pt x="13" y="11"/>
                      </a:cubicBezTo>
                      <a:cubicBezTo>
                        <a:pt x="13" y="12"/>
                        <a:pt x="14" y="14"/>
                        <a:pt x="15" y="15"/>
                      </a:cubicBezTo>
                      <a:cubicBezTo>
                        <a:pt x="16" y="17"/>
                        <a:pt x="18" y="18"/>
                        <a:pt x="20" y="19"/>
                      </a:cubicBezTo>
                      <a:cubicBezTo>
                        <a:pt x="22" y="20"/>
                        <a:pt x="24" y="21"/>
                        <a:pt x="27" y="21"/>
                      </a:cubicBezTo>
                      <a:cubicBezTo>
                        <a:pt x="49" y="25"/>
                        <a:pt x="49" y="25"/>
                        <a:pt x="49" y="25"/>
                      </a:cubicBezTo>
                      <a:cubicBezTo>
                        <a:pt x="48" y="35"/>
                        <a:pt x="48" y="35"/>
                        <a:pt x="48" y="35"/>
                      </a:cubicBezTo>
                      <a:lnTo>
                        <a:pt x="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4">
                  <a:extLst>
                    <a:ext uri="{FF2B5EF4-FFF2-40B4-BE49-F238E27FC236}">
                      <a16:creationId xmlns:a16="http://schemas.microsoft.com/office/drawing/2014/main" id="{8AB82679-9685-4568-B545-7504FF463926}"/>
                    </a:ext>
                  </a:extLst>
                </p:cNvPr>
                <p:cNvSpPr>
                  <a:spLocks noEditPoints="1"/>
                </p:cNvSpPr>
                <p:nvPr/>
              </p:nvSpPr>
              <p:spPr bwMode="auto">
                <a:xfrm>
                  <a:off x="9277350" y="4603750"/>
                  <a:ext cx="217488" cy="55563"/>
                </a:xfrm>
                <a:custGeom>
                  <a:avLst/>
                  <a:gdLst>
                    <a:gd name="T0" fmla="*/ 0 w 137"/>
                    <a:gd name="T1" fmla="*/ 22 h 35"/>
                    <a:gd name="T2" fmla="*/ 2 w 137"/>
                    <a:gd name="T3" fmla="*/ 0 h 35"/>
                    <a:gd name="T4" fmla="*/ 22 w 137"/>
                    <a:gd name="T5" fmla="*/ 2 h 35"/>
                    <a:gd name="T6" fmla="*/ 20 w 137"/>
                    <a:gd name="T7" fmla="*/ 24 h 35"/>
                    <a:gd name="T8" fmla="*/ 0 w 137"/>
                    <a:gd name="T9" fmla="*/ 22 h 35"/>
                    <a:gd name="T10" fmla="*/ 39 w 137"/>
                    <a:gd name="T11" fmla="*/ 24 h 35"/>
                    <a:gd name="T12" fmla="*/ 41 w 137"/>
                    <a:gd name="T13" fmla="*/ 4 h 35"/>
                    <a:gd name="T14" fmla="*/ 137 w 137"/>
                    <a:gd name="T15" fmla="*/ 12 h 35"/>
                    <a:gd name="T16" fmla="*/ 135 w 137"/>
                    <a:gd name="T17" fmla="*/ 35 h 35"/>
                    <a:gd name="T18" fmla="*/ 39 w 137"/>
                    <a:gd name="T19"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35">
                      <a:moveTo>
                        <a:pt x="0" y="22"/>
                      </a:moveTo>
                      <a:lnTo>
                        <a:pt x="2" y="0"/>
                      </a:lnTo>
                      <a:lnTo>
                        <a:pt x="22" y="2"/>
                      </a:lnTo>
                      <a:lnTo>
                        <a:pt x="20" y="24"/>
                      </a:lnTo>
                      <a:lnTo>
                        <a:pt x="0" y="22"/>
                      </a:lnTo>
                      <a:close/>
                      <a:moveTo>
                        <a:pt x="39" y="24"/>
                      </a:moveTo>
                      <a:lnTo>
                        <a:pt x="41" y="4"/>
                      </a:lnTo>
                      <a:lnTo>
                        <a:pt x="137" y="12"/>
                      </a:lnTo>
                      <a:lnTo>
                        <a:pt x="135" y="35"/>
                      </a:lnTo>
                      <a:lnTo>
                        <a:pt x="39"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5">
                  <a:extLst>
                    <a:ext uri="{FF2B5EF4-FFF2-40B4-BE49-F238E27FC236}">
                      <a16:creationId xmlns:a16="http://schemas.microsoft.com/office/drawing/2014/main" id="{93DD3449-DFBB-47FB-8179-BFAE1C472177}"/>
                    </a:ext>
                  </a:extLst>
                </p:cNvPr>
                <p:cNvSpPr>
                  <a:spLocks noEditPoints="1"/>
                </p:cNvSpPr>
                <p:nvPr/>
              </p:nvSpPr>
              <p:spPr bwMode="auto">
                <a:xfrm>
                  <a:off x="9339263" y="4430713"/>
                  <a:ext cx="165100" cy="149225"/>
                </a:xfrm>
                <a:custGeom>
                  <a:avLst/>
                  <a:gdLst>
                    <a:gd name="T0" fmla="*/ 29 w 51"/>
                    <a:gd name="T1" fmla="*/ 35 h 46"/>
                    <a:gd name="T2" fmla="*/ 34 w 51"/>
                    <a:gd name="T3" fmla="*/ 35 h 46"/>
                    <a:gd name="T4" fmla="*/ 38 w 51"/>
                    <a:gd name="T5" fmla="*/ 32 h 46"/>
                    <a:gd name="T6" fmla="*/ 41 w 51"/>
                    <a:gd name="T7" fmla="*/ 28 h 46"/>
                    <a:gd name="T8" fmla="*/ 43 w 51"/>
                    <a:gd name="T9" fmla="*/ 22 h 46"/>
                    <a:gd name="T10" fmla="*/ 40 w 51"/>
                    <a:gd name="T11" fmla="*/ 15 h 46"/>
                    <a:gd name="T12" fmla="*/ 34 w 51"/>
                    <a:gd name="T13" fmla="*/ 11 h 46"/>
                    <a:gd name="T14" fmla="*/ 34 w 51"/>
                    <a:gd name="T15" fmla="*/ 1 h 46"/>
                    <a:gd name="T16" fmla="*/ 41 w 51"/>
                    <a:gd name="T17" fmla="*/ 3 h 46"/>
                    <a:gd name="T18" fmla="*/ 46 w 51"/>
                    <a:gd name="T19" fmla="*/ 8 h 46"/>
                    <a:gd name="T20" fmla="*/ 50 w 51"/>
                    <a:gd name="T21" fmla="*/ 15 h 46"/>
                    <a:gd name="T22" fmla="*/ 51 w 51"/>
                    <a:gd name="T23" fmla="*/ 22 h 46"/>
                    <a:gd name="T24" fmla="*/ 49 w 51"/>
                    <a:gd name="T25" fmla="*/ 32 h 46"/>
                    <a:gd name="T26" fmla="*/ 44 w 51"/>
                    <a:gd name="T27" fmla="*/ 40 h 46"/>
                    <a:gd name="T28" fmla="*/ 36 w 51"/>
                    <a:gd name="T29" fmla="*/ 44 h 46"/>
                    <a:gd name="T30" fmla="*/ 26 w 51"/>
                    <a:gd name="T31" fmla="*/ 46 h 46"/>
                    <a:gd name="T32" fmla="*/ 16 w 51"/>
                    <a:gd name="T33" fmla="*/ 45 h 46"/>
                    <a:gd name="T34" fmla="*/ 8 w 51"/>
                    <a:gd name="T35" fmla="*/ 40 h 46"/>
                    <a:gd name="T36" fmla="*/ 2 w 51"/>
                    <a:gd name="T37" fmla="*/ 33 h 46"/>
                    <a:gd name="T38" fmla="*/ 0 w 51"/>
                    <a:gd name="T39" fmla="*/ 23 h 46"/>
                    <a:gd name="T40" fmla="*/ 3 w 51"/>
                    <a:gd name="T41" fmla="*/ 13 h 46"/>
                    <a:gd name="T42" fmla="*/ 9 w 51"/>
                    <a:gd name="T43" fmla="*/ 5 h 46"/>
                    <a:gd name="T44" fmla="*/ 18 w 51"/>
                    <a:gd name="T45" fmla="*/ 1 h 46"/>
                    <a:gd name="T46" fmla="*/ 28 w 51"/>
                    <a:gd name="T47" fmla="*/ 0 h 46"/>
                    <a:gd name="T48" fmla="*/ 29 w 51"/>
                    <a:gd name="T49" fmla="*/ 35 h 46"/>
                    <a:gd name="T50" fmla="*/ 21 w 51"/>
                    <a:gd name="T51" fmla="*/ 11 h 46"/>
                    <a:gd name="T52" fmla="*/ 16 w 51"/>
                    <a:gd name="T53" fmla="*/ 12 h 46"/>
                    <a:gd name="T54" fmla="*/ 12 w 51"/>
                    <a:gd name="T55" fmla="*/ 14 h 46"/>
                    <a:gd name="T56" fmla="*/ 10 w 51"/>
                    <a:gd name="T57" fmla="*/ 18 h 46"/>
                    <a:gd name="T58" fmla="*/ 9 w 51"/>
                    <a:gd name="T59" fmla="*/ 23 h 46"/>
                    <a:gd name="T60" fmla="*/ 10 w 51"/>
                    <a:gd name="T61" fmla="*/ 28 h 46"/>
                    <a:gd name="T62" fmla="*/ 12 w 51"/>
                    <a:gd name="T63" fmla="*/ 32 h 46"/>
                    <a:gd name="T64" fmla="*/ 17 w 51"/>
                    <a:gd name="T65" fmla="*/ 35 h 46"/>
                    <a:gd name="T66" fmla="*/ 22 w 51"/>
                    <a:gd name="T67" fmla="*/ 36 h 46"/>
                    <a:gd name="T68" fmla="*/ 21 w 51"/>
                    <a:gd name="T69"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6">
                      <a:moveTo>
                        <a:pt x="29" y="35"/>
                      </a:moveTo>
                      <a:cubicBezTo>
                        <a:pt x="30" y="35"/>
                        <a:pt x="32" y="35"/>
                        <a:pt x="34" y="35"/>
                      </a:cubicBezTo>
                      <a:cubicBezTo>
                        <a:pt x="36" y="34"/>
                        <a:pt x="37" y="33"/>
                        <a:pt x="38" y="32"/>
                      </a:cubicBezTo>
                      <a:cubicBezTo>
                        <a:pt x="40" y="31"/>
                        <a:pt x="41" y="30"/>
                        <a:pt x="41" y="28"/>
                      </a:cubicBezTo>
                      <a:cubicBezTo>
                        <a:pt x="42" y="26"/>
                        <a:pt x="43" y="25"/>
                        <a:pt x="43" y="22"/>
                      </a:cubicBezTo>
                      <a:cubicBezTo>
                        <a:pt x="42" y="19"/>
                        <a:pt x="42" y="17"/>
                        <a:pt x="40" y="15"/>
                      </a:cubicBezTo>
                      <a:cubicBezTo>
                        <a:pt x="39" y="13"/>
                        <a:pt x="37" y="12"/>
                        <a:pt x="34" y="11"/>
                      </a:cubicBezTo>
                      <a:cubicBezTo>
                        <a:pt x="34" y="1"/>
                        <a:pt x="34" y="1"/>
                        <a:pt x="34" y="1"/>
                      </a:cubicBezTo>
                      <a:cubicBezTo>
                        <a:pt x="37" y="1"/>
                        <a:pt x="39" y="2"/>
                        <a:pt x="41" y="3"/>
                      </a:cubicBezTo>
                      <a:cubicBezTo>
                        <a:pt x="43" y="5"/>
                        <a:pt x="45" y="6"/>
                        <a:pt x="46" y="8"/>
                      </a:cubicBezTo>
                      <a:cubicBezTo>
                        <a:pt x="48" y="10"/>
                        <a:pt x="49" y="12"/>
                        <a:pt x="50" y="15"/>
                      </a:cubicBezTo>
                      <a:cubicBezTo>
                        <a:pt x="50" y="17"/>
                        <a:pt x="51" y="20"/>
                        <a:pt x="51" y="22"/>
                      </a:cubicBezTo>
                      <a:cubicBezTo>
                        <a:pt x="51" y="26"/>
                        <a:pt x="50" y="29"/>
                        <a:pt x="49" y="32"/>
                      </a:cubicBezTo>
                      <a:cubicBezTo>
                        <a:pt x="48" y="35"/>
                        <a:pt x="46" y="38"/>
                        <a:pt x="44" y="40"/>
                      </a:cubicBezTo>
                      <a:cubicBezTo>
                        <a:pt x="42" y="42"/>
                        <a:pt x="39" y="43"/>
                        <a:pt x="36" y="44"/>
                      </a:cubicBezTo>
                      <a:cubicBezTo>
                        <a:pt x="33" y="45"/>
                        <a:pt x="30" y="46"/>
                        <a:pt x="26" y="46"/>
                      </a:cubicBezTo>
                      <a:cubicBezTo>
                        <a:pt x="23" y="46"/>
                        <a:pt x="19" y="46"/>
                        <a:pt x="16" y="45"/>
                      </a:cubicBezTo>
                      <a:cubicBezTo>
                        <a:pt x="13" y="44"/>
                        <a:pt x="10" y="42"/>
                        <a:pt x="8" y="40"/>
                      </a:cubicBezTo>
                      <a:cubicBezTo>
                        <a:pt x="6" y="38"/>
                        <a:pt x="4" y="36"/>
                        <a:pt x="2" y="33"/>
                      </a:cubicBezTo>
                      <a:cubicBezTo>
                        <a:pt x="1" y="30"/>
                        <a:pt x="0" y="27"/>
                        <a:pt x="0" y="23"/>
                      </a:cubicBezTo>
                      <a:cubicBezTo>
                        <a:pt x="0" y="19"/>
                        <a:pt x="1" y="16"/>
                        <a:pt x="3" y="13"/>
                      </a:cubicBezTo>
                      <a:cubicBezTo>
                        <a:pt x="4" y="10"/>
                        <a:pt x="6" y="8"/>
                        <a:pt x="9" y="5"/>
                      </a:cubicBezTo>
                      <a:cubicBezTo>
                        <a:pt x="11" y="3"/>
                        <a:pt x="14" y="2"/>
                        <a:pt x="18" y="1"/>
                      </a:cubicBezTo>
                      <a:cubicBezTo>
                        <a:pt x="21" y="0"/>
                        <a:pt x="24" y="0"/>
                        <a:pt x="28" y="0"/>
                      </a:cubicBezTo>
                      <a:lnTo>
                        <a:pt x="29" y="35"/>
                      </a:lnTo>
                      <a:close/>
                      <a:moveTo>
                        <a:pt x="21" y="11"/>
                      </a:moveTo>
                      <a:cubicBezTo>
                        <a:pt x="20" y="11"/>
                        <a:pt x="18" y="11"/>
                        <a:pt x="16" y="12"/>
                      </a:cubicBezTo>
                      <a:cubicBezTo>
                        <a:pt x="15" y="13"/>
                        <a:pt x="13" y="13"/>
                        <a:pt x="12" y="14"/>
                      </a:cubicBezTo>
                      <a:cubicBezTo>
                        <a:pt x="11" y="16"/>
                        <a:pt x="10" y="17"/>
                        <a:pt x="10" y="18"/>
                      </a:cubicBezTo>
                      <a:cubicBezTo>
                        <a:pt x="9" y="20"/>
                        <a:pt x="9" y="21"/>
                        <a:pt x="9" y="23"/>
                      </a:cubicBezTo>
                      <a:cubicBezTo>
                        <a:pt x="9" y="25"/>
                        <a:pt x="9" y="27"/>
                        <a:pt x="10" y="28"/>
                      </a:cubicBezTo>
                      <a:cubicBezTo>
                        <a:pt x="10" y="30"/>
                        <a:pt x="11" y="31"/>
                        <a:pt x="12" y="32"/>
                      </a:cubicBezTo>
                      <a:cubicBezTo>
                        <a:pt x="14" y="33"/>
                        <a:pt x="15" y="34"/>
                        <a:pt x="17" y="35"/>
                      </a:cubicBezTo>
                      <a:cubicBezTo>
                        <a:pt x="18" y="35"/>
                        <a:pt x="20" y="36"/>
                        <a:pt x="22" y="36"/>
                      </a:cubicBezTo>
                      <a:lnTo>
                        <a:pt x="2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6">
                  <a:extLst>
                    <a:ext uri="{FF2B5EF4-FFF2-40B4-BE49-F238E27FC236}">
                      <a16:creationId xmlns:a16="http://schemas.microsoft.com/office/drawing/2014/main" id="{965D9DA2-EBAE-43CE-BE59-96D9AA6D0C68}"/>
                    </a:ext>
                  </a:extLst>
                </p:cNvPr>
                <p:cNvSpPr>
                  <a:spLocks/>
                </p:cNvSpPr>
                <p:nvPr/>
              </p:nvSpPr>
              <p:spPr bwMode="auto">
                <a:xfrm>
                  <a:off x="9321800" y="4252913"/>
                  <a:ext cx="173038" cy="155575"/>
                </a:xfrm>
                <a:custGeom>
                  <a:avLst/>
                  <a:gdLst>
                    <a:gd name="T0" fmla="*/ 6 w 53"/>
                    <a:gd name="T1" fmla="*/ 48 h 48"/>
                    <a:gd name="T2" fmla="*/ 4 w 53"/>
                    <a:gd name="T3" fmla="*/ 39 h 48"/>
                    <a:gd name="T4" fmla="*/ 11 w 53"/>
                    <a:gd name="T5" fmla="*/ 38 h 48"/>
                    <a:gd name="T6" fmla="*/ 12 w 53"/>
                    <a:gd name="T7" fmla="*/ 37 h 48"/>
                    <a:gd name="T8" fmla="*/ 5 w 53"/>
                    <a:gd name="T9" fmla="*/ 32 h 48"/>
                    <a:gd name="T10" fmla="*/ 1 w 53"/>
                    <a:gd name="T11" fmla="*/ 24 h 48"/>
                    <a:gd name="T12" fmla="*/ 3 w 53"/>
                    <a:gd name="T13" fmla="*/ 11 h 48"/>
                    <a:gd name="T14" fmla="*/ 15 w 53"/>
                    <a:gd name="T15" fmla="*/ 5 h 48"/>
                    <a:gd name="T16" fmla="*/ 48 w 53"/>
                    <a:gd name="T17" fmla="*/ 0 h 48"/>
                    <a:gd name="T18" fmla="*/ 49 w 53"/>
                    <a:gd name="T19" fmla="*/ 11 h 48"/>
                    <a:gd name="T20" fmla="*/ 19 w 53"/>
                    <a:gd name="T21" fmla="*/ 15 h 48"/>
                    <a:gd name="T22" fmla="*/ 11 w 53"/>
                    <a:gd name="T23" fmla="*/ 18 h 48"/>
                    <a:gd name="T24" fmla="*/ 10 w 53"/>
                    <a:gd name="T25" fmla="*/ 25 h 48"/>
                    <a:gd name="T26" fmla="*/ 11 w 53"/>
                    <a:gd name="T27" fmla="*/ 30 h 48"/>
                    <a:gd name="T28" fmla="*/ 15 w 53"/>
                    <a:gd name="T29" fmla="*/ 33 h 48"/>
                    <a:gd name="T30" fmla="*/ 19 w 53"/>
                    <a:gd name="T31" fmla="*/ 35 h 48"/>
                    <a:gd name="T32" fmla="*/ 24 w 53"/>
                    <a:gd name="T33" fmla="*/ 35 h 48"/>
                    <a:gd name="T34" fmla="*/ 52 w 53"/>
                    <a:gd name="T35" fmla="*/ 31 h 48"/>
                    <a:gd name="T36" fmla="*/ 53 w 53"/>
                    <a:gd name="T37" fmla="*/ 42 h 48"/>
                    <a:gd name="T38" fmla="*/ 6 w 53"/>
                    <a:gd name="T3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48">
                      <a:moveTo>
                        <a:pt x="6" y="48"/>
                      </a:moveTo>
                      <a:cubicBezTo>
                        <a:pt x="4" y="39"/>
                        <a:pt x="4" y="39"/>
                        <a:pt x="4" y="39"/>
                      </a:cubicBezTo>
                      <a:cubicBezTo>
                        <a:pt x="11" y="38"/>
                        <a:pt x="11" y="38"/>
                        <a:pt x="11" y="38"/>
                      </a:cubicBezTo>
                      <a:cubicBezTo>
                        <a:pt x="12" y="37"/>
                        <a:pt x="12" y="37"/>
                        <a:pt x="12" y="37"/>
                      </a:cubicBezTo>
                      <a:cubicBezTo>
                        <a:pt x="9" y="36"/>
                        <a:pt x="6" y="34"/>
                        <a:pt x="5" y="32"/>
                      </a:cubicBezTo>
                      <a:cubicBezTo>
                        <a:pt x="3" y="30"/>
                        <a:pt x="2" y="27"/>
                        <a:pt x="1" y="24"/>
                      </a:cubicBezTo>
                      <a:cubicBezTo>
                        <a:pt x="0" y="18"/>
                        <a:pt x="1" y="14"/>
                        <a:pt x="3" y="11"/>
                      </a:cubicBezTo>
                      <a:cubicBezTo>
                        <a:pt x="6" y="7"/>
                        <a:pt x="10" y="5"/>
                        <a:pt x="15" y="5"/>
                      </a:cubicBezTo>
                      <a:cubicBezTo>
                        <a:pt x="48" y="0"/>
                        <a:pt x="48" y="0"/>
                        <a:pt x="48" y="0"/>
                      </a:cubicBezTo>
                      <a:cubicBezTo>
                        <a:pt x="49" y="11"/>
                        <a:pt x="49" y="11"/>
                        <a:pt x="49" y="11"/>
                      </a:cubicBezTo>
                      <a:cubicBezTo>
                        <a:pt x="19" y="15"/>
                        <a:pt x="19" y="15"/>
                        <a:pt x="19" y="15"/>
                      </a:cubicBezTo>
                      <a:cubicBezTo>
                        <a:pt x="15" y="15"/>
                        <a:pt x="13" y="17"/>
                        <a:pt x="11" y="18"/>
                      </a:cubicBezTo>
                      <a:cubicBezTo>
                        <a:pt x="10" y="20"/>
                        <a:pt x="9" y="22"/>
                        <a:pt x="10" y="25"/>
                      </a:cubicBezTo>
                      <a:cubicBezTo>
                        <a:pt x="10" y="27"/>
                        <a:pt x="11" y="29"/>
                        <a:pt x="11" y="30"/>
                      </a:cubicBezTo>
                      <a:cubicBezTo>
                        <a:pt x="12" y="31"/>
                        <a:pt x="13" y="33"/>
                        <a:pt x="15" y="33"/>
                      </a:cubicBezTo>
                      <a:cubicBezTo>
                        <a:pt x="16" y="34"/>
                        <a:pt x="17" y="35"/>
                        <a:pt x="19" y="35"/>
                      </a:cubicBezTo>
                      <a:cubicBezTo>
                        <a:pt x="20" y="35"/>
                        <a:pt x="22" y="35"/>
                        <a:pt x="24" y="35"/>
                      </a:cubicBezTo>
                      <a:cubicBezTo>
                        <a:pt x="52" y="31"/>
                        <a:pt x="52" y="31"/>
                        <a:pt x="52" y="31"/>
                      </a:cubicBezTo>
                      <a:cubicBezTo>
                        <a:pt x="53" y="42"/>
                        <a:pt x="53" y="42"/>
                        <a:pt x="53" y="42"/>
                      </a:cubicBezTo>
                      <a:lnTo>
                        <a:pt x="6"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7">
                  <a:extLst>
                    <a:ext uri="{FF2B5EF4-FFF2-40B4-BE49-F238E27FC236}">
                      <a16:creationId xmlns:a16="http://schemas.microsoft.com/office/drawing/2014/main" id="{8EAA5A87-28EE-4592-87F8-2120DF912964}"/>
                    </a:ext>
                  </a:extLst>
                </p:cNvPr>
                <p:cNvSpPr>
                  <a:spLocks/>
                </p:cNvSpPr>
                <p:nvPr/>
              </p:nvSpPr>
              <p:spPr bwMode="auto">
                <a:xfrm>
                  <a:off x="9290050" y="4078288"/>
                  <a:ext cx="165100" cy="155575"/>
                </a:xfrm>
                <a:custGeom>
                  <a:avLst/>
                  <a:gdLst>
                    <a:gd name="T0" fmla="*/ 15 w 51"/>
                    <a:gd name="T1" fmla="*/ 15 h 48"/>
                    <a:gd name="T2" fmla="*/ 9 w 51"/>
                    <a:gd name="T3" fmla="*/ 20 h 48"/>
                    <a:gd name="T4" fmla="*/ 9 w 51"/>
                    <a:gd name="T5" fmla="*/ 28 h 48"/>
                    <a:gd name="T6" fmla="*/ 11 w 51"/>
                    <a:gd name="T7" fmla="*/ 32 h 48"/>
                    <a:gd name="T8" fmla="*/ 14 w 51"/>
                    <a:gd name="T9" fmla="*/ 36 h 48"/>
                    <a:gd name="T10" fmla="*/ 20 w 51"/>
                    <a:gd name="T11" fmla="*/ 37 h 48"/>
                    <a:gd name="T12" fmla="*/ 29 w 51"/>
                    <a:gd name="T13" fmla="*/ 36 h 48"/>
                    <a:gd name="T14" fmla="*/ 35 w 51"/>
                    <a:gd name="T15" fmla="*/ 34 h 48"/>
                    <a:gd name="T16" fmla="*/ 39 w 51"/>
                    <a:gd name="T17" fmla="*/ 30 h 48"/>
                    <a:gd name="T18" fmla="*/ 42 w 51"/>
                    <a:gd name="T19" fmla="*/ 25 h 48"/>
                    <a:gd name="T20" fmla="*/ 42 w 51"/>
                    <a:gd name="T21" fmla="*/ 19 h 48"/>
                    <a:gd name="T22" fmla="*/ 37 w 51"/>
                    <a:gd name="T23" fmla="*/ 13 h 48"/>
                    <a:gd name="T24" fmla="*/ 28 w 51"/>
                    <a:gd name="T25" fmla="*/ 11 h 48"/>
                    <a:gd name="T26" fmla="*/ 25 w 51"/>
                    <a:gd name="T27" fmla="*/ 1 h 48"/>
                    <a:gd name="T28" fmla="*/ 41 w 51"/>
                    <a:gd name="T29" fmla="*/ 4 h 48"/>
                    <a:gd name="T30" fmla="*/ 50 w 51"/>
                    <a:gd name="T31" fmla="*/ 17 h 48"/>
                    <a:gd name="T32" fmla="*/ 51 w 51"/>
                    <a:gd name="T33" fmla="*/ 27 h 48"/>
                    <a:gd name="T34" fmla="*/ 48 w 51"/>
                    <a:gd name="T35" fmla="*/ 36 h 48"/>
                    <a:gd name="T36" fmla="*/ 41 w 51"/>
                    <a:gd name="T37" fmla="*/ 42 h 48"/>
                    <a:gd name="T38" fmla="*/ 32 w 51"/>
                    <a:gd name="T39" fmla="*/ 46 h 48"/>
                    <a:gd name="T40" fmla="*/ 22 w 51"/>
                    <a:gd name="T41" fmla="*/ 48 h 48"/>
                    <a:gd name="T42" fmla="*/ 13 w 51"/>
                    <a:gd name="T43" fmla="*/ 46 h 48"/>
                    <a:gd name="T44" fmla="*/ 6 w 51"/>
                    <a:gd name="T45" fmla="*/ 40 h 48"/>
                    <a:gd name="T46" fmla="*/ 1 w 51"/>
                    <a:gd name="T47" fmla="*/ 31 h 48"/>
                    <a:gd name="T48" fmla="*/ 0 w 51"/>
                    <a:gd name="T49" fmla="*/ 23 h 48"/>
                    <a:gd name="T50" fmla="*/ 1 w 51"/>
                    <a:gd name="T51" fmla="*/ 15 h 48"/>
                    <a:gd name="T52" fmla="*/ 5 w 51"/>
                    <a:gd name="T53" fmla="*/ 9 h 48"/>
                    <a:gd name="T54" fmla="*/ 12 w 51"/>
                    <a:gd name="T55" fmla="*/ 5 h 48"/>
                    <a:gd name="T56" fmla="*/ 15 w 51"/>
                    <a:gd name="T57"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48">
                      <a:moveTo>
                        <a:pt x="15" y="15"/>
                      </a:moveTo>
                      <a:cubicBezTo>
                        <a:pt x="12" y="16"/>
                        <a:pt x="10" y="18"/>
                        <a:pt x="9" y="20"/>
                      </a:cubicBezTo>
                      <a:cubicBezTo>
                        <a:pt x="8" y="23"/>
                        <a:pt x="8" y="25"/>
                        <a:pt x="9" y="28"/>
                      </a:cubicBezTo>
                      <a:cubicBezTo>
                        <a:pt x="9" y="29"/>
                        <a:pt x="10" y="31"/>
                        <a:pt x="11" y="32"/>
                      </a:cubicBezTo>
                      <a:cubicBezTo>
                        <a:pt x="12" y="34"/>
                        <a:pt x="13" y="35"/>
                        <a:pt x="14" y="36"/>
                      </a:cubicBezTo>
                      <a:cubicBezTo>
                        <a:pt x="16" y="36"/>
                        <a:pt x="18" y="37"/>
                        <a:pt x="20" y="37"/>
                      </a:cubicBezTo>
                      <a:cubicBezTo>
                        <a:pt x="23" y="38"/>
                        <a:pt x="26" y="37"/>
                        <a:pt x="29" y="36"/>
                      </a:cubicBezTo>
                      <a:cubicBezTo>
                        <a:pt x="31" y="36"/>
                        <a:pt x="33" y="35"/>
                        <a:pt x="35" y="34"/>
                      </a:cubicBezTo>
                      <a:cubicBezTo>
                        <a:pt x="37" y="33"/>
                        <a:pt x="38" y="32"/>
                        <a:pt x="39" y="30"/>
                      </a:cubicBezTo>
                      <a:cubicBezTo>
                        <a:pt x="41" y="29"/>
                        <a:pt x="41" y="27"/>
                        <a:pt x="42" y="25"/>
                      </a:cubicBezTo>
                      <a:cubicBezTo>
                        <a:pt x="42" y="24"/>
                        <a:pt x="42" y="22"/>
                        <a:pt x="42" y="19"/>
                      </a:cubicBezTo>
                      <a:cubicBezTo>
                        <a:pt x="41" y="16"/>
                        <a:pt x="39" y="14"/>
                        <a:pt x="37" y="13"/>
                      </a:cubicBezTo>
                      <a:cubicBezTo>
                        <a:pt x="34" y="11"/>
                        <a:pt x="31" y="11"/>
                        <a:pt x="28" y="11"/>
                      </a:cubicBezTo>
                      <a:cubicBezTo>
                        <a:pt x="25" y="1"/>
                        <a:pt x="25" y="1"/>
                        <a:pt x="25" y="1"/>
                      </a:cubicBezTo>
                      <a:cubicBezTo>
                        <a:pt x="31" y="0"/>
                        <a:pt x="37" y="1"/>
                        <a:pt x="41" y="4"/>
                      </a:cubicBezTo>
                      <a:cubicBezTo>
                        <a:pt x="45" y="7"/>
                        <a:pt x="48" y="11"/>
                        <a:pt x="50" y="17"/>
                      </a:cubicBezTo>
                      <a:cubicBezTo>
                        <a:pt x="51" y="21"/>
                        <a:pt x="51" y="24"/>
                        <a:pt x="51" y="27"/>
                      </a:cubicBezTo>
                      <a:cubicBezTo>
                        <a:pt x="50" y="30"/>
                        <a:pt x="49" y="33"/>
                        <a:pt x="48" y="36"/>
                      </a:cubicBezTo>
                      <a:cubicBezTo>
                        <a:pt x="46" y="38"/>
                        <a:pt x="44" y="40"/>
                        <a:pt x="41" y="42"/>
                      </a:cubicBezTo>
                      <a:cubicBezTo>
                        <a:pt x="39" y="44"/>
                        <a:pt x="36" y="45"/>
                        <a:pt x="32" y="46"/>
                      </a:cubicBezTo>
                      <a:cubicBezTo>
                        <a:pt x="29" y="47"/>
                        <a:pt x="25" y="48"/>
                        <a:pt x="22" y="48"/>
                      </a:cubicBezTo>
                      <a:cubicBezTo>
                        <a:pt x="19" y="48"/>
                        <a:pt x="16" y="47"/>
                        <a:pt x="13" y="46"/>
                      </a:cubicBezTo>
                      <a:cubicBezTo>
                        <a:pt x="10" y="44"/>
                        <a:pt x="8" y="42"/>
                        <a:pt x="6" y="40"/>
                      </a:cubicBezTo>
                      <a:cubicBezTo>
                        <a:pt x="4" y="37"/>
                        <a:pt x="2" y="34"/>
                        <a:pt x="1" y="31"/>
                      </a:cubicBezTo>
                      <a:cubicBezTo>
                        <a:pt x="0" y="28"/>
                        <a:pt x="0" y="25"/>
                        <a:pt x="0" y="23"/>
                      </a:cubicBezTo>
                      <a:cubicBezTo>
                        <a:pt x="0" y="20"/>
                        <a:pt x="0" y="18"/>
                        <a:pt x="1" y="15"/>
                      </a:cubicBezTo>
                      <a:cubicBezTo>
                        <a:pt x="2" y="13"/>
                        <a:pt x="3" y="11"/>
                        <a:pt x="5" y="9"/>
                      </a:cubicBezTo>
                      <a:cubicBezTo>
                        <a:pt x="7" y="7"/>
                        <a:pt x="9" y="6"/>
                        <a:pt x="12" y="5"/>
                      </a:cubicBezTo>
                      <a:lnTo>
                        <a:pt x="15"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8">
                  <a:extLst>
                    <a:ext uri="{FF2B5EF4-FFF2-40B4-BE49-F238E27FC236}">
                      <a16:creationId xmlns:a16="http://schemas.microsoft.com/office/drawing/2014/main" id="{30E74DB9-58FC-4EF5-AEF7-339374BD7AD6}"/>
                    </a:ext>
                  </a:extLst>
                </p:cNvPr>
                <p:cNvSpPr>
                  <a:spLocks noEditPoints="1"/>
                </p:cNvSpPr>
                <p:nvPr/>
              </p:nvSpPr>
              <p:spPr bwMode="auto">
                <a:xfrm>
                  <a:off x="9231313" y="3911600"/>
                  <a:ext cx="165100" cy="157163"/>
                </a:xfrm>
                <a:custGeom>
                  <a:avLst/>
                  <a:gdLst>
                    <a:gd name="T0" fmla="*/ 33 w 51"/>
                    <a:gd name="T1" fmla="*/ 35 h 48"/>
                    <a:gd name="T2" fmla="*/ 37 w 51"/>
                    <a:gd name="T3" fmla="*/ 32 h 48"/>
                    <a:gd name="T4" fmla="*/ 41 w 51"/>
                    <a:gd name="T5" fmla="*/ 28 h 48"/>
                    <a:gd name="T6" fmla="*/ 42 w 51"/>
                    <a:gd name="T7" fmla="*/ 23 h 48"/>
                    <a:gd name="T8" fmla="*/ 41 w 51"/>
                    <a:gd name="T9" fmla="*/ 17 h 48"/>
                    <a:gd name="T10" fmla="*/ 36 w 51"/>
                    <a:gd name="T11" fmla="*/ 11 h 48"/>
                    <a:gd name="T12" fmla="*/ 29 w 51"/>
                    <a:gd name="T13" fmla="*/ 10 h 48"/>
                    <a:gd name="T14" fmla="*/ 25 w 51"/>
                    <a:gd name="T15" fmla="*/ 1 h 48"/>
                    <a:gd name="T16" fmla="*/ 32 w 51"/>
                    <a:gd name="T17" fmla="*/ 1 h 48"/>
                    <a:gd name="T18" fmla="*/ 39 w 51"/>
                    <a:gd name="T19" fmla="*/ 3 h 48"/>
                    <a:gd name="T20" fmla="*/ 45 w 51"/>
                    <a:gd name="T21" fmla="*/ 8 h 48"/>
                    <a:gd name="T22" fmla="*/ 48 w 51"/>
                    <a:gd name="T23" fmla="*/ 14 h 48"/>
                    <a:gd name="T24" fmla="*/ 51 w 51"/>
                    <a:gd name="T25" fmla="*/ 24 h 48"/>
                    <a:gd name="T26" fmla="*/ 49 w 51"/>
                    <a:gd name="T27" fmla="*/ 33 h 48"/>
                    <a:gd name="T28" fmla="*/ 43 w 51"/>
                    <a:gd name="T29" fmla="*/ 40 h 48"/>
                    <a:gd name="T30" fmla="*/ 35 w 51"/>
                    <a:gd name="T31" fmla="*/ 46 h 48"/>
                    <a:gd name="T32" fmla="*/ 25 w 51"/>
                    <a:gd name="T33" fmla="*/ 48 h 48"/>
                    <a:gd name="T34" fmla="*/ 16 w 51"/>
                    <a:gd name="T35" fmla="*/ 47 h 48"/>
                    <a:gd name="T36" fmla="*/ 8 w 51"/>
                    <a:gd name="T37" fmla="*/ 42 h 48"/>
                    <a:gd name="T38" fmla="*/ 2 w 51"/>
                    <a:gd name="T39" fmla="*/ 34 h 48"/>
                    <a:gd name="T40" fmla="*/ 0 w 51"/>
                    <a:gd name="T41" fmla="*/ 24 h 48"/>
                    <a:gd name="T42" fmla="*/ 3 w 51"/>
                    <a:gd name="T43" fmla="*/ 15 h 48"/>
                    <a:gd name="T44" fmla="*/ 10 w 51"/>
                    <a:gd name="T45" fmla="*/ 7 h 48"/>
                    <a:gd name="T46" fmla="*/ 19 w 51"/>
                    <a:gd name="T47" fmla="*/ 3 h 48"/>
                    <a:gd name="T48" fmla="*/ 33 w 51"/>
                    <a:gd name="T49" fmla="*/ 35 h 48"/>
                    <a:gd name="T50" fmla="*/ 17 w 51"/>
                    <a:gd name="T51" fmla="*/ 15 h 48"/>
                    <a:gd name="T52" fmla="*/ 13 w 51"/>
                    <a:gd name="T53" fmla="*/ 18 h 48"/>
                    <a:gd name="T54" fmla="*/ 10 w 51"/>
                    <a:gd name="T55" fmla="*/ 22 h 48"/>
                    <a:gd name="T56" fmla="*/ 9 w 51"/>
                    <a:gd name="T57" fmla="*/ 26 h 48"/>
                    <a:gd name="T58" fmla="*/ 10 w 51"/>
                    <a:gd name="T59" fmla="*/ 31 h 48"/>
                    <a:gd name="T60" fmla="*/ 13 w 51"/>
                    <a:gd name="T61" fmla="*/ 35 h 48"/>
                    <a:gd name="T62" fmla="*/ 17 w 51"/>
                    <a:gd name="T63" fmla="*/ 38 h 48"/>
                    <a:gd name="T64" fmla="*/ 21 w 51"/>
                    <a:gd name="T65" fmla="*/ 39 h 48"/>
                    <a:gd name="T66" fmla="*/ 26 w 51"/>
                    <a:gd name="T67" fmla="*/ 38 h 48"/>
                    <a:gd name="T68" fmla="*/ 17 w 51"/>
                    <a:gd name="T6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8">
                      <a:moveTo>
                        <a:pt x="33" y="35"/>
                      </a:moveTo>
                      <a:cubicBezTo>
                        <a:pt x="35" y="34"/>
                        <a:pt x="36" y="33"/>
                        <a:pt x="37" y="32"/>
                      </a:cubicBezTo>
                      <a:cubicBezTo>
                        <a:pt x="39" y="31"/>
                        <a:pt x="40" y="30"/>
                        <a:pt x="41" y="28"/>
                      </a:cubicBezTo>
                      <a:cubicBezTo>
                        <a:pt x="42" y="27"/>
                        <a:pt x="42" y="25"/>
                        <a:pt x="42" y="23"/>
                      </a:cubicBezTo>
                      <a:cubicBezTo>
                        <a:pt x="42" y="21"/>
                        <a:pt x="42" y="20"/>
                        <a:pt x="41" y="17"/>
                      </a:cubicBezTo>
                      <a:cubicBezTo>
                        <a:pt x="40" y="15"/>
                        <a:pt x="38" y="13"/>
                        <a:pt x="36" y="11"/>
                      </a:cubicBezTo>
                      <a:cubicBezTo>
                        <a:pt x="34" y="10"/>
                        <a:pt x="32" y="10"/>
                        <a:pt x="29" y="10"/>
                      </a:cubicBezTo>
                      <a:cubicBezTo>
                        <a:pt x="25" y="1"/>
                        <a:pt x="25" y="1"/>
                        <a:pt x="25" y="1"/>
                      </a:cubicBezTo>
                      <a:cubicBezTo>
                        <a:pt x="27" y="0"/>
                        <a:pt x="30" y="0"/>
                        <a:pt x="32" y="1"/>
                      </a:cubicBezTo>
                      <a:cubicBezTo>
                        <a:pt x="35" y="1"/>
                        <a:pt x="37" y="2"/>
                        <a:pt x="39" y="3"/>
                      </a:cubicBezTo>
                      <a:cubicBezTo>
                        <a:pt x="41" y="4"/>
                        <a:pt x="43" y="6"/>
                        <a:pt x="45" y="8"/>
                      </a:cubicBezTo>
                      <a:cubicBezTo>
                        <a:pt x="46" y="10"/>
                        <a:pt x="47" y="12"/>
                        <a:pt x="48" y="14"/>
                      </a:cubicBezTo>
                      <a:cubicBezTo>
                        <a:pt x="50" y="18"/>
                        <a:pt x="51" y="21"/>
                        <a:pt x="51" y="24"/>
                      </a:cubicBezTo>
                      <a:cubicBezTo>
                        <a:pt x="51" y="27"/>
                        <a:pt x="50" y="30"/>
                        <a:pt x="49" y="33"/>
                      </a:cubicBezTo>
                      <a:cubicBezTo>
                        <a:pt x="48" y="36"/>
                        <a:pt x="46" y="38"/>
                        <a:pt x="43" y="40"/>
                      </a:cubicBezTo>
                      <a:cubicBezTo>
                        <a:pt x="41" y="42"/>
                        <a:pt x="38" y="44"/>
                        <a:pt x="35" y="46"/>
                      </a:cubicBezTo>
                      <a:cubicBezTo>
                        <a:pt x="31" y="47"/>
                        <a:pt x="28" y="48"/>
                        <a:pt x="25" y="48"/>
                      </a:cubicBezTo>
                      <a:cubicBezTo>
                        <a:pt x="22" y="48"/>
                        <a:pt x="19" y="48"/>
                        <a:pt x="16" y="47"/>
                      </a:cubicBezTo>
                      <a:cubicBezTo>
                        <a:pt x="13" y="46"/>
                        <a:pt x="10" y="45"/>
                        <a:pt x="8" y="42"/>
                      </a:cubicBezTo>
                      <a:cubicBezTo>
                        <a:pt x="5" y="40"/>
                        <a:pt x="4" y="38"/>
                        <a:pt x="2" y="34"/>
                      </a:cubicBezTo>
                      <a:cubicBezTo>
                        <a:pt x="1" y="31"/>
                        <a:pt x="0" y="28"/>
                        <a:pt x="0" y="24"/>
                      </a:cubicBezTo>
                      <a:cubicBezTo>
                        <a:pt x="1" y="21"/>
                        <a:pt x="1" y="18"/>
                        <a:pt x="3" y="15"/>
                      </a:cubicBezTo>
                      <a:cubicBezTo>
                        <a:pt x="5" y="12"/>
                        <a:pt x="7" y="9"/>
                        <a:pt x="10" y="7"/>
                      </a:cubicBezTo>
                      <a:cubicBezTo>
                        <a:pt x="12" y="5"/>
                        <a:pt x="15" y="4"/>
                        <a:pt x="19" y="3"/>
                      </a:cubicBezTo>
                      <a:lnTo>
                        <a:pt x="33" y="35"/>
                      </a:lnTo>
                      <a:close/>
                      <a:moveTo>
                        <a:pt x="17" y="15"/>
                      </a:moveTo>
                      <a:cubicBezTo>
                        <a:pt x="15" y="16"/>
                        <a:pt x="14" y="17"/>
                        <a:pt x="13" y="18"/>
                      </a:cubicBezTo>
                      <a:cubicBezTo>
                        <a:pt x="11" y="19"/>
                        <a:pt x="11" y="20"/>
                        <a:pt x="10" y="22"/>
                      </a:cubicBezTo>
                      <a:cubicBezTo>
                        <a:pt x="9" y="23"/>
                        <a:pt x="9" y="25"/>
                        <a:pt x="9" y="26"/>
                      </a:cubicBezTo>
                      <a:cubicBezTo>
                        <a:pt x="9" y="28"/>
                        <a:pt x="9" y="29"/>
                        <a:pt x="10" y="31"/>
                      </a:cubicBezTo>
                      <a:cubicBezTo>
                        <a:pt x="10" y="33"/>
                        <a:pt x="11" y="34"/>
                        <a:pt x="13" y="35"/>
                      </a:cubicBezTo>
                      <a:cubicBezTo>
                        <a:pt x="14" y="37"/>
                        <a:pt x="15" y="37"/>
                        <a:pt x="17" y="38"/>
                      </a:cubicBezTo>
                      <a:cubicBezTo>
                        <a:pt x="18" y="38"/>
                        <a:pt x="20" y="39"/>
                        <a:pt x="21" y="39"/>
                      </a:cubicBezTo>
                      <a:cubicBezTo>
                        <a:pt x="23" y="39"/>
                        <a:pt x="25" y="38"/>
                        <a:pt x="26" y="38"/>
                      </a:cubicBezTo>
                      <a:lnTo>
                        <a:pt x="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F7FE747E-67E6-47FF-A75F-67E25A97EAC5}"/>
                </a:ext>
              </a:extLst>
            </p:cNvPr>
            <p:cNvGrpSpPr/>
            <p:nvPr/>
          </p:nvGrpSpPr>
          <p:grpSpPr>
            <a:xfrm>
              <a:off x="6562725" y="674688"/>
              <a:ext cx="3200400" cy="3302000"/>
              <a:chOff x="6562725" y="674688"/>
              <a:chExt cx="3200400" cy="3302000"/>
            </a:xfrm>
          </p:grpSpPr>
          <p:sp>
            <p:nvSpPr>
              <p:cNvPr id="66" name="Freeform 59">
                <a:extLst>
                  <a:ext uri="{FF2B5EF4-FFF2-40B4-BE49-F238E27FC236}">
                    <a16:creationId xmlns:a16="http://schemas.microsoft.com/office/drawing/2014/main" id="{E8AB9CD3-A5BB-4E77-8EF6-DC74992B9DD1}"/>
                  </a:ext>
                </a:extLst>
              </p:cNvPr>
              <p:cNvSpPr>
                <a:spLocks/>
              </p:cNvSpPr>
              <p:nvPr/>
            </p:nvSpPr>
            <p:spPr bwMode="auto">
              <a:xfrm>
                <a:off x="6562725" y="674688"/>
                <a:ext cx="3200400" cy="3302000"/>
              </a:xfrm>
              <a:custGeom>
                <a:avLst/>
                <a:gdLst>
                  <a:gd name="T0" fmla="*/ 802 w 987"/>
                  <a:gd name="T1" fmla="*/ 185 h 1018"/>
                  <a:gd name="T2" fmla="*/ 133 w 987"/>
                  <a:gd name="T3" fmla="*/ 185 h 1018"/>
                  <a:gd name="T4" fmla="*/ 8 w 987"/>
                  <a:gd name="T5" fmla="*/ 551 h 1018"/>
                  <a:gd name="T6" fmla="*/ 157 w 987"/>
                  <a:gd name="T7" fmla="*/ 624 h 1018"/>
                  <a:gd name="T8" fmla="*/ 234 w 987"/>
                  <a:gd name="T9" fmla="*/ 286 h 1018"/>
                  <a:gd name="T10" fmla="*/ 701 w 987"/>
                  <a:gd name="T11" fmla="*/ 286 h 1018"/>
                  <a:gd name="T12" fmla="*/ 701 w 987"/>
                  <a:gd name="T13" fmla="*/ 753 h 1018"/>
                  <a:gd name="T14" fmla="*/ 267 w 987"/>
                  <a:gd name="T15" fmla="*/ 769 h 1018"/>
                  <a:gd name="T16" fmla="*/ 262 w 987"/>
                  <a:gd name="T17" fmla="*/ 930 h 1018"/>
                  <a:gd name="T18" fmla="*/ 802 w 987"/>
                  <a:gd name="T19" fmla="*/ 854 h 1018"/>
                  <a:gd name="T20" fmla="*/ 802 w 987"/>
                  <a:gd name="T21" fmla="*/ 185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7" h="1018">
                    <a:moveTo>
                      <a:pt x="802" y="185"/>
                    </a:moveTo>
                    <a:cubicBezTo>
                      <a:pt x="617" y="0"/>
                      <a:pt x="318" y="0"/>
                      <a:pt x="133" y="185"/>
                    </a:cubicBezTo>
                    <a:cubicBezTo>
                      <a:pt x="34" y="285"/>
                      <a:pt x="0" y="421"/>
                      <a:pt x="8" y="551"/>
                    </a:cubicBezTo>
                    <a:cubicBezTo>
                      <a:pt x="66" y="571"/>
                      <a:pt x="113" y="592"/>
                      <a:pt x="157" y="624"/>
                    </a:cubicBezTo>
                    <a:cubicBezTo>
                      <a:pt x="121" y="510"/>
                      <a:pt x="144" y="376"/>
                      <a:pt x="234" y="286"/>
                    </a:cubicBezTo>
                    <a:cubicBezTo>
                      <a:pt x="363" y="157"/>
                      <a:pt x="572" y="157"/>
                      <a:pt x="701" y="286"/>
                    </a:cubicBezTo>
                    <a:cubicBezTo>
                      <a:pt x="830" y="415"/>
                      <a:pt x="830" y="624"/>
                      <a:pt x="701" y="753"/>
                    </a:cubicBezTo>
                    <a:cubicBezTo>
                      <a:pt x="584" y="870"/>
                      <a:pt x="396" y="864"/>
                      <a:pt x="267" y="769"/>
                    </a:cubicBezTo>
                    <a:cubicBezTo>
                      <a:pt x="238" y="809"/>
                      <a:pt x="232" y="897"/>
                      <a:pt x="262" y="930"/>
                    </a:cubicBezTo>
                    <a:cubicBezTo>
                      <a:pt x="439" y="1018"/>
                      <a:pt x="654" y="1002"/>
                      <a:pt x="802" y="854"/>
                    </a:cubicBezTo>
                    <a:cubicBezTo>
                      <a:pt x="987" y="669"/>
                      <a:pt x="987" y="370"/>
                      <a:pt x="802" y="185"/>
                    </a:cubicBezTo>
                    <a:close/>
                  </a:path>
                </a:pathLst>
              </a:custGeom>
              <a:solidFill>
                <a:srgbClr val="E5B6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a:extLst>
                  <a:ext uri="{FF2B5EF4-FFF2-40B4-BE49-F238E27FC236}">
                    <a16:creationId xmlns:a16="http://schemas.microsoft.com/office/drawing/2014/main" id="{DB642FAA-5F53-4581-8AE7-B41D3147C368}"/>
                  </a:ext>
                </a:extLst>
              </p:cNvPr>
              <p:cNvSpPr>
                <a:spLocks noEditPoints="1"/>
              </p:cNvSpPr>
              <p:nvPr/>
            </p:nvSpPr>
            <p:spPr bwMode="auto">
              <a:xfrm>
                <a:off x="7937500" y="1755775"/>
                <a:ext cx="823913" cy="985838"/>
              </a:xfrm>
              <a:custGeom>
                <a:avLst/>
                <a:gdLst>
                  <a:gd name="T0" fmla="*/ 98 w 254"/>
                  <a:gd name="T1" fmla="*/ 55 h 304"/>
                  <a:gd name="T2" fmla="*/ 119 w 254"/>
                  <a:gd name="T3" fmla="*/ 71 h 304"/>
                  <a:gd name="T4" fmla="*/ 117 w 254"/>
                  <a:gd name="T5" fmla="*/ 66 h 304"/>
                  <a:gd name="T6" fmla="*/ 101 w 254"/>
                  <a:gd name="T7" fmla="*/ 59 h 304"/>
                  <a:gd name="T8" fmla="*/ 117 w 254"/>
                  <a:gd name="T9" fmla="*/ 66 h 304"/>
                  <a:gd name="T10" fmla="*/ 25 w 254"/>
                  <a:gd name="T11" fmla="*/ 116 h 304"/>
                  <a:gd name="T12" fmla="*/ 1 w 254"/>
                  <a:gd name="T13" fmla="*/ 166 h 304"/>
                  <a:gd name="T14" fmla="*/ 27 w 254"/>
                  <a:gd name="T15" fmla="*/ 215 h 304"/>
                  <a:gd name="T16" fmla="*/ 90 w 254"/>
                  <a:gd name="T17" fmla="*/ 244 h 304"/>
                  <a:gd name="T18" fmla="*/ 207 w 254"/>
                  <a:gd name="T19" fmla="*/ 238 h 304"/>
                  <a:gd name="T20" fmla="*/ 254 w 254"/>
                  <a:gd name="T21" fmla="*/ 99 h 304"/>
                  <a:gd name="T22" fmla="*/ 118 w 254"/>
                  <a:gd name="T23" fmla="*/ 100 h 304"/>
                  <a:gd name="T24" fmla="*/ 104 w 254"/>
                  <a:gd name="T25" fmla="*/ 94 h 304"/>
                  <a:gd name="T26" fmla="*/ 89 w 254"/>
                  <a:gd name="T27" fmla="*/ 96 h 304"/>
                  <a:gd name="T28" fmla="*/ 84 w 254"/>
                  <a:gd name="T29" fmla="*/ 82 h 304"/>
                  <a:gd name="T30" fmla="*/ 72 w 254"/>
                  <a:gd name="T31" fmla="*/ 72 h 304"/>
                  <a:gd name="T32" fmla="*/ 78 w 254"/>
                  <a:gd name="T33" fmla="*/ 59 h 304"/>
                  <a:gd name="T34" fmla="*/ 76 w 254"/>
                  <a:gd name="T35" fmla="*/ 43 h 304"/>
                  <a:gd name="T36" fmla="*/ 90 w 254"/>
                  <a:gd name="T37" fmla="*/ 38 h 304"/>
                  <a:gd name="T38" fmla="*/ 99 w 254"/>
                  <a:gd name="T39" fmla="*/ 25 h 304"/>
                  <a:gd name="T40" fmla="*/ 113 w 254"/>
                  <a:gd name="T41" fmla="*/ 31 h 304"/>
                  <a:gd name="T42" fmla="*/ 128 w 254"/>
                  <a:gd name="T43" fmla="*/ 29 h 304"/>
                  <a:gd name="T44" fmla="*/ 134 w 254"/>
                  <a:gd name="T45" fmla="*/ 44 h 304"/>
                  <a:gd name="T46" fmla="*/ 146 w 254"/>
                  <a:gd name="T47" fmla="*/ 53 h 304"/>
                  <a:gd name="T48" fmla="*/ 140 w 254"/>
                  <a:gd name="T49" fmla="*/ 67 h 304"/>
                  <a:gd name="T50" fmla="*/ 142 w 254"/>
                  <a:gd name="T51" fmla="*/ 82 h 304"/>
                  <a:gd name="T52" fmla="*/ 128 w 254"/>
                  <a:gd name="T53" fmla="*/ 88 h 304"/>
                  <a:gd name="T54" fmla="*/ 118 w 254"/>
                  <a:gd name="T55" fmla="*/ 100 h 304"/>
                  <a:gd name="T56" fmla="*/ 212 w 254"/>
                  <a:gd name="T57" fmla="*/ 136 h 304"/>
                  <a:gd name="T58" fmla="*/ 206 w 254"/>
                  <a:gd name="T59" fmla="*/ 156 h 304"/>
                  <a:gd name="T60" fmla="*/ 186 w 254"/>
                  <a:gd name="T61" fmla="*/ 156 h 304"/>
                  <a:gd name="T62" fmla="*/ 168 w 254"/>
                  <a:gd name="T63" fmla="*/ 166 h 304"/>
                  <a:gd name="T64" fmla="*/ 154 w 254"/>
                  <a:gd name="T65" fmla="*/ 151 h 304"/>
                  <a:gd name="T66" fmla="*/ 134 w 254"/>
                  <a:gd name="T67" fmla="*/ 146 h 304"/>
                  <a:gd name="T68" fmla="*/ 134 w 254"/>
                  <a:gd name="T69" fmla="*/ 125 h 304"/>
                  <a:gd name="T70" fmla="*/ 124 w 254"/>
                  <a:gd name="T71" fmla="*/ 107 h 304"/>
                  <a:gd name="T72" fmla="*/ 139 w 254"/>
                  <a:gd name="T73" fmla="*/ 93 h 304"/>
                  <a:gd name="T74" fmla="*/ 144 w 254"/>
                  <a:gd name="T75" fmla="*/ 73 h 304"/>
                  <a:gd name="T76" fmla="*/ 165 w 254"/>
                  <a:gd name="T77" fmla="*/ 73 h 304"/>
                  <a:gd name="T78" fmla="*/ 183 w 254"/>
                  <a:gd name="T79" fmla="*/ 63 h 304"/>
                  <a:gd name="T80" fmla="*/ 197 w 254"/>
                  <a:gd name="T81" fmla="*/ 77 h 304"/>
                  <a:gd name="T82" fmla="*/ 217 w 254"/>
                  <a:gd name="T83" fmla="*/ 83 h 304"/>
                  <a:gd name="T84" fmla="*/ 217 w 254"/>
                  <a:gd name="T85" fmla="*/ 103 h 304"/>
                  <a:gd name="T86" fmla="*/ 227 w 254"/>
                  <a:gd name="T87" fmla="*/ 121 h 304"/>
                  <a:gd name="T88" fmla="*/ 180 w 254"/>
                  <a:gd name="T89" fmla="*/ 97 h 304"/>
                  <a:gd name="T90" fmla="*/ 171 w 254"/>
                  <a:gd name="T91" fmla="*/ 132 h 304"/>
                  <a:gd name="T92" fmla="*/ 180 w 254"/>
                  <a:gd name="T93" fmla="*/ 97 h 304"/>
                  <a:gd name="T94" fmla="*/ 163 w 254"/>
                  <a:gd name="T95" fmla="*/ 114 h 304"/>
                  <a:gd name="T96" fmla="*/ 188 w 254"/>
                  <a:gd name="T97" fmla="*/ 11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 h="304">
                    <a:moveTo>
                      <a:pt x="117" y="52"/>
                    </a:moveTo>
                    <a:cubicBezTo>
                      <a:pt x="111" y="47"/>
                      <a:pt x="103" y="49"/>
                      <a:pt x="98" y="55"/>
                    </a:cubicBezTo>
                    <a:cubicBezTo>
                      <a:pt x="94" y="60"/>
                      <a:pt x="95" y="69"/>
                      <a:pt x="101" y="73"/>
                    </a:cubicBezTo>
                    <a:cubicBezTo>
                      <a:pt x="107" y="78"/>
                      <a:pt x="115" y="77"/>
                      <a:pt x="119" y="71"/>
                    </a:cubicBezTo>
                    <a:cubicBezTo>
                      <a:pt x="124" y="65"/>
                      <a:pt x="123" y="56"/>
                      <a:pt x="117" y="52"/>
                    </a:cubicBezTo>
                    <a:moveTo>
                      <a:pt x="117" y="66"/>
                    </a:moveTo>
                    <a:cubicBezTo>
                      <a:pt x="115" y="71"/>
                      <a:pt x="110" y="73"/>
                      <a:pt x="105" y="71"/>
                    </a:cubicBezTo>
                    <a:cubicBezTo>
                      <a:pt x="101" y="69"/>
                      <a:pt x="99" y="64"/>
                      <a:pt x="101" y="59"/>
                    </a:cubicBezTo>
                    <a:cubicBezTo>
                      <a:pt x="102" y="55"/>
                      <a:pt x="108" y="52"/>
                      <a:pt x="112" y="54"/>
                    </a:cubicBezTo>
                    <a:cubicBezTo>
                      <a:pt x="117" y="56"/>
                      <a:pt x="119" y="61"/>
                      <a:pt x="117" y="66"/>
                    </a:cubicBezTo>
                    <a:moveTo>
                      <a:pt x="143" y="0"/>
                    </a:moveTo>
                    <a:cubicBezTo>
                      <a:pt x="127" y="0"/>
                      <a:pt x="25" y="5"/>
                      <a:pt x="25" y="116"/>
                    </a:cubicBezTo>
                    <a:cubicBezTo>
                      <a:pt x="17" y="128"/>
                      <a:pt x="7" y="145"/>
                      <a:pt x="7" y="145"/>
                    </a:cubicBezTo>
                    <a:cubicBezTo>
                      <a:pt x="7" y="145"/>
                      <a:pt x="0" y="161"/>
                      <a:pt x="1" y="166"/>
                    </a:cubicBezTo>
                    <a:cubicBezTo>
                      <a:pt x="5" y="178"/>
                      <a:pt x="26" y="178"/>
                      <a:pt x="26" y="183"/>
                    </a:cubicBezTo>
                    <a:cubicBezTo>
                      <a:pt x="26" y="189"/>
                      <a:pt x="27" y="215"/>
                      <a:pt x="27" y="215"/>
                    </a:cubicBezTo>
                    <a:cubicBezTo>
                      <a:pt x="27" y="215"/>
                      <a:pt x="21" y="238"/>
                      <a:pt x="41" y="243"/>
                    </a:cubicBezTo>
                    <a:cubicBezTo>
                      <a:pt x="50" y="245"/>
                      <a:pt x="90" y="244"/>
                      <a:pt x="90" y="244"/>
                    </a:cubicBezTo>
                    <a:cubicBezTo>
                      <a:pt x="90" y="304"/>
                      <a:pt x="90" y="304"/>
                      <a:pt x="90" y="304"/>
                    </a:cubicBezTo>
                    <a:cubicBezTo>
                      <a:pt x="207" y="238"/>
                      <a:pt x="207" y="238"/>
                      <a:pt x="207" y="238"/>
                    </a:cubicBezTo>
                    <a:cubicBezTo>
                      <a:pt x="207" y="203"/>
                      <a:pt x="207" y="203"/>
                      <a:pt x="207" y="203"/>
                    </a:cubicBezTo>
                    <a:cubicBezTo>
                      <a:pt x="207" y="203"/>
                      <a:pt x="254" y="179"/>
                      <a:pt x="254" y="99"/>
                    </a:cubicBezTo>
                    <a:cubicBezTo>
                      <a:pt x="254" y="24"/>
                      <a:pt x="183" y="0"/>
                      <a:pt x="143" y="0"/>
                    </a:cubicBezTo>
                    <a:moveTo>
                      <a:pt x="118" y="100"/>
                    </a:moveTo>
                    <a:cubicBezTo>
                      <a:pt x="109" y="101"/>
                      <a:pt x="109" y="101"/>
                      <a:pt x="109" y="101"/>
                    </a:cubicBezTo>
                    <a:cubicBezTo>
                      <a:pt x="104" y="94"/>
                      <a:pt x="104" y="94"/>
                      <a:pt x="104" y="94"/>
                    </a:cubicBezTo>
                    <a:cubicBezTo>
                      <a:pt x="102" y="93"/>
                      <a:pt x="99" y="93"/>
                      <a:pt x="97" y="92"/>
                    </a:cubicBezTo>
                    <a:cubicBezTo>
                      <a:pt x="89" y="96"/>
                      <a:pt x="89" y="96"/>
                      <a:pt x="89" y="96"/>
                    </a:cubicBezTo>
                    <a:cubicBezTo>
                      <a:pt x="82" y="90"/>
                      <a:pt x="82" y="90"/>
                      <a:pt x="82" y="90"/>
                    </a:cubicBezTo>
                    <a:cubicBezTo>
                      <a:pt x="84" y="82"/>
                      <a:pt x="84" y="82"/>
                      <a:pt x="84" y="82"/>
                    </a:cubicBezTo>
                    <a:cubicBezTo>
                      <a:pt x="82" y="80"/>
                      <a:pt x="81" y="78"/>
                      <a:pt x="80" y="75"/>
                    </a:cubicBezTo>
                    <a:cubicBezTo>
                      <a:pt x="72" y="72"/>
                      <a:pt x="72" y="72"/>
                      <a:pt x="72" y="72"/>
                    </a:cubicBezTo>
                    <a:cubicBezTo>
                      <a:pt x="71" y="64"/>
                      <a:pt x="71" y="64"/>
                      <a:pt x="71" y="64"/>
                    </a:cubicBezTo>
                    <a:cubicBezTo>
                      <a:pt x="78" y="59"/>
                      <a:pt x="78" y="59"/>
                      <a:pt x="78" y="59"/>
                    </a:cubicBezTo>
                    <a:cubicBezTo>
                      <a:pt x="78" y="56"/>
                      <a:pt x="79" y="54"/>
                      <a:pt x="80" y="51"/>
                    </a:cubicBezTo>
                    <a:cubicBezTo>
                      <a:pt x="76" y="43"/>
                      <a:pt x="76" y="43"/>
                      <a:pt x="76" y="43"/>
                    </a:cubicBezTo>
                    <a:cubicBezTo>
                      <a:pt x="81" y="36"/>
                      <a:pt x="81" y="36"/>
                      <a:pt x="81" y="36"/>
                    </a:cubicBezTo>
                    <a:cubicBezTo>
                      <a:pt x="90" y="38"/>
                      <a:pt x="90" y="38"/>
                      <a:pt x="90" y="38"/>
                    </a:cubicBezTo>
                    <a:cubicBezTo>
                      <a:pt x="92" y="36"/>
                      <a:pt x="94" y="35"/>
                      <a:pt x="96" y="34"/>
                    </a:cubicBezTo>
                    <a:cubicBezTo>
                      <a:pt x="99" y="25"/>
                      <a:pt x="99" y="25"/>
                      <a:pt x="99" y="25"/>
                    </a:cubicBezTo>
                    <a:cubicBezTo>
                      <a:pt x="108" y="24"/>
                      <a:pt x="108" y="24"/>
                      <a:pt x="108" y="24"/>
                    </a:cubicBezTo>
                    <a:cubicBezTo>
                      <a:pt x="113" y="31"/>
                      <a:pt x="113" y="31"/>
                      <a:pt x="113" y="31"/>
                    </a:cubicBezTo>
                    <a:cubicBezTo>
                      <a:pt x="116" y="32"/>
                      <a:pt x="118" y="33"/>
                      <a:pt x="121" y="33"/>
                    </a:cubicBezTo>
                    <a:cubicBezTo>
                      <a:pt x="128" y="29"/>
                      <a:pt x="128" y="29"/>
                      <a:pt x="128" y="29"/>
                    </a:cubicBezTo>
                    <a:cubicBezTo>
                      <a:pt x="136" y="35"/>
                      <a:pt x="136" y="35"/>
                      <a:pt x="136" y="35"/>
                    </a:cubicBezTo>
                    <a:cubicBezTo>
                      <a:pt x="134" y="44"/>
                      <a:pt x="134" y="44"/>
                      <a:pt x="134" y="44"/>
                    </a:cubicBezTo>
                    <a:cubicBezTo>
                      <a:pt x="135" y="46"/>
                      <a:pt x="137" y="48"/>
                      <a:pt x="138" y="50"/>
                    </a:cubicBezTo>
                    <a:cubicBezTo>
                      <a:pt x="146" y="53"/>
                      <a:pt x="146" y="53"/>
                      <a:pt x="146" y="53"/>
                    </a:cubicBezTo>
                    <a:cubicBezTo>
                      <a:pt x="147" y="62"/>
                      <a:pt x="147" y="62"/>
                      <a:pt x="147" y="62"/>
                    </a:cubicBezTo>
                    <a:cubicBezTo>
                      <a:pt x="140" y="67"/>
                      <a:pt x="140" y="67"/>
                      <a:pt x="140" y="67"/>
                    </a:cubicBezTo>
                    <a:cubicBezTo>
                      <a:pt x="140" y="69"/>
                      <a:pt x="139" y="72"/>
                      <a:pt x="138" y="74"/>
                    </a:cubicBezTo>
                    <a:cubicBezTo>
                      <a:pt x="142" y="82"/>
                      <a:pt x="142" y="82"/>
                      <a:pt x="142" y="82"/>
                    </a:cubicBezTo>
                    <a:cubicBezTo>
                      <a:pt x="136" y="89"/>
                      <a:pt x="136" y="89"/>
                      <a:pt x="136" y="89"/>
                    </a:cubicBezTo>
                    <a:cubicBezTo>
                      <a:pt x="128" y="88"/>
                      <a:pt x="128" y="88"/>
                      <a:pt x="128" y="88"/>
                    </a:cubicBezTo>
                    <a:cubicBezTo>
                      <a:pt x="126" y="89"/>
                      <a:pt x="123" y="90"/>
                      <a:pt x="121" y="91"/>
                    </a:cubicBezTo>
                    <a:lnTo>
                      <a:pt x="118" y="100"/>
                    </a:lnTo>
                    <a:close/>
                    <a:moveTo>
                      <a:pt x="224" y="133"/>
                    </a:moveTo>
                    <a:cubicBezTo>
                      <a:pt x="212" y="136"/>
                      <a:pt x="212" y="136"/>
                      <a:pt x="212" y="136"/>
                    </a:cubicBezTo>
                    <a:cubicBezTo>
                      <a:pt x="210" y="139"/>
                      <a:pt x="208" y="142"/>
                      <a:pt x="206" y="144"/>
                    </a:cubicBezTo>
                    <a:cubicBezTo>
                      <a:pt x="206" y="156"/>
                      <a:pt x="206" y="156"/>
                      <a:pt x="206" y="156"/>
                    </a:cubicBezTo>
                    <a:cubicBezTo>
                      <a:pt x="196" y="162"/>
                      <a:pt x="196" y="162"/>
                      <a:pt x="196" y="162"/>
                    </a:cubicBezTo>
                    <a:cubicBezTo>
                      <a:pt x="186" y="156"/>
                      <a:pt x="186" y="156"/>
                      <a:pt x="186" y="156"/>
                    </a:cubicBezTo>
                    <a:cubicBezTo>
                      <a:pt x="183" y="157"/>
                      <a:pt x="179" y="157"/>
                      <a:pt x="176" y="157"/>
                    </a:cubicBezTo>
                    <a:cubicBezTo>
                      <a:pt x="168" y="166"/>
                      <a:pt x="168" y="166"/>
                      <a:pt x="168" y="166"/>
                    </a:cubicBezTo>
                    <a:cubicBezTo>
                      <a:pt x="156" y="163"/>
                      <a:pt x="156" y="163"/>
                      <a:pt x="156" y="163"/>
                    </a:cubicBezTo>
                    <a:cubicBezTo>
                      <a:pt x="154" y="151"/>
                      <a:pt x="154" y="151"/>
                      <a:pt x="154" y="151"/>
                    </a:cubicBezTo>
                    <a:cubicBezTo>
                      <a:pt x="151" y="149"/>
                      <a:pt x="148" y="147"/>
                      <a:pt x="146" y="145"/>
                    </a:cubicBezTo>
                    <a:cubicBezTo>
                      <a:pt x="134" y="146"/>
                      <a:pt x="134" y="146"/>
                      <a:pt x="134" y="146"/>
                    </a:cubicBezTo>
                    <a:cubicBezTo>
                      <a:pt x="128" y="135"/>
                      <a:pt x="128" y="135"/>
                      <a:pt x="128" y="135"/>
                    </a:cubicBezTo>
                    <a:cubicBezTo>
                      <a:pt x="134" y="125"/>
                      <a:pt x="134" y="125"/>
                      <a:pt x="134" y="125"/>
                    </a:cubicBezTo>
                    <a:cubicBezTo>
                      <a:pt x="134" y="122"/>
                      <a:pt x="133" y="119"/>
                      <a:pt x="133" y="115"/>
                    </a:cubicBezTo>
                    <a:cubicBezTo>
                      <a:pt x="124" y="107"/>
                      <a:pt x="124" y="107"/>
                      <a:pt x="124" y="107"/>
                    </a:cubicBezTo>
                    <a:cubicBezTo>
                      <a:pt x="127" y="95"/>
                      <a:pt x="127" y="95"/>
                      <a:pt x="127" y="95"/>
                    </a:cubicBezTo>
                    <a:cubicBezTo>
                      <a:pt x="139" y="93"/>
                      <a:pt x="139" y="93"/>
                      <a:pt x="139" y="93"/>
                    </a:cubicBezTo>
                    <a:cubicBezTo>
                      <a:pt x="141" y="90"/>
                      <a:pt x="143" y="87"/>
                      <a:pt x="145" y="85"/>
                    </a:cubicBezTo>
                    <a:cubicBezTo>
                      <a:pt x="144" y="73"/>
                      <a:pt x="144" y="73"/>
                      <a:pt x="144" y="73"/>
                    </a:cubicBezTo>
                    <a:cubicBezTo>
                      <a:pt x="155" y="66"/>
                      <a:pt x="155" y="66"/>
                      <a:pt x="155" y="66"/>
                    </a:cubicBezTo>
                    <a:cubicBezTo>
                      <a:pt x="165" y="73"/>
                      <a:pt x="165" y="73"/>
                      <a:pt x="165" y="73"/>
                    </a:cubicBezTo>
                    <a:cubicBezTo>
                      <a:pt x="168" y="72"/>
                      <a:pt x="172" y="72"/>
                      <a:pt x="175" y="72"/>
                    </a:cubicBezTo>
                    <a:cubicBezTo>
                      <a:pt x="183" y="63"/>
                      <a:pt x="183" y="63"/>
                      <a:pt x="183" y="63"/>
                    </a:cubicBezTo>
                    <a:cubicBezTo>
                      <a:pt x="195" y="66"/>
                      <a:pt x="195" y="66"/>
                      <a:pt x="195" y="66"/>
                    </a:cubicBezTo>
                    <a:cubicBezTo>
                      <a:pt x="197" y="77"/>
                      <a:pt x="197" y="77"/>
                      <a:pt x="197" y="77"/>
                    </a:cubicBezTo>
                    <a:cubicBezTo>
                      <a:pt x="200" y="79"/>
                      <a:pt x="203" y="81"/>
                      <a:pt x="205" y="84"/>
                    </a:cubicBezTo>
                    <a:cubicBezTo>
                      <a:pt x="217" y="83"/>
                      <a:pt x="217" y="83"/>
                      <a:pt x="217" y="83"/>
                    </a:cubicBezTo>
                    <a:cubicBezTo>
                      <a:pt x="223" y="93"/>
                      <a:pt x="223" y="93"/>
                      <a:pt x="223" y="93"/>
                    </a:cubicBezTo>
                    <a:cubicBezTo>
                      <a:pt x="217" y="103"/>
                      <a:pt x="217" y="103"/>
                      <a:pt x="217" y="103"/>
                    </a:cubicBezTo>
                    <a:cubicBezTo>
                      <a:pt x="218" y="107"/>
                      <a:pt x="218" y="110"/>
                      <a:pt x="218" y="114"/>
                    </a:cubicBezTo>
                    <a:cubicBezTo>
                      <a:pt x="227" y="121"/>
                      <a:pt x="227" y="121"/>
                      <a:pt x="227" y="121"/>
                    </a:cubicBezTo>
                    <a:lnTo>
                      <a:pt x="224" y="133"/>
                    </a:lnTo>
                    <a:close/>
                    <a:moveTo>
                      <a:pt x="180" y="97"/>
                    </a:moveTo>
                    <a:cubicBezTo>
                      <a:pt x="170" y="94"/>
                      <a:pt x="161" y="100"/>
                      <a:pt x="158" y="110"/>
                    </a:cubicBezTo>
                    <a:cubicBezTo>
                      <a:pt x="155" y="119"/>
                      <a:pt x="161" y="130"/>
                      <a:pt x="171" y="132"/>
                    </a:cubicBezTo>
                    <a:cubicBezTo>
                      <a:pt x="181" y="135"/>
                      <a:pt x="190" y="129"/>
                      <a:pt x="193" y="119"/>
                    </a:cubicBezTo>
                    <a:cubicBezTo>
                      <a:pt x="196" y="109"/>
                      <a:pt x="190" y="99"/>
                      <a:pt x="180" y="97"/>
                    </a:cubicBezTo>
                    <a:moveTo>
                      <a:pt x="176" y="126"/>
                    </a:moveTo>
                    <a:cubicBezTo>
                      <a:pt x="169" y="126"/>
                      <a:pt x="163" y="121"/>
                      <a:pt x="163" y="114"/>
                    </a:cubicBezTo>
                    <a:cubicBezTo>
                      <a:pt x="163" y="108"/>
                      <a:pt x="169" y="102"/>
                      <a:pt x="176" y="102"/>
                    </a:cubicBezTo>
                    <a:cubicBezTo>
                      <a:pt x="182" y="102"/>
                      <a:pt x="188" y="108"/>
                      <a:pt x="188" y="114"/>
                    </a:cubicBezTo>
                    <a:cubicBezTo>
                      <a:pt x="188" y="121"/>
                      <a:pt x="182" y="126"/>
                      <a:pt x="176" y="126"/>
                    </a:cubicBezTo>
                  </a:path>
                </a:pathLst>
              </a:custGeom>
              <a:solidFill>
                <a:srgbClr val="E5B6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8" name="Group 67">
                <a:extLst>
                  <a:ext uri="{FF2B5EF4-FFF2-40B4-BE49-F238E27FC236}">
                    <a16:creationId xmlns:a16="http://schemas.microsoft.com/office/drawing/2014/main" id="{AE4E191F-49F4-4FFF-8864-9B18FD1E1C85}"/>
                  </a:ext>
                </a:extLst>
              </p:cNvPr>
              <p:cNvGrpSpPr/>
              <p:nvPr/>
            </p:nvGrpSpPr>
            <p:grpSpPr>
              <a:xfrm>
                <a:off x="7759700" y="985838"/>
                <a:ext cx="1666876" cy="2193925"/>
                <a:chOff x="7759700" y="985838"/>
                <a:chExt cx="1666876" cy="2193925"/>
              </a:xfrm>
            </p:grpSpPr>
            <p:sp>
              <p:nvSpPr>
                <p:cNvPr id="69" name="Freeform 61">
                  <a:extLst>
                    <a:ext uri="{FF2B5EF4-FFF2-40B4-BE49-F238E27FC236}">
                      <a16:creationId xmlns:a16="http://schemas.microsoft.com/office/drawing/2014/main" id="{7ABD1739-3085-41A0-8E4A-83979953C00F}"/>
                    </a:ext>
                  </a:extLst>
                </p:cNvPr>
                <p:cNvSpPr>
                  <a:spLocks/>
                </p:cNvSpPr>
                <p:nvPr/>
              </p:nvSpPr>
              <p:spPr bwMode="auto">
                <a:xfrm>
                  <a:off x="7759700" y="1004888"/>
                  <a:ext cx="84138" cy="217488"/>
                </a:xfrm>
                <a:custGeom>
                  <a:avLst/>
                  <a:gdLst>
                    <a:gd name="T0" fmla="*/ 0 w 53"/>
                    <a:gd name="T1" fmla="*/ 7 h 137"/>
                    <a:gd name="T2" fmla="*/ 22 w 53"/>
                    <a:gd name="T3" fmla="*/ 0 h 137"/>
                    <a:gd name="T4" fmla="*/ 53 w 53"/>
                    <a:gd name="T5" fmla="*/ 131 h 137"/>
                    <a:gd name="T6" fmla="*/ 30 w 53"/>
                    <a:gd name="T7" fmla="*/ 137 h 137"/>
                    <a:gd name="T8" fmla="*/ 0 w 53"/>
                    <a:gd name="T9" fmla="*/ 7 h 137"/>
                  </a:gdLst>
                  <a:ahLst/>
                  <a:cxnLst>
                    <a:cxn ang="0">
                      <a:pos x="T0" y="T1"/>
                    </a:cxn>
                    <a:cxn ang="0">
                      <a:pos x="T2" y="T3"/>
                    </a:cxn>
                    <a:cxn ang="0">
                      <a:pos x="T4" y="T5"/>
                    </a:cxn>
                    <a:cxn ang="0">
                      <a:pos x="T6" y="T7"/>
                    </a:cxn>
                    <a:cxn ang="0">
                      <a:pos x="T8" y="T9"/>
                    </a:cxn>
                  </a:cxnLst>
                  <a:rect l="0" t="0" r="r" b="b"/>
                  <a:pathLst>
                    <a:path w="53" h="137">
                      <a:moveTo>
                        <a:pt x="0" y="7"/>
                      </a:moveTo>
                      <a:lnTo>
                        <a:pt x="22" y="0"/>
                      </a:lnTo>
                      <a:lnTo>
                        <a:pt x="53" y="131"/>
                      </a:lnTo>
                      <a:lnTo>
                        <a:pt x="30" y="137"/>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2">
                  <a:extLst>
                    <a:ext uri="{FF2B5EF4-FFF2-40B4-BE49-F238E27FC236}">
                      <a16:creationId xmlns:a16="http://schemas.microsoft.com/office/drawing/2014/main" id="{25A22B0E-A119-4C58-B741-D186CCF80D14}"/>
                    </a:ext>
                  </a:extLst>
                </p:cNvPr>
                <p:cNvSpPr>
                  <a:spLocks/>
                </p:cNvSpPr>
                <p:nvPr/>
              </p:nvSpPr>
              <p:spPr bwMode="auto">
                <a:xfrm>
                  <a:off x="7859713" y="1035050"/>
                  <a:ext cx="152400" cy="168275"/>
                </a:xfrm>
                <a:custGeom>
                  <a:avLst/>
                  <a:gdLst>
                    <a:gd name="T0" fmla="*/ 0 w 47"/>
                    <a:gd name="T1" fmla="*/ 5 h 52"/>
                    <a:gd name="T2" fmla="*/ 9 w 47"/>
                    <a:gd name="T3" fmla="*/ 4 h 52"/>
                    <a:gd name="T4" fmla="*/ 10 w 47"/>
                    <a:gd name="T5" fmla="*/ 11 h 52"/>
                    <a:gd name="T6" fmla="*/ 11 w 47"/>
                    <a:gd name="T7" fmla="*/ 11 h 52"/>
                    <a:gd name="T8" fmla="*/ 16 w 47"/>
                    <a:gd name="T9" fmla="*/ 4 h 52"/>
                    <a:gd name="T10" fmla="*/ 24 w 47"/>
                    <a:gd name="T11" fmla="*/ 1 h 52"/>
                    <a:gd name="T12" fmla="*/ 37 w 47"/>
                    <a:gd name="T13" fmla="*/ 3 h 52"/>
                    <a:gd name="T14" fmla="*/ 43 w 47"/>
                    <a:gd name="T15" fmla="*/ 15 h 52"/>
                    <a:gd name="T16" fmla="*/ 47 w 47"/>
                    <a:gd name="T17" fmla="*/ 47 h 52"/>
                    <a:gd name="T18" fmla="*/ 37 w 47"/>
                    <a:gd name="T19" fmla="*/ 48 h 52"/>
                    <a:gd name="T20" fmla="*/ 33 w 47"/>
                    <a:gd name="T21" fmla="*/ 19 h 52"/>
                    <a:gd name="T22" fmla="*/ 29 w 47"/>
                    <a:gd name="T23" fmla="*/ 11 h 52"/>
                    <a:gd name="T24" fmla="*/ 22 w 47"/>
                    <a:gd name="T25" fmla="*/ 9 h 52"/>
                    <a:gd name="T26" fmla="*/ 18 w 47"/>
                    <a:gd name="T27" fmla="*/ 11 h 52"/>
                    <a:gd name="T28" fmla="*/ 14 w 47"/>
                    <a:gd name="T29" fmla="*/ 14 h 52"/>
                    <a:gd name="T30" fmla="*/ 13 w 47"/>
                    <a:gd name="T31" fmla="*/ 18 h 52"/>
                    <a:gd name="T32" fmla="*/ 13 w 47"/>
                    <a:gd name="T33" fmla="*/ 23 h 52"/>
                    <a:gd name="T34" fmla="*/ 16 w 47"/>
                    <a:gd name="T35" fmla="*/ 51 h 52"/>
                    <a:gd name="T36" fmla="*/ 6 w 47"/>
                    <a:gd name="T37" fmla="*/ 52 h 52"/>
                    <a:gd name="T38" fmla="*/ 0 w 47"/>
                    <a:gd name="T39"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52">
                      <a:moveTo>
                        <a:pt x="0" y="5"/>
                      </a:moveTo>
                      <a:cubicBezTo>
                        <a:pt x="9" y="4"/>
                        <a:pt x="9" y="4"/>
                        <a:pt x="9" y="4"/>
                      </a:cubicBezTo>
                      <a:cubicBezTo>
                        <a:pt x="10" y="11"/>
                        <a:pt x="10" y="11"/>
                        <a:pt x="10" y="11"/>
                      </a:cubicBezTo>
                      <a:cubicBezTo>
                        <a:pt x="11" y="11"/>
                        <a:pt x="11" y="11"/>
                        <a:pt x="11" y="11"/>
                      </a:cubicBezTo>
                      <a:cubicBezTo>
                        <a:pt x="12" y="8"/>
                        <a:pt x="14" y="6"/>
                        <a:pt x="16" y="4"/>
                      </a:cubicBezTo>
                      <a:cubicBezTo>
                        <a:pt x="18" y="2"/>
                        <a:pt x="21" y="1"/>
                        <a:pt x="24" y="1"/>
                      </a:cubicBezTo>
                      <a:cubicBezTo>
                        <a:pt x="29" y="0"/>
                        <a:pt x="34" y="1"/>
                        <a:pt x="37" y="3"/>
                      </a:cubicBezTo>
                      <a:cubicBezTo>
                        <a:pt x="40" y="6"/>
                        <a:pt x="42" y="9"/>
                        <a:pt x="43" y="15"/>
                      </a:cubicBezTo>
                      <a:cubicBezTo>
                        <a:pt x="47" y="47"/>
                        <a:pt x="47" y="47"/>
                        <a:pt x="47" y="47"/>
                      </a:cubicBezTo>
                      <a:cubicBezTo>
                        <a:pt x="37" y="48"/>
                        <a:pt x="37" y="48"/>
                        <a:pt x="37" y="48"/>
                      </a:cubicBezTo>
                      <a:cubicBezTo>
                        <a:pt x="33" y="19"/>
                        <a:pt x="33" y="19"/>
                        <a:pt x="33" y="19"/>
                      </a:cubicBezTo>
                      <a:cubicBezTo>
                        <a:pt x="32" y="15"/>
                        <a:pt x="31" y="13"/>
                        <a:pt x="29" y="11"/>
                      </a:cubicBezTo>
                      <a:cubicBezTo>
                        <a:pt x="28" y="10"/>
                        <a:pt x="25" y="9"/>
                        <a:pt x="22" y="9"/>
                      </a:cubicBezTo>
                      <a:cubicBezTo>
                        <a:pt x="21" y="10"/>
                        <a:pt x="19" y="10"/>
                        <a:pt x="18" y="11"/>
                      </a:cubicBezTo>
                      <a:cubicBezTo>
                        <a:pt x="16" y="12"/>
                        <a:pt x="15" y="13"/>
                        <a:pt x="14" y="14"/>
                      </a:cubicBezTo>
                      <a:cubicBezTo>
                        <a:pt x="14" y="15"/>
                        <a:pt x="13" y="17"/>
                        <a:pt x="13" y="18"/>
                      </a:cubicBezTo>
                      <a:cubicBezTo>
                        <a:pt x="12" y="20"/>
                        <a:pt x="12" y="22"/>
                        <a:pt x="13" y="23"/>
                      </a:cubicBezTo>
                      <a:cubicBezTo>
                        <a:pt x="16" y="51"/>
                        <a:pt x="16" y="51"/>
                        <a:pt x="16" y="51"/>
                      </a:cubicBezTo>
                      <a:cubicBezTo>
                        <a:pt x="6" y="52"/>
                        <a:pt x="6" y="52"/>
                        <a:pt x="6" y="52"/>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3">
                  <a:extLst>
                    <a:ext uri="{FF2B5EF4-FFF2-40B4-BE49-F238E27FC236}">
                      <a16:creationId xmlns:a16="http://schemas.microsoft.com/office/drawing/2014/main" id="{D10CA7D6-AADE-4447-A025-FCF866EBF5C3}"/>
                    </a:ext>
                  </a:extLst>
                </p:cNvPr>
                <p:cNvSpPr>
                  <a:spLocks/>
                </p:cNvSpPr>
                <p:nvPr/>
              </p:nvSpPr>
              <p:spPr bwMode="auto">
                <a:xfrm>
                  <a:off x="8024813" y="985838"/>
                  <a:ext cx="95250" cy="201613"/>
                </a:xfrm>
                <a:custGeom>
                  <a:avLst/>
                  <a:gdLst>
                    <a:gd name="T0" fmla="*/ 0 w 29"/>
                    <a:gd name="T1" fmla="*/ 15 h 62"/>
                    <a:gd name="T2" fmla="*/ 8 w 29"/>
                    <a:gd name="T3" fmla="*/ 14 h 62"/>
                    <a:gd name="T4" fmla="*/ 7 w 29"/>
                    <a:gd name="T5" fmla="*/ 0 h 62"/>
                    <a:gd name="T6" fmla="*/ 18 w 29"/>
                    <a:gd name="T7" fmla="*/ 0 h 62"/>
                    <a:gd name="T8" fmla="*/ 18 w 29"/>
                    <a:gd name="T9" fmla="*/ 14 h 62"/>
                    <a:gd name="T10" fmla="*/ 28 w 29"/>
                    <a:gd name="T11" fmla="*/ 14 h 62"/>
                    <a:gd name="T12" fmla="*/ 28 w 29"/>
                    <a:gd name="T13" fmla="*/ 22 h 62"/>
                    <a:gd name="T14" fmla="*/ 18 w 29"/>
                    <a:gd name="T15" fmla="*/ 22 h 62"/>
                    <a:gd name="T16" fmla="*/ 19 w 29"/>
                    <a:gd name="T17" fmla="*/ 47 h 62"/>
                    <a:gd name="T18" fmla="*/ 19 w 29"/>
                    <a:gd name="T19" fmla="*/ 50 h 62"/>
                    <a:gd name="T20" fmla="*/ 20 w 29"/>
                    <a:gd name="T21" fmla="*/ 52 h 62"/>
                    <a:gd name="T22" fmla="*/ 21 w 29"/>
                    <a:gd name="T23" fmla="*/ 53 h 62"/>
                    <a:gd name="T24" fmla="*/ 24 w 29"/>
                    <a:gd name="T25" fmla="*/ 54 h 62"/>
                    <a:gd name="T26" fmla="*/ 26 w 29"/>
                    <a:gd name="T27" fmla="*/ 54 h 62"/>
                    <a:gd name="T28" fmla="*/ 28 w 29"/>
                    <a:gd name="T29" fmla="*/ 53 h 62"/>
                    <a:gd name="T30" fmla="*/ 29 w 29"/>
                    <a:gd name="T31" fmla="*/ 61 h 62"/>
                    <a:gd name="T32" fmla="*/ 25 w 29"/>
                    <a:gd name="T33" fmla="*/ 62 h 62"/>
                    <a:gd name="T34" fmla="*/ 22 w 29"/>
                    <a:gd name="T35" fmla="*/ 62 h 62"/>
                    <a:gd name="T36" fmla="*/ 15 w 29"/>
                    <a:gd name="T37" fmla="*/ 61 h 62"/>
                    <a:gd name="T38" fmla="*/ 11 w 29"/>
                    <a:gd name="T39" fmla="*/ 59 h 62"/>
                    <a:gd name="T40" fmla="*/ 9 w 29"/>
                    <a:gd name="T41" fmla="*/ 55 h 62"/>
                    <a:gd name="T42" fmla="*/ 8 w 29"/>
                    <a:gd name="T43" fmla="*/ 50 h 62"/>
                    <a:gd name="T44" fmla="*/ 8 w 29"/>
                    <a:gd name="T45" fmla="*/ 22 h 62"/>
                    <a:gd name="T46" fmla="*/ 0 w 29"/>
                    <a:gd name="T47" fmla="*/ 22 h 62"/>
                    <a:gd name="T48" fmla="*/ 0 w 29"/>
                    <a:gd name="T49"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62">
                      <a:moveTo>
                        <a:pt x="0" y="15"/>
                      </a:moveTo>
                      <a:cubicBezTo>
                        <a:pt x="8" y="14"/>
                        <a:pt x="8" y="14"/>
                        <a:pt x="8" y="14"/>
                      </a:cubicBezTo>
                      <a:cubicBezTo>
                        <a:pt x="7" y="0"/>
                        <a:pt x="7" y="0"/>
                        <a:pt x="7" y="0"/>
                      </a:cubicBezTo>
                      <a:cubicBezTo>
                        <a:pt x="18" y="0"/>
                        <a:pt x="18" y="0"/>
                        <a:pt x="18" y="0"/>
                      </a:cubicBezTo>
                      <a:cubicBezTo>
                        <a:pt x="18" y="14"/>
                        <a:pt x="18" y="14"/>
                        <a:pt x="18" y="14"/>
                      </a:cubicBezTo>
                      <a:cubicBezTo>
                        <a:pt x="28" y="14"/>
                        <a:pt x="28" y="14"/>
                        <a:pt x="28" y="14"/>
                      </a:cubicBezTo>
                      <a:cubicBezTo>
                        <a:pt x="28" y="22"/>
                        <a:pt x="28" y="22"/>
                        <a:pt x="28" y="22"/>
                      </a:cubicBezTo>
                      <a:cubicBezTo>
                        <a:pt x="18" y="22"/>
                        <a:pt x="18" y="22"/>
                        <a:pt x="18" y="22"/>
                      </a:cubicBezTo>
                      <a:cubicBezTo>
                        <a:pt x="19" y="47"/>
                        <a:pt x="19" y="47"/>
                        <a:pt x="19" y="47"/>
                      </a:cubicBezTo>
                      <a:cubicBezTo>
                        <a:pt x="19" y="48"/>
                        <a:pt x="19" y="49"/>
                        <a:pt x="19" y="50"/>
                      </a:cubicBezTo>
                      <a:cubicBezTo>
                        <a:pt x="19" y="51"/>
                        <a:pt x="19" y="52"/>
                        <a:pt x="20" y="52"/>
                      </a:cubicBezTo>
                      <a:cubicBezTo>
                        <a:pt x="20" y="53"/>
                        <a:pt x="21" y="53"/>
                        <a:pt x="21" y="53"/>
                      </a:cubicBezTo>
                      <a:cubicBezTo>
                        <a:pt x="22" y="54"/>
                        <a:pt x="23" y="54"/>
                        <a:pt x="24" y="54"/>
                      </a:cubicBezTo>
                      <a:cubicBezTo>
                        <a:pt x="25" y="54"/>
                        <a:pt x="26" y="54"/>
                        <a:pt x="26" y="54"/>
                      </a:cubicBezTo>
                      <a:cubicBezTo>
                        <a:pt x="27" y="54"/>
                        <a:pt x="28" y="54"/>
                        <a:pt x="28" y="53"/>
                      </a:cubicBezTo>
                      <a:cubicBezTo>
                        <a:pt x="29" y="61"/>
                        <a:pt x="29" y="61"/>
                        <a:pt x="29" y="61"/>
                      </a:cubicBezTo>
                      <a:cubicBezTo>
                        <a:pt x="27" y="62"/>
                        <a:pt x="26" y="62"/>
                        <a:pt x="25" y="62"/>
                      </a:cubicBezTo>
                      <a:cubicBezTo>
                        <a:pt x="24" y="62"/>
                        <a:pt x="23" y="62"/>
                        <a:pt x="22" y="62"/>
                      </a:cubicBezTo>
                      <a:cubicBezTo>
                        <a:pt x="19" y="62"/>
                        <a:pt x="17" y="62"/>
                        <a:pt x="15" y="61"/>
                      </a:cubicBezTo>
                      <a:cubicBezTo>
                        <a:pt x="13" y="61"/>
                        <a:pt x="12" y="60"/>
                        <a:pt x="11" y="59"/>
                      </a:cubicBezTo>
                      <a:cubicBezTo>
                        <a:pt x="10" y="58"/>
                        <a:pt x="10" y="57"/>
                        <a:pt x="9" y="55"/>
                      </a:cubicBezTo>
                      <a:cubicBezTo>
                        <a:pt x="9" y="54"/>
                        <a:pt x="9" y="52"/>
                        <a:pt x="8" y="50"/>
                      </a:cubicBezTo>
                      <a:cubicBezTo>
                        <a:pt x="8" y="22"/>
                        <a:pt x="8" y="22"/>
                        <a:pt x="8" y="22"/>
                      </a:cubicBezTo>
                      <a:cubicBezTo>
                        <a:pt x="0" y="22"/>
                        <a:pt x="0" y="22"/>
                        <a:pt x="0" y="22"/>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4">
                  <a:extLst>
                    <a:ext uri="{FF2B5EF4-FFF2-40B4-BE49-F238E27FC236}">
                      <a16:creationId xmlns:a16="http://schemas.microsoft.com/office/drawing/2014/main" id="{97BADC8A-A50B-4D77-8583-CE8C17138398}"/>
                    </a:ext>
                  </a:extLst>
                </p:cNvPr>
                <p:cNvSpPr>
                  <a:spLocks noEditPoints="1"/>
                </p:cNvSpPr>
                <p:nvPr/>
              </p:nvSpPr>
              <p:spPr bwMode="auto">
                <a:xfrm>
                  <a:off x="8135938" y="1031875"/>
                  <a:ext cx="149225" cy="165100"/>
                </a:xfrm>
                <a:custGeom>
                  <a:avLst/>
                  <a:gdLst>
                    <a:gd name="T0" fmla="*/ 10 w 46"/>
                    <a:gd name="T1" fmla="*/ 27 h 51"/>
                    <a:gd name="T2" fmla="*/ 11 w 46"/>
                    <a:gd name="T3" fmla="*/ 32 h 51"/>
                    <a:gd name="T4" fmla="*/ 13 w 46"/>
                    <a:gd name="T5" fmla="*/ 37 h 51"/>
                    <a:gd name="T6" fmla="*/ 16 w 46"/>
                    <a:gd name="T7" fmla="*/ 41 h 51"/>
                    <a:gd name="T8" fmla="*/ 22 w 46"/>
                    <a:gd name="T9" fmla="*/ 42 h 51"/>
                    <a:gd name="T10" fmla="*/ 29 w 46"/>
                    <a:gd name="T11" fmla="*/ 41 h 51"/>
                    <a:gd name="T12" fmla="*/ 34 w 46"/>
                    <a:gd name="T13" fmla="*/ 35 h 51"/>
                    <a:gd name="T14" fmla="*/ 44 w 46"/>
                    <a:gd name="T15" fmla="*/ 36 h 51"/>
                    <a:gd name="T16" fmla="*/ 41 w 46"/>
                    <a:gd name="T17" fmla="*/ 43 h 51"/>
                    <a:gd name="T18" fmla="*/ 35 w 46"/>
                    <a:gd name="T19" fmla="*/ 47 h 51"/>
                    <a:gd name="T20" fmla="*/ 29 w 46"/>
                    <a:gd name="T21" fmla="*/ 50 h 51"/>
                    <a:gd name="T22" fmla="*/ 21 w 46"/>
                    <a:gd name="T23" fmla="*/ 50 h 51"/>
                    <a:gd name="T24" fmla="*/ 11 w 46"/>
                    <a:gd name="T25" fmla="*/ 48 h 51"/>
                    <a:gd name="T26" fmla="*/ 5 w 46"/>
                    <a:gd name="T27" fmla="*/ 42 h 51"/>
                    <a:gd name="T28" fmla="*/ 1 w 46"/>
                    <a:gd name="T29" fmla="*/ 34 h 51"/>
                    <a:gd name="T30" fmla="*/ 0 w 46"/>
                    <a:gd name="T31" fmla="*/ 24 h 51"/>
                    <a:gd name="T32" fmla="*/ 3 w 46"/>
                    <a:gd name="T33" fmla="*/ 14 h 51"/>
                    <a:gd name="T34" fmla="*/ 8 w 46"/>
                    <a:gd name="T35" fmla="*/ 6 h 51"/>
                    <a:gd name="T36" fmla="*/ 16 w 46"/>
                    <a:gd name="T37" fmla="*/ 2 h 51"/>
                    <a:gd name="T38" fmla="*/ 25 w 46"/>
                    <a:gd name="T39" fmla="*/ 0 h 51"/>
                    <a:gd name="T40" fmla="*/ 35 w 46"/>
                    <a:gd name="T41" fmla="*/ 4 h 51"/>
                    <a:gd name="T42" fmla="*/ 42 w 46"/>
                    <a:gd name="T43" fmla="*/ 11 h 51"/>
                    <a:gd name="T44" fmla="*/ 45 w 46"/>
                    <a:gd name="T45" fmla="*/ 20 h 51"/>
                    <a:gd name="T46" fmla="*/ 45 w 46"/>
                    <a:gd name="T47" fmla="*/ 30 h 51"/>
                    <a:gd name="T48" fmla="*/ 10 w 46"/>
                    <a:gd name="T49" fmla="*/ 27 h 51"/>
                    <a:gd name="T50" fmla="*/ 35 w 46"/>
                    <a:gd name="T51" fmla="*/ 22 h 51"/>
                    <a:gd name="T52" fmla="*/ 35 w 46"/>
                    <a:gd name="T53" fmla="*/ 17 h 51"/>
                    <a:gd name="T54" fmla="*/ 33 w 46"/>
                    <a:gd name="T55" fmla="*/ 13 h 51"/>
                    <a:gd name="T56" fmla="*/ 29 w 46"/>
                    <a:gd name="T57" fmla="*/ 10 h 51"/>
                    <a:gd name="T58" fmla="*/ 25 w 46"/>
                    <a:gd name="T59" fmla="*/ 9 h 51"/>
                    <a:gd name="T60" fmla="*/ 19 w 46"/>
                    <a:gd name="T61" fmla="*/ 9 h 51"/>
                    <a:gd name="T62" fmla="*/ 15 w 46"/>
                    <a:gd name="T63" fmla="*/ 12 h 51"/>
                    <a:gd name="T64" fmla="*/ 12 w 46"/>
                    <a:gd name="T65" fmla="*/ 15 h 51"/>
                    <a:gd name="T66" fmla="*/ 11 w 46"/>
                    <a:gd name="T67" fmla="*/ 20 h 51"/>
                    <a:gd name="T68" fmla="*/ 35 w 46"/>
                    <a:gd name="T69"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51">
                      <a:moveTo>
                        <a:pt x="10" y="27"/>
                      </a:moveTo>
                      <a:cubicBezTo>
                        <a:pt x="10" y="29"/>
                        <a:pt x="10" y="31"/>
                        <a:pt x="11" y="32"/>
                      </a:cubicBezTo>
                      <a:cubicBezTo>
                        <a:pt x="11" y="34"/>
                        <a:pt x="12" y="36"/>
                        <a:pt x="13" y="37"/>
                      </a:cubicBezTo>
                      <a:cubicBezTo>
                        <a:pt x="14" y="39"/>
                        <a:pt x="15" y="40"/>
                        <a:pt x="16" y="41"/>
                      </a:cubicBezTo>
                      <a:cubicBezTo>
                        <a:pt x="18" y="41"/>
                        <a:pt x="20" y="42"/>
                        <a:pt x="22" y="42"/>
                      </a:cubicBezTo>
                      <a:cubicBezTo>
                        <a:pt x="25" y="42"/>
                        <a:pt x="27" y="42"/>
                        <a:pt x="29" y="41"/>
                      </a:cubicBezTo>
                      <a:cubicBezTo>
                        <a:pt x="31" y="40"/>
                        <a:pt x="33" y="38"/>
                        <a:pt x="34" y="35"/>
                      </a:cubicBezTo>
                      <a:cubicBezTo>
                        <a:pt x="44" y="36"/>
                        <a:pt x="44" y="36"/>
                        <a:pt x="44" y="36"/>
                      </a:cubicBezTo>
                      <a:cubicBezTo>
                        <a:pt x="43" y="39"/>
                        <a:pt x="42" y="41"/>
                        <a:pt x="41" y="43"/>
                      </a:cubicBezTo>
                      <a:cubicBezTo>
                        <a:pt x="39" y="45"/>
                        <a:pt x="37" y="46"/>
                        <a:pt x="35" y="47"/>
                      </a:cubicBezTo>
                      <a:cubicBezTo>
                        <a:pt x="33" y="49"/>
                        <a:pt x="31" y="50"/>
                        <a:pt x="29" y="50"/>
                      </a:cubicBezTo>
                      <a:cubicBezTo>
                        <a:pt x="26" y="51"/>
                        <a:pt x="24" y="51"/>
                        <a:pt x="21" y="50"/>
                      </a:cubicBezTo>
                      <a:cubicBezTo>
                        <a:pt x="17" y="50"/>
                        <a:pt x="14" y="49"/>
                        <a:pt x="11" y="48"/>
                      </a:cubicBezTo>
                      <a:cubicBezTo>
                        <a:pt x="9" y="46"/>
                        <a:pt x="6" y="44"/>
                        <a:pt x="5" y="42"/>
                      </a:cubicBezTo>
                      <a:cubicBezTo>
                        <a:pt x="3" y="40"/>
                        <a:pt x="2" y="37"/>
                        <a:pt x="1" y="34"/>
                      </a:cubicBezTo>
                      <a:cubicBezTo>
                        <a:pt x="0" y="31"/>
                        <a:pt x="0" y="27"/>
                        <a:pt x="0" y="24"/>
                      </a:cubicBezTo>
                      <a:cubicBezTo>
                        <a:pt x="0" y="20"/>
                        <a:pt x="1" y="17"/>
                        <a:pt x="3" y="14"/>
                      </a:cubicBezTo>
                      <a:cubicBezTo>
                        <a:pt x="4" y="11"/>
                        <a:pt x="6" y="9"/>
                        <a:pt x="8" y="6"/>
                      </a:cubicBezTo>
                      <a:cubicBezTo>
                        <a:pt x="10" y="4"/>
                        <a:pt x="13" y="3"/>
                        <a:pt x="16" y="2"/>
                      </a:cubicBezTo>
                      <a:cubicBezTo>
                        <a:pt x="18" y="1"/>
                        <a:pt x="22" y="0"/>
                        <a:pt x="25" y="0"/>
                      </a:cubicBezTo>
                      <a:cubicBezTo>
                        <a:pt x="29" y="1"/>
                        <a:pt x="32" y="2"/>
                        <a:pt x="35" y="4"/>
                      </a:cubicBezTo>
                      <a:cubicBezTo>
                        <a:pt x="38" y="6"/>
                        <a:pt x="40" y="8"/>
                        <a:pt x="42" y="11"/>
                      </a:cubicBezTo>
                      <a:cubicBezTo>
                        <a:pt x="44" y="13"/>
                        <a:pt x="45" y="16"/>
                        <a:pt x="45" y="20"/>
                      </a:cubicBezTo>
                      <a:cubicBezTo>
                        <a:pt x="46" y="23"/>
                        <a:pt x="46" y="27"/>
                        <a:pt x="45" y="30"/>
                      </a:cubicBezTo>
                      <a:lnTo>
                        <a:pt x="10" y="27"/>
                      </a:lnTo>
                      <a:close/>
                      <a:moveTo>
                        <a:pt x="35" y="22"/>
                      </a:moveTo>
                      <a:cubicBezTo>
                        <a:pt x="35" y="21"/>
                        <a:pt x="35" y="19"/>
                        <a:pt x="35" y="17"/>
                      </a:cubicBezTo>
                      <a:cubicBezTo>
                        <a:pt x="34" y="16"/>
                        <a:pt x="34" y="15"/>
                        <a:pt x="33" y="13"/>
                      </a:cubicBezTo>
                      <a:cubicBezTo>
                        <a:pt x="32" y="12"/>
                        <a:pt x="31" y="11"/>
                        <a:pt x="29" y="10"/>
                      </a:cubicBezTo>
                      <a:cubicBezTo>
                        <a:pt x="28" y="9"/>
                        <a:pt x="26" y="9"/>
                        <a:pt x="25" y="9"/>
                      </a:cubicBezTo>
                      <a:cubicBezTo>
                        <a:pt x="23" y="9"/>
                        <a:pt x="21" y="9"/>
                        <a:pt x="19" y="9"/>
                      </a:cubicBezTo>
                      <a:cubicBezTo>
                        <a:pt x="18" y="10"/>
                        <a:pt x="17" y="11"/>
                        <a:pt x="15" y="12"/>
                      </a:cubicBezTo>
                      <a:cubicBezTo>
                        <a:pt x="14" y="13"/>
                        <a:pt x="13" y="14"/>
                        <a:pt x="12" y="15"/>
                      </a:cubicBezTo>
                      <a:cubicBezTo>
                        <a:pt x="12" y="17"/>
                        <a:pt x="11" y="18"/>
                        <a:pt x="11" y="20"/>
                      </a:cubicBezTo>
                      <a:lnTo>
                        <a:pt x="35"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5">
                  <a:extLst>
                    <a:ext uri="{FF2B5EF4-FFF2-40B4-BE49-F238E27FC236}">
                      <a16:creationId xmlns:a16="http://schemas.microsoft.com/office/drawing/2014/main" id="{F8B53CF5-55E1-4441-BFCF-CA71948E0A0A}"/>
                    </a:ext>
                  </a:extLst>
                </p:cNvPr>
                <p:cNvSpPr>
                  <a:spLocks/>
                </p:cNvSpPr>
                <p:nvPr/>
              </p:nvSpPr>
              <p:spPr bwMode="auto">
                <a:xfrm>
                  <a:off x="8297863" y="992188"/>
                  <a:ext cx="71438" cy="217488"/>
                </a:xfrm>
                <a:custGeom>
                  <a:avLst/>
                  <a:gdLst>
                    <a:gd name="T0" fmla="*/ 24 w 45"/>
                    <a:gd name="T1" fmla="*/ 0 h 137"/>
                    <a:gd name="T2" fmla="*/ 45 w 45"/>
                    <a:gd name="T3" fmla="*/ 4 h 137"/>
                    <a:gd name="T4" fmla="*/ 20 w 45"/>
                    <a:gd name="T5" fmla="*/ 137 h 137"/>
                    <a:gd name="T6" fmla="*/ 0 w 45"/>
                    <a:gd name="T7" fmla="*/ 133 h 137"/>
                    <a:gd name="T8" fmla="*/ 24 w 45"/>
                    <a:gd name="T9" fmla="*/ 0 h 137"/>
                  </a:gdLst>
                  <a:ahLst/>
                  <a:cxnLst>
                    <a:cxn ang="0">
                      <a:pos x="T0" y="T1"/>
                    </a:cxn>
                    <a:cxn ang="0">
                      <a:pos x="T2" y="T3"/>
                    </a:cxn>
                    <a:cxn ang="0">
                      <a:pos x="T4" y="T5"/>
                    </a:cxn>
                    <a:cxn ang="0">
                      <a:pos x="T6" y="T7"/>
                    </a:cxn>
                    <a:cxn ang="0">
                      <a:pos x="T8" y="T9"/>
                    </a:cxn>
                  </a:cxnLst>
                  <a:rect l="0" t="0" r="r" b="b"/>
                  <a:pathLst>
                    <a:path w="45" h="137">
                      <a:moveTo>
                        <a:pt x="24" y="0"/>
                      </a:moveTo>
                      <a:lnTo>
                        <a:pt x="45" y="4"/>
                      </a:lnTo>
                      <a:lnTo>
                        <a:pt x="20" y="137"/>
                      </a:lnTo>
                      <a:lnTo>
                        <a:pt x="0" y="133"/>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6">
                  <a:extLst>
                    <a:ext uri="{FF2B5EF4-FFF2-40B4-BE49-F238E27FC236}">
                      <a16:creationId xmlns:a16="http://schemas.microsoft.com/office/drawing/2014/main" id="{EF083608-4451-4362-8656-9A706964EA16}"/>
                    </a:ext>
                  </a:extLst>
                </p:cNvPr>
                <p:cNvSpPr>
                  <a:spLocks/>
                </p:cNvSpPr>
                <p:nvPr/>
              </p:nvSpPr>
              <p:spPr bwMode="auto">
                <a:xfrm>
                  <a:off x="8366125" y="1009650"/>
                  <a:ext cx="84138" cy="215900"/>
                </a:xfrm>
                <a:custGeom>
                  <a:avLst/>
                  <a:gdLst>
                    <a:gd name="T0" fmla="*/ 32 w 53"/>
                    <a:gd name="T1" fmla="*/ 0 h 136"/>
                    <a:gd name="T2" fmla="*/ 53 w 53"/>
                    <a:gd name="T3" fmla="*/ 6 h 136"/>
                    <a:gd name="T4" fmla="*/ 20 w 53"/>
                    <a:gd name="T5" fmla="*/ 136 h 136"/>
                    <a:gd name="T6" fmla="*/ 0 w 53"/>
                    <a:gd name="T7" fmla="*/ 130 h 136"/>
                    <a:gd name="T8" fmla="*/ 32 w 53"/>
                    <a:gd name="T9" fmla="*/ 0 h 136"/>
                  </a:gdLst>
                  <a:ahLst/>
                  <a:cxnLst>
                    <a:cxn ang="0">
                      <a:pos x="T0" y="T1"/>
                    </a:cxn>
                    <a:cxn ang="0">
                      <a:pos x="T2" y="T3"/>
                    </a:cxn>
                    <a:cxn ang="0">
                      <a:pos x="T4" y="T5"/>
                    </a:cxn>
                    <a:cxn ang="0">
                      <a:pos x="T6" y="T7"/>
                    </a:cxn>
                    <a:cxn ang="0">
                      <a:pos x="T8" y="T9"/>
                    </a:cxn>
                  </a:cxnLst>
                  <a:rect l="0" t="0" r="r" b="b"/>
                  <a:pathLst>
                    <a:path w="53" h="136">
                      <a:moveTo>
                        <a:pt x="32" y="0"/>
                      </a:moveTo>
                      <a:lnTo>
                        <a:pt x="53" y="6"/>
                      </a:lnTo>
                      <a:lnTo>
                        <a:pt x="20" y="136"/>
                      </a:lnTo>
                      <a:lnTo>
                        <a:pt x="0" y="130"/>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7">
                  <a:extLst>
                    <a:ext uri="{FF2B5EF4-FFF2-40B4-BE49-F238E27FC236}">
                      <a16:creationId xmlns:a16="http://schemas.microsoft.com/office/drawing/2014/main" id="{E19EE36A-7212-471C-83CA-5D63BE8F99E3}"/>
                    </a:ext>
                  </a:extLst>
                </p:cNvPr>
                <p:cNvSpPr>
                  <a:spLocks noEditPoints="1"/>
                </p:cNvSpPr>
                <p:nvPr/>
              </p:nvSpPr>
              <p:spPr bwMode="auto">
                <a:xfrm>
                  <a:off x="8431213" y="1031875"/>
                  <a:ext cx="96838" cy="214313"/>
                </a:xfrm>
                <a:custGeom>
                  <a:avLst/>
                  <a:gdLst>
                    <a:gd name="T0" fmla="*/ 28 w 61"/>
                    <a:gd name="T1" fmla="*/ 35 h 135"/>
                    <a:gd name="T2" fmla="*/ 49 w 61"/>
                    <a:gd name="T3" fmla="*/ 41 h 135"/>
                    <a:gd name="T4" fmla="*/ 20 w 61"/>
                    <a:gd name="T5" fmla="*/ 135 h 135"/>
                    <a:gd name="T6" fmla="*/ 0 w 61"/>
                    <a:gd name="T7" fmla="*/ 129 h 135"/>
                    <a:gd name="T8" fmla="*/ 28 w 61"/>
                    <a:gd name="T9" fmla="*/ 35 h 135"/>
                    <a:gd name="T10" fmla="*/ 40 w 61"/>
                    <a:gd name="T11" fmla="*/ 0 h 135"/>
                    <a:gd name="T12" fmla="*/ 61 w 61"/>
                    <a:gd name="T13" fmla="*/ 6 h 135"/>
                    <a:gd name="T14" fmla="*/ 55 w 61"/>
                    <a:gd name="T15" fmla="*/ 24 h 135"/>
                    <a:gd name="T16" fmla="*/ 34 w 61"/>
                    <a:gd name="T17" fmla="*/ 18 h 135"/>
                    <a:gd name="T18" fmla="*/ 40 w 61"/>
                    <a:gd name="T1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35">
                      <a:moveTo>
                        <a:pt x="28" y="35"/>
                      </a:moveTo>
                      <a:lnTo>
                        <a:pt x="49" y="41"/>
                      </a:lnTo>
                      <a:lnTo>
                        <a:pt x="20" y="135"/>
                      </a:lnTo>
                      <a:lnTo>
                        <a:pt x="0" y="129"/>
                      </a:lnTo>
                      <a:lnTo>
                        <a:pt x="28" y="35"/>
                      </a:lnTo>
                      <a:close/>
                      <a:moveTo>
                        <a:pt x="40" y="0"/>
                      </a:moveTo>
                      <a:lnTo>
                        <a:pt x="61" y="6"/>
                      </a:lnTo>
                      <a:lnTo>
                        <a:pt x="55" y="24"/>
                      </a:lnTo>
                      <a:lnTo>
                        <a:pt x="34" y="18"/>
                      </a:ln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8">
                  <a:extLst>
                    <a:ext uri="{FF2B5EF4-FFF2-40B4-BE49-F238E27FC236}">
                      <a16:creationId xmlns:a16="http://schemas.microsoft.com/office/drawing/2014/main" id="{9626D5EF-97CF-47E2-AFA4-0C689B290E9A}"/>
                    </a:ext>
                  </a:extLst>
                </p:cNvPr>
                <p:cNvSpPr>
                  <a:spLocks noEditPoints="1"/>
                </p:cNvSpPr>
                <p:nvPr/>
              </p:nvSpPr>
              <p:spPr bwMode="auto">
                <a:xfrm>
                  <a:off x="8482013" y="1125538"/>
                  <a:ext cx="204788" cy="220663"/>
                </a:xfrm>
                <a:custGeom>
                  <a:avLst/>
                  <a:gdLst>
                    <a:gd name="T0" fmla="*/ 45 w 63"/>
                    <a:gd name="T1" fmla="*/ 54 h 68"/>
                    <a:gd name="T2" fmla="*/ 33 w 63"/>
                    <a:gd name="T3" fmla="*/ 67 h 68"/>
                    <a:gd name="T4" fmla="*/ 15 w 63"/>
                    <a:gd name="T5" fmla="*/ 65 h 68"/>
                    <a:gd name="T6" fmla="*/ 9 w 63"/>
                    <a:gd name="T7" fmla="*/ 61 h 68"/>
                    <a:gd name="T8" fmla="*/ 4 w 63"/>
                    <a:gd name="T9" fmla="*/ 56 h 68"/>
                    <a:gd name="T10" fmla="*/ 1 w 63"/>
                    <a:gd name="T11" fmla="*/ 50 h 68"/>
                    <a:gd name="T12" fmla="*/ 2 w 63"/>
                    <a:gd name="T13" fmla="*/ 43 h 68"/>
                    <a:gd name="T14" fmla="*/ 11 w 63"/>
                    <a:gd name="T15" fmla="*/ 47 h 68"/>
                    <a:gd name="T16" fmla="*/ 11 w 63"/>
                    <a:gd name="T17" fmla="*/ 51 h 68"/>
                    <a:gd name="T18" fmla="*/ 13 w 63"/>
                    <a:gd name="T19" fmla="*/ 54 h 68"/>
                    <a:gd name="T20" fmla="*/ 15 w 63"/>
                    <a:gd name="T21" fmla="*/ 56 h 68"/>
                    <a:gd name="T22" fmla="*/ 19 w 63"/>
                    <a:gd name="T23" fmla="*/ 58 h 68"/>
                    <a:gd name="T24" fmla="*/ 29 w 63"/>
                    <a:gd name="T25" fmla="*/ 59 h 68"/>
                    <a:gd name="T26" fmla="*/ 35 w 63"/>
                    <a:gd name="T27" fmla="*/ 51 h 68"/>
                    <a:gd name="T28" fmla="*/ 38 w 63"/>
                    <a:gd name="T29" fmla="*/ 45 h 68"/>
                    <a:gd name="T30" fmla="*/ 38 w 63"/>
                    <a:gd name="T31" fmla="*/ 45 h 68"/>
                    <a:gd name="T32" fmla="*/ 30 w 63"/>
                    <a:gd name="T33" fmla="*/ 48 h 68"/>
                    <a:gd name="T34" fmla="*/ 21 w 63"/>
                    <a:gd name="T35" fmla="*/ 47 h 68"/>
                    <a:gd name="T36" fmla="*/ 13 w 63"/>
                    <a:gd name="T37" fmla="*/ 41 h 68"/>
                    <a:gd name="T38" fmla="*/ 9 w 63"/>
                    <a:gd name="T39" fmla="*/ 34 h 68"/>
                    <a:gd name="T40" fmla="*/ 9 w 63"/>
                    <a:gd name="T41" fmla="*/ 25 h 68"/>
                    <a:gd name="T42" fmla="*/ 12 w 63"/>
                    <a:gd name="T43" fmla="*/ 15 h 68"/>
                    <a:gd name="T44" fmla="*/ 16 w 63"/>
                    <a:gd name="T45" fmla="*/ 8 h 68"/>
                    <a:gd name="T46" fmla="*/ 23 w 63"/>
                    <a:gd name="T47" fmla="*/ 2 h 68"/>
                    <a:gd name="T48" fmla="*/ 32 w 63"/>
                    <a:gd name="T49" fmla="*/ 0 h 68"/>
                    <a:gd name="T50" fmla="*/ 41 w 63"/>
                    <a:gd name="T51" fmla="*/ 2 h 68"/>
                    <a:gd name="T52" fmla="*/ 48 w 63"/>
                    <a:gd name="T53" fmla="*/ 7 h 68"/>
                    <a:gd name="T54" fmla="*/ 51 w 63"/>
                    <a:gd name="T55" fmla="*/ 15 h 68"/>
                    <a:gd name="T56" fmla="*/ 51 w 63"/>
                    <a:gd name="T57" fmla="*/ 15 h 68"/>
                    <a:gd name="T58" fmla="*/ 53 w 63"/>
                    <a:gd name="T59" fmla="*/ 9 h 68"/>
                    <a:gd name="T60" fmla="*/ 63 w 63"/>
                    <a:gd name="T61" fmla="*/ 13 h 68"/>
                    <a:gd name="T62" fmla="*/ 45 w 63"/>
                    <a:gd name="T63" fmla="*/ 54 h 68"/>
                    <a:gd name="T64" fmla="*/ 26 w 63"/>
                    <a:gd name="T65" fmla="*/ 40 h 68"/>
                    <a:gd name="T66" fmla="*/ 32 w 63"/>
                    <a:gd name="T67" fmla="*/ 41 h 68"/>
                    <a:gd name="T68" fmla="*/ 37 w 63"/>
                    <a:gd name="T69" fmla="*/ 39 h 68"/>
                    <a:gd name="T70" fmla="*/ 41 w 63"/>
                    <a:gd name="T71" fmla="*/ 35 h 68"/>
                    <a:gd name="T72" fmla="*/ 44 w 63"/>
                    <a:gd name="T73" fmla="*/ 30 h 68"/>
                    <a:gd name="T74" fmla="*/ 46 w 63"/>
                    <a:gd name="T75" fmla="*/ 24 h 68"/>
                    <a:gd name="T76" fmla="*/ 46 w 63"/>
                    <a:gd name="T77" fmla="*/ 18 h 68"/>
                    <a:gd name="T78" fmla="*/ 44 w 63"/>
                    <a:gd name="T79" fmla="*/ 14 h 68"/>
                    <a:gd name="T80" fmla="*/ 39 w 63"/>
                    <a:gd name="T81" fmla="*/ 10 h 68"/>
                    <a:gd name="T82" fmla="*/ 33 w 63"/>
                    <a:gd name="T83" fmla="*/ 9 h 68"/>
                    <a:gd name="T84" fmla="*/ 28 w 63"/>
                    <a:gd name="T85" fmla="*/ 11 h 68"/>
                    <a:gd name="T86" fmla="*/ 24 w 63"/>
                    <a:gd name="T87" fmla="*/ 15 h 68"/>
                    <a:gd name="T88" fmla="*/ 21 w 63"/>
                    <a:gd name="T89" fmla="*/ 20 h 68"/>
                    <a:gd name="T90" fmla="*/ 19 w 63"/>
                    <a:gd name="T91" fmla="*/ 26 h 68"/>
                    <a:gd name="T92" fmla="*/ 19 w 63"/>
                    <a:gd name="T93" fmla="*/ 31 h 68"/>
                    <a:gd name="T94" fmla="*/ 21 w 63"/>
                    <a:gd name="T95" fmla="*/ 36 h 68"/>
                    <a:gd name="T96" fmla="*/ 26 w 63"/>
                    <a:gd name="T97"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 h="68">
                      <a:moveTo>
                        <a:pt x="45" y="54"/>
                      </a:moveTo>
                      <a:cubicBezTo>
                        <a:pt x="42" y="61"/>
                        <a:pt x="38" y="65"/>
                        <a:pt x="33" y="67"/>
                      </a:cubicBezTo>
                      <a:cubicBezTo>
                        <a:pt x="28" y="68"/>
                        <a:pt x="22" y="68"/>
                        <a:pt x="15" y="65"/>
                      </a:cubicBezTo>
                      <a:cubicBezTo>
                        <a:pt x="13" y="64"/>
                        <a:pt x="11" y="63"/>
                        <a:pt x="9" y="61"/>
                      </a:cubicBezTo>
                      <a:cubicBezTo>
                        <a:pt x="7" y="60"/>
                        <a:pt x="5" y="58"/>
                        <a:pt x="4" y="56"/>
                      </a:cubicBezTo>
                      <a:cubicBezTo>
                        <a:pt x="2" y="54"/>
                        <a:pt x="1" y="52"/>
                        <a:pt x="1" y="50"/>
                      </a:cubicBezTo>
                      <a:cubicBezTo>
                        <a:pt x="0" y="48"/>
                        <a:pt x="1" y="45"/>
                        <a:pt x="2" y="43"/>
                      </a:cubicBezTo>
                      <a:cubicBezTo>
                        <a:pt x="11" y="47"/>
                        <a:pt x="11" y="47"/>
                        <a:pt x="11" y="47"/>
                      </a:cubicBezTo>
                      <a:cubicBezTo>
                        <a:pt x="11" y="48"/>
                        <a:pt x="11" y="50"/>
                        <a:pt x="11" y="51"/>
                      </a:cubicBezTo>
                      <a:cubicBezTo>
                        <a:pt x="12" y="52"/>
                        <a:pt x="12" y="53"/>
                        <a:pt x="13" y="54"/>
                      </a:cubicBezTo>
                      <a:cubicBezTo>
                        <a:pt x="13" y="55"/>
                        <a:pt x="14" y="55"/>
                        <a:pt x="15" y="56"/>
                      </a:cubicBezTo>
                      <a:cubicBezTo>
                        <a:pt x="17" y="57"/>
                        <a:pt x="18" y="57"/>
                        <a:pt x="19" y="58"/>
                      </a:cubicBezTo>
                      <a:cubicBezTo>
                        <a:pt x="23" y="59"/>
                        <a:pt x="26" y="60"/>
                        <a:pt x="29" y="59"/>
                      </a:cubicBezTo>
                      <a:cubicBezTo>
                        <a:pt x="31" y="57"/>
                        <a:pt x="33" y="55"/>
                        <a:pt x="35" y="51"/>
                      </a:cubicBezTo>
                      <a:cubicBezTo>
                        <a:pt x="38" y="45"/>
                        <a:pt x="38" y="45"/>
                        <a:pt x="38" y="45"/>
                      </a:cubicBezTo>
                      <a:cubicBezTo>
                        <a:pt x="38" y="45"/>
                        <a:pt x="38" y="45"/>
                        <a:pt x="38" y="45"/>
                      </a:cubicBezTo>
                      <a:cubicBezTo>
                        <a:pt x="35" y="47"/>
                        <a:pt x="33" y="48"/>
                        <a:pt x="30" y="48"/>
                      </a:cubicBezTo>
                      <a:cubicBezTo>
                        <a:pt x="27" y="48"/>
                        <a:pt x="24" y="48"/>
                        <a:pt x="21" y="47"/>
                      </a:cubicBezTo>
                      <a:cubicBezTo>
                        <a:pt x="18" y="45"/>
                        <a:pt x="15" y="43"/>
                        <a:pt x="13" y="41"/>
                      </a:cubicBezTo>
                      <a:cubicBezTo>
                        <a:pt x="11" y="39"/>
                        <a:pt x="10" y="36"/>
                        <a:pt x="9" y="34"/>
                      </a:cubicBezTo>
                      <a:cubicBezTo>
                        <a:pt x="8" y="31"/>
                        <a:pt x="8" y="28"/>
                        <a:pt x="9" y="25"/>
                      </a:cubicBezTo>
                      <a:cubicBezTo>
                        <a:pt x="9" y="22"/>
                        <a:pt x="10" y="19"/>
                        <a:pt x="12" y="15"/>
                      </a:cubicBezTo>
                      <a:cubicBezTo>
                        <a:pt x="13" y="12"/>
                        <a:pt x="14" y="10"/>
                        <a:pt x="16" y="8"/>
                      </a:cubicBezTo>
                      <a:cubicBezTo>
                        <a:pt x="18" y="5"/>
                        <a:pt x="21" y="4"/>
                        <a:pt x="23" y="2"/>
                      </a:cubicBezTo>
                      <a:cubicBezTo>
                        <a:pt x="26" y="1"/>
                        <a:pt x="29" y="0"/>
                        <a:pt x="32" y="0"/>
                      </a:cubicBezTo>
                      <a:cubicBezTo>
                        <a:pt x="35" y="0"/>
                        <a:pt x="38" y="1"/>
                        <a:pt x="41" y="2"/>
                      </a:cubicBezTo>
                      <a:cubicBezTo>
                        <a:pt x="43" y="3"/>
                        <a:pt x="46" y="5"/>
                        <a:pt x="48" y="7"/>
                      </a:cubicBezTo>
                      <a:cubicBezTo>
                        <a:pt x="49" y="9"/>
                        <a:pt x="50" y="12"/>
                        <a:pt x="51" y="15"/>
                      </a:cubicBezTo>
                      <a:cubicBezTo>
                        <a:pt x="51" y="15"/>
                        <a:pt x="51" y="15"/>
                        <a:pt x="51" y="15"/>
                      </a:cubicBezTo>
                      <a:cubicBezTo>
                        <a:pt x="53" y="9"/>
                        <a:pt x="53" y="9"/>
                        <a:pt x="53" y="9"/>
                      </a:cubicBezTo>
                      <a:cubicBezTo>
                        <a:pt x="63" y="13"/>
                        <a:pt x="63" y="13"/>
                        <a:pt x="63" y="13"/>
                      </a:cubicBezTo>
                      <a:lnTo>
                        <a:pt x="45" y="54"/>
                      </a:lnTo>
                      <a:close/>
                      <a:moveTo>
                        <a:pt x="26" y="40"/>
                      </a:moveTo>
                      <a:cubicBezTo>
                        <a:pt x="28" y="41"/>
                        <a:pt x="30" y="41"/>
                        <a:pt x="32" y="41"/>
                      </a:cubicBezTo>
                      <a:cubicBezTo>
                        <a:pt x="34" y="41"/>
                        <a:pt x="36" y="40"/>
                        <a:pt x="37" y="39"/>
                      </a:cubicBezTo>
                      <a:cubicBezTo>
                        <a:pt x="39" y="38"/>
                        <a:pt x="40" y="37"/>
                        <a:pt x="41" y="35"/>
                      </a:cubicBezTo>
                      <a:cubicBezTo>
                        <a:pt x="43" y="33"/>
                        <a:pt x="44" y="32"/>
                        <a:pt x="44" y="30"/>
                      </a:cubicBezTo>
                      <a:cubicBezTo>
                        <a:pt x="45" y="28"/>
                        <a:pt x="46" y="26"/>
                        <a:pt x="46" y="24"/>
                      </a:cubicBezTo>
                      <a:cubicBezTo>
                        <a:pt x="46" y="22"/>
                        <a:pt x="46" y="20"/>
                        <a:pt x="46" y="18"/>
                      </a:cubicBezTo>
                      <a:cubicBezTo>
                        <a:pt x="46" y="17"/>
                        <a:pt x="45" y="15"/>
                        <a:pt x="44" y="14"/>
                      </a:cubicBezTo>
                      <a:cubicBezTo>
                        <a:pt x="42" y="12"/>
                        <a:pt x="41" y="11"/>
                        <a:pt x="39" y="10"/>
                      </a:cubicBezTo>
                      <a:cubicBezTo>
                        <a:pt x="37" y="9"/>
                        <a:pt x="35" y="9"/>
                        <a:pt x="33" y="9"/>
                      </a:cubicBezTo>
                      <a:cubicBezTo>
                        <a:pt x="31" y="9"/>
                        <a:pt x="29" y="10"/>
                        <a:pt x="28" y="11"/>
                      </a:cubicBezTo>
                      <a:cubicBezTo>
                        <a:pt x="26" y="12"/>
                        <a:pt x="25" y="14"/>
                        <a:pt x="24" y="15"/>
                      </a:cubicBezTo>
                      <a:cubicBezTo>
                        <a:pt x="22" y="17"/>
                        <a:pt x="22" y="19"/>
                        <a:pt x="21" y="20"/>
                      </a:cubicBezTo>
                      <a:cubicBezTo>
                        <a:pt x="20" y="22"/>
                        <a:pt x="19" y="24"/>
                        <a:pt x="19" y="26"/>
                      </a:cubicBezTo>
                      <a:cubicBezTo>
                        <a:pt x="19" y="28"/>
                        <a:pt x="19" y="30"/>
                        <a:pt x="19" y="31"/>
                      </a:cubicBezTo>
                      <a:cubicBezTo>
                        <a:pt x="20" y="33"/>
                        <a:pt x="20" y="35"/>
                        <a:pt x="21" y="36"/>
                      </a:cubicBezTo>
                      <a:cubicBezTo>
                        <a:pt x="22" y="38"/>
                        <a:pt x="24" y="39"/>
                        <a:pt x="26"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9">
                  <a:extLst>
                    <a:ext uri="{FF2B5EF4-FFF2-40B4-BE49-F238E27FC236}">
                      <a16:creationId xmlns:a16="http://schemas.microsoft.com/office/drawing/2014/main" id="{31AB63DF-B4E8-43D5-BA46-59998131BBA2}"/>
                    </a:ext>
                  </a:extLst>
                </p:cNvPr>
                <p:cNvSpPr>
                  <a:spLocks noEditPoints="1"/>
                </p:cNvSpPr>
                <p:nvPr/>
              </p:nvSpPr>
              <p:spPr bwMode="auto">
                <a:xfrm>
                  <a:off x="8667750" y="1209675"/>
                  <a:ext cx="155575" cy="161925"/>
                </a:xfrm>
                <a:custGeom>
                  <a:avLst/>
                  <a:gdLst>
                    <a:gd name="T0" fmla="*/ 12 w 48"/>
                    <a:gd name="T1" fmla="*/ 21 h 50"/>
                    <a:gd name="T2" fmla="*/ 10 w 48"/>
                    <a:gd name="T3" fmla="*/ 26 h 50"/>
                    <a:gd name="T4" fmla="*/ 10 w 48"/>
                    <a:gd name="T5" fmla="*/ 31 h 50"/>
                    <a:gd name="T6" fmla="*/ 12 w 48"/>
                    <a:gd name="T7" fmla="*/ 36 h 50"/>
                    <a:gd name="T8" fmla="*/ 16 w 48"/>
                    <a:gd name="T9" fmla="*/ 40 h 50"/>
                    <a:gd name="T10" fmla="*/ 23 w 48"/>
                    <a:gd name="T11" fmla="*/ 42 h 50"/>
                    <a:gd name="T12" fmla="*/ 30 w 48"/>
                    <a:gd name="T13" fmla="*/ 39 h 50"/>
                    <a:gd name="T14" fmla="*/ 39 w 48"/>
                    <a:gd name="T15" fmla="*/ 44 h 50"/>
                    <a:gd name="T16" fmla="*/ 33 w 48"/>
                    <a:gd name="T17" fmla="*/ 48 h 50"/>
                    <a:gd name="T18" fmla="*/ 26 w 48"/>
                    <a:gd name="T19" fmla="*/ 50 h 50"/>
                    <a:gd name="T20" fmla="*/ 19 w 48"/>
                    <a:gd name="T21" fmla="*/ 50 h 50"/>
                    <a:gd name="T22" fmla="*/ 12 w 48"/>
                    <a:gd name="T23" fmla="*/ 47 h 50"/>
                    <a:gd name="T24" fmla="*/ 4 w 48"/>
                    <a:gd name="T25" fmla="*/ 40 h 50"/>
                    <a:gd name="T26" fmla="*/ 1 w 48"/>
                    <a:gd name="T27" fmla="*/ 32 h 50"/>
                    <a:gd name="T28" fmla="*/ 1 w 48"/>
                    <a:gd name="T29" fmla="*/ 23 h 50"/>
                    <a:gd name="T30" fmla="*/ 5 w 48"/>
                    <a:gd name="T31" fmla="*/ 13 h 50"/>
                    <a:gd name="T32" fmla="*/ 11 w 48"/>
                    <a:gd name="T33" fmla="*/ 6 h 50"/>
                    <a:gd name="T34" fmla="*/ 19 w 48"/>
                    <a:gd name="T35" fmla="*/ 1 h 50"/>
                    <a:gd name="T36" fmla="*/ 28 w 48"/>
                    <a:gd name="T37" fmla="*/ 0 h 50"/>
                    <a:gd name="T38" fmla="*/ 38 w 48"/>
                    <a:gd name="T39" fmla="*/ 4 h 50"/>
                    <a:gd name="T40" fmla="*/ 45 w 48"/>
                    <a:gd name="T41" fmla="*/ 11 h 50"/>
                    <a:gd name="T42" fmla="*/ 48 w 48"/>
                    <a:gd name="T43" fmla="*/ 20 h 50"/>
                    <a:gd name="T44" fmla="*/ 47 w 48"/>
                    <a:gd name="T45" fmla="*/ 30 h 50"/>
                    <a:gd name="T46" fmla="*/ 42 w 48"/>
                    <a:gd name="T47" fmla="*/ 39 h 50"/>
                    <a:gd name="T48" fmla="*/ 12 w 48"/>
                    <a:gd name="T49" fmla="*/ 21 h 50"/>
                    <a:gd name="T50" fmla="*/ 37 w 48"/>
                    <a:gd name="T51" fmla="*/ 28 h 50"/>
                    <a:gd name="T52" fmla="*/ 39 w 48"/>
                    <a:gd name="T53" fmla="*/ 23 h 50"/>
                    <a:gd name="T54" fmla="*/ 39 w 48"/>
                    <a:gd name="T55" fmla="*/ 18 h 50"/>
                    <a:gd name="T56" fmla="*/ 37 w 48"/>
                    <a:gd name="T57" fmla="*/ 14 h 50"/>
                    <a:gd name="T58" fmla="*/ 33 w 48"/>
                    <a:gd name="T59" fmla="*/ 11 h 50"/>
                    <a:gd name="T60" fmla="*/ 29 w 48"/>
                    <a:gd name="T61" fmla="*/ 9 h 50"/>
                    <a:gd name="T62" fmla="*/ 24 w 48"/>
                    <a:gd name="T63" fmla="*/ 9 h 50"/>
                    <a:gd name="T64" fmla="*/ 20 w 48"/>
                    <a:gd name="T65" fmla="*/ 11 h 50"/>
                    <a:gd name="T66" fmla="*/ 16 w 48"/>
                    <a:gd name="T67" fmla="*/ 15 h 50"/>
                    <a:gd name="T68" fmla="*/ 37 w 48"/>
                    <a:gd name="T69"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50">
                      <a:moveTo>
                        <a:pt x="12" y="21"/>
                      </a:moveTo>
                      <a:cubicBezTo>
                        <a:pt x="12" y="22"/>
                        <a:pt x="11" y="24"/>
                        <a:pt x="10" y="26"/>
                      </a:cubicBezTo>
                      <a:cubicBezTo>
                        <a:pt x="10" y="28"/>
                        <a:pt x="10" y="29"/>
                        <a:pt x="10" y="31"/>
                      </a:cubicBezTo>
                      <a:cubicBezTo>
                        <a:pt x="10" y="33"/>
                        <a:pt x="11" y="34"/>
                        <a:pt x="12" y="36"/>
                      </a:cubicBezTo>
                      <a:cubicBezTo>
                        <a:pt x="13" y="37"/>
                        <a:pt x="14" y="38"/>
                        <a:pt x="16" y="40"/>
                      </a:cubicBezTo>
                      <a:cubicBezTo>
                        <a:pt x="19" y="41"/>
                        <a:pt x="21" y="42"/>
                        <a:pt x="23" y="42"/>
                      </a:cubicBezTo>
                      <a:cubicBezTo>
                        <a:pt x="26" y="42"/>
                        <a:pt x="28" y="41"/>
                        <a:pt x="30" y="39"/>
                      </a:cubicBezTo>
                      <a:cubicBezTo>
                        <a:pt x="39" y="44"/>
                        <a:pt x="39" y="44"/>
                        <a:pt x="39" y="44"/>
                      </a:cubicBezTo>
                      <a:cubicBezTo>
                        <a:pt x="37" y="46"/>
                        <a:pt x="35" y="47"/>
                        <a:pt x="33" y="48"/>
                      </a:cubicBezTo>
                      <a:cubicBezTo>
                        <a:pt x="30" y="49"/>
                        <a:pt x="28" y="50"/>
                        <a:pt x="26" y="50"/>
                      </a:cubicBezTo>
                      <a:cubicBezTo>
                        <a:pt x="23" y="50"/>
                        <a:pt x="21" y="50"/>
                        <a:pt x="19" y="50"/>
                      </a:cubicBezTo>
                      <a:cubicBezTo>
                        <a:pt x="16" y="49"/>
                        <a:pt x="14" y="48"/>
                        <a:pt x="12" y="47"/>
                      </a:cubicBezTo>
                      <a:cubicBezTo>
                        <a:pt x="9" y="45"/>
                        <a:pt x="6" y="42"/>
                        <a:pt x="4" y="40"/>
                      </a:cubicBezTo>
                      <a:cubicBezTo>
                        <a:pt x="2" y="37"/>
                        <a:pt x="1" y="35"/>
                        <a:pt x="1" y="32"/>
                      </a:cubicBezTo>
                      <a:cubicBezTo>
                        <a:pt x="0" y="29"/>
                        <a:pt x="0" y="26"/>
                        <a:pt x="1" y="23"/>
                      </a:cubicBezTo>
                      <a:cubicBezTo>
                        <a:pt x="2" y="19"/>
                        <a:pt x="3" y="16"/>
                        <a:pt x="5" y="13"/>
                      </a:cubicBezTo>
                      <a:cubicBezTo>
                        <a:pt x="7" y="10"/>
                        <a:pt x="9" y="8"/>
                        <a:pt x="11" y="6"/>
                      </a:cubicBezTo>
                      <a:cubicBezTo>
                        <a:pt x="14" y="4"/>
                        <a:pt x="16" y="2"/>
                        <a:pt x="19" y="1"/>
                      </a:cubicBezTo>
                      <a:cubicBezTo>
                        <a:pt x="22" y="0"/>
                        <a:pt x="25" y="0"/>
                        <a:pt x="28" y="0"/>
                      </a:cubicBezTo>
                      <a:cubicBezTo>
                        <a:pt x="31" y="1"/>
                        <a:pt x="35" y="2"/>
                        <a:pt x="38" y="4"/>
                      </a:cubicBezTo>
                      <a:cubicBezTo>
                        <a:pt x="41" y="6"/>
                        <a:pt x="43" y="8"/>
                        <a:pt x="45" y="11"/>
                      </a:cubicBezTo>
                      <a:cubicBezTo>
                        <a:pt x="47" y="14"/>
                        <a:pt x="48" y="17"/>
                        <a:pt x="48" y="20"/>
                      </a:cubicBezTo>
                      <a:cubicBezTo>
                        <a:pt x="48" y="23"/>
                        <a:pt x="48" y="27"/>
                        <a:pt x="47" y="30"/>
                      </a:cubicBezTo>
                      <a:cubicBezTo>
                        <a:pt x="46" y="33"/>
                        <a:pt x="45" y="36"/>
                        <a:pt x="42" y="39"/>
                      </a:cubicBezTo>
                      <a:lnTo>
                        <a:pt x="12" y="21"/>
                      </a:lnTo>
                      <a:close/>
                      <a:moveTo>
                        <a:pt x="37" y="28"/>
                      </a:moveTo>
                      <a:cubicBezTo>
                        <a:pt x="38" y="26"/>
                        <a:pt x="38" y="25"/>
                        <a:pt x="39" y="23"/>
                      </a:cubicBezTo>
                      <a:cubicBezTo>
                        <a:pt x="39" y="21"/>
                        <a:pt x="39" y="20"/>
                        <a:pt x="39" y="18"/>
                      </a:cubicBezTo>
                      <a:cubicBezTo>
                        <a:pt x="38" y="17"/>
                        <a:pt x="38" y="15"/>
                        <a:pt x="37" y="14"/>
                      </a:cubicBezTo>
                      <a:cubicBezTo>
                        <a:pt x="36" y="13"/>
                        <a:pt x="35" y="12"/>
                        <a:pt x="33" y="11"/>
                      </a:cubicBezTo>
                      <a:cubicBezTo>
                        <a:pt x="32" y="10"/>
                        <a:pt x="30" y="9"/>
                        <a:pt x="29" y="9"/>
                      </a:cubicBezTo>
                      <a:cubicBezTo>
                        <a:pt x="27" y="9"/>
                        <a:pt x="25" y="9"/>
                        <a:pt x="24" y="9"/>
                      </a:cubicBezTo>
                      <a:cubicBezTo>
                        <a:pt x="22" y="10"/>
                        <a:pt x="21" y="10"/>
                        <a:pt x="20" y="11"/>
                      </a:cubicBezTo>
                      <a:cubicBezTo>
                        <a:pt x="18" y="12"/>
                        <a:pt x="17" y="13"/>
                        <a:pt x="16" y="15"/>
                      </a:cubicBezTo>
                      <a:lnTo>
                        <a:pt x="37"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0">
                  <a:extLst>
                    <a:ext uri="{FF2B5EF4-FFF2-40B4-BE49-F238E27FC236}">
                      <a16:creationId xmlns:a16="http://schemas.microsoft.com/office/drawing/2014/main" id="{D8E9C805-D3DF-43F3-8A4C-3611A370D1BD}"/>
                    </a:ext>
                  </a:extLst>
                </p:cNvPr>
                <p:cNvSpPr>
                  <a:spLocks/>
                </p:cNvSpPr>
                <p:nvPr/>
              </p:nvSpPr>
              <p:spPr bwMode="auto">
                <a:xfrm>
                  <a:off x="8783638" y="1287463"/>
                  <a:ext cx="188913" cy="204788"/>
                </a:xfrm>
                <a:custGeom>
                  <a:avLst/>
                  <a:gdLst>
                    <a:gd name="T0" fmla="*/ 30 w 58"/>
                    <a:gd name="T1" fmla="*/ 0 h 63"/>
                    <a:gd name="T2" fmla="*/ 38 w 58"/>
                    <a:gd name="T3" fmla="*/ 6 h 63"/>
                    <a:gd name="T4" fmla="*/ 33 w 58"/>
                    <a:gd name="T5" fmla="*/ 11 h 63"/>
                    <a:gd name="T6" fmla="*/ 34 w 58"/>
                    <a:gd name="T7" fmla="*/ 12 h 63"/>
                    <a:gd name="T8" fmla="*/ 42 w 58"/>
                    <a:gd name="T9" fmla="*/ 11 h 63"/>
                    <a:gd name="T10" fmla="*/ 50 w 58"/>
                    <a:gd name="T11" fmla="*/ 14 h 63"/>
                    <a:gd name="T12" fmla="*/ 57 w 58"/>
                    <a:gd name="T13" fmla="*/ 25 h 63"/>
                    <a:gd name="T14" fmla="*/ 53 w 58"/>
                    <a:gd name="T15" fmla="*/ 38 h 63"/>
                    <a:gd name="T16" fmla="*/ 32 w 58"/>
                    <a:gd name="T17" fmla="*/ 63 h 63"/>
                    <a:gd name="T18" fmla="*/ 24 w 58"/>
                    <a:gd name="T19" fmla="*/ 56 h 63"/>
                    <a:gd name="T20" fmla="*/ 43 w 58"/>
                    <a:gd name="T21" fmla="*/ 33 h 63"/>
                    <a:gd name="T22" fmla="*/ 47 w 58"/>
                    <a:gd name="T23" fmla="*/ 25 h 63"/>
                    <a:gd name="T24" fmla="*/ 43 w 58"/>
                    <a:gd name="T25" fmla="*/ 19 h 63"/>
                    <a:gd name="T26" fmla="*/ 39 w 58"/>
                    <a:gd name="T27" fmla="*/ 17 h 63"/>
                    <a:gd name="T28" fmla="*/ 34 w 58"/>
                    <a:gd name="T29" fmla="*/ 17 h 63"/>
                    <a:gd name="T30" fmla="*/ 30 w 58"/>
                    <a:gd name="T31" fmla="*/ 18 h 63"/>
                    <a:gd name="T32" fmla="*/ 26 w 58"/>
                    <a:gd name="T33" fmla="*/ 21 h 63"/>
                    <a:gd name="T34" fmla="*/ 8 w 58"/>
                    <a:gd name="T35" fmla="*/ 43 h 63"/>
                    <a:gd name="T36" fmla="*/ 0 w 58"/>
                    <a:gd name="T37" fmla="*/ 37 h 63"/>
                    <a:gd name="T38" fmla="*/ 30 w 58"/>
                    <a:gd name="T3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63">
                      <a:moveTo>
                        <a:pt x="30" y="0"/>
                      </a:moveTo>
                      <a:cubicBezTo>
                        <a:pt x="38" y="6"/>
                        <a:pt x="38" y="6"/>
                        <a:pt x="38" y="6"/>
                      </a:cubicBezTo>
                      <a:cubicBezTo>
                        <a:pt x="33" y="11"/>
                        <a:pt x="33" y="11"/>
                        <a:pt x="33" y="11"/>
                      </a:cubicBezTo>
                      <a:cubicBezTo>
                        <a:pt x="34" y="12"/>
                        <a:pt x="34" y="12"/>
                        <a:pt x="34" y="12"/>
                      </a:cubicBezTo>
                      <a:cubicBezTo>
                        <a:pt x="36" y="11"/>
                        <a:pt x="39" y="10"/>
                        <a:pt x="42" y="11"/>
                      </a:cubicBezTo>
                      <a:cubicBezTo>
                        <a:pt x="45" y="11"/>
                        <a:pt x="48" y="13"/>
                        <a:pt x="50" y="14"/>
                      </a:cubicBezTo>
                      <a:cubicBezTo>
                        <a:pt x="54" y="18"/>
                        <a:pt x="57" y="21"/>
                        <a:pt x="57" y="25"/>
                      </a:cubicBezTo>
                      <a:cubicBezTo>
                        <a:pt x="58" y="29"/>
                        <a:pt x="57" y="34"/>
                        <a:pt x="53" y="38"/>
                      </a:cubicBezTo>
                      <a:cubicBezTo>
                        <a:pt x="32" y="63"/>
                        <a:pt x="32" y="63"/>
                        <a:pt x="32" y="63"/>
                      </a:cubicBezTo>
                      <a:cubicBezTo>
                        <a:pt x="24" y="56"/>
                        <a:pt x="24" y="56"/>
                        <a:pt x="24" y="56"/>
                      </a:cubicBezTo>
                      <a:cubicBezTo>
                        <a:pt x="43" y="33"/>
                        <a:pt x="43" y="33"/>
                        <a:pt x="43" y="33"/>
                      </a:cubicBezTo>
                      <a:cubicBezTo>
                        <a:pt x="46" y="30"/>
                        <a:pt x="47" y="28"/>
                        <a:pt x="47" y="25"/>
                      </a:cubicBezTo>
                      <a:cubicBezTo>
                        <a:pt x="46" y="23"/>
                        <a:pt x="45" y="21"/>
                        <a:pt x="43" y="19"/>
                      </a:cubicBezTo>
                      <a:cubicBezTo>
                        <a:pt x="41" y="18"/>
                        <a:pt x="40" y="17"/>
                        <a:pt x="39" y="17"/>
                      </a:cubicBezTo>
                      <a:cubicBezTo>
                        <a:pt x="37" y="16"/>
                        <a:pt x="36" y="16"/>
                        <a:pt x="34" y="17"/>
                      </a:cubicBezTo>
                      <a:cubicBezTo>
                        <a:pt x="33" y="17"/>
                        <a:pt x="31" y="17"/>
                        <a:pt x="30" y="18"/>
                      </a:cubicBezTo>
                      <a:cubicBezTo>
                        <a:pt x="28" y="19"/>
                        <a:pt x="27" y="20"/>
                        <a:pt x="26" y="21"/>
                      </a:cubicBezTo>
                      <a:cubicBezTo>
                        <a:pt x="8" y="43"/>
                        <a:pt x="8" y="43"/>
                        <a:pt x="8" y="43"/>
                      </a:cubicBezTo>
                      <a:cubicBezTo>
                        <a:pt x="0" y="37"/>
                        <a:pt x="0" y="37"/>
                        <a:pt x="0" y="37"/>
                      </a:cubicBez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1">
                  <a:extLst>
                    <a:ext uri="{FF2B5EF4-FFF2-40B4-BE49-F238E27FC236}">
                      <a16:creationId xmlns:a16="http://schemas.microsoft.com/office/drawing/2014/main" id="{EF8D4160-03E0-4117-8C6A-ABB10394569B}"/>
                    </a:ext>
                  </a:extLst>
                </p:cNvPr>
                <p:cNvSpPr>
                  <a:spLocks/>
                </p:cNvSpPr>
                <p:nvPr/>
              </p:nvSpPr>
              <p:spPr bwMode="auto">
                <a:xfrm>
                  <a:off x="8929688" y="1382713"/>
                  <a:ext cx="155575" cy="184150"/>
                </a:xfrm>
                <a:custGeom>
                  <a:avLst/>
                  <a:gdLst>
                    <a:gd name="T0" fmla="*/ 25 w 48"/>
                    <a:gd name="T1" fmla="*/ 4 h 57"/>
                    <a:gd name="T2" fmla="*/ 30 w 48"/>
                    <a:gd name="T3" fmla="*/ 10 h 57"/>
                    <a:gd name="T4" fmla="*/ 40 w 48"/>
                    <a:gd name="T5" fmla="*/ 0 h 57"/>
                    <a:gd name="T6" fmla="*/ 48 w 48"/>
                    <a:gd name="T7" fmla="*/ 7 h 57"/>
                    <a:gd name="T8" fmla="*/ 37 w 48"/>
                    <a:gd name="T9" fmla="*/ 17 h 57"/>
                    <a:gd name="T10" fmla="*/ 44 w 48"/>
                    <a:gd name="T11" fmla="*/ 24 h 57"/>
                    <a:gd name="T12" fmla="*/ 38 w 48"/>
                    <a:gd name="T13" fmla="*/ 29 h 57"/>
                    <a:gd name="T14" fmla="*/ 32 w 48"/>
                    <a:gd name="T15" fmla="*/ 23 h 57"/>
                    <a:gd name="T16" fmla="*/ 14 w 48"/>
                    <a:gd name="T17" fmla="*/ 40 h 57"/>
                    <a:gd name="T18" fmla="*/ 12 w 48"/>
                    <a:gd name="T19" fmla="*/ 42 h 57"/>
                    <a:gd name="T20" fmla="*/ 11 w 48"/>
                    <a:gd name="T21" fmla="*/ 44 h 57"/>
                    <a:gd name="T22" fmla="*/ 11 w 48"/>
                    <a:gd name="T23" fmla="*/ 46 h 57"/>
                    <a:gd name="T24" fmla="*/ 13 w 48"/>
                    <a:gd name="T25" fmla="*/ 49 h 57"/>
                    <a:gd name="T26" fmla="*/ 14 w 48"/>
                    <a:gd name="T27" fmla="*/ 50 h 57"/>
                    <a:gd name="T28" fmla="*/ 16 w 48"/>
                    <a:gd name="T29" fmla="*/ 51 h 57"/>
                    <a:gd name="T30" fmla="*/ 10 w 48"/>
                    <a:gd name="T31" fmla="*/ 57 h 57"/>
                    <a:gd name="T32" fmla="*/ 8 w 48"/>
                    <a:gd name="T33" fmla="*/ 55 h 57"/>
                    <a:gd name="T34" fmla="*/ 5 w 48"/>
                    <a:gd name="T35" fmla="*/ 53 h 57"/>
                    <a:gd name="T36" fmla="*/ 1 w 48"/>
                    <a:gd name="T37" fmla="*/ 47 h 57"/>
                    <a:gd name="T38" fmla="*/ 0 w 48"/>
                    <a:gd name="T39" fmla="*/ 43 h 57"/>
                    <a:gd name="T40" fmla="*/ 1 w 48"/>
                    <a:gd name="T41" fmla="*/ 39 h 57"/>
                    <a:gd name="T42" fmla="*/ 4 w 48"/>
                    <a:gd name="T43" fmla="*/ 35 h 57"/>
                    <a:gd name="T44" fmla="*/ 25 w 48"/>
                    <a:gd name="T45" fmla="*/ 15 h 57"/>
                    <a:gd name="T46" fmla="*/ 19 w 48"/>
                    <a:gd name="T47" fmla="*/ 9 h 57"/>
                    <a:gd name="T48" fmla="*/ 25 w 48"/>
                    <a:gd name="T49"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57">
                      <a:moveTo>
                        <a:pt x="25" y="4"/>
                      </a:moveTo>
                      <a:cubicBezTo>
                        <a:pt x="30" y="10"/>
                        <a:pt x="30" y="10"/>
                        <a:pt x="30" y="10"/>
                      </a:cubicBezTo>
                      <a:cubicBezTo>
                        <a:pt x="40" y="0"/>
                        <a:pt x="40" y="0"/>
                        <a:pt x="40" y="0"/>
                      </a:cubicBezTo>
                      <a:cubicBezTo>
                        <a:pt x="48" y="7"/>
                        <a:pt x="48" y="7"/>
                        <a:pt x="48" y="7"/>
                      </a:cubicBezTo>
                      <a:cubicBezTo>
                        <a:pt x="37" y="17"/>
                        <a:pt x="37" y="17"/>
                        <a:pt x="37" y="17"/>
                      </a:cubicBezTo>
                      <a:cubicBezTo>
                        <a:pt x="44" y="24"/>
                        <a:pt x="44" y="24"/>
                        <a:pt x="44" y="24"/>
                      </a:cubicBezTo>
                      <a:cubicBezTo>
                        <a:pt x="38" y="29"/>
                        <a:pt x="38" y="29"/>
                        <a:pt x="38" y="29"/>
                      </a:cubicBezTo>
                      <a:cubicBezTo>
                        <a:pt x="32" y="23"/>
                        <a:pt x="32" y="23"/>
                        <a:pt x="32" y="23"/>
                      </a:cubicBezTo>
                      <a:cubicBezTo>
                        <a:pt x="14" y="40"/>
                        <a:pt x="14" y="40"/>
                        <a:pt x="14" y="40"/>
                      </a:cubicBezTo>
                      <a:cubicBezTo>
                        <a:pt x="13" y="41"/>
                        <a:pt x="12" y="42"/>
                        <a:pt x="12" y="42"/>
                      </a:cubicBezTo>
                      <a:cubicBezTo>
                        <a:pt x="11" y="43"/>
                        <a:pt x="11" y="44"/>
                        <a:pt x="11" y="44"/>
                      </a:cubicBezTo>
                      <a:cubicBezTo>
                        <a:pt x="11" y="45"/>
                        <a:pt x="11" y="46"/>
                        <a:pt x="11" y="46"/>
                      </a:cubicBezTo>
                      <a:cubicBezTo>
                        <a:pt x="11" y="47"/>
                        <a:pt x="12" y="48"/>
                        <a:pt x="13" y="49"/>
                      </a:cubicBezTo>
                      <a:cubicBezTo>
                        <a:pt x="13" y="49"/>
                        <a:pt x="14" y="50"/>
                        <a:pt x="14" y="50"/>
                      </a:cubicBezTo>
                      <a:cubicBezTo>
                        <a:pt x="15" y="51"/>
                        <a:pt x="15" y="51"/>
                        <a:pt x="16" y="51"/>
                      </a:cubicBezTo>
                      <a:cubicBezTo>
                        <a:pt x="10" y="57"/>
                        <a:pt x="10" y="57"/>
                        <a:pt x="10" y="57"/>
                      </a:cubicBezTo>
                      <a:cubicBezTo>
                        <a:pt x="9" y="56"/>
                        <a:pt x="8" y="56"/>
                        <a:pt x="8" y="55"/>
                      </a:cubicBezTo>
                      <a:cubicBezTo>
                        <a:pt x="7" y="54"/>
                        <a:pt x="6" y="54"/>
                        <a:pt x="5" y="53"/>
                      </a:cubicBezTo>
                      <a:cubicBezTo>
                        <a:pt x="3" y="51"/>
                        <a:pt x="2" y="49"/>
                        <a:pt x="1" y="47"/>
                      </a:cubicBezTo>
                      <a:cubicBezTo>
                        <a:pt x="0" y="46"/>
                        <a:pt x="0" y="44"/>
                        <a:pt x="0" y="43"/>
                      </a:cubicBezTo>
                      <a:cubicBezTo>
                        <a:pt x="0" y="42"/>
                        <a:pt x="0" y="40"/>
                        <a:pt x="1" y="39"/>
                      </a:cubicBezTo>
                      <a:cubicBezTo>
                        <a:pt x="2" y="38"/>
                        <a:pt x="3" y="36"/>
                        <a:pt x="4" y="35"/>
                      </a:cubicBezTo>
                      <a:cubicBezTo>
                        <a:pt x="25" y="15"/>
                        <a:pt x="25" y="15"/>
                        <a:pt x="25" y="15"/>
                      </a:cubicBezTo>
                      <a:cubicBezTo>
                        <a:pt x="19" y="9"/>
                        <a:pt x="19" y="9"/>
                        <a:pt x="19" y="9"/>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2">
                  <a:extLst>
                    <a:ext uri="{FF2B5EF4-FFF2-40B4-BE49-F238E27FC236}">
                      <a16:creationId xmlns:a16="http://schemas.microsoft.com/office/drawing/2014/main" id="{43FE5445-010A-49EB-9ECE-906F90968EFE}"/>
                    </a:ext>
                  </a:extLst>
                </p:cNvPr>
                <p:cNvSpPr>
                  <a:spLocks noEditPoints="1"/>
                </p:cNvSpPr>
                <p:nvPr/>
              </p:nvSpPr>
              <p:spPr bwMode="auto">
                <a:xfrm>
                  <a:off x="9063038" y="1654175"/>
                  <a:ext cx="246063" cy="211138"/>
                </a:xfrm>
                <a:custGeom>
                  <a:avLst/>
                  <a:gdLst>
                    <a:gd name="T0" fmla="*/ 143 w 155"/>
                    <a:gd name="T1" fmla="*/ 0 h 133"/>
                    <a:gd name="T2" fmla="*/ 155 w 155"/>
                    <a:gd name="T3" fmla="*/ 21 h 133"/>
                    <a:gd name="T4" fmla="*/ 63 w 155"/>
                    <a:gd name="T5" fmla="*/ 133 h 133"/>
                    <a:gd name="T6" fmla="*/ 51 w 155"/>
                    <a:gd name="T7" fmla="*/ 111 h 133"/>
                    <a:gd name="T8" fmla="*/ 75 w 155"/>
                    <a:gd name="T9" fmla="*/ 82 h 133"/>
                    <a:gd name="T10" fmla="*/ 49 w 155"/>
                    <a:gd name="T11" fmla="*/ 37 h 133"/>
                    <a:gd name="T12" fmla="*/ 12 w 155"/>
                    <a:gd name="T13" fmla="*/ 43 h 133"/>
                    <a:gd name="T14" fmla="*/ 0 w 155"/>
                    <a:gd name="T15" fmla="*/ 21 h 133"/>
                    <a:gd name="T16" fmla="*/ 143 w 155"/>
                    <a:gd name="T17" fmla="*/ 0 h 133"/>
                    <a:gd name="T18" fmla="*/ 67 w 155"/>
                    <a:gd name="T19" fmla="*/ 33 h 133"/>
                    <a:gd name="T20" fmla="*/ 88 w 155"/>
                    <a:gd name="T21" fmla="*/ 68 h 133"/>
                    <a:gd name="T22" fmla="*/ 129 w 155"/>
                    <a:gd name="T23" fmla="*/ 23 h 133"/>
                    <a:gd name="T24" fmla="*/ 129 w 155"/>
                    <a:gd name="T25" fmla="*/ 23 h 133"/>
                    <a:gd name="T26" fmla="*/ 67 w 155"/>
                    <a:gd name="T27"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33">
                      <a:moveTo>
                        <a:pt x="143" y="0"/>
                      </a:moveTo>
                      <a:lnTo>
                        <a:pt x="155" y="21"/>
                      </a:lnTo>
                      <a:lnTo>
                        <a:pt x="63" y="133"/>
                      </a:lnTo>
                      <a:lnTo>
                        <a:pt x="51" y="111"/>
                      </a:lnTo>
                      <a:lnTo>
                        <a:pt x="75" y="82"/>
                      </a:lnTo>
                      <a:lnTo>
                        <a:pt x="49" y="37"/>
                      </a:lnTo>
                      <a:lnTo>
                        <a:pt x="12" y="43"/>
                      </a:lnTo>
                      <a:lnTo>
                        <a:pt x="0" y="21"/>
                      </a:lnTo>
                      <a:lnTo>
                        <a:pt x="143" y="0"/>
                      </a:lnTo>
                      <a:close/>
                      <a:moveTo>
                        <a:pt x="67" y="33"/>
                      </a:moveTo>
                      <a:lnTo>
                        <a:pt x="88" y="68"/>
                      </a:lnTo>
                      <a:lnTo>
                        <a:pt x="129" y="23"/>
                      </a:lnTo>
                      <a:lnTo>
                        <a:pt x="129" y="23"/>
                      </a:lnTo>
                      <a:lnTo>
                        <a:pt x="67"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3">
                  <a:extLst>
                    <a:ext uri="{FF2B5EF4-FFF2-40B4-BE49-F238E27FC236}">
                      <a16:creationId xmlns:a16="http://schemas.microsoft.com/office/drawing/2014/main" id="{191FA3C1-E9A9-4BA4-8CFD-B817AF94F11F}"/>
                    </a:ext>
                  </a:extLst>
                </p:cNvPr>
                <p:cNvSpPr>
                  <a:spLocks/>
                </p:cNvSpPr>
                <p:nvPr/>
              </p:nvSpPr>
              <p:spPr bwMode="auto">
                <a:xfrm>
                  <a:off x="9172575" y="1819275"/>
                  <a:ext cx="185738" cy="182563"/>
                </a:xfrm>
                <a:custGeom>
                  <a:avLst/>
                  <a:gdLst>
                    <a:gd name="T0" fmla="*/ 13 w 57"/>
                    <a:gd name="T1" fmla="*/ 56 h 56"/>
                    <a:gd name="T2" fmla="*/ 9 w 57"/>
                    <a:gd name="T3" fmla="*/ 46 h 56"/>
                    <a:gd name="T4" fmla="*/ 15 w 57"/>
                    <a:gd name="T5" fmla="*/ 44 h 56"/>
                    <a:gd name="T6" fmla="*/ 15 w 57"/>
                    <a:gd name="T7" fmla="*/ 43 h 56"/>
                    <a:gd name="T8" fmla="*/ 8 w 57"/>
                    <a:gd name="T9" fmla="*/ 40 h 56"/>
                    <a:gd name="T10" fmla="*/ 3 w 57"/>
                    <a:gd name="T11" fmla="*/ 34 h 56"/>
                    <a:gd name="T12" fmla="*/ 2 w 57"/>
                    <a:gd name="T13" fmla="*/ 19 h 56"/>
                    <a:gd name="T14" fmla="*/ 14 w 57"/>
                    <a:gd name="T15" fmla="*/ 10 h 56"/>
                    <a:gd name="T16" fmla="*/ 42 w 57"/>
                    <a:gd name="T17" fmla="*/ 0 h 56"/>
                    <a:gd name="T18" fmla="*/ 46 w 57"/>
                    <a:gd name="T19" fmla="*/ 9 h 56"/>
                    <a:gd name="T20" fmla="*/ 19 w 57"/>
                    <a:gd name="T21" fmla="*/ 20 h 56"/>
                    <a:gd name="T22" fmla="*/ 11 w 57"/>
                    <a:gd name="T23" fmla="*/ 25 h 56"/>
                    <a:gd name="T24" fmla="*/ 11 w 57"/>
                    <a:gd name="T25" fmla="*/ 32 h 56"/>
                    <a:gd name="T26" fmla="*/ 14 w 57"/>
                    <a:gd name="T27" fmla="*/ 37 h 56"/>
                    <a:gd name="T28" fmla="*/ 18 w 57"/>
                    <a:gd name="T29" fmla="*/ 40 h 56"/>
                    <a:gd name="T30" fmla="*/ 22 w 57"/>
                    <a:gd name="T31" fmla="*/ 40 h 56"/>
                    <a:gd name="T32" fmla="*/ 27 w 57"/>
                    <a:gd name="T33" fmla="*/ 39 h 56"/>
                    <a:gd name="T34" fmla="*/ 53 w 57"/>
                    <a:gd name="T35" fmla="*/ 29 h 56"/>
                    <a:gd name="T36" fmla="*/ 57 w 57"/>
                    <a:gd name="T37" fmla="*/ 39 h 56"/>
                    <a:gd name="T38" fmla="*/ 13 w 57"/>
                    <a:gd name="T3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56">
                      <a:moveTo>
                        <a:pt x="13" y="56"/>
                      </a:moveTo>
                      <a:cubicBezTo>
                        <a:pt x="9" y="46"/>
                        <a:pt x="9" y="46"/>
                        <a:pt x="9" y="46"/>
                      </a:cubicBezTo>
                      <a:cubicBezTo>
                        <a:pt x="15" y="44"/>
                        <a:pt x="15" y="44"/>
                        <a:pt x="15" y="44"/>
                      </a:cubicBezTo>
                      <a:cubicBezTo>
                        <a:pt x="15" y="43"/>
                        <a:pt x="15" y="43"/>
                        <a:pt x="15" y="43"/>
                      </a:cubicBezTo>
                      <a:cubicBezTo>
                        <a:pt x="12" y="43"/>
                        <a:pt x="10" y="42"/>
                        <a:pt x="8" y="40"/>
                      </a:cubicBezTo>
                      <a:cubicBezTo>
                        <a:pt x="5" y="38"/>
                        <a:pt x="4" y="36"/>
                        <a:pt x="3" y="34"/>
                      </a:cubicBezTo>
                      <a:cubicBezTo>
                        <a:pt x="1" y="28"/>
                        <a:pt x="0" y="23"/>
                        <a:pt x="2" y="19"/>
                      </a:cubicBezTo>
                      <a:cubicBezTo>
                        <a:pt x="4" y="16"/>
                        <a:pt x="8" y="13"/>
                        <a:pt x="14" y="10"/>
                      </a:cubicBezTo>
                      <a:cubicBezTo>
                        <a:pt x="42" y="0"/>
                        <a:pt x="42" y="0"/>
                        <a:pt x="42" y="0"/>
                      </a:cubicBezTo>
                      <a:cubicBezTo>
                        <a:pt x="46" y="9"/>
                        <a:pt x="46" y="9"/>
                        <a:pt x="46" y="9"/>
                      </a:cubicBezTo>
                      <a:cubicBezTo>
                        <a:pt x="19" y="20"/>
                        <a:pt x="19" y="20"/>
                        <a:pt x="19" y="20"/>
                      </a:cubicBezTo>
                      <a:cubicBezTo>
                        <a:pt x="15" y="21"/>
                        <a:pt x="12" y="23"/>
                        <a:pt x="11" y="25"/>
                      </a:cubicBezTo>
                      <a:cubicBezTo>
                        <a:pt x="10" y="27"/>
                        <a:pt x="10" y="30"/>
                        <a:pt x="11" y="32"/>
                      </a:cubicBezTo>
                      <a:cubicBezTo>
                        <a:pt x="12" y="34"/>
                        <a:pt x="13" y="36"/>
                        <a:pt x="14" y="37"/>
                      </a:cubicBezTo>
                      <a:cubicBezTo>
                        <a:pt x="15" y="38"/>
                        <a:pt x="17" y="39"/>
                        <a:pt x="18" y="40"/>
                      </a:cubicBezTo>
                      <a:cubicBezTo>
                        <a:pt x="19" y="40"/>
                        <a:pt x="21" y="40"/>
                        <a:pt x="22" y="40"/>
                      </a:cubicBezTo>
                      <a:cubicBezTo>
                        <a:pt x="24" y="40"/>
                        <a:pt x="26" y="39"/>
                        <a:pt x="27" y="39"/>
                      </a:cubicBezTo>
                      <a:cubicBezTo>
                        <a:pt x="53" y="29"/>
                        <a:pt x="53" y="29"/>
                        <a:pt x="53" y="29"/>
                      </a:cubicBezTo>
                      <a:cubicBezTo>
                        <a:pt x="57" y="39"/>
                        <a:pt x="57" y="39"/>
                        <a:pt x="57" y="39"/>
                      </a:cubicBezTo>
                      <a:lnTo>
                        <a:pt x="13"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4">
                  <a:extLst>
                    <a:ext uri="{FF2B5EF4-FFF2-40B4-BE49-F238E27FC236}">
                      <a16:creationId xmlns:a16="http://schemas.microsoft.com/office/drawing/2014/main" id="{A96C56E7-E735-4C3A-A148-89D6FB3ACF69}"/>
                    </a:ext>
                  </a:extLst>
                </p:cNvPr>
                <p:cNvSpPr>
                  <a:spLocks/>
                </p:cNvSpPr>
                <p:nvPr/>
              </p:nvSpPr>
              <p:spPr bwMode="auto">
                <a:xfrm>
                  <a:off x="9228138" y="1974850"/>
                  <a:ext cx="198438" cy="127000"/>
                </a:xfrm>
                <a:custGeom>
                  <a:avLst/>
                  <a:gdLst>
                    <a:gd name="T0" fmla="*/ 43 w 61"/>
                    <a:gd name="T1" fmla="*/ 0 h 39"/>
                    <a:gd name="T2" fmla="*/ 45 w 61"/>
                    <a:gd name="T3" fmla="*/ 8 h 39"/>
                    <a:gd name="T4" fmla="*/ 58 w 61"/>
                    <a:gd name="T5" fmla="*/ 4 h 39"/>
                    <a:gd name="T6" fmla="*/ 61 w 61"/>
                    <a:gd name="T7" fmla="*/ 14 h 39"/>
                    <a:gd name="T8" fmla="*/ 47 w 61"/>
                    <a:gd name="T9" fmla="*/ 18 h 39"/>
                    <a:gd name="T10" fmla="*/ 50 w 61"/>
                    <a:gd name="T11" fmla="*/ 27 h 39"/>
                    <a:gd name="T12" fmla="*/ 42 w 61"/>
                    <a:gd name="T13" fmla="*/ 29 h 39"/>
                    <a:gd name="T14" fmla="*/ 40 w 61"/>
                    <a:gd name="T15" fmla="*/ 20 h 39"/>
                    <a:gd name="T16" fmla="*/ 15 w 61"/>
                    <a:gd name="T17" fmla="*/ 26 h 39"/>
                    <a:gd name="T18" fmla="*/ 12 w 61"/>
                    <a:gd name="T19" fmla="*/ 27 h 39"/>
                    <a:gd name="T20" fmla="*/ 11 w 61"/>
                    <a:gd name="T21" fmla="*/ 28 h 39"/>
                    <a:gd name="T22" fmla="*/ 10 w 61"/>
                    <a:gd name="T23" fmla="*/ 30 h 39"/>
                    <a:gd name="T24" fmla="*/ 10 w 61"/>
                    <a:gd name="T25" fmla="*/ 33 h 39"/>
                    <a:gd name="T26" fmla="*/ 11 w 61"/>
                    <a:gd name="T27" fmla="*/ 35 h 39"/>
                    <a:gd name="T28" fmla="*/ 12 w 61"/>
                    <a:gd name="T29" fmla="*/ 37 h 39"/>
                    <a:gd name="T30" fmla="*/ 4 w 61"/>
                    <a:gd name="T31" fmla="*/ 39 h 39"/>
                    <a:gd name="T32" fmla="*/ 2 w 61"/>
                    <a:gd name="T33" fmla="*/ 36 h 39"/>
                    <a:gd name="T34" fmla="*/ 1 w 61"/>
                    <a:gd name="T35" fmla="*/ 32 h 39"/>
                    <a:gd name="T36" fmla="*/ 1 w 61"/>
                    <a:gd name="T37" fmla="*/ 26 h 39"/>
                    <a:gd name="T38" fmla="*/ 2 w 61"/>
                    <a:gd name="T39" fmla="*/ 21 h 39"/>
                    <a:gd name="T40" fmla="*/ 5 w 61"/>
                    <a:gd name="T41" fmla="*/ 18 h 39"/>
                    <a:gd name="T42" fmla="*/ 10 w 61"/>
                    <a:gd name="T43" fmla="*/ 17 h 39"/>
                    <a:gd name="T44" fmla="*/ 37 w 61"/>
                    <a:gd name="T45" fmla="*/ 10 h 39"/>
                    <a:gd name="T46" fmla="*/ 35 w 61"/>
                    <a:gd name="T47" fmla="*/ 2 h 39"/>
                    <a:gd name="T48" fmla="*/ 43 w 61"/>
                    <a:gd name="T4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39">
                      <a:moveTo>
                        <a:pt x="43" y="0"/>
                      </a:moveTo>
                      <a:cubicBezTo>
                        <a:pt x="45" y="8"/>
                        <a:pt x="45" y="8"/>
                        <a:pt x="45" y="8"/>
                      </a:cubicBezTo>
                      <a:cubicBezTo>
                        <a:pt x="58" y="4"/>
                        <a:pt x="58" y="4"/>
                        <a:pt x="58" y="4"/>
                      </a:cubicBezTo>
                      <a:cubicBezTo>
                        <a:pt x="61" y="14"/>
                        <a:pt x="61" y="14"/>
                        <a:pt x="61" y="14"/>
                      </a:cubicBezTo>
                      <a:cubicBezTo>
                        <a:pt x="47" y="18"/>
                        <a:pt x="47" y="18"/>
                        <a:pt x="47" y="18"/>
                      </a:cubicBezTo>
                      <a:cubicBezTo>
                        <a:pt x="50" y="27"/>
                        <a:pt x="50" y="27"/>
                        <a:pt x="50" y="27"/>
                      </a:cubicBezTo>
                      <a:cubicBezTo>
                        <a:pt x="42" y="29"/>
                        <a:pt x="42" y="29"/>
                        <a:pt x="42" y="29"/>
                      </a:cubicBezTo>
                      <a:cubicBezTo>
                        <a:pt x="40" y="20"/>
                        <a:pt x="40" y="20"/>
                        <a:pt x="40" y="20"/>
                      </a:cubicBezTo>
                      <a:cubicBezTo>
                        <a:pt x="15" y="26"/>
                        <a:pt x="15" y="26"/>
                        <a:pt x="15" y="26"/>
                      </a:cubicBezTo>
                      <a:cubicBezTo>
                        <a:pt x="14" y="26"/>
                        <a:pt x="13" y="27"/>
                        <a:pt x="12" y="27"/>
                      </a:cubicBezTo>
                      <a:cubicBezTo>
                        <a:pt x="12" y="27"/>
                        <a:pt x="11" y="28"/>
                        <a:pt x="11" y="28"/>
                      </a:cubicBezTo>
                      <a:cubicBezTo>
                        <a:pt x="10" y="29"/>
                        <a:pt x="10" y="29"/>
                        <a:pt x="10" y="30"/>
                      </a:cubicBezTo>
                      <a:cubicBezTo>
                        <a:pt x="10" y="31"/>
                        <a:pt x="10" y="31"/>
                        <a:pt x="10" y="33"/>
                      </a:cubicBezTo>
                      <a:cubicBezTo>
                        <a:pt x="10" y="33"/>
                        <a:pt x="10" y="34"/>
                        <a:pt x="11" y="35"/>
                      </a:cubicBezTo>
                      <a:cubicBezTo>
                        <a:pt x="11" y="35"/>
                        <a:pt x="11" y="36"/>
                        <a:pt x="12" y="37"/>
                      </a:cubicBezTo>
                      <a:cubicBezTo>
                        <a:pt x="4" y="39"/>
                        <a:pt x="4" y="39"/>
                        <a:pt x="4" y="39"/>
                      </a:cubicBezTo>
                      <a:cubicBezTo>
                        <a:pt x="3" y="38"/>
                        <a:pt x="3" y="37"/>
                        <a:pt x="2" y="36"/>
                      </a:cubicBezTo>
                      <a:cubicBezTo>
                        <a:pt x="2" y="35"/>
                        <a:pt x="2" y="33"/>
                        <a:pt x="1" y="32"/>
                      </a:cubicBezTo>
                      <a:cubicBezTo>
                        <a:pt x="1" y="30"/>
                        <a:pt x="0" y="27"/>
                        <a:pt x="1" y="26"/>
                      </a:cubicBezTo>
                      <a:cubicBezTo>
                        <a:pt x="1" y="24"/>
                        <a:pt x="1" y="22"/>
                        <a:pt x="2" y="21"/>
                      </a:cubicBezTo>
                      <a:cubicBezTo>
                        <a:pt x="2" y="20"/>
                        <a:pt x="4" y="19"/>
                        <a:pt x="5" y="18"/>
                      </a:cubicBezTo>
                      <a:cubicBezTo>
                        <a:pt x="6" y="18"/>
                        <a:pt x="8" y="17"/>
                        <a:pt x="10" y="17"/>
                      </a:cubicBezTo>
                      <a:cubicBezTo>
                        <a:pt x="37" y="10"/>
                        <a:pt x="37" y="10"/>
                        <a:pt x="37" y="10"/>
                      </a:cubicBezTo>
                      <a:cubicBezTo>
                        <a:pt x="35" y="2"/>
                        <a:pt x="35" y="2"/>
                        <a:pt x="35" y="2"/>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5">
                  <a:extLst>
                    <a:ext uri="{FF2B5EF4-FFF2-40B4-BE49-F238E27FC236}">
                      <a16:creationId xmlns:a16="http://schemas.microsoft.com/office/drawing/2014/main" id="{3DC904EB-CFFF-4B58-9CCA-6DEC66A3459F}"/>
                    </a:ext>
                  </a:extLst>
                </p:cNvPr>
                <p:cNvSpPr>
                  <a:spLocks noEditPoints="1"/>
                </p:cNvSpPr>
                <p:nvPr/>
              </p:nvSpPr>
              <p:spPr bwMode="auto">
                <a:xfrm>
                  <a:off x="9247188" y="2098675"/>
                  <a:ext cx="165100" cy="158750"/>
                </a:xfrm>
                <a:custGeom>
                  <a:avLst/>
                  <a:gdLst>
                    <a:gd name="T0" fmla="*/ 1 w 51"/>
                    <a:gd name="T1" fmla="*/ 28 h 49"/>
                    <a:gd name="T2" fmla="*/ 1 w 51"/>
                    <a:gd name="T3" fmla="*/ 18 h 49"/>
                    <a:gd name="T4" fmla="*/ 6 w 51"/>
                    <a:gd name="T5" fmla="*/ 10 h 49"/>
                    <a:gd name="T6" fmla="*/ 13 w 51"/>
                    <a:gd name="T7" fmla="*/ 4 h 49"/>
                    <a:gd name="T8" fmla="*/ 23 w 51"/>
                    <a:gd name="T9" fmla="*/ 1 h 49"/>
                    <a:gd name="T10" fmla="*/ 33 w 51"/>
                    <a:gd name="T11" fmla="*/ 1 h 49"/>
                    <a:gd name="T12" fmla="*/ 41 w 51"/>
                    <a:gd name="T13" fmla="*/ 5 h 49"/>
                    <a:gd name="T14" fmla="*/ 47 w 51"/>
                    <a:gd name="T15" fmla="*/ 11 h 49"/>
                    <a:gd name="T16" fmla="*/ 51 w 51"/>
                    <a:gd name="T17" fmla="*/ 21 h 49"/>
                    <a:gd name="T18" fmla="*/ 50 w 51"/>
                    <a:gd name="T19" fmla="*/ 32 h 49"/>
                    <a:gd name="T20" fmla="*/ 46 w 51"/>
                    <a:gd name="T21" fmla="*/ 40 h 49"/>
                    <a:gd name="T22" fmla="*/ 39 w 51"/>
                    <a:gd name="T23" fmla="*/ 45 h 49"/>
                    <a:gd name="T24" fmla="*/ 29 w 51"/>
                    <a:gd name="T25" fmla="*/ 48 h 49"/>
                    <a:gd name="T26" fmla="*/ 19 w 51"/>
                    <a:gd name="T27" fmla="*/ 48 h 49"/>
                    <a:gd name="T28" fmla="*/ 10 w 51"/>
                    <a:gd name="T29" fmla="*/ 45 h 49"/>
                    <a:gd name="T30" fmla="*/ 4 w 51"/>
                    <a:gd name="T31" fmla="*/ 38 h 49"/>
                    <a:gd name="T32" fmla="*/ 1 w 51"/>
                    <a:gd name="T33" fmla="*/ 28 h 49"/>
                    <a:gd name="T34" fmla="*/ 9 w 51"/>
                    <a:gd name="T35" fmla="*/ 27 h 49"/>
                    <a:gd name="T36" fmla="*/ 12 w 51"/>
                    <a:gd name="T37" fmla="*/ 33 h 49"/>
                    <a:gd name="T38" fmla="*/ 16 w 51"/>
                    <a:gd name="T39" fmla="*/ 37 h 49"/>
                    <a:gd name="T40" fmla="*/ 22 w 51"/>
                    <a:gd name="T41" fmla="*/ 38 h 49"/>
                    <a:gd name="T42" fmla="*/ 28 w 51"/>
                    <a:gd name="T43" fmla="*/ 38 h 49"/>
                    <a:gd name="T44" fmla="*/ 34 w 51"/>
                    <a:gd name="T45" fmla="*/ 36 h 49"/>
                    <a:gd name="T46" fmla="*/ 39 w 51"/>
                    <a:gd name="T47" fmla="*/ 33 h 49"/>
                    <a:gd name="T48" fmla="*/ 42 w 51"/>
                    <a:gd name="T49" fmla="*/ 29 h 49"/>
                    <a:gd name="T50" fmla="*/ 42 w 51"/>
                    <a:gd name="T51" fmla="*/ 22 h 49"/>
                    <a:gd name="T52" fmla="*/ 40 w 51"/>
                    <a:gd name="T53" fmla="*/ 17 h 49"/>
                    <a:gd name="T54" fmla="*/ 36 w 51"/>
                    <a:gd name="T55" fmla="*/ 13 h 49"/>
                    <a:gd name="T56" fmla="*/ 30 w 51"/>
                    <a:gd name="T57" fmla="*/ 11 h 49"/>
                    <a:gd name="T58" fmla="*/ 24 w 51"/>
                    <a:gd name="T59" fmla="*/ 11 h 49"/>
                    <a:gd name="T60" fmla="*/ 18 w 51"/>
                    <a:gd name="T61" fmla="*/ 13 h 49"/>
                    <a:gd name="T62" fmla="*/ 13 w 51"/>
                    <a:gd name="T63" fmla="*/ 16 h 49"/>
                    <a:gd name="T64" fmla="*/ 10 w 51"/>
                    <a:gd name="T65" fmla="*/ 21 h 49"/>
                    <a:gd name="T66" fmla="*/ 9 w 51"/>
                    <a:gd name="T6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49">
                      <a:moveTo>
                        <a:pt x="1" y="28"/>
                      </a:moveTo>
                      <a:cubicBezTo>
                        <a:pt x="0" y="24"/>
                        <a:pt x="1" y="21"/>
                        <a:pt x="1" y="18"/>
                      </a:cubicBezTo>
                      <a:cubicBezTo>
                        <a:pt x="2" y="15"/>
                        <a:pt x="4" y="12"/>
                        <a:pt x="6" y="10"/>
                      </a:cubicBezTo>
                      <a:cubicBezTo>
                        <a:pt x="7" y="7"/>
                        <a:pt x="10" y="5"/>
                        <a:pt x="13" y="4"/>
                      </a:cubicBezTo>
                      <a:cubicBezTo>
                        <a:pt x="16" y="2"/>
                        <a:pt x="19" y="1"/>
                        <a:pt x="23" y="1"/>
                      </a:cubicBezTo>
                      <a:cubicBezTo>
                        <a:pt x="26" y="0"/>
                        <a:pt x="29" y="0"/>
                        <a:pt x="33" y="1"/>
                      </a:cubicBezTo>
                      <a:cubicBezTo>
                        <a:pt x="36" y="2"/>
                        <a:pt x="39" y="3"/>
                        <a:pt x="41" y="5"/>
                      </a:cubicBezTo>
                      <a:cubicBezTo>
                        <a:pt x="44" y="6"/>
                        <a:pt x="46" y="9"/>
                        <a:pt x="47" y="11"/>
                      </a:cubicBezTo>
                      <a:cubicBezTo>
                        <a:pt x="49" y="14"/>
                        <a:pt x="50" y="17"/>
                        <a:pt x="51" y="21"/>
                      </a:cubicBezTo>
                      <a:cubicBezTo>
                        <a:pt x="51" y="25"/>
                        <a:pt x="51" y="28"/>
                        <a:pt x="50" y="32"/>
                      </a:cubicBezTo>
                      <a:cubicBezTo>
                        <a:pt x="49" y="35"/>
                        <a:pt x="48" y="37"/>
                        <a:pt x="46" y="40"/>
                      </a:cubicBezTo>
                      <a:cubicBezTo>
                        <a:pt x="44" y="42"/>
                        <a:pt x="42" y="44"/>
                        <a:pt x="39" y="45"/>
                      </a:cubicBezTo>
                      <a:cubicBezTo>
                        <a:pt x="36" y="47"/>
                        <a:pt x="33" y="48"/>
                        <a:pt x="29" y="48"/>
                      </a:cubicBezTo>
                      <a:cubicBezTo>
                        <a:pt x="26" y="49"/>
                        <a:pt x="22" y="49"/>
                        <a:pt x="19" y="48"/>
                      </a:cubicBezTo>
                      <a:cubicBezTo>
                        <a:pt x="16" y="48"/>
                        <a:pt x="13" y="46"/>
                        <a:pt x="10" y="45"/>
                      </a:cubicBezTo>
                      <a:cubicBezTo>
                        <a:pt x="8" y="43"/>
                        <a:pt x="6" y="41"/>
                        <a:pt x="4" y="38"/>
                      </a:cubicBezTo>
                      <a:cubicBezTo>
                        <a:pt x="3" y="35"/>
                        <a:pt x="2" y="32"/>
                        <a:pt x="1" y="28"/>
                      </a:cubicBezTo>
                      <a:close/>
                      <a:moveTo>
                        <a:pt x="9" y="27"/>
                      </a:moveTo>
                      <a:cubicBezTo>
                        <a:pt x="10" y="29"/>
                        <a:pt x="10" y="31"/>
                        <a:pt x="12" y="33"/>
                      </a:cubicBezTo>
                      <a:cubicBezTo>
                        <a:pt x="13" y="34"/>
                        <a:pt x="14" y="36"/>
                        <a:pt x="16" y="37"/>
                      </a:cubicBezTo>
                      <a:cubicBezTo>
                        <a:pt x="18" y="37"/>
                        <a:pt x="20" y="38"/>
                        <a:pt x="22" y="38"/>
                      </a:cubicBezTo>
                      <a:cubicBezTo>
                        <a:pt x="24" y="38"/>
                        <a:pt x="26" y="38"/>
                        <a:pt x="28" y="38"/>
                      </a:cubicBezTo>
                      <a:cubicBezTo>
                        <a:pt x="30" y="38"/>
                        <a:pt x="32" y="37"/>
                        <a:pt x="34" y="36"/>
                      </a:cubicBezTo>
                      <a:cubicBezTo>
                        <a:pt x="36" y="36"/>
                        <a:pt x="37" y="35"/>
                        <a:pt x="39" y="33"/>
                      </a:cubicBezTo>
                      <a:cubicBezTo>
                        <a:pt x="40" y="32"/>
                        <a:pt x="41" y="30"/>
                        <a:pt x="42" y="29"/>
                      </a:cubicBezTo>
                      <a:cubicBezTo>
                        <a:pt x="43" y="27"/>
                        <a:pt x="43" y="25"/>
                        <a:pt x="42" y="22"/>
                      </a:cubicBezTo>
                      <a:cubicBezTo>
                        <a:pt x="42" y="20"/>
                        <a:pt x="41" y="18"/>
                        <a:pt x="40" y="17"/>
                      </a:cubicBezTo>
                      <a:cubicBezTo>
                        <a:pt x="39" y="15"/>
                        <a:pt x="37" y="14"/>
                        <a:pt x="36" y="13"/>
                      </a:cubicBezTo>
                      <a:cubicBezTo>
                        <a:pt x="34" y="12"/>
                        <a:pt x="32" y="11"/>
                        <a:pt x="30" y="11"/>
                      </a:cubicBezTo>
                      <a:cubicBezTo>
                        <a:pt x="28" y="11"/>
                        <a:pt x="26" y="11"/>
                        <a:pt x="24" y="11"/>
                      </a:cubicBezTo>
                      <a:cubicBezTo>
                        <a:pt x="22" y="12"/>
                        <a:pt x="20" y="12"/>
                        <a:pt x="18" y="13"/>
                      </a:cubicBezTo>
                      <a:cubicBezTo>
                        <a:pt x="16" y="14"/>
                        <a:pt x="14" y="15"/>
                        <a:pt x="13" y="16"/>
                      </a:cubicBezTo>
                      <a:cubicBezTo>
                        <a:pt x="12" y="17"/>
                        <a:pt x="11" y="19"/>
                        <a:pt x="10" y="21"/>
                      </a:cubicBezTo>
                      <a:cubicBezTo>
                        <a:pt x="9" y="23"/>
                        <a:pt x="9" y="25"/>
                        <a:pt x="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6">
                  <a:extLst>
                    <a:ext uri="{FF2B5EF4-FFF2-40B4-BE49-F238E27FC236}">
                      <a16:creationId xmlns:a16="http://schemas.microsoft.com/office/drawing/2014/main" id="{A5F4602D-01D4-44D1-A9B4-976001FE3519}"/>
                    </a:ext>
                  </a:extLst>
                </p:cNvPr>
                <p:cNvSpPr>
                  <a:spLocks/>
                </p:cNvSpPr>
                <p:nvPr/>
              </p:nvSpPr>
              <p:spPr bwMode="auto">
                <a:xfrm>
                  <a:off x="9259888" y="2287588"/>
                  <a:ext cx="166688" cy="227013"/>
                </a:xfrm>
                <a:custGeom>
                  <a:avLst/>
                  <a:gdLst>
                    <a:gd name="T0" fmla="*/ 50 w 51"/>
                    <a:gd name="T1" fmla="*/ 2 h 70"/>
                    <a:gd name="T2" fmla="*/ 50 w 51"/>
                    <a:gd name="T3" fmla="*/ 11 h 70"/>
                    <a:gd name="T4" fmla="*/ 43 w 51"/>
                    <a:gd name="T5" fmla="*/ 11 h 70"/>
                    <a:gd name="T6" fmla="*/ 43 w 51"/>
                    <a:gd name="T7" fmla="*/ 12 h 70"/>
                    <a:gd name="T8" fmla="*/ 47 w 51"/>
                    <a:gd name="T9" fmla="*/ 14 h 70"/>
                    <a:gd name="T10" fmla="*/ 49 w 51"/>
                    <a:gd name="T11" fmla="*/ 17 h 70"/>
                    <a:gd name="T12" fmla="*/ 50 w 51"/>
                    <a:gd name="T13" fmla="*/ 21 h 70"/>
                    <a:gd name="T14" fmla="*/ 51 w 51"/>
                    <a:gd name="T15" fmla="*/ 26 h 70"/>
                    <a:gd name="T16" fmla="*/ 49 w 51"/>
                    <a:gd name="T17" fmla="*/ 34 h 70"/>
                    <a:gd name="T18" fmla="*/ 42 w 51"/>
                    <a:gd name="T19" fmla="*/ 39 h 70"/>
                    <a:gd name="T20" fmla="*/ 48 w 51"/>
                    <a:gd name="T21" fmla="*/ 46 h 70"/>
                    <a:gd name="T22" fmla="*/ 50 w 51"/>
                    <a:gd name="T23" fmla="*/ 55 h 70"/>
                    <a:gd name="T24" fmla="*/ 46 w 51"/>
                    <a:gd name="T25" fmla="*/ 66 h 70"/>
                    <a:gd name="T26" fmla="*/ 33 w 51"/>
                    <a:gd name="T27" fmla="*/ 70 h 70"/>
                    <a:gd name="T28" fmla="*/ 0 w 51"/>
                    <a:gd name="T29" fmla="*/ 69 h 70"/>
                    <a:gd name="T30" fmla="*/ 1 w 51"/>
                    <a:gd name="T31" fmla="*/ 58 h 70"/>
                    <a:gd name="T32" fmla="*/ 28 w 51"/>
                    <a:gd name="T33" fmla="*/ 59 h 70"/>
                    <a:gd name="T34" fmla="*/ 34 w 51"/>
                    <a:gd name="T35" fmla="*/ 59 h 70"/>
                    <a:gd name="T36" fmla="*/ 38 w 51"/>
                    <a:gd name="T37" fmla="*/ 58 h 70"/>
                    <a:gd name="T38" fmla="*/ 40 w 51"/>
                    <a:gd name="T39" fmla="*/ 56 h 70"/>
                    <a:gd name="T40" fmla="*/ 42 w 51"/>
                    <a:gd name="T41" fmla="*/ 51 h 70"/>
                    <a:gd name="T42" fmla="*/ 39 w 51"/>
                    <a:gd name="T43" fmla="*/ 43 h 70"/>
                    <a:gd name="T44" fmla="*/ 29 w 51"/>
                    <a:gd name="T45" fmla="*/ 41 h 70"/>
                    <a:gd name="T46" fmla="*/ 1 w 51"/>
                    <a:gd name="T47" fmla="*/ 40 h 70"/>
                    <a:gd name="T48" fmla="*/ 2 w 51"/>
                    <a:gd name="T49" fmla="*/ 29 h 70"/>
                    <a:gd name="T50" fmla="*/ 32 w 51"/>
                    <a:gd name="T51" fmla="*/ 30 h 70"/>
                    <a:gd name="T52" fmla="*/ 40 w 51"/>
                    <a:gd name="T53" fmla="*/ 29 h 70"/>
                    <a:gd name="T54" fmla="*/ 43 w 51"/>
                    <a:gd name="T55" fmla="*/ 22 h 70"/>
                    <a:gd name="T56" fmla="*/ 42 w 51"/>
                    <a:gd name="T57" fmla="*/ 18 h 70"/>
                    <a:gd name="T58" fmla="*/ 40 w 51"/>
                    <a:gd name="T59" fmla="*/ 15 h 70"/>
                    <a:gd name="T60" fmla="*/ 36 w 51"/>
                    <a:gd name="T61" fmla="*/ 12 h 70"/>
                    <a:gd name="T62" fmla="*/ 31 w 51"/>
                    <a:gd name="T63" fmla="*/ 11 h 70"/>
                    <a:gd name="T64" fmla="*/ 2 w 51"/>
                    <a:gd name="T65" fmla="*/ 10 h 70"/>
                    <a:gd name="T66" fmla="*/ 3 w 51"/>
                    <a:gd name="T67" fmla="*/ 0 h 70"/>
                    <a:gd name="T68" fmla="*/ 50 w 51"/>
                    <a:gd name="T6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70">
                      <a:moveTo>
                        <a:pt x="50" y="2"/>
                      </a:moveTo>
                      <a:cubicBezTo>
                        <a:pt x="50" y="11"/>
                        <a:pt x="50" y="11"/>
                        <a:pt x="50" y="11"/>
                      </a:cubicBezTo>
                      <a:cubicBezTo>
                        <a:pt x="43" y="11"/>
                        <a:pt x="43" y="11"/>
                        <a:pt x="43" y="11"/>
                      </a:cubicBezTo>
                      <a:cubicBezTo>
                        <a:pt x="43" y="12"/>
                        <a:pt x="43" y="12"/>
                        <a:pt x="43" y="12"/>
                      </a:cubicBezTo>
                      <a:cubicBezTo>
                        <a:pt x="45" y="12"/>
                        <a:pt x="46" y="13"/>
                        <a:pt x="47" y="14"/>
                      </a:cubicBezTo>
                      <a:cubicBezTo>
                        <a:pt x="47" y="15"/>
                        <a:pt x="48" y="16"/>
                        <a:pt x="49" y="17"/>
                      </a:cubicBezTo>
                      <a:cubicBezTo>
                        <a:pt x="50" y="19"/>
                        <a:pt x="50" y="20"/>
                        <a:pt x="50" y="21"/>
                      </a:cubicBezTo>
                      <a:cubicBezTo>
                        <a:pt x="51" y="23"/>
                        <a:pt x="51" y="25"/>
                        <a:pt x="51" y="26"/>
                      </a:cubicBezTo>
                      <a:cubicBezTo>
                        <a:pt x="51" y="29"/>
                        <a:pt x="50" y="32"/>
                        <a:pt x="49" y="34"/>
                      </a:cubicBezTo>
                      <a:cubicBezTo>
                        <a:pt x="47" y="37"/>
                        <a:pt x="45" y="39"/>
                        <a:pt x="42" y="39"/>
                      </a:cubicBezTo>
                      <a:cubicBezTo>
                        <a:pt x="45" y="41"/>
                        <a:pt x="47" y="43"/>
                        <a:pt x="48" y="46"/>
                      </a:cubicBezTo>
                      <a:cubicBezTo>
                        <a:pt x="49" y="48"/>
                        <a:pt x="50" y="51"/>
                        <a:pt x="50" y="55"/>
                      </a:cubicBezTo>
                      <a:cubicBezTo>
                        <a:pt x="50" y="60"/>
                        <a:pt x="48" y="64"/>
                        <a:pt x="46" y="66"/>
                      </a:cubicBezTo>
                      <a:cubicBezTo>
                        <a:pt x="43" y="69"/>
                        <a:pt x="39" y="70"/>
                        <a:pt x="33" y="70"/>
                      </a:cubicBezTo>
                      <a:cubicBezTo>
                        <a:pt x="0" y="69"/>
                        <a:pt x="0" y="69"/>
                        <a:pt x="0" y="69"/>
                      </a:cubicBezTo>
                      <a:cubicBezTo>
                        <a:pt x="1" y="58"/>
                        <a:pt x="1" y="58"/>
                        <a:pt x="1" y="58"/>
                      </a:cubicBezTo>
                      <a:cubicBezTo>
                        <a:pt x="28" y="59"/>
                        <a:pt x="28" y="59"/>
                        <a:pt x="28" y="59"/>
                      </a:cubicBezTo>
                      <a:cubicBezTo>
                        <a:pt x="30" y="59"/>
                        <a:pt x="32" y="59"/>
                        <a:pt x="34" y="59"/>
                      </a:cubicBezTo>
                      <a:cubicBezTo>
                        <a:pt x="35" y="59"/>
                        <a:pt x="37" y="59"/>
                        <a:pt x="38" y="58"/>
                      </a:cubicBezTo>
                      <a:cubicBezTo>
                        <a:pt x="39" y="58"/>
                        <a:pt x="40" y="57"/>
                        <a:pt x="40" y="56"/>
                      </a:cubicBezTo>
                      <a:cubicBezTo>
                        <a:pt x="41" y="55"/>
                        <a:pt x="42" y="53"/>
                        <a:pt x="42" y="51"/>
                      </a:cubicBezTo>
                      <a:cubicBezTo>
                        <a:pt x="42" y="48"/>
                        <a:pt x="41" y="45"/>
                        <a:pt x="39" y="43"/>
                      </a:cubicBezTo>
                      <a:cubicBezTo>
                        <a:pt x="36" y="42"/>
                        <a:pt x="33" y="41"/>
                        <a:pt x="29" y="41"/>
                      </a:cubicBezTo>
                      <a:cubicBezTo>
                        <a:pt x="1" y="40"/>
                        <a:pt x="1" y="40"/>
                        <a:pt x="1" y="40"/>
                      </a:cubicBezTo>
                      <a:cubicBezTo>
                        <a:pt x="2" y="29"/>
                        <a:pt x="2" y="29"/>
                        <a:pt x="2" y="29"/>
                      </a:cubicBezTo>
                      <a:cubicBezTo>
                        <a:pt x="32" y="30"/>
                        <a:pt x="32" y="30"/>
                        <a:pt x="32" y="30"/>
                      </a:cubicBezTo>
                      <a:cubicBezTo>
                        <a:pt x="36" y="30"/>
                        <a:pt x="38" y="30"/>
                        <a:pt x="40" y="29"/>
                      </a:cubicBezTo>
                      <a:cubicBezTo>
                        <a:pt x="42" y="28"/>
                        <a:pt x="43" y="25"/>
                        <a:pt x="43" y="22"/>
                      </a:cubicBezTo>
                      <a:cubicBezTo>
                        <a:pt x="43" y="21"/>
                        <a:pt x="42" y="19"/>
                        <a:pt x="42" y="18"/>
                      </a:cubicBezTo>
                      <a:cubicBezTo>
                        <a:pt x="41" y="17"/>
                        <a:pt x="41" y="16"/>
                        <a:pt x="40" y="15"/>
                      </a:cubicBezTo>
                      <a:cubicBezTo>
                        <a:pt x="39" y="14"/>
                        <a:pt x="37" y="13"/>
                        <a:pt x="36" y="12"/>
                      </a:cubicBezTo>
                      <a:cubicBezTo>
                        <a:pt x="34" y="12"/>
                        <a:pt x="33" y="11"/>
                        <a:pt x="31" y="11"/>
                      </a:cubicBezTo>
                      <a:cubicBezTo>
                        <a:pt x="2" y="10"/>
                        <a:pt x="2" y="10"/>
                        <a:pt x="2" y="10"/>
                      </a:cubicBezTo>
                      <a:cubicBezTo>
                        <a:pt x="3" y="0"/>
                        <a:pt x="3" y="0"/>
                        <a:pt x="3" y="0"/>
                      </a:cubicBezTo>
                      <a:lnTo>
                        <a:pt x="5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7">
                  <a:extLst>
                    <a:ext uri="{FF2B5EF4-FFF2-40B4-BE49-F238E27FC236}">
                      <a16:creationId xmlns:a16="http://schemas.microsoft.com/office/drawing/2014/main" id="{33C3A719-3BA3-496D-98D4-31E5598B16D8}"/>
                    </a:ext>
                  </a:extLst>
                </p:cNvPr>
                <p:cNvSpPr>
                  <a:spLocks noEditPoints="1"/>
                </p:cNvSpPr>
                <p:nvPr/>
              </p:nvSpPr>
              <p:spPr bwMode="auto">
                <a:xfrm>
                  <a:off x="9221788" y="2536825"/>
                  <a:ext cx="174625" cy="152400"/>
                </a:xfrm>
                <a:custGeom>
                  <a:avLst/>
                  <a:gdLst>
                    <a:gd name="T0" fmla="*/ 12 w 54"/>
                    <a:gd name="T1" fmla="*/ 41 h 47"/>
                    <a:gd name="T2" fmla="*/ 9 w 54"/>
                    <a:gd name="T3" fmla="*/ 41 h 47"/>
                    <a:gd name="T4" fmla="*/ 8 w 54"/>
                    <a:gd name="T5" fmla="*/ 43 h 47"/>
                    <a:gd name="T6" fmla="*/ 8 w 54"/>
                    <a:gd name="T7" fmla="*/ 44 h 47"/>
                    <a:gd name="T8" fmla="*/ 8 w 54"/>
                    <a:gd name="T9" fmla="*/ 45 h 47"/>
                    <a:gd name="T10" fmla="*/ 1 w 54"/>
                    <a:gd name="T11" fmla="*/ 44 h 47"/>
                    <a:gd name="T12" fmla="*/ 1 w 54"/>
                    <a:gd name="T13" fmla="*/ 42 h 47"/>
                    <a:gd name="T14" fmla="*/ 0 w 54"/>
                    <a:gd name="T15" fmla="*/ 41 h 47"/>
                    <a:gd name="T16" fmla="*/ 1 w 54"/>
                    <a:gd name="T17" fmla="*/ 39 h 47"/>
                    <a:gd name="T18" fmla="*/ 1 w 54"/>
                    <a:gd name="T19" fmla="*/ 37 h 47"/>
                    <a:gd name="T20" fmla="*/ 3 w 54"/>
                    <a:gd name="T21" fmla="*/ 32 h 47"/>
                    <a:gd name="T22" fmla="*/ 8 w 54"/>
                    <a:gd name="T23" fmla="*/ 30 h 47"/>
                    <a:gd name="T24" fmla="*/ 5 w 54"/>
                    <a:gd name="T25" fmla="*/ 22 h 47"/>
                    <a:gd name="T26" fmla="*/ 6 w 54"/>
                    <a:gd name="T27" fmla="*/ 13 h 47"/>
                    <a:gd name="T28" fmla="*/ 8 w 54"/>
                    <a:gd name="T29" fmla="*/ 7 h 47"/>
                    <a:gd name="T30" fmla="*/ 12 w 54"/>
                    <a:gd name="T31" fmla="*/ 3 h 47"/>
                    <a:gd name="T32" fmla="*/ 17 w 54"/>
                    <a:gd name="T33" fmla="*/ 0 h 47"/>
                    <a:gd name="T34" fmla="*/ 23 w 54"/>
                    <a:gd name="T35" fmla="*/ 0 h 47"/>
                    <a:gd name="T36" fmla="*/ 30 w 54"/>
                    <a:gd name="T37" fmla="*/ 3 h 47"/>
                    <a:gd name="T38" fmla="*/ 33 w 54"/>
                    <a:gd name="T39" fmla="*/ 8 h 47"/>
                    <a:gd name="T40" fmla="*/ 34 w 54"/>
                    <a:gd name="T41" fmla="*/ 14 h 47"/>
                    <a:gd name="T42" fmla="*/ 34 w 54"/>
                    <a:gd name="T43" fmla="*/ 21 h 47"/>
                    <a:gd name="T44" fmla="*/ 33 w 54"/>
                    <a:gd name="T45" fmla="*/ 27 h 47"/>
                    <a:gd name="T46" fmla="*/ 33 w 54"/>
                    <a:gd name="T47" fmla="*/ 31 h 47"/>
                    <a:gd name="T48" fmla="*/ 34 w 54"/>
                    <a:gd name="T49" fmla="*/ 35 h 47"/>
                    <a:gd name="T50" fmla="*/ 37 w 54"/>
                    <a:gd name="T51" fmla="*/ 36 h 47"/>
                    <a:gd name="T52" fmla="*/ 41 w 54"/>
                    <a:gd name="T53" fmla="*/ 36 h 47"/>
                    <a:gd name="T54" fmla="*/ 43 w 54"/>
                    <a:gd name="T55" fmla="*/ 34 h 47"/>
                    <a:gd name="T56" fmla="*/ 45 w 54"/>
                    <a:gd name="T57" fmla="*/ 31 h 47"/>
                    <a:gd name="T58" fmla="*/ 46 w 54"/>
                    <a:gd name="T59" fmla="*/ 28 h 47"/>
                    <a:gd name="T60" fmla="*/ 45 w 54"/>
                    <a:gd name="T61" fmla="*/ 21 h 47"/>
                    <a:gd name="T62" fmla="*/ 40 w 54"/>
                    <a:gd name="T63" fmla="*/ 16 h 47"/>
                    <a:gd name="T64" fmla="*/ 43 w 54"/>
                    <a:gd name="T65" fmla="*/ 6 h 47"/>
                    <a:gd name="T66" fmla="*/ 50 w 54"/>
                    <a:gd name="T67" fmla="*/ 10 h 47"/>
                    <a:gd name="T68" fmla="*/ 53 w 54"/>
                    <a:gd name="T69" fmla="*/ 16 h 47"/>
                    <a:gd name="T70" fmla="*/ 54 w 54"/>
                    <a:gd name="T71" fmla="*/ 23 h 47"/>
                    <a:gd name="T72" fmla="*/ 54 w 54"/>
                    <a:gd name="T73" fmla="*/ 30 h 47"/>
                    <a:gd name="T74" fmla="*/ 51 w 54"/>
                    <a:gd name="T75" fmla="*/ 37 h 47"/>
                    <a:gd name="T76" fmla="*/ 48 w 54"/>
                    <a:gd name="T77" fmla="*/ 43 h 47"/>
                    <a:gd name="T78" fmla="*/ 43 w 54"/>
                    <a:gd name="T79" fmla="*/ 46 h 47"/>
                    <a:gd name="T80" fmla="*/ 36 w 54"/>
                    <a:gd name="T81" fmla="*/ 46 h 47"/>
                    <a:gd name="T82" fmla="*/ 12 w 54"/>
                    <a:gd name="T83" fmla="*/ 41 h 47"/>
                    <a:gd name="T84" fmla="*/ 27 w 54"/>
                    <a:gd name="T85" fmla="*/ 34 h 47"/>
                    <a:gd name="T86" fmla="*/ 27 w 54"/>
                    <a:gd name="T87" fmla="*/ 27 h 47"/>
                    <a:gd name="T88" fmla="*/ 27 w 54"/>
                    <a:gd name="T89" fmla="*/ 20 h 47"/>
                    <a:gd name="T90" fmla="*/ 27 w 54"/>
                    <a:gd name="T91" fmla="*/ 17 h 47"/>
                    <a:gd name="T92" fmla="*/ 26 w 54"/>
                    <a:gd name="T93" fmla="*/ 14 h 47"/>
                    <a:gd name="T94" fmla="*/ 24 w 54"/>
                    <a:gd name="T95" fmla="*/ 12 h 47"/>
                    <a:gd name="T96" fmla="*/ 21 w 54"/>
                    <a:gd name="T97" fmla="*/ 10 h 47"/>
                    <a:gd name="T98" fmla="*/ 18 w 54"/>
                    <a:gd name="T99" fmla="*/ 11 h 47"/>
                    <a:gd name="T100" fmla="*/ 16 w 54"/>
                    <a:gd name="T101" fmla="*/ 13 h 47"/>
                    <a:gd name="T102" fmla="*/ 14 w 54"/>
                    <a:gd name="T103" fmla="*/ 16 h 47"/>
                    <a:gd name="T104" fmla="*/ 13 w 54"/>
                    <a:gd name="T105" fmla="*/ 19 h 47"/>
                    <a:gd name="T106" fmla="*/ 13 w 54"/>
                    <a:gd name="T107" fmla="*/ 22 h 47"/>
                    <a:gd name="T108" fmla="*/ 14 w 54"/>
                    <a:gd name="T109" fmla="*/ 26 h 47"/>
                    <a:gd name="T110" fmla="*/ 16 w 54"/>
                    <a:gd name="T111" fmla="*/ 30 h 47"/>
                    <a:gd name="T112" fmla="*/ 20 w 54"/>
                    <a:gd name="T113" fmla="*/ 32 h 47"/>
                    <a:gd name="T114" fmla="*/ 27 w 54"/>
                    <a:gd name="T115"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12" y="41"/>
                      </a:moveTo>
                      <a:cubicBezTo>
                        <a:pt x="11" y="41"/>
                        <a:pt x="10" y="41"/>
                        <a:pt x="9" y="41"/>
                      </a:cubicBezTo>
                      <a:cubicBezTo>
                        <a:pt x="9" y="41"/>
                        <a:pt x="8" y="42"/>
                        <a:pt x="8" y="43"/>
                      </a:cubicBezTo>
                      <a:cubicBezTo>
                        <a:pt x="8" y="43"/>
                        <a:pt x="8" y="43"/>
                        <a:pt x="8" y="44"/>
                      </a:cubicBezTo>
                      <a:cubicBezTo>
                        <a:pt x="8" y="44"/>
                        <a:pt x="8" y="45"/>
                        <a:pt x="8" y="45"/>
                      </a:cubicBezTo>
                      <a:cubicBezTo>
                        <a:pt x="1" y="44"/>
                        <a:pt x="1" y="44"/>
                        <a:pt x="1" y="44"/>
                      </a:cubicBezTo>
                      <a:cubicBezTo>
                        <a:pt x="1" y="43"/>
                        <a:pt x="1" y="43"/>
                        <a:pt x="1" y="42"/>
                      </a:cubicBezTo>
                      <a:cubicBezTo>
                        <a:pt x="0" y="42"/>
                        <a:pt x="0" y="41"/>
                        <a:pt x="0" y="41"/>
                      </a:cubicBezTo>
                      <a:cubicBezTo>
                        <a:pt x="0" y="40"/>
                        <a:pt x="1" y="39"/>
                        <a:pt x="1" y="39"/>
                      </a:cubicBezTo>
                      <a:cubicBezTo>
                        <a:pt x="1" y="38"/>
                        <a:pt x="1" y="38"/>
                        <a:pt x="1" y="37"/>
                      </a:cubicBezTo>
                      <a:cubicBezTo>
                        <a:pt x="1" y="35"/>
                        <a:pt x="2" y="33"/>
                        <a:pt x="3" y="32"/>
                      </a:cubicBezTo>
                      <a:cubicBezTo>
                        <a:pt x="4" y="31"/>
                        <a:pt x="6" y="30"/>
                        <a:pt x="8" y="30"/>
                      </a:cubicBezTo>
                      <a:cubicBezTo>
                        <a:pt x="7" y="28"/>
                        <a:pt x="6" y="25"/>
                        <a:pt x="5" y="22"/>
                      </a:cubicBezTo>
                      <a:cubicBezTo>
                        <a:pt x="5" y="19"/>
                        <a:pt x="5" y="16"/>
                        <a:pt x="6" y="13"/>
                      </a:cubicBezTo>
                      <a:cubicBezTo>
                        <a:pt x="6" y="11"/>
                        <a:pt x="7" y="9"/>
                        <a:pt x="8" y="7"/>
                      </a:cubicBezTo>
                      <a:cubicBezTo>
                        <a:pt x="9" y="5"/>
                        <a:pt x="10" y="4"/>
                        <a:pt x="12" y="3"/>
                      </a:cubicBezTo>
                      <a:cubicBezTo>
                        <a:pt x="13" y="1"/>
                        <a:pt x="15" y="1"/>
                        <a:pt x="17" y="0"/>
                      </a:cubicBezTo>
                      <a:cubicBezTo>
                        <a:pt x="19" y="0"/>
                        <a:pt x="21" y="0"/>
                        <a:pt x="23" y="0"/>
                      </a:cubicBezTo>
                      <a:cubicBezTo>
                        <a:pt x="26" y="1"/>
                        <a:pt x="28" y="2"/>
                        <a:pt x="30" y="3"/>
                      </a:cubicBezTo>
                      <a:cubicBezTo>
                        <a:pt x="31" y="5"/>
                        <a:pt x="32" y="6"/>
                        <a:pt x="33" y="8"/>
                      </a:cubicBezTo>
                      <a:cubicBezTo>
                        <a:pt x="34" y="10"/>
                        <a:pt x="34" y="12"/>
                        <a:pt x="34" y="14"/>
                      </a:cubicBezTo>
                      <a:cubicBezTo>
                        <a:pt x="34" y="17"/>
                        <a:pt x="34" y="19"/>
                        <a:pt x="34" y="21"/>
                      </a:cubicBezTo>
                      <a:cubicBezTo>
                        <a:pt x="34" y="23"/>
                        <a:pt x="33" y="25"/>
                        <a:pt x="33" y="27"/>
                      </a:cubicBezTo>
                      <a:cubicBezTo>
                        <a:pt x="33" y="28"/>
                        <a:pt x="33" y="30"/>
                        <a:pt x="33" y="31"/>
                      </a:cubicBezTo>
                      <a:cubicBezTo>
                        <a:pt x="33" y="33"/>
                        <a:pt x="33" y="34"/>
                        <a:pt x="34" y="35"/>
                      </a:cubicBezTo>
                      <a:cubicBezTo>
                        <a:pt x="35" y="35"/>
                        <a:pt x="36" y="36"/>
                        <a:pt x="37" y="36"/>
                      </a:cubicBezTo>
                      <a:cubicBezTo>
                        <a:pt x="39" y="37"/>
                        <a:pt x="40" y="37"/>
                        <a:pt x="41" y="36"/>
                      </a:cubicBezTo>
                      <a:cubicBezTo>
                        <a:pt x="42" y="36"/>
                        <a:pt x="42" y="35"/>
                        <a:pt x="43" y="34"/>
                      </a:cubicBezTo>
                      <a:cubicBezTo>
                        <a:pt x="44" y="33"/>
                        <a:pt x="44" y="32"/>
                        <a:pt x="45" y="31"/>
                      </a:cubicBezTo>
                      <a:cubicBezTo>
                        <a:pt x="45" y="30"/>
                        <a:pt x="45" y="29"/>
                        <a:pt x="46" y="28"/>
                      </a:cubicBezTo>
                      <a:cubicBezTo>
                        <a:pt x="46" y="25"/>
                        <a:pt x="46" y="23"/>
                        <a:pt x="45" y="21"/>
                      </a:cubicBezTo>
                      <a:cubicBezTo>
                        <a:pt x="44" y="19"/>
                        <a:pt x="43" y="17"/>
                        <a:pt x="40" y="16"/>
                      </a:cubicBezTo>
                      <a:cubicBezTo>
                        <a:pt x="43" y="6"/>
                        <a:pt x="43" y="6"/>
                        <a:pt x="43" y="6"/>
                      </a:cubicBezTo>
                      <a:cubicBezTo>
                        <a:pt x="46" y="7"/>
                        <a:pt x="48" y="8"/>
                        <a:pt x="50" y="10"/>
                      </a:cubicBezTo>
                      <a:cubicBezTo>
                        <a:pt x="51" y="11"/>
                        <a:pt x="53" y="13"/>
                        <a:pt x="53" y="16"/>
                      </a:cubicBezTo>
                      <a:cubicBezTo>
                        <a:pt x="54" y="18"/>
                        <a:pt x="54" y="20"/>
                        <a:pt x="54" y="23"/>
                      </a:cubicBezTo>
                      <a:cubicBezTo>
                        <a:pt x="54" y="25"/>
                        <a:pt x="54" y="28"/>
                        <a:pt x="54" y="30"/>
                      </a:cubicBezTo>
                      <a:cubicBezTo>
                        <a:pt x="53" y="33"/>
                        <a:pt x="52" y="35"/>
                        <a:pt x="51" y="37"/>
                      </a:cubicBezTo>
                      <a:cubicBezTo>
                        <a:pt x="50" y="39"/>
                        <a:pt x="49" y="41"/>
                        <a:pt x="48" y="43"/>
                      </a:cubicBezTo>
                      <a:cubicBezTo>
                        <a:pt x="46" y="44"/>
                        <a:pt x="45" y="45"/>
                        <a:pt x="43" y="46"/>
                      </a:cubicBezTo>
                      <a:cubicBezTo>
                        <a:pt x="41" y="47"/>
                        <a:pt x="39" y="47"/>
                        <a:pt x="36" y="46"/>
                      </a:cubicBezTo>
                      <a:lnTo>
                        <a:pt x="12" y="41"/>
                      </a:lnTo>
                      <a:close/>
                      <a:moveTo>
                        <a:pt x="27" y="34"/>
                      </a:moveTo>
                      <a:cubicBezTo>
                        <a:pt x="27" y="32"/>
                        <a:pt x="26" y="30"/>
                        <a:pt x="27" y="27"/>
                      </a:cubicBezTo>
                      <a:cubicBezTo>
                        <a:pt x="27" y="25"/>
                        <a:pt x="27" y="23"/>
                        <a:pt x="27" y="20"/>
                      </a:cubicBezTo>
                      <a:cubicBezTo>
                        <a:pt x="27" y="19"/>
                        <a:pt x="27" y="18"/>
                        <a:pt x="27" y="17"/>
                      </a:cubicBezTo>
                      <a:cubicBezTo>
                        <a:pt x="27" y="16"/>
                        <a:pt x="27" y="15"/>
                        <a:pt x="26" y="14"/>
                      </a:cubicBezTo>
                      <a:cubicBezTo>
                        <a:pt x="26" y="13"/>
                        <a:pt x="25" y="12"/>
                        <a:pt x="24" y="12"/>
                      </a:cubicBezTo>
                      <a:cubicBezTo>
                        <a:pt x="24" y="11"/>
                        <a:pt x="23" y="11"/>
                        <a:pt x="21" y="10"/>
                      </a:cubicBezTo>
                      <a:cubicBezTo>
                        <a:pt x="20" y="10"/>
                        <a:pt x="19" y="10"/>
                        <a:pt x="18" y="11"/>
                      </a:cubicBezTo>
                      <a:cubicBezTo>
                        <a:pt x="17" y="11"/>
                        <a:pt x="16" y="12"/>
                        <a:pt x="16" y="13"/>
                      </a:cubicBezTo>
                      <a:cubicBezTo>
                        <a:pt x="15" y="14"/>
                        <a:pt x="15" y="15"/>
                        <a:pt x="14" y="16"/>
                      </a:cubicBezTo>
                      <a:cubicBezTo>
                        <a:pt x="14" y="17"/>
                        <a:pt x="13" y="18"/>
                        <a:pt x="13" y="19"/>
                      </a:cubicBezTo>
                      <a:cubicBezTo>
                        <a:pt x="13" y="20"/>
                        <a:pt x="13" y="21"/>
                        <a:pt x="13" y="22"/>
                      </a:cubicBezTo>
                      <a:cubicBezTo>
                        <a:pt x="13" y="24"/>
                        <a:pt x="13" y="25"/>
                        <a:pt x="14" y="26"/>
                      </a:cubicBezTo>
                      <a:cubicBezTo>
                        <a:pt x="14" y="28"/>
                        <a:pt x="15" y="29"/>
                        <a:pt x="16" y="30"/>
                      </a:cubicBezTo>
                      <a:cubicBezTo>
                        <a:pt x="17" y="31"/>
                        <a:pt x="18" y="32"/>
                        <a:pt x="20" y="32"/>
                      </a:cubicBezTo>
                      <a:lnTo>
                        <a:pt x="2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8">
                  <a:extLst>
                    <a:ext uri="{FF2B5EF4-FFF2-40B4-BE49-F238E27FC236}">
                      <a16:creationId xmlns:a16="http://schemas.microsoft.com/office/drawing/2014/main" id="{7CE7B65B-8028-48DA-81C2-F929540EBC05}"/>
                    </a:ext>
                  </a:extLst>
                </p:cNvPr>
                <p:cNvSpPr>
                  <a:spLocks/>
                </p:cNvSpPr>
                <p:nvPr/>
              </p:nvSpPr>
              <p:spPr bwMode="auto">
                <a:xfrm>
                  <a:off x="9196388" y="2708275"/>
                  <a:ext cx="206375" cy="104775"/>
                </a:xfrm>
                <a:custGeom>
                  <a:avLst/>
                  <a:gdLst>
                    <a:gd name="T0" fmla="*/ 53 w 64"/>
                    <a:gd name="T1" fmla="*/ 5 h 32"/>
                    <a:gd name="T2" fmla="*/ 51 w 64"/>
                    <a:gd name="T3" fmla="*/ 13 h 32"/>
                    <a:gd name="T4" fmla="*/ 64 w 64"/>
                    <a:gd name="T5" fmla="*/ 17 h 32"/>
                    <a:gd name="T6" fmla="*/ 61 w 64"/>
                    <a:gd name="T7" fmla="*/ 27 h 32"/>
                    <a:gd name="T8" fmla="*/ 48 w 64"/>
                    <a:gd name="T9" fmla="*/ 23 h 32"/>
                    <a:gd name="T10" fmla="*/ 45 w 64"/>
                    <a:gd name="T11" fmla="*/ 32 h 32"/>
                    <a:gd name="T12" fmla="*/ 37 w 64"/>
                    <a:gd name="T13" fmla="*/ 29 h 32"/>
                    <a:gd name="T14" fmla="*/ 40 w 64"/>
                    <a:gd name="T15" fmla="*/ 20 h 32"/>
                    <a:gd name="T16" fmla="*/ 16 w 64"/>
                    <a:gd name="T17" fmla="*/ 12 h 32"/>
                    <a:gd name="T18" fmla="*/ 13 w 64"/>
                    <a:gd name="T19" fmla="*/ 12 h 32"/>
                    <a:gd name="T20" fmla="*/ 11 w 64"/>
                    <a:gd name="T21" fmla="*/ 12 h 32"/>
                    <a:gd name="T22" fmla="*/ 10 w 64"/>
                    <a:gd name="T23" fmla="*/ 13 h 32"/>
                    <a:gd name="T24" fmla="*/ 8 w 64"/>
                    <a:gd name="T25" fmla="*/ 15 h 32"/>
                    <a:gd name="T26" fmla="*/ 8 w 64"/>
                    <a:gd name="T27" fmla="*/ 17 h 32"/>
                    <a:gd name="T28" fmla="*/ 7 w 64"/>
                    <a:gd name="T29" fmla="*/ 19 h 32"/>
                    <a:gd name="T30" fmla="*/ 0 w 64"/>
                    <a:gd name="T31" fmla="*/ 17 h 32"/>
                    <a:gd name="T32" fmla="*/ 0 w 64"/>
                    <a:gd name="T33" fmla="*/ 14 h 32"/>
                    <a:gd name="T34" fmla="*/ 1 w 64"/>
                    <a:gd name="T35" fmla="*/ 10 h 32"/>
                    <a:gd name="T36" fmla="*/ 4 w 64"/>
                    <a:gd name="T37" fmla="*/ 4 h 32"/>
                    <a:gd name="T38" fmla="*/ 7 w 64"/>
                    <a:gd name="T39" fmla="*/ 1 h 32"/>
                    <a:gd name="T40" fmla="*/ 12 w 64"/>
                    <a:gd name="T41" fmla="*/ 1 h 32"/>
                    <a:gd name="T42" fmla="*/ 17 w 64"/>
                    <a:gd name="T43" fmla="*/ 2 h 32"/>
                    <a:gd name="T44" fmla="*/ 43 w 64"/>
                    <a:gd name="T45" fmla="*/ 10 h 32"/>
                    <a:gd name="T46" fmla="*/ 46 w 64"/>
                    <a:gd name="T47" fmla="*/ 3 h 32"/>
                    <a:gd name="T48" fmla="*/ 53 w 64"/>
                    <a:gd name="T4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32">
                      <a:moveTo>
                        <a:pt x="53" y="5"/>
                      </a:moveTo>
                      <a:cubicBezTo>
                        <a:pt x="51" y="13"/>
                        <a:pt x="51" y="13"/>
                        <a:pt x="51" y="13"/>
                      </a:cubicBezTo>
                      <a:cubicBezTo>
                        <a:pt x="64" y="17"/>
                        <a:pt x="64" y="17"/>
                        <a:pt x="64" y="17"/>
                      </a:cubicBezTo>
                      <a:cubicBezTo>
                        <a:pt x="61" y="27"/>
                        <a:pt x="61" y="27"/>
                        <a:pt x="61" y="27"/>
                      </a:cubicBezTo>
                      <a:cubicBezTo>
                        <a:pt x="48" y="23"/>
                        <a:pt x="48" y="23"/>
                        <a:pt x="48" y="23"/>
                      </a:cubicBezTo>
                      <a:cubicBezTo>
                        <a:pt x="45" y="32"/>
                        <a:pt x="45" y="32"/>
                        <a:pt x="45" y="32"/>
                      </a:cubicBezTo>
                      <a:cubicBezTo>
                        <a:pt x="37" y="29"/>
                        <a:pt x="37" y="29"/>
                        <a:pt x="37" y="29"/>
                      </a:cubicBezTo>
                      <a:cubicBezTo>
                        <a:pt x="40" y="20"/>
                        <a:pt x="40" y="20"/>
                        <a:pt x="40" y="20"/>
                      </a:cubicBezTo>
                      <a:cubicBezTo>
                        <a:pt x="16" y="12"/>
                        <a:pt x="16" y="12"/>
                        <a:pt x="16" y="12"/>
                      </a:cubicBezTo>
                      <a:cubicBezTo>
                        <a:pt x="15" y="12"/>
                        <a:pt x="14" y="12"/>
                        <a:pt x="13" y="12"/>
                      </a:cubicBezTo>
                      <a:cubicBezTo>
                        <a:pt x="13" y="11"/>
                        <a:pt x="12" y="11"/>
                        <a:pt x="11" y="12"/>
                      </a:cubicBezTo>
                      <a:cubicBezTo>
                        <a:pt x="11" y="12"/>
                        <a:pt x="10" y="12"/>
                        <a:pt x="10" y="13"/>
                      </a:cubicBezTo>
                      <a:cubicBezTo>
                        <a:pt x="9" y="13"/>
                        <a:pt x="9" y="14"/>
                        <a:pt x="8" y="15"/>
                      </a:cubicBezTo>
                      <a:cubicBezTo>
                        <a:pt x="8" y="16"/>
                        <a:pt x="8" y="17"/>
                        <a:pt x="8" y="17"/>
                      </a:cubicBezTo>
                      <a:cubicBezTo>
                        <a:pt x="7" y="18"/>
                        <a:pt x="7" y="19"/>
                        <a:pt x="7" y="19"/>
                      </a:cubicBezTo>
                      <a:cubicBezTo>
                        <a:pt x="0" y="17"/>
                        <a:pt x="0" y="17"/>
                        <a:pt x="0" y="17"/>
                      </a:cubicBezTo>
                      <a:cubicBezTo>
                        <a:pt x="0" y="16"/>
                        <a:pt x="0" y="15"/>
                        <a:pt x="0" y="14"/>
                      </a:cubicBezTo>
                      <a:cubicBezTo>
                        <a:pt x="1" y="12"/>
                        <a:pt x="1" y="11"/>
                        <a:pt x="1" y="10"/>
                      </a:cubicBezTo>
                      <a:cubicBezTo>
                        <a:pt x="2" y="8"/>
                        <a:pt x="3" y="6"/>
                        <a:pt x="4" y="4"/>
                      </a:cubicBezTo>
                      <a:cubicBezTo>
                        <a:pt x="5" y="3"/>
                        <a:pt x="6" y="2"/>
                        <a:pt x="7" y="1"/>
                      </a:cubicBezTo>
                      <a:cubicBezTo>
                        <a:pt x="9" y="1"/>
                        <a:pt x="10" y="0"/>
                        <a:pt x="12" y="1"/>
                      </a:cubicBezTo>
                      <a:cubicBezTo>
                        <a:pt x="13" y="1"/>
                        <a:pt x="15" y="1"/>
                        <a:pt x="17" y="2"/>
                      </a:cubicBezTo>
                      <a:cubicBezTo>
                        <a:pt x="43" y="10"/>
                        <a:pt x="43" y="10"/>
                        <a:pt x="43" y="10"/>
                      </a:cubicBezTo>
                      <a:cubicBezTo>
                        <a:pt x="46" y="3"/>
                        <a:pt x="46" y="3"/>
                        <a:pt x="46" y="3"/>
                      </a:cubicBezTo>
                      <a:lnTo>
                        <a:pt x="53"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9">
                  <a:extLst>
                    <a:ext uri="{FF2B5EF4-FFF2-40B4-BE49-F238E27FC236}">
                      <a16:creationId xmlns:a16="http://schemas.microsoft.com/office/drawing/2014/main" id="{89D8A3FA-B5AC-49C7-A5D1-B0E00112B3BE}"/>
                    </a:ext>
                  </a:extLst>
                </p:cNvPr>
                <p:cNvSpPr>
                  <a:spLocks noEditPoints="1"/>
                </p:cNvSpPr>
                <p:nvPr/>
              </p:nvSpPr>
              <p:spPr bwMode="auto">
                <a:xfrm>
                  <a:off x="9172575" y="2782888"/>
                  <a:ext cx="211138" cy="114300"/>
                </a:xfrm>
                <a:custGeom>
                  <a:avLst/>
                  <a:gdLst>
                    <a:gd name="T0" fmla="*/ 98 w 133"/>
                    <a:gd name="T1" fmla="*/ 37 h 72"/>
                    <a:gd name="T2" fmla="*/ 90 w 133"/>
                    <a:gd name="T3" fmla="*/ 58 h 72"/>
                    <a:gd name="T4" fmla="*/ 0 w 133"/>
                    <a:gd name="T5" fmla="*/ 21 h 72"/>
                    <a:gd name="T6" fmla="*/ 9 w 133"/>
                    <a:gd name="T7" fmla="*/ 0 h 72"/>
                    <a:gd name="T8" fmla="*/ 98 w 133"/>
                    <a:gd name="T9" fmla="*/ 37 h 72"/>
                    <a:gd name="T10" fmla="*/ 133 w 133"/>
                    <a:gd name="T11" fmla="*/ 51 h 72"/>
                    <a:gd name="T12" fmla="*/ 125 w 133"/>
                    <a:gd name="T13" fmla="*/ 72 h 72"/>
                    <a:gd name="T14" fmla="*/ 105 w 133"/>
                    <a:gd name="T15" fmla="*/ 64 h 72"/>
                    <a:gd name="T16" fmla="*/ 113 w 133"/>
                    <a:gd name="T17" fmla="*/ 43 h 72"/>
                    <a:gd name="T18" fmla="*/ 133 w 133"/>
                    <a:gd name="T19"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72">
                      <a:moveTo>
                        <a:pt x="98" y="37"/>
                      </a:moveTo>
                      <a:lnTo>
                        <a:pt x="90" y="58"/>
                      </a:lnTo>
                      <a:lnTo>
                        <a:pt x="0" y="21"/>
                      </a:lnTo>
                      <a:lnTo>
                        <a:pt x="9" y="0"/>
                      </a:lnTo>
                      <a:lnTo>
                        <a:pt x="98" y="37"/>
                      </a:lnTo>
                      <a:close/>
                      <a:moveTo>
                        <a:pt x="133" y="51"/>
                      </a:moveTo>
                      <a:lnTo>
                        <a:pt x="125" y="72"/>
                      </a:lnTo>
                      <a:lnTo>
                        <a:pt x="105" y="64"/>
                      </a:lnTo>
                      <a:lnTo>
                        <a:pt x="113" y="43"/>
                      </a:lnTo>
                      <a:lnTo>
                        <a:pt x="133"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0">
                  <a:extLst>
                    <a:ext uri="{FF2B5EF4-FFF2-40B4-BE49-F238E27FC236}">
                      <a16:creationId xmlns:a16="http://schemas.microsoft.com/office/drawing/2014/main" id="{8347B85B-FF02-45C8-8162-9617A682C63C}"/>
                    </a:ext>
                  </a:extLst>
                </p:cNvPr>
                <p:cNvSpPr>
                  <a:spLocks noEditPoints="1"/>
                </p:cNvSpPr>
                <p:nvPr/>
              </p:nvSpPr>
              <p:spPr bwMode="auto">
                <a:xfrm>
                  <a:off x="9115425" y="2860675"/>
                  <a:ext cx="165100" cy="166688"/>
                </a:xfrm>
                <a:custGeom>
                  <a:avLst/>
                  <a:gdLst>
                    <a:gd name="T0" fmla="*/ 3 w 51"/>
                    <a:gd name="T1" fmla="*/ 14 h 51"/>
                    <a:gd name="T2" fmla="*/ 9 w 51"/>
                    <a:gd name="T3" fmla="*/ 6 h 51"/>
                    <a:gd name="T4" fmla="*/ 18 w 51"/>
                    <a:gd name="T5" fmla="*/ 1 h 51"/>
                    <a:gd name="T6" fmla="*/ 27 w 51"/>
                    <a:gd name="T7" fmla="*/ 1 h 51"/>
                    <a:gd name="T8" fmla="*/ 36 w 51"/>
                    <a:gd name="T9" fmla="*/ 4 h 51"/>
                    <a:gd name="T10" fmla="*/ 45 w 51"/>
                    <a:gd name="T11" fmla="*/ 11 h 51"/>
                    <a:gd name="T12" fmla="*/ 49 w 51"/>
                    <a:gd name="T13" fmla="*/ 18 h 51"/>
                    <a:gd name="T14" fmla="*/ 50 w 51"/>
                    <a:gd name="T15" fmla="*/ 28 h 51"/>
                    <a:gd name="T16" fmla="*/ 47 w 51"/>
                    <a:gd name="T17" fmla="*/ 37 h 51"/>
                    <a:gd name="T18" fmla="*/ 41 w 51"/>
                    <a:gd name="T19" fmla="*/ 45 h 51"/>
                    <a:gd name="T20" fmla="*/ 33 w 51"/>
                    <a:gd name="T21" fmla="*/ 50 h 51"/>
                    <a:gd name="T22" fmla="*/ 23 w 51"/>
                    <a:gd name="T23" fmla="*/ 50 h 51"/>
                    <a:gd name="T24" fmla="*/ 14 w 51"/>
                    <a:gd name="T25" fmla="*/ 47 h 51"/>
                    <a:gd name="T26" fmla="*/ 6 w 51"/>
                    <a:gd name="T27" fmla="*/ 40 h 51"/>
                    <a:gd name="T28" fmla="*/ 1 w 51"/>
                    <a:gd name="T29" fmla="*/ 33 h 51"/>
                    <a:gd name="T30" fmla="*/ 0 w 51"/>
                    <a:gd name="T31" fmla="*/ 23 h 51"/>
                    <a:gd name="T32" fmla="*/ 3 w 51"/>
                    <a:gd name="T33" fmla="*/ 14 h 51"/>
                    <a:gd name="T34" fmla="*/ 10 w 51"/>
                    <a:gd name="T35" fmla="*/ 18 h 51"/>
                    <a:gd name="T36" fmla="*/ 9 w 51"/>
                    <a:gd name="T37" fmla="*/ 24 h 51"/>
                    <a:gd name="T38" fmla="*/ 10 w 51"/>
                    <a:gd name="T39" fmla="*/ 29 h 51"/>
                    <a:gd name="T40" fmla="*/ 14 w 51"/>
                    <a:gd name="T41" fmla="*/ 34 h 51"/>
                    <a:gd name="T42" fmla="*/ 19 w 51"/>
                    <a:gd name="T43" fmla="*/ 37 h 51"/>
                    <a:gd name="T44" fmla="*/ 24 w 51"/>
                    <a:gd name="T45" fmla="*/ 40 h 51"/>
                    <a:gd name="T46" fmla="*/ 30 w 51"/>
                    <a:gd name="T47" fmla="*/ 40 h 51"/>
                    <a:gd name="T48" fmla="*/ 36 w 51"/>
                    <a:gd name="T49" fmla="*/ 38 h 51"/>
                    <a:gd name="T50" fmla="*/ 40 w 51"/>
                    <a:gd name="T51" fmla="*/ 33 h 51"/>
                    <a:gd name="T52" fmla="*/ 41 w 51"/>
                    <a:gd name="T53" fmla="*/ 27 h 51"/>
                    <a:gd name="T54" fmla="*/ 40 w 51"/>
                    <a:gd name="T55" fmla="*/ 22 h 51"/>
                    <a:gd name="T56" fmla="*/ 36 w 51"/>
                    <a:gd name="T57" fmla="*/ 17 h 51"/>
                    <a:gd name="T58" fmla="*/ 32 w 51"/>
                    <a:gd name="T59" fmla="*/ 14 h 51"/>
                    <a:gd name="T60" fmla="*/ 26 w 51"/>
                    <a:gd name="T61" fmla="*/ 11 h 51"/>
                    <a:gd name="T62" fmla="*/ 20 w 51"/>
                    <a:gd name="T63" fmla="*/ 11 h 51"/>
                    <a:gd name="T64" fmla="*/ 14 w 51"/>
                    <a:gd name="T65" fmla="*/ 13 h 51"/>
                    <a:gd name="T66" fmla="*/ 10 w 51"/>
                    <a:gd name="T67"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3" y="14"/>
                      </a:moveTo>
                      <a:cubicBezTo>
                        <a:pt x="5" y="10"/>
                        <a:pt x="7" y="8"/>
                        <a:pt x="9" y="6"/>
                      </a:cubicBezTo>
                      <a:cubicBezTo>
                        <a:pt x="12" y="4"/>
                        <a:pt x="15" y="2"/>
                        <a:pt x="18" y="1"/>
                      </a:cubicBezTo>
                      <a:cubicBezTo>
                        <a:pt x="21" y="1"/>
                        <a:pt x="24" y="0"/>
                        <a:pt x="27" y="1"/>
                      </a:cubicBezTo>
                      <a:cubicBezTo>
                        <a:pt x="30" y="2"/>
                        <a:pt x="33" y="3"/>
                        <a:pt x="36" y="4"/>
                      </a:cubicBezTo>
                      <a:cubicBezTo>
                        <a:pt x="40" y="6"/>
                        <a:pt x="42" y="8"/>
                        <a:pt x="45" y="11"/>
                      </a:cubicBezTo>
                      <a:cubicBezTo>
                        <a:pt x="47" y="13"/>
                        <a:pt x="48" y="16"/>
                        <a:pt x="49" y="18"/>
                      </a:cubicBezTo>
                      <a:cubicBezTo>
                        <a:pt x="50" y="21"/>
                        <a:pt x="51" y="24"/>
                        <a:pt x="50" y="28"/>
                      </a:cubicBezTo>
                      <a:cubicBezTo>
                        <a:pt x="50" y="31"/>
                        <a:pt x="49" y="34"/>
                        <a:pt x="47" y="37"/>
                      </a:cubicBezTo>
                      <a:cubicBezTo>
                        <a:pt x="45" y="41"/>
                        <a:pt x="43" y="43"/>
                        <a:pt x="41" y="45"/>
                      </a:cubicBezTo>
                      <a:cubicBezTo>
                        <a:pt x="38" y="47"/>
                        <a:pt x="35" y="49"/>
                        <a:pt x="33" y="50"/>
                      </a:cubicBezTo>
                      <a:cubicBezTo>
                        <a:pt x="30" y="50"/>
                        <a:pt x="27" y="51"/>
                        <a:pt x="23" y="50"/>
                      </a:cubicBezTo>
                      <a:cubicBezTo>
                        <a:pt x="20" y="49"/>
                        <a:pt x="17" y="48"/>
                        <a:pt x="14" y="47"/>
                      </a:cubicBezTo>
                      <a:cubicBezTo>
                        <a:pt x="11" y="45"/>
                        <a:pt x="8" y="43"/>
                        <a:pt x="6" y="40"/>
                      </a:cubicBezTo>
                      <a:cubicBezTo>
                        <a:pt x="3" y="38"/>
                        <a:pt x="2" y="35"/>
                        <a:pt x="1" y="33"/>
                      </a:cubicBezTo>
                      <a:cubicBezTo>
                        <a:pt x="0" y="30"/>
                        <a:pt x="0" y="27"/>
                        <a:pt x="0" y="23"/>
                      </a:cubicBezTo>
                      <a:cubicBezTo>
                        <a:pt x="0" y="20"/>
                        <a:pt x="1" y="17"/>
                        <a:pt x="3" y="14"/>
                      </a:cubicBezTo>
                      <a:close/>
                      <a:moveTo>
                        <a:pt x="10" y="18"/>
                      </a:moveTo>
                      <a:cubicBezTo>
                        <a:pt x="9" y="20"/>
                        <a:pt x="9" y="22"/>
                        <a:pt x="9" y="24"/>
                      </a:cubicBezTo>
                      <a:cubicBezTo>
                        <a:pt x="9" y="26"/>
                        <a:pt x="9" y="27"/>
                        <a:pt x="10" y="29"/>
                      </a:cubicBezTo>
                      <a:cubicBezTo>
                        <a:pt x="11" y="31"/>
                        <a:pt x="12" y="32"/>
                        <a:pt x="14" y="34"/>
                      </a:cubicBezTo>
                      <a:cubicBezTo>
                        <a:pt x="15" y="35"/>
                        <a:pt x="17" y="36"/>
                        <a:pt x="19" y="37"/>
                      </a:cubicBezTo>
                      <a:cubicBezTo>
                        <a:pt x="20" y="38"/>
                        <a:pt x="22" y="39"/>
                        <a:pt x="24" y="40"/>
                      </a:cubicBezTo>
                      <a:cubicBezTo>
                        <a:pt x="26" y="40"/>
                        <a:pt x="28" y="40"/>
                        <a:pt x="30" y="40"/>
                      </a:cubicBezTo>
                      <a:cubicBezTo>
                        <a:pt x="32" y="40"/>
                        <a:pt x="34" y="39"/>
                        <a:pt x="36" y="38"/>
                      </a:cubicBezTo>
                      <a:cubicBezTo>
                        <a:pt x="37" y="37"/>
                        <a:pt x="39" y="35"/>
                        <a:pt x="40" y="33"/>
                      </a:cubicBezTo>
                      <a:cubicBezTo>
                        <a:pt x="41" y="31"/>
                        <a:pt x="41" y="29"/>
                        <a:pt x="41" y="27"/>
                      </a:cubicBezTo>
                      <a:cubicBezTo>
                        <a:pt x="41" y="25"/>
                        <a:pt x="41" y="24"/>
                        <a:pt x="40" y="22"/>
                      </a:cubicBezTo>
                      <a:cubicBezTo>
                        <a:pt x="39" y="20"/>
                        <a:pt x="38" y="19"/>
                        <a:pt x="36" y="17"/>
                      </a:cubicBezTo>
                      <a:cubicBezTo>
                        <a:pt x="35" y="16"/>
                        <a:pt x="33" y="15"/>
                        <a:pt x="32" y="14"/>
                      </a:cubicBezTo>
                      <a:cubicBezTo>
                        <a:pt x="30" y="13"/>
                        <a:pt x="28" y="12"/>
                        <a:pt x="26" y="11"/>
                      </a:cubicBezTo>
                      <a:cubicBezTo>
                        <a:pt x="24" y="11"/>
                        <a:pt x="22" y="11"/>
                        <a:pt x="20" y="11"/>
                      </a:cubicBezTo>
                      <a:cubicBezTo>
                        <a:pt x="18" y="11"/>
                        <a:pt x="16" y="12"/>
                        <a:pt x="14" y="13"/>
                      </a:cubicBezTo>
                      <a:cubicBezTo>
                        <a:pt x="13" y="14"/>
                        <a:pt x="11" y="15"/>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1">
                  <a:extLst>
                    <a:ext uri="{FF2B5EF4-FFF2-40B4-BE49-F238E27FC236}">
                      <a16:creationId xmlns:a16="http://schemas.microsoft.com/office/drawing/2014/main" id="{E0EEA021-9736-46C9-BB52-92E3EE1A7C8F}"/>
                    </a:ext>
                  </a:extLst>
                </p:cNvPr>
                <p:cNvSpPr>
                  <a:spLocks/>
                </p:cNvSpPr>
                <p:nvPr/>
              </p:nvSpPr>
              <p:spPr bwMode="auto">
                <a:xfrm>
                  <a:off x="8997950" y="2994025"/>
                  <a:ext cx="204788" cy="185738"/>
                </a:xfrm>
                <a:custGeom>
                  <a:avLst/>
                  <a:gdLst>
                    <a:gd name="T0" fmla="*/ 63 w 63"/>
                    <a:gd name="T1" fmla="*/ 28 h 57"/>
                    <a:gd name="T2" fmla="*/ 57 w 63"/>
                    <a:gd name="T3" fmla="*/ 36 h 57"/>
                    <a:gd name="T4" fmla="*/ 52 w 63"/>
                    <a:gd name="T5" fmla="*/ 32 h 57"/>
                    <a:gd name="T6" fmla="*/ 52 w 63"/>
                    <a:gd name="T7" fmla="*/ 32 h 57"/>
                    <a:gd name="T8" fmla="*/ 53 w 63"/>
                    <a:gd name="T9" fmla="*/ 41 h 57"/>
                    <a:gd name="T10" fmla="*/ 50 w 63"/>
                    <a:gd name="T11" fmla="*/ 49 h 57"/>
                    <a:gd name="T12" fmla="*/ 39 w 63"/>
                    <a:gd name="T13" fmla="*/ 56 h 57"/>
                    <a:gd name="T14" fmla="*/ 27 w 63"/>
                    <a:gd name="T15" fmla="*/ 53 h 57"/>
                    <a:gd name="T16" fmla="*/ 0 w 63"/>
                    <a:gd name="T17" fmla="*/ 33 h 57"/>
                    <a:gd name="T18" fmla="*/ 7 w 63"/>
                    <a:gd name="T19" fmla="*/ 25 h 57"/>
                    <a:gd name="T20" fmla="*/ 31 w 63"/>
                    <a:gd name="T21" fmla="*/ 43 h 57"/>
                    <a:gd name="T22" fmla="*/ 39 w 63"/>
                    <a:gd name="T23" fmla="*/ 46 h 57"/>
                    <a:gd name="T24" fmla="*/ 45 w 63"/>
                    <a:gd name="T25" fmla="*/ 42 h 57"/>
                    <a:gd name="T26" fmla="*/ 47 w 63"/>
                    <a:gd name="T27" fmla="*/ 37 h 57"/>
                    <a:gd name="T28" fmla="*/ 47 w 63"/>
                    <a:gd name="T29" fmla="*/ 33 h 57"/>
                    <a:gd name="T30" fmla="*/ 45 w 63"/>
                    <a:gd name="T31" fmla="*/ 28 h 57"/>
                    <a:gd name="T32" fmla="*/ 41 w 63"/>
                    <a:gd name="T33" fmla="*/ 25 h 57"/>
                    <a:gd name="T34" fmla="*/ 19 w 63"/>
                    <a:gd name="T35" fmla="*/ 8 h 57"/>
                    <a:gd name="T36" fmla="*/ 25 w 63"/>
                    <a:gd name="T37" fmla="*/ 0 h 57"/>
                    <a:gd name="T38" fmla="*/ 63 w 63"/>
                    <a:gd name="T3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57">
                      <a:moveTo>
                        <a:pt x="63" y="28"/>
                      </a:moveTo>
                      <a:cubicBezTo>
                        <a:pt x="57" y="36"/>
                        <a:pt x="57" y="36"/>
                        <a:pt x="57" y="36"/>
                      </a:cubicBezTo>
                      <a:cubicBezTo>
                        <a:pt x="52" y="32"/>
                        <a:pt x="52" y="32"/>
                        <a:pt x="52" y="32"/>
                      </a:cubicBezTo>
                      <a:cubicBezTo>
                        <a:pt x="52" y="32"/>
                        <a:pt x="52" y="32"/>
                        <a:pt x="52" y="32"/>
                      </a:cubicBezTo>
                      <a:cubicBezTo>
                        <a:pt x="53" y="35"/>
                        <a:pt x="53" y="38"/>
                        <a:pt x="53" y="41"/>
                      </a:cubicBezTo>
                      <a:cubicBezTo>
                        <a:pt x="53" y="44"/>
                        <a:pt x="51" y="46"/>
                        <a:pt x="50" y="49"/>
                      </a:cubicBezTo>
                      <a:cubicBezTo>
                        <a:pt x="47" y="53"/>
                        <a:pt x="43" y="56"/>
                        <a:pt x="39" y="56"/>
                      </a:cubicBezTo>
                      <a:cubicBezTo>
                        <a:pt x="35" y="57"/>
                        <a:pt x="31" y="56"/>
                        <a:pt x="27" y="53"/>
                      </a:cubicBezTo>
                      <a:cubicBezTo>
                        <a:pt x="0" y="33"/>
                        <a:pt x="0" y="33"/>
                        <a:pt x="0" y="33"/>
                      </a:cubicBezTo>
                      <a:cubicBezTo>
                        <a:pt x="7" y="25"/>
                        <a:pt x="7" y="25"/>
                        <a:pt x="7" y="25"/>
                      </a:cubicBezTo>
                      <a:cubicBezTo>
                        <a:pt x="31" y="43"/>
                        <a:pt x="31" y="43"/>
                        <a:pt x="31" y="43"/>
                      </a:cubicBezTo>
                      <a:cubicBezTo>
                        <a:pt x="34" y="45"/>
                        <a:pt x="36" y="46"/>
                        <a:pt x="39" y="46"/>
                      </a:cubicBezTo>
                      <a:cubicBezTo>
                        <a:pt x="41" y="45"/>
                        <a:pt x="43" y="44"/>
                        <a:pt x="45" y="42"/>
                      </a:cubicBezTo>
                      <a:cubicBezTo>
                        <a:pt x="46" y="40"/>
                        <a:pt x="46" y="39"/>
                        <a:pt x="47" y="37"/>
                      </a:cubicBezTo>
                      <a:cubicBezTo>
                        <a:pt x="47" y="36"/>
                        <a:pt x="47" y="34"/>
                        <a:pt x="47" y="33"/>
                      </a:cubicBezTo>
                      <a:cubicBezTo>
                        <a:pt x="46" y="31"/>
                        <a:pt x="46" y="30"/>
                        <a:pt x="45" y="28"/>
                      </a:cubicBezTo>
                      <a:cubicBezTo>
                        <a:pt x="44" y="27"/>
                        <a:pt x="43" y="26"/>
                        <a:pt x="41" y="25"/>
                      </a:cubicBezTo>
                      <a:cubicBezTo>
                        <a:pt x="19" y="8"/>
                        <a:pt x="19" y="8"/>
                        <a:pt x="19" y="8"/>
                      </a:cubicBezTo>
                      <a:cubicBezTo>
                        <a:pt x="25" y="0"/>
                        <a:pt x="25" y="0"/>
                        <a:pt x="25" y="0"/>
                      </a:cubicBezTo>
                      <a:lnTo>
                        <a:pt x="63"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 9">
              <a:extLst>
                <a:ext uri="{FF2B5EF4-FFF2-40B4-BE49-F238E27FC236}">
                  <a16:creationId xmlns:a16="http://schemas.microsoft.com/office/drawing/2014/main" id="{D8AF0DDA-BE48-41B9-AA07-6DBA01D462AB}"/>
                </a:ext>
              </a:extLst>
            </p:cNvPr>
            <p:cNvGrpSpPr/>
            <p:nvPr/>
          </p:nvGrpSpPr>
          <p:grpSpPr>
            <a:xfrm>
              <a:off x="4568825" y="6350"/>
              <a:ext cx="3067050" cy="2705100"/>
              <a:chOff x="4568825" y="6350"/>
              <a:chExt cx="3067050" cy="2705100"/>
            </a:xfrm>
          </p:grpSpPr>
          <p:sp>
            <p:nvSpPr>
              <p:cNvPr id="46" name="Freeform 82">
                <a:extLst>
                  <a:ext uri="{FF2B5EF4-FFF2-40B4-BE49-F238E27FC236}">
                    <a16:creationId xmlns:a16="http://schemas.microsoft.com/office/drawing/2014/main" id="{13813E68-0E19-434A-BE8C-8940E2D56D5D}"/>
                  </a:ext>
                </a:extLst>
              </p:cNvPr>
              <p:cNvSpPr>
                <a:spLocks/>
              </p:cNvSpPr>
              <p:nvPr/>
            </p:nvSpPr>
            <p:spPr bwMode="auto">
              <a:xfrm>
                <a:off x="4568825" y="6350"/>
                <a:ext cx="3067050" cy="2705100"/>
              </a:xfrm>
              <a:custGeom>
                <a:avLst/>
                <a:gdLst>
                  <a:gd name="T0" fmla="*/ 173 w 946"/>
                  <a:gd name="T1" fmla="*/ 830 h 834"/>
                  <a:gd name="T2" fmla="*/ 323 w 946"/>
                  <a:gd name="T3" fmla="*/ 757 h 834"/>
                  <a:gd name="T4" fmla="*/ 143 w 946"/>
                  <a:gd name="T5" fmla="*/ 473 h 834"/>
                  <a:gd name="T6" fmla="*/ 473 w 946"/>
                  <a:gd name="T7" fmla="*/ 143 h 834"/>
                  <a:gd name="T8" fmla="*/ 803 w 946"/>
                  <a:gd name="T9" fmla="*/ 473 h 834"/>
                  <a:gd name="T10" fmla="*/ 623 w 946"/>
                  <a:gd name="T11" fmla="*/ 757 h 834"/>
                  <a:gd name="T12" fmla="*/ 772 w 946"/>
                  <a:gd name="T13" fmla="*/ 830 h 834"/>
                  <a:gd name="T14" fmla="*/ 946 w 946"/>
                  <a:gd name="T15" fmla="*/ 473 h 834"/>
                  <a:gd name="T16" fmla="*/ 473 w 946"/>
                  <a:gd name="T17" fmla="*/ 0 h 834"/>
                  <a:gd name="T18" fmla="*/ 0 w 946"/>
                  <a:gd name="T19" fmla="*/ 473 h 834"/>
                  <a:gd name="T20" fmla="*/ 173 w 946"/>
                  <a:gd name="T21" fmla="*/ 83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6" h="834">
                    <a:moveTo>
                      <a:pt x="173" y="830"/>
                    </a:moveTo>
                    <a:cubicBezTo>
                      <a:pt x="213" y="798"/>
                      <a:pt x="269" y="774"/>
                      <a:pt x="323" y="757"/>
                    </a:cubicBezTo>
                    <a:cubicBezTo>
                      <a:pt x="223" y="700"/>
                      <a:pt x="143" y="596"/>
                      <a:pt x="143" y="473"/>
                    </a:cubicBezTo>
                    <a:cubicBezTo>
                      <a:pt x="143" y="291"/>
                      <a:pt x="291" y="143"/>
                      <a:pt x="473" y="143"/>
                    </a:cubicBezTo>
                    <a:cubicBezTo>
                      <a:pt x="655" y="143"/>
                      <a:pt x="803" y="291"/>
                      <a:pt x="803" y="473"/>
                    </a:cubicBezTo>
                    <a:cubicBezTo>
                      <a:pt x="803" y="596"/>
                      <a:pt x="723" y="700"/>
                      <a:pt x="623" y="757"/>
                    </a:cubicBezTo>
                    <a:cubicBezTo>
                      <a:pt x="644" y="795"/>
                      <a:pt x="700" y="834"/>
                      <a:pt x="772" y="830"/>
                    </a:cubicBezTo>
                    <a:cubicBezTo>
                      <a:pt x="874" y="743"/>
                      <a:pt x="946" y="618"/>
                      <a:pt x="946" y="473"/>
                    </a:cubicBezTo>
                    <a:cubicBezTo>
                      <a:pt x="946" y="212"/>
                      <a:pt x="734" y="0"/>
                      <a:pt x="473" y="0"/>
                    </a:cubicBezTo>
                    <a:cubicBezTo>
                      <a:pt x="212" y="0"/>
                      <a:pt x="0" y="212"/>
                      <a:pt x="0" y="473"/>
                    </a:cubicBezTo>
                    <a:cubicBezTo>
                      <a:pt x="0" y="618"/>
                      <a:pt x="70" y="743"/>
                      <a:pt x="173" y="830"/>
                    </a:cubicBezTo>
                    <a:close/>
                  </a:path>
                </a:pathLst>
              </a:custGeom>
              <a:solidFill>
                <a:srgbClr val="BD43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DB25C561-8B4C-405D-AE44-649D1CFBF238}"/>
                  </a:ext>
                </a:extLst>
              </p:cNvPr>
              <p:cNvSpPr>
                <a:spLocks noEditPoints="1"/>
              </p:cNvSpPr>
              <p:nvPr/>
            </p:nvSpPr>
            <p:spPr bwMode="auto">
              <a:xfrm>
                <a:off x="5703888" y="801688"/>
                <a:ext cx="731838" cy="755650"/>
              </a:xfrm>
              <a:custGeom>
                <a:avLst/>
                <a:gdLst>
                  <a:gd name="T0" fmla="*/ 42 w 226"/>
                  <a:gd name="T1" fmla="*/ 154 h 233"/>
                  <a:gd name="T2" fmla="*/ 8 w 226"/>
                  <a:gd name="T3" fmla="*/ 178 h 233"/>
                  <a:gd name="T4" fmla="*/ 11 w 226"/>
                  <a:gd name="T5" fmla="*/ 207 h 233"/>
                  <a:gd name="T6" fmla="*/ 119 w 226"/>
                  <a:gd name="T7" fmla="*/ 214 h 233"/>
                  <a:gd name="T8" fmla="*/ 34 w 226"/>
                  <a:gd name="T9" fmla="*/ 122 h 233"/>
                  <a:gd name="T10" fmla="*/ 34 w 226"/>
                  <a:gd name="T11" fmla="*/ 116 h 233"/>
                  <a:gd name="T12" fmla="*/ 76 w 226"/>
                  <a:gd name="T13" fmla="*/ 77 h 233"/>
                  <a:gd name="T14" fmla="*/ 95 w 226"/>
                  <a:gd name="T15" fmla="*/ 135 h 233"/>
                  <a:gd name="T16" fmla="*/ 62 w 226"/>
                  <a:gd name="T17" fmla="*/ 133 h 233"/>
                  <a:gd name="T18" fmla="*/ 84 w 226"/>
                  <a:gd name="T19" fmla="*/ 143 h 233"/>
                  <a:gd name="T20" fmla="*/ 59 w 226"/>
                  <a:gd name="T21" fmla="*/ 178 h 233"/>
                  <a:gd name="T22" fmla="*/ 112 w 226"/>
                  <a:gd name="T23" fmla="*/ 172 h 233"/>
                  <a:gd name="T24" fmla="*/ 78 w 226"/>
                  <a:gd name="T25" fmla="*/ 166 h 233"/>
                  <a:gd name="T26" fmla="*/ 71 w 226"/>
                  <a:gd name="T27" fmla="*/ 154 h 233"/>
                  <a:gd name="T28" fmla="*/ 98 w 226"/>
                  <a:gd name="T29" fmla="*/ 142 h 233"/>
                  <a:gd name="T30" fmla="*/ 104 w 226"/>
                  <a:gd name="T31" fmla="*/ 42 h 233"/>
                  <a:gd name="T32" fmla="*/ 77 w 226"/>
                  <a:gd name="T33" fmla="*/ 69 h 233"/>
                  <a:gd name="T34" fmla="*/ 68 w 226"/>
                  <a:gd name="T35" fmla="*/ 131 h 233"/>
                  <a:gd name="T36" fmla="*/ 95 w 226"/>
                  <a:gd name="T37" fmla="*/ 131 h 233"/>
                  <a:gd name="T38" fmla="*/ 76 w 226"/>
                  <a:gd name="T39" fmla="*/ 64 h 233"/>
                  <a:gd name="T40" fmla="*/ 42 w 226"/>
                  <a:gd name="T41" fmla="*/ 81 h 233"/>
                  <a:gd name="T42" fmla="*/ 30 w 226"/>
                  <a:gd name="T43" fmla="*/ 66 h 233"/>
                  <a:gd name="T44" fmla="*/ 66 w 226"/>
                  <a:gd name="T45" fmla="*/ 39 h 233"/>
                  <a:gd name="T46" fmla="*/ 70 w 226"/>
                  <a:gd name="T47" fmla="*/ 35 h 233"/>
                  <a:gd name="T48" fmla="*/ 73 w 226"/>
                  <a:gd name="T49" fmla="*/ 203 h 233"/>
                  <a:gd name="T50" fmla="*/ 58 w 226"/>
                  <a:gd name="T51" fmla="*/ 212 h 233"/>
                  <a:gd name="T52" fmla="*/ 61 w 226"/>
                  <a:gd name="T53" fmla="*/ 218 h 233"/>
                  <a:gd name="T54" fmla="*/ 173 w 226"/>
                  <a:gd name="T55" fmla="*/ 78 h 233"/>
                  <a:gd name="T56" fmla="*/ 226 w 226"/>
                  <a:gd name="T57" fmla="*/ 69 h 233"/>
                  <a:gd name="T58" fmla="*/ 124 w 226"/>
                  <a:gd name="T59" fmla="*/ 179 h 233"/>
                  <a:gd name="T60" fmla="*/ 151 w 226"/>
                  <a:gd name="T61" fmla="*/ 165 h 233"/>
                  <a:gd name="T62" fmla="*/ 157 w 226"/>
                  <a:gd name="T63" fmla="*/ 154 h 233"/>
                  <a:gd name="T64" fmla="*/ 125 w 226"/>
                  <a:gd name="T65" fmla="*/ 136 h 233"/>
                  <a:gd name="T66" fmla="*/ 126 w 226"/>
                  <a:gd name="T67" fmla="*/ 63 h 233"/>
                  <a:gd name="T68" fmla="*/ 154 w 226"/>
                  <a:gd name="T69" fmla="*/ 73 h 233"/>
                  <a:gd name="T70" fmla="*/ 144 w 226"/>
                  <a:gd name="T71" fmla="*/ 54 h 233"/>
                  <a:gd name="T72" fmla="*/ 167 w 226"/>
                  <a:gd name="T73" fmla="*/ 100 h 233"/>
                  <a:gd name="T74" fmla="*/ 159 w 226"/>
                  <a:gd name="T75" fmla="*/ 130 h 233"/>
                  <a:gd name="T76" fmla="*/ 132 w 226"/>
                  <a:gd name="T77" fmla="*/ 121 h 233"/>
                  <a:gd name="T78" fmla="*/ 142 w 226"/>
                  <a:gd name="T79" fmla="*/ 116 h 233"/>
                  <a:gd name="T80" fmla="*/ 167 w 226"/>
                  <a:gd name="T81" fmla="*/ 128 h 233"/>
                  <a:gd name="T82" fmla="*/ 153 w 226"/>
                  <a:gd name="T83" fmla="*/ 143 h 233"/>
                  <a:gd name="T84" fmla="*/ 140 w 226"/>
                  <a:gd name="T85" fmla="*/ 180 h 233"/>
                  <a:gd name="T86" fmla="*/ 141 w 226"/>
                  <a:gd name="T87" fmla="*/ 77 h 233"/>
                  <a:gd name="T88" fmla="*/ 135 w 226"/>
                  <a:gd name="T89" fmla="*/ 134 h 233"/>
                  <a:gd name="T90" fmla="*/ 119 w 226"/>
                  <a:gd name="T91" fmla="*/ 18 h 233"/>
                  <a:gd name="T92" fmla="*/ 194 w 226"/>
                  <a:gd name="T93" fmla="*/ 14 h 233"/>
                  <a:gd name="T94" fmla="*/ 121 w 226"/>
                  <a:gd name="T95" fmla="*/ 23 h 233"/>
                  <a:gd name="T96" fmla="*/ 152 w 226"/>
                  <a:gd name="T97" fmla="*/ 35 h 233"/>
                  <a:gd name="T98" fmla="*/ 167 w 226"/>
                  <a:gd name="T99" fmla="*/ 32 h 233"/>
                  <a:gd name="T100" fmla="*/ 208 w 226"/>
                  <a:gd name="T101" fmla="*/ 115 h 233"/>
                  <a:gd name="T102" fmla="*/ 194 w 226"/>
                  <a:gd name="T103" fmla="*/ 125 h 233"/>
                  <a:gd name="T104" fmla="*/ 211 w 226"/>
                  <a:gd name="T105" fmla="*/ 200 h 233"/>
                  <a:gd name="T106" fmla="*/ 159 w 226"/>
                  <a:gd name="T107" fmla="*/ 191 h 233"/>
                  <a:gd name="T108" fmla="*/ 221 w 226"/>
                  <a:gd name="T109" fmla="*/ 233 h 233"/>
                  <a:gd name="T110" fmla="*/ 188 w 226"/>
                  <a:gd name="T111" fmla="*/ 159 h 233"/>
                  <a:gd name="T112" fmla="*/ 201 w 226"/>
                  <a:gd name="T113" fmla="*/ 17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 h="233">
                    <a:moveTo>
                      <a:pt x="0" y="170"/>
                    </a:moveTo>
                    <a:cubicBezTo>
                      <a:pt x="0" y="166"/>
                      <a:pt x="4" y="162"/>
                      <a:pt x="8" y="162"/>
                    </a:cubicBezTo>
                    <a:cubicBezTo>
                      <a:pt x="11" y="162"/>
                      <a:pt x="14" y="164"/>
                      <a:pt x="15" y="167"/>
                    </a:cubicBezTo>
                    <a:cubicBezTo>
                      <a:pt x="24" y="167"/>
                      <a:pt x="24" y="167"/>
                      <a:pt x="24" y="167"/>
                    </a:cubicBezTo>
                    <a:cubicBezTo>
                      <a:pt x="39" y="161"/>
                      <a:pt x="39" y="161"/>
                      <a:pt x="39" y="161"/>
                    </a:cubicBezTo>
                    <a:cubicBezTo>
                      <a:pt x="38" y="159"/>
                      <a:pt x="38" y="159"/>
                      <a:pt x="38" y="159"/>
                    </a:cubicBezTo>
                    <a:cubicBezTo>
                      <a:pt x="37" y="157"/>
                      <a:pt x="38" y="156"/>
                      <a:pt x="38" y="155"/>
                    </a:cubicBezTo>
                    <a:cubicBezTo>
                      <a:pt x="42" y="154"/>
                      <a:pt x="42" y="154"/>
                      <a:pt x="42" y="154"/>
                    </a:cubicBezTo>
                    <a:cubicBezTo>
                      <a:pt x="48" y="160"/>
                      <a:pt x="48" y="160"/>
                      <a:pt x="48" y="160"/>
                    </a:cubicBezTo>
                    <a:cubicBezTo>
                      <a:pt x="49" y="168"/>
                      <a:pt x="49" y="168"/>
                      <a:pt x="49" y="168"/>
                    </a:cubicBezTo>
                    <a:cubicBezTo>
                      <a:pt x="45" y="170"/>
                      <a:pt x="45" y="170"/>
                      <a:pt x="45" y="170"/>
                    </a:cubicBezTo>
                    <a:cubicBezTo>
                      <a:pt x="44" y="170"/>
                      <a:pt x="43" y="170"/>
                      <a:pt x="43" y="168"/>
                    </a:cubicBezTo>
                    <a:cubicBezTo>
                      <a:pt x="41" y="166"/>
                      <a:pt x="41" y="166"/>
                      <a:pt x="41" y="166"/>
                    </a:cubicBezTo>
                    <a:cubicBezTo>
                      <a:pt x="25" y="173"/>
                      <a:pt x="25" y="173"/>
                      <a:pt x="25" y="173"/>
                    </a:cubicBezTo>
                    <a:cubicBezTo>
                      <a:pt x="15" y="173"/>
                      <a:pt x="15" y="173"/>
                      <a:pt x="15" y="173"/>
                    </a:cubicBezTo>
                    <a:cubicBezTo>
                      <a:pt x="13" y="176"/>
                      <a:pt x="11" y="178"/>
                      <a:pt x="8" y="178"/>
                    </a:cubicBezTo>
                    <a:cubicBezTo>
                      <a:pt x="4" y="178"/>
                      <a:pt x="0" y="174"/>
                      <a:pt x="0" y="170"/>
                    </a:cubicBezTo>
                    <a:moveTo>
                      <a:pt x="105" y="208"/>
                    </a:moveTo>
                    <a:cubicBezTo>
                      <a:pt x="105" y="212"/>
                      <a:pt x="105" y="212"/>
                      <a:pt x="105" y="212"/>
                    </a:cubicBezTo>
                    <a:cubicBezTo>
                      <a:pt x="105" y="213"/>
                      <a:pt x="107" y="214"/>
                      <a:pt x="108" y="214"/>
                    </a:cubicBezTo>
                    <a:cubicBezTo>
                      <a:pt x="110" y="214"/>
                      <a:pt x="110" y="214"/>
                      <a:pt x="110" y="214"/>
                    </a:cubicBezTo>
                    <a:cubicBezTo>
                      <a:pt x="110" y="227"/>
                      <a:pt x="110" y="227"/>
                      <a:pt x="110" y="227"/>
                    </a:cubicBezTo>
                    <a:cubicBezTo>
                      <a:pt x="11" y="227"/>
                      <a:pt x="11" y="227"/>
                      <a:pt x="11" y="227"/>
                    </a:cubicBezTo>
                    <a:cubicBezTo>
                      <a:pt x="11" y="207"/>
                      <a:pt x="11" y="207"/>
                      <a:pt x="11" y="207"/>
                    </a:cubicBezTo>
                    <a:cubicBezTo>
                      <a:pt x="13" y="206"/>
                      <a:pt x="15" y="203"/>
                      <a:pt x="15" y="200"/>
                    </a:cubicBezTo>
                    <a:cubicBezTo>
                      <a:pt x="15" y="196"/>
                      <a:pt x="12" y="192"/>
                      <a:pt x="8" y="192"/>
                    </a:cubicBezTo>
                    <a:cubicBezTo>
                      <a:pt x="4" y="192"/>
                      <a:pt x="0" y="196"/>
                      <a:pt x="0" y="200"/>
                    </a:cubicBezTo>
                    <a:cubicBezTo>
                      <a:pt x="0" y="203"/>
                      <a:pt x="2" y="206"/>
                      <a:pt x="5" y="207"/>
                    </a:cubicBezTo>
                    <a:cubicBezTo>
                      <a:pt x="5" y="233"/>
                      <a:pt x="5" y="233"/>
                      <a:pt x="5" y="233"/>
                    </a:cubicBezTo>
                    <a:cubicBezTo>
                      <a:pt x="116" y="233"/>
                      <a:pt x="116" y="233"/>
                      <a:pt x="116" y="233"/>
                    </a:cubicBezTo>
                    <a:cubicBezTo>
                      <a:pt x="116" y="214"/>
                      <a:pt x="116" y="214"/>
                      <a:pt x="116" y="214"/>
                    </a:cubicBezTo>
                    <a:cubicBezTo>
                      <a:pt x="119" y="214"/>
                      <a:pt x="119" y="214"/>
                      <a:pt x="119" y="214"/>
                    </a:cubicBezTo>
                    <a:cubicBezTo>
                      <a:pt x="120" y="214"/>
                      <a:pt x="121" y="213"/>
                      <a:pt x="121" y="212"/>
                    </a:cubicBezTo>
                    <a:cubicBezTo>
                      <a:pt x="121" y="208"/>
                      <a:pt x="121" y="208"/>
                      <a:pt x="121" y="208"/>
                    </a:cubicBezTo>
                    <a:cubicBezTo>
                      <a:pt x="113" y="205"/>
                      <a:pt x="113" y="205"/>
                      <a:pt x="113" y="205"/>
                    </a:cubicBezTo>
                    <a:lnTo>
                      <a:pt x="105" y="208"/>
                    </a:lnTo>
                    <a:close/>
                    <a:moveTo>
                      <a:pt x="8" y="123"/>
                    </a:moveTo>
                    <a:cubicBezTo>
                      <a:pt x="10" y="123"/>
                      <a:pt x="13" y="122"/>
                      <a:pt x="14" y="120"/>
                    </a:cubicBezTo>
                    <a:cubicBezTo>
                      <a:pt x="16" y="120"/>
                      <a:pt x="16" y="120"/>
                      <a:pt x="16" y="120"/>
                    </a:cubicBezTo>
                    <a:cubicBezTo>
                      <a:pt x="34" y="122"/>
                      <a:pt x="34" y="122"/>
                      <a:pt x="34" y="122"/>
                    </a:cubicBezTo>
                    <a:cubicBezTo>
                      <a:pt x="34" y="125"/>
                      <a:pt x="34" y="125"/>
                      <a:pt x="34" y="125"/>
                    </a:cubicBezTo>
                    <a:cubicBezTo>
                      <a:pt x="34" y="126"/>
                      <a:pt x="35" y="128"/>
                      <a:pt x="36" y="128"/>
                    </a:cubicBezTo>
                    <a:cubicBezTo>
                      <a:pt x="39" y="128"/>
                      <a:pt x="39" y="128"/>
                      <a:pt x="39" y="128"/>
                    </a:cubicBezTo>
                    <a:cubicBezTo>
                      <a:pt x="42" y="120"/>
                      <a:pt x="42" y="120"/>
                      <a:pt x="42" y="120"/>
                    </a:cubicBezTo>
                    <a:cubicBezTo>
                      <a:pt x="39" y="112"/>
                      <a:pt x="39" y="112"/>
                      <a:pt x="39" y="112"/>
                    </a:cubicBezTo>
                    <a:cubicBezTo>
                      <a:pt x="36" y="112"/>
                      <a:pt x="36" y="112"/>
                      <a:pt x="36" y="112"/>
                    </a:cubicBezTo>
                    <a:cubicBezTo>
                      <a:pt x="35" y="112"/>
                      <a:pt x="34" y="113"/>
                      <a:pt x="34" y="114"/>
                    </a:cubicBezTo>
                    <a:cubicBezTo>
                      <a:pt x="34" y="116"/>
                      <a:pt x="34" y="116"/>
                      <a:pt x="34" y="116"/>
                    </a:cubicBezTo>
                    <a:cubicBezTo>
                      <a:pt x="17" y="115"/>
                      <a:pt x="17" y="115"/>
                      <a:pt x="17" y="115"/>
                    </a:cubicBezTo>
                    <a:cubicBezTo>
                      <a:pt x="15" y="114"/>
                      <a:pt x="15" y="114"/>
                      <a:pt x="15" y="114"/>
                    </a:cubicBezTo>
                    <a:cubicBezTo>
                      <a:pt x="15" y="111"/>
                      <a:pt x="11" y="108"/>
                      <a:pt x="8" y="108"/>
                    </a:cubicBezTo>
                    <a:cubicBezTo>
                      <a:pt x="4" y="108"/>
                      <a:pt x="0" y="111"/>
                      <a:pt x="0" y="115"/>
                    </a:cubicBezTo>
                    <a:cubicBezTo>
                      <a:pt x="0" y="120"/>
                      <a:pt x="4" y="123"/>
                      <a:pt x="8" y="123"/>
                    </a:cubicBezTo>
                    <a:moveTo>
                      <a:pt x="77" y="69"/>
                    </a:moveTo>
                    <a:cubicBezTo>
                      <a:pt x="75" y="69"/>
                      <a:pt x="73" y="72"/>
                      <a:pt x="73" y="75"/>
                    </a:cubicBezTo>
                    <a:cubicBezTo>
                      <a:pt x="73" y="75"/>
                      <a:pt x="73" y="77"/>
                      <a:pt x="76" y="77"/>
                    </a:cubicBezTo>
                    <a:cubicBezTo>
                      <a:pt x="79" y="78"/>
                      <a:pt x="82" y="78"/>
                      <a:pt x="84" y="78"/>
                    </a:cubicBezTo>
                    <a:cubicBezTo>
                      <a:pt x="89" y="78"/>
                      <a:pt x="92" y="78"/>
                      <a:pt x="96" y="83"/>
                    </a:cubicBezTo>
                    <a:cubicBezTo>
                      <a:pt x="97" y="84"/>
                      <a:pt x="98" y="85"/>
                      <a:pt x="99" y="86"/>
                    </a:cubicBezTo>
                    <a:cubicBezTo>
                      <a:pt x="103" y="89"/>
                      <a:pt x="103" y="90"/>
                      <a:pt x="103" y="95"/>
                    </a:cubicBezTo>
                    <a:cubicBezTo>
                      <a:pt x="103" y="101"/>
                      <a:pt x="104" y="126"/>
                      <a:pt x="104" y="126"/>
                    </a:cubicBezTo>
                    <a:cubicBezTo>
                      <a:pt x="104" y="126"/>
                      <a:pt x="104" y="126"/>
                      <a:pt x="104" y="126"/>
                    </a:cubicBezTo>
                    <a:cubicBezTo>
                      <a:pt x="104" y="127"/>
                      <a:pt x="104" y="127"/>
                      <a:pt x="104" y="127"/>
                    </a:cubicBezTo>
                    <a:cubicBezTo>
                      <a:pt x="103" y="130"/>
                      <a:pt x="100" y="135"/>
                      <a:pt x="95" y="135"/>
                    </a:cubicBezTo>
                    <a:cubicBezTo>
                      <a:pt x="91" y="135"/>
                      <a:pt x="86" y="134"/>
                      <a:pt x="86" y="125"/>
                    </a:cubicBezTo>
                    <a:cubicBezTo>
                      <a:pt x="86" y="120"/>
                      <a:pt x="85" y="99"/>
                      <a:pt x="85" y="99"/>
                    </a:cubicBezTo>
                    <a:cubicBezTo>
                      <a:pt x="85" y="99"/>
                      <a:pt x="85" y="97"/>
                      <a:pt x="82" y="97"/>
                    </a:cubicBezTo>
                    <a:cubicBezTo>
                      <a:pt x="77" y="97"/>
                      <a:pt x="77" y="98"/>
                      <a:pt x="77" y="100"/>
                    </a:cubicBezTo>
                    <a:cubicBezTo>
                      <a:pt x="77" y="126"/>
                      <a:pt x="77" y="126"/>
                      <a:pt x="77" y="126"/>
                    </a:cubicBezTo>
                    <a:cubicBezTo>
                      <a:pt x="77" y="127"/>
                      <a:pt x="77" y="130"/>
                      <a:pt x="75" y="133"/>
                    </a:cubicBezTo>
                    <a:cubicBezTo>
                      <a:pt x="74" y="134"/>
                      <a:pt x="72" y="135"/>
                      <a:pt x="68" y="135"/>
                    </a:cubicBezTo>
                    <a:cubicBezTo>
                      <a:pt x="66" y="135"/>
                      <a:pt x="64" y="134"/>
                      <a:pt x="62" y="133"/>
                    </a:cubicBezTo>
                    <a:cubicBezTo>
                      <a:pt x="60" y="131"/>
                      <a:pt x="60" y="128"/>
                      <a:pt x="60" y="127"/>
                    </a:cubicBezTo>
                    <a:cubicBezTo>
                      <a:pt x="60" y="126"/>
                      <a:pt x="59" y="121"/>
                      <a:pt x="53" y="121"/>
                    </a:cubicBezTo>
                    <a:cubicBezTo>
                      <a:pt x="52" y="121"/>
                      <a:pt x="50" y="121"/>
                      <a:pt x="48" y="121"/>
                    </a:cubicBezTo>
                    <a:cubicBezTo>
                      <a:pt x="45" y="125"/>
                      <a:pt x="43" y="132"/>
                      <a:pt x="43" y="137"/>
                    </a:cubicBezTo>
                    <a:cubicBezTo>
                      <a:pt x="44" y="142"/>
                      <a:pt x="48" y="151"/>
                      <a:pt x="52" y="154"/>
                    </a:cubicBezTo>
                    <a:cubicBezTo>
                      <a:pt x="55" y="150"/>
                      <a:pt x="60" y="146"/>
                      <a:pt x="62" y="145"/>
                    </a:cubicBezTo>
                    <a:cubicBezTo>
                      <a:pt x="63" y="145"/>
                      <a:pt x="63" y="144"/>
                      <a:pt x="64" y="144"/>
                    </a:cubicBezTo>
                    <a:cubicBezTo>
                      <a:pt x="68" y="142"/>
                      <a:pt x="73" y="139"/>
                      <a:pt x="84" y="143"/>
                    </a:cubicBezTo>
                    <a:cubicBezTo>
                      <a:pt x="94" y="147"/>
                      <a:pt x="94" y="153"/>
                      <a:pt x="94" y="154"/>
                    </a:cubicBezTo>
                    <a:cubicBezTo>
                      <a:pt x="94" y="155"/>
                      <a:pt x="93" y="156"/>
                      <a:pt x="92" y="156"/>
                    </a:cubicBezTo>
                    <a:cubicBezTo>
                      <a:pt x="91" y="156"/>
                      <a:pt x="90" y="155"/>
                      <a:pt x="90" y="154"/>
                    </a:cubicBezTo>
                    <a:cubicBezTo>
                      <a:pt x="90" y="154"/>
                      <a:pt x="89" y="150"/>
                      <a:pt x="82" y="147"/>
                    </a:cubicBezTo>
                    <a:cubicBezTo>
                      <a:pt x="74" y="144"/>
                      <a:pt x="69" y="146"/>
                      <a:pt x="66" y="148"/>
                    </a:cubicBezTo>
                    <a:cubicBezTo>
                      <a:pt x="65" y="148"/>
                      <a:pt x="65" y="149"/>
                      <a:pt x="64" y="149"/>
                    </a:cubicBezTo>
                    <a:cubicBezTo>
                      <a:pt x="62" y="150"/>
                      <a:pt x="58" y="154"/>
                      <a:pt x="54" y="158"/>
                    </a:cubicBezTo>
                    <a:cubicBezTo>
                      <a:pt x="55" y="164"/>
                      <a:pt x="55" y="174"/>
                      <a:pt x="59" y="178"/>
                    </a:cubicBezTo>
                    <a:cubicBezTo>
                      <a:pt x="62" y="181"/>
                      <a:pt x="71" y="185"/>
                      <a:pt x="76" y="187"/>
                    </a:cubicBezTo>
                    <a:cubicBezTo>
                      <a:pt x="79" y="184"/>
                      <a:pt x="82" y="180"/>
                      <a:pt x="83" y="179"/>
                    </a:cubicBezTo>
                    <a:cubicBezTo>
                      <a:pt x="84" y="178"/>
                      <a:pt x="85" y="178"/>
                      <a:pt x="86" y="178"/>
                    </a:cubicBezTo>
                    <a:cubicBezTo>
                      <a:pt x="87" y="179"/>
                      <a:pt x="88" y="180"/>
                      <a:pt x="87" y="181"/>
                    </a:cubicBezTo>
                    <a:cubicBezTo>
                      <a:pt x="86" y="183"/>
                      <a:pt x="83" y="187"/>
                      <a:pt x="80" y="190"/>
                    </a:cubicBezTo>
                    <a:cubicBezTo>
                      <a:pt x="82" y="193"/>
                      <a:pt x="86" y="198"/>
                      <a:pt x="94" y="200"/>
                    </a:cubicBezTo>
                    <a:cubicBezTo>
                      <a:pt x="104" y="204"/>
                      <a:pt x="112" y="197"/>
                      <a:pt x="112" y="197"/>
                    </a:cubicBezTo>
                    <a:cubicBezTo>
                      <a:pt x="112" y="172"/>
                      <a:pt x="112" y="172"/>
                      <a:pt x="112" y="172"/>
                    </a:cubicBezTo>
                    <a:cubicBezTo>
                      <a:pt x="109" y="172"/>
                      <a:pt x="106" y="172"/>
                      <a:pt x="102" y="172"/>
                    </a:cubicBezTo>
                    <a:cubicBezTo>
                      <a:pt x="103" y="175"/>
                      <a:pt x="104" y="178"/>
                      <a:pt x="104" y="181"/>
                    </a:cubicBezTo>
                    <a:cubicBezTo>
                      <a:pt x="103" y="185"/>
                      <a:pt x="102" y="190"/>
                      <a:pt x="102" y="190"/>
                    </a:cubicBezTo>
                    <a:cubicBezTo>
                      <a:pt x="97" y="189"/>
                      <a:pt x="97" y="189"/>
                      <a:pt x="97" y="189"/>
                    </a:cubicBezTo>
                    <a:cubicBezTo>
                      <a:pt x="97" y="189"/>
                      <a:pt x="98" y="184"/>
                      <a:pt x="99" y="180"/>
                    </a:cubicBezTo>
                    <a:cubicBezTo>
                      <a:pt x="99" y="178"/>
                      <a:pt x="98" y="174"/>
                      <a:pt x="97" y="172"/>
                    </a:cubicBezTo>
                    <a:cubicBezTo>
                      <a:pt x="93" y="172"/>
                      <a:pt x="90" y="172"/>
                      <a:pt x="89" y="172"/>
                    </a:cubicBezTo>
                    <a:cubicBezTo>
                      <a:pt x="88" y="172"/>
                      <a:pt x="83" y="169"/>
                      <a:pt x="78" y="166"/>
                    </a:cubicBezTo>
                    <a:cubicBezTo>
                      <a:pt x="75" y="167"/>
                      <a:pt x="71" y="169"/>
                      <a:pt x="70" y="171"/>
                    </a:cubicBezTo>
                    <a:cubicBezTo>
                      <a:pt x="69" y="172"/>
                      <a:pt x="68" y="172"/>
                      <a:pt x="68" y="172"/>
                    </a:cubicBezTo>
                    <a:cubicBezTo>
                      <a:pt x="67" y="172"/>
                      <a:pt x="67" y="172"/>
                      <a:pt x="67" y="172"/>
                    </a:cubicBezTo>
                    <a:cubicBezTo>
                      <a:pt x="65" y="171"/>
                      <a:pt x="65" y="170"/>
                      <a:pt x="66" y="169"/>
                    </a:cubicBezTo>
                    <a:cubicBezTo>
                      <a:pt x="67" y="166"/>
                      <a:pt x="70" y="164"/>
                      <a:pt x="73" y="163"/>
                    </a:cubicBezTo>
                    <a:cubicBezTo>
                      <a:pt x="71" y="161"/>
                      <a:pt x="69" y="159"/>
                      <a:pt x="67" y="157"/>
                    </a:cubicBezTo>
                    <a:cubicBezTo>
                      <a:pt x="66" y="156"/>
                      <a:pt x="66" y="155"/>
                      <a:pt x="67" y="154"/>
                    </a:cubicBezTo>
                    <a:cubicBezTo>
                      <a:pt x="68" y="153"/>
                      <a:pt x="70" y="153"/>
                      <a:pt x="71" y="154"/>
                    </a:cubicBezTo>
                    <a:cubicBezTo>
                      <a:pt x="76" y="160"/>
                      <a:pt x="88" y="166"/>
                      <a:pt x="90" y="167"/>
                    </a:cubicBezTo>
                    <a:cubicBezTo>
                      <a:pt x="92" y="167"/>
                      <a:pt x="103" y="167"/>
                      <a:pt x="112" y="168"/>
                    </a:cubicBezTo>
                    <a:cubicBezTo>
                      <a:pt x="112" y="141"/>
                      <a:pt x="112" y="141"/>
                      <a:pt x="112" y="141"/>
                    </a:cubicBezTo>
                    <a:cubicBezTo>
                      <a:pt x="110" y="141"/>
                      <a:pt x="108" y="141"/>
                      <a:pt x="107" y="141"/>
                    </a:cubicBezTo>
                    <a:cubicBezTo>
                      <a:pt x="107" y="141"/>
                      <a:pt x="104" y="143"/>
                      <a:pt x="101" y="145"/>
                    </a:cubicBezTo>
                    <a:cubicBezTo>
                      <a:pt x="101" y="146"/>
                      <a:pt x="100" y="146"/>
                      <a:pt x="100" y="146"/>
                    </a:cubicBezTo>
                    <a:cubicBezTo>
                      <a:pt x="99" y="146"/>
                      <a:pt x="98" y="146"/>
                      <a:pt x="98" y="145"/>
                    </a:cubicBezTo>
                    <a:cubicBezTo>
                      <a:pt x="97" y="144"/>
                      <a:pt x="97" y="143"/>
                      <a:pt x="98" y="142"/>
                    </a:cubicBezTo>
                    <a:cubicBezTo>
                      <a:pt x="100" y="140"/>
                      <a:pt x="104" y="137"/>
                      <a:pt x="107" y="136"/>
                    </a:cubicBezTo>
                    <a:cubicBezTo>
                      <a:pt x="108" y="136"/>
                      <a:pt x="110" y="136"/>
                      <a:pt x="112" y="136"/>
                    </a:cubicBezTo>
                    <a:cubicBezTo>
                      <a:pt x="112" y="79"/>
                      <a:pt x="112" y="79"/>
                      <a:pt x="112" y="79"/>
                    </a:cubicBezTo>
                    <a:cubicBezTo>
                      <a:pt x="108" y="78"/>
                      <a:pt x="100" y="74"/>
                      <a:pt x="96" y="62"/>
                    </a:cubicBezTo>
                    <a:cubicBezTo>
                      <a:pt x="94" y="55"/>
                      <a:pt x="97" y="47"/>
                      <a:pt x="99" y="42"/>
                    </a:cubicBezTo>
                    <a:cubicBezTo>
                      <a:pt x="99" y="41"/>
                      <a:pt x="99" y="41"/>
                      <a:pt x="99" y="40"/>
                    </a:cubicBezTo>
                    <a:cubicBezTo>
                      <a:pt x="100" y="39"/>
                      <a:pt x="101" y="39"/>
                      <a:pt x="102" y="39"/>
                    </a:cubicBezTo>
                    <a:cubicBezTo>
                      <a:pt x="103" y="39"/>
                      <a:pt x="104" y="41"/>
                      <a:pt x="104" y="42"/>
                    </a:cubicBezTo>
                    <a:cubicBezTo>
                      <a:pt x="103" y="42"/>
                      <a:pt x="103" y="43"/>
                      <a:pt x="103" y="44"/>
                    </a:cubicBezTo>
                    <a:cubicBezTo>
                      <a:pt x="101" y="48"/>
                      <a:pt x="99" y="55"/>
                      <a:pt x="100" y="61"/>
                    </a:cubicBezTo>
                    <a:cubicBezTo>
                      <a:pt x="103" y="69"/>
                      <a:pt x="109" y="72"/>
                      <a:pt x="112" y="74"/>
                    </a:cubicBezTo>
                    <a:cubicBezTo>
                      <a:pt x="112" y="30"/>
                      <a:pt x="112" y="30"/>
                      <a:pt x="112" y="30"/>
                    </a:cubicBezTo>
                    <a:cubicBezTo>
                      <a:pt x="96" y="27"/>
                      <a:pt x="95" y="30"/>
                      <a:pt x="90" y="34"/>
                    </a:cubicBezTo>
                    <a:cubicBezTo>
                      <a:pt x="86" y="37"/>
                      <a:pt x="84" y="41"/>
                      <a:pt x="83" y="46"/>
                    </a:cubicBezTo>
                    <a:cubicBezTo>
                      <a:pt x="86" y="48"/>
                      <a:pt x="88" y="52"/>
                      <a:pt x="88" y="56"/>
                    </a:cubicBezTo>
                    <a:cubicBezTo>
                      <a:pt x="88" y="63"/>
                      <a:pt x="84" y="68"/>
                      <a:pt x="77" y="69"/>
                    </a:cubicBezTo>
                    <a:moveTo>
                      <a:pt x="61" y="62"/>
                    </a:moveTo>
                    <a:cubicBezTo>
                      <a:pt x="58" y="68"/>
                      <a:pt x="58" y="76"/>
                      <a:pt x="60" y="82"/>
                    </a:cubicBezTo>
                    <a:cubicBezTo>
                      <a:pt x="51" y="87"/>
                      <a:pt x="46" y="96"/>
                      <a:pt x="46" y="102"/>
                    </a:cubicBezTo>
                    <a:cubicBezTo>
                      <a:pt x="45" y="107"/>
                      <a:pt x="46" y="113"/>
                      <a:pt x="49" y="117"/>
                    </a:cubicBezTo>
                    <a:cubicBezTo>
                      <a:pt x="50" y="116"/>
                      <a:pt x="52" y="116"/>
                      <a:pt x="53" y="116"/>
                    </a:cubicBezTo>
                    <a:cubicBezTo>
                      <a:pt x="62" y="116"/>
                      <a:pt x="64" y="125"/>
                      <a:pt x="64" y="127"/>
                    </a:cubicBezTo>
                    <a:cubicBezTo>
                      <a:pt x="64" y="127"/>
                      <a:pt x="64" y="129"/>
                      <a:pt x="65" y="130"/>
                    </a:cubicBezTo>
                    <a:cubicBezTo>
                      <a:pt x="66" y="130"/>
                      <a:pt x="67" y="131"/>
                      <a:pt x="68" y="131"/>
                    </a:cubicBezTo>
                    <a:cubicBezTo>
                      <a:pt x="70" y="131"/>
                      <a:pt x="71" y="130"/>
                      <a:pt x="71" y="130"/>
                    </a:cubicBezTo>
                    <a:cubicBezTo>
                      <a:pt x="72" y="128"/>
                      <a:pt x="72" y="127"/>
                      <a:pt x="72" y="127"/>
                    </a:cubicBezTo>
                    <a:cubicBezTo>
                      <a:pt x="72" y="126"/>
                      <a:pt x="72" y="126"/>
                      <a:pt x="72" y="126"/>
                    </a:cubicBezTo>
                    <a:cubicBezTo>
                      <a:pt x="72" y="100"/>
                      <a:pt x="72" y="100"/>
                      <a:pt x="72" y="100"/>
                    </a:cubicBezTo>
                    <a:cubicBezTo>
                      <a:pt x="72" y="94"/>
                      <a:pt x="75" y="92"/>
                      <a:pt x="82" y="92"/>
                    </a:cubicBezTo>
                    <a:cubicBezTo>
                      <a:pt x="88" y="92"/>
                      <a:pt x="90" y="96"/>
                      <a:pt x="90" y="99"/>
                    </a:cubicBezTo>
                    <a:cubicBezTo>
                      <a:pt x="90" y="99"/>
                      <a:pt x="90" y="120"/>
                      <a:pt x="90" y="125"/>
                    </a:cubicBezTo>
                    <a:cubicBezTo>
                      <a:pt x="90" y="130"/>
                      <a:pt x="92" y="131"/>
                      <a:pt x="95" y="131"/>
                    </a:cubicBezTo>
                    <a:cubicBezTo>
                      <a:pt x="97" y="131"/>
                      <a:pt x="99" y="127"/>
                      <a:pt x="99" y="126"/>
                    </a:cubicBezTo>
                    <a:cubicBezTo>
                      <a:pt x="99" y="122"/>
                      <a:pt x="98" y="101"/>
                      <a:pt x="98" y="95"/>
                    </a:cubicBezTo>
                    <a:cubicBezTo>
                      <a:pt x="98" y="91"/>
                      <a:pt x="98" y="91"/>
                      <a:pt x="96" y="89"/>
                    </a:cubicBezTo>
                    <a:cubicBezTo>
                      <a:pt x="95" y="88"/>
                      <a:pt x="94" y="87"/>
                      <a:pt x="93" y="86"/>
                    </a:cubicBezTo>
                    <a:cubicBezTo>
                      <a:pt x="90" y="83"/>
                      <a:pt x="88" y="83"/>
                      <a:pt x="84" y="83"/>
                    </a:cubicBezTo>
                    <a:cubicBezTo>
                      <a:pt x="82" y="83"/>
                      <a:pt x="79" y="83"/>
                      <a:pt x="75" y="82"/>
                    </a:cubicBezTo>
                    <a:cubicBezTo>
                      <a:pt x="69" y="81"/>
                      <a:pt x="68" y="76"/>
                      <a:pt x="68" y="75"/>
                    </a:cubicBezTo>
                    <a:cubicBezTo>
                      <a:pt x="68" y="70"/>
                      <a:pt x="72" y="65"/>
                      <a:pt x="76" y="64"/>
                    </a:cubicBezTo>
                    <a:cubicBezTo>
                      <a:pt x="79" y="64"/>
                      <a:pt x="83" y="62"/>
                      <a:pt x="83" y="56"/>
                    </a:cubicBezTo>
                    <a:cubicBezTo>
                      <a:pt x="83" y="54"/>
                      <a:pt x="82" y="51"/>
                      <a:pt x="80" y="49"/>
                    </a:cubicBezTo>
                    <a:cubicBezTo>
                      <a:pt x="72" y="50"/>
                      <a:pt x="65" y="57"/>
                      <a:pt x="61" y="62"/>
                    </a:cubicBezTo>
                    <a:moveTo>
                      <a:pt x="8" y="77"/>
                    </a:moveTo>
                    <a:cubicBezTo>
                      <a:pt x="11" y="77"/>
                      <a:pt x="14" y="75"/>
                      <a:pt x="15" y="72"/>
                    </a:cubicBezTo>
                    <a:cubicBezTo>
                      <a:pt x="28" y="72"/>
                      <a:pt x="28" y="72"/>
                      <a:pt x="28" y="72"/>
                    </a:cubicBezTo>
                    <a:cubicBezTo>
                      <a:pt x="43" y="78"/>
                      <a:pt x="43" y="78"/>
                      <a:pt x="43" y="78"/>
                    </a:cubicBezTo>
                    <a:cubicBezTo>
                      <a:pt x="42" y="81"/>
                      <a:pt x="42" y="81"/>
                      <a:pt x="42" y="81"/>
                    </a:cubicBezTo>
                    <a:cubicBezTo>
                      <a:pt x="42" y="82"/>
                      <a:pt x="42" y="83"/>
                      <a:pt x="43" y="84"/>
                    </a:cubicBezTo>
                    <a:cubicBezTo>
                      <a:pt x="47" y="85"/>
                      <a:pt x="47" y="85"/>
                      <a:pt x="47" y="85"/>
                    </a:cubicBezTo>
                    <a:cubicBezTo>
                      <a:pt x="52" y="78"/>
                      <a:pt x="52" y="78"/>
                      <a:pt x="52" y="78"/>
                    </a:cubicBezTo>
                    <a:cubicBezTo>
                      <a:pt x="52" y="70"/>
                      <a:pt x="52" y="70"/>
                      <a:pt x="52" y="70"/>
                    </a:cubicBezTo>
                    <a:cubicBezTo>
                      <a:pt x="48" y="69"/>
                      <a:pt x="48" y="69"/>
                      <a:pt x="48" y="69"/>
                    </a:cubicBezTo>
                    <a:cubicBezTo>
                      <a:pt x="48" y="68"/>
                      <a:pt x="46" y="69"/>
                      <a:pt x="46" y="70"/>
                    </a:cubicBezTo>
                    <a:cubicBezTo>
                      <a:pt x="45" y="73"/>
                      <a:pt x="45" y="73"/>
                      <a:pt x="45" y="73"/>
                    </a:cubicBezTo>
                    <a:cubicBezTo>
                      <a:pt x="30" y="66"/>
                      <a:pt x="30" y="66"/>
                      <a:pt x="30" y="66"/>
                    </a:cubicBezTo>
                    <a:cubicBezTo>
                      <a:pt x="15" y="66"/>
                      <a:pt x="15" y="66"/>
                      <a:pt x="15" y="66"/>
                    </a:cubicBezTo>
                    <a:cubicBezTo>
                      <a:pt x="14" y="63"/>
                      <a:pt x="11" y="61"/>
                      <a:pt x="8" y="61"/>
                    </a:cubicBezTo>
                    <a:cubicBezTo>
                      <a:pt x="4" y="61"/>
                      <a:pt x="0" y="65"/>
                      <a:pt x="0" y="69"/>
                    </a:cubicBezTo>
                    <a:cubicBezTo>
                      <a:pt x="0" y="73"/>
                      <a:pt x="4" y="77"/>
                      <a:pt x="8" y="77"/>
                    </a:cubicBezTo>
                    <a:moveTo>
                      <a:pt x="8" y="33"/>
                    </a:moveTo>
                    <a:cubicBezTo>
                      <a:pt x="11" y="33"/>
                      <a:pt x="14" y="31"/>
                      <a:pt x="15" y="29"/>
                    </a:cubicBezTo>
                    <a:cubicBezTo>
                      <a:pt x="57" y="29"/>
                      <a:pt x="57" y="29"/>
                      <a:pt x="57" y="29"/>
                    </a:cubicBezTo>
                    <a:cubicBezTo>
                      <a:pt x="66" y="39"/>
                      <a:pt x="66" y="39"/>
                      <a:pt x="66" y="39"/>
                    </a:cubicBezTo>
                    <a:cubicBezTo>
                      <a:pt x="64" y="41"/>
                      <a:pt x="64" y="41"/>
                      <a:pt x="64" y="41"/>
                    </a:cubicBezTo>
                    <a:cubicBezTo>
                      <a:pt x="63" y="42"/>
                      <a:pt x="63" y="44"/>
                      <a:pt x="63" y="45"/>
                    </a:cubicBezTo>
                    <a:cubicBezTo>
                      <a:pt x="66" y="47"/>
                      <a:pt x="66" y="47"/>
                      <a:pt x="66" y="47"/>
                    </a:cubicBezTo>
                    <a:cubicBezTo>
                      <a:pt x="74" y="44"/>
                      <a:pt x="74" y="44"/>
                      <a:pt x="74" y="44"/>
                    </a:cubicBezTo>
                    <a:cubicBezTo>
                      <a:pt x="77" y="36"/>
                      <a:pt x="77" y="36"/>
                      <a:pt x="77" y="36"/>
                    </a:cubicBezTo>
                    <a:cubicBezTo>
                      <a:pt x="75" y="33"/>
                      <a:pt x="75" y="33"/>
                      <a:pt x="75" y="33"/>
                    </a:cubicBezTo>
                    <a:cubicBezTo>
                      <a:pt x="74" y="33"/>
                      <a:pt x="73" y="33"/>
                      <a:pt x="72" y="34"/>
                    </a:cubicBezTo>
                    <a:cubicBezTo>
                      <a:pt x="70" y="35"/>
                      <a:pt x="70" y="35"/>
                      <a:pt x="70" y="35"/>
                    </a:cubicBezTo>
                    <a:cubicBezTo>
                      <a:pt x="60" y="23"/>
                      <a:pt x="60" y="23"/>
                      <a:pt x="60" y="23"/>
                    </a:cubicBezTo>
                    <a:cubicBezTo>
                      <a:pt x="15" y="23"/>
                      <a:pt x="15" y="23"/>
                      <a:pt x="15" y="23"/>
                    </a:cubicBezTo>
                    <a:cubicBezTo>
                      <a:pt x="14" y="20"/>
                      <a:pt x="11" y="18"/>
                      <a:pt x="8" y="18"/>
                    </a:cubicBezTo>
                    <a:cubicBezTo>
                      <a:pt x="4" y="18"/>
                      <a:pt x="0" y="22"/>
                      <a:pt x="0" y="26"/>
                    </a:cubicBezTo>
                    <a:cubicBezTo>
                      <a:pt x="0" y="30"/>
                      <a:pt x="4" y="33"/>
                      <a:pt x="8" y="33"/>
                    </a:cubicBezTo>
                    <a:moveTo>
                      <a:pt x="61" y="218"/>
                    </a:moveTo>
                    <a:cubicBezTo>
                      <a:pt x="72" y="202"/>
                      <a:pt x="72" y="202"/>
                      <a:pt x="72" y="202"/>
                    </a:cubicBezTo>
                    <a:cubicBezTo>
                      <a:pt x="73" y="203"/>
                      <a:pt x="73" y="203"/>
                      <a:pt x="73" y="203"/>
                    </a:cubicBezTo>
                    <a:cubicBezTo>
                      <a:pt x="74" y="204"/>
                      <a:pt x="75" y="204"/>
                      <a:pt x="76" y="204"/>
                    </a:cubicBezTo>
                    <a:cubicBezTo>
                      <a:pt x="79" y="201"/>
                      <a:pt x="79" y="201"/>
                      <a:pt x="79" y="201"/>
                    </a:cubicBezTo>
                    <a:cubicBezTo>
                      <a:pt x="75" y="193"/>
                      <a:pt x="75" y="193"/>
                      <a:pt x="75" y="193"/>
                    </a:cubicBezTo>
                    <a:cubicBezTo>
                      <a:pt x="67" y="190"/>
                      <a:pt x="67" y="190"/>
                      <a:pt x="67" y="190"/>
                    </a:cubicBezTo>
                    <a:cubicBezTo>
                      <a:pt x="65" y="192"/>
                      <a:pt x="65" y="192"/>
                      <a:pt x="65" y="192"/>
                    </a:cubicBezTo>
                    <a:cubicBezTo>
                      <a:pt x="64" y="193"/>
                      <a:pt x="64" y="195"/>
                      <a:pt x="65" y="196"/>
                    </a:cubicBezTo>
                    <a:cubicBezTo>
                      <a:pt x="67" y="198"/>
                      <a:pt x="67" y="198"/>
                      <a:pt x="67" y="198"/>
                    </a:cubicBezTo>
                    <a:cubicBezTo>
                      <a:pt x="58" y="212"/>
                      <a:pt x="58" y="212"/>
                      <a:pt x="58" y="212"/>
                    </a:cubicBezTo>
                    <a:cubicBezTo>
                      <a:pt x="35" y="212"/>
                      <a:pt x="35" y="212"/>
                      <a:pt x="35" y="212"/>
                    </a:cubicBezTo>
                    <a:cubicBezTo>
                      <a:pt x="35" y="207"/>
                      <a:pt x="35" y="207"/>
                      <a:pt x="35" y="207"/>
                    </a:cubicBezTo>
                    <a:cubicBezTo>
                      <a:pt x="38" y="206"/>
                      <a:pt x="40" y="203"/>
                      <a:pt x="40" y="200"/>
                    </a:cubicBezTo>
                    <a:cubicBezTo>
                      <a:pt x="40" y="196"/>
                      <a:pt x="36" y="192"/>
                      <a:pt x="32" y="192"/>
                    </a:cubicBezTo>
                    <a:cubicBezTo>
                      <a:pt x="28" y="192"/>
                      <a:pt x="25" y="196"/>
                      <a:pt x="25" y="200"/>
                    </a:cubicBezTo>
                    <a:cubicBezTo>
                      <a:pt x="25" y="203"/>
                      <a:pt x="27" y="206"/>
                      <a:pt x="29" y="207"/>
                    </a:cubicBezTo>
                    <a:cubicBezTo>
                      <a:pt x="29" y="218"/>
                      <a:pt x="29" y="218"/>
                      <a:pt x="29" y="218"/>
                    </a:cubicBezTo>
                    <a:lnTo>
                      <a:pt x="61" y="218"/>
                    </a:lnTo>
                    <a:close/>
                    <a:moveTo>
                      <a:pt x="218" y="61"/>
                    </a:moveTo>
                    <a:cubicBezTo>
                      <a:pt x="215" y="61"/>
                      <a:pt x="212" y="63"/>
                      <a:pt x="211" y="66"/>
                    </a:cubicBezTo>
                    <a:cubicBezTo>
                      <a:pt x="195" y="66"/>
                      <a:pt x="195" y="66"/>
                      <a:pt x="195" y="66"/>
                    </a:cubicBezTo>
                    <a:cubicBezTo>
                      <a:pt x="180" y="72"/>
                      <a:pt x="180" y="72"/>
                      <a:pt x="180" y="72"/>
                    </a:cubicBezTo>
                    <a:cubicBezTo>
                      <a:pt x="180" y="70"/>
                      <a:pt x="180" y="70"/>
                      <a:pt x="180" y="70"/>
                    </a:cubicBezTo>
                    <a:cubicBezTo>
                      <a:pt x="179" y="69"/>
                      <a:pt x="178" y="68"/>
                      <a:pt x="177" y="69"/>
                    </a:cubicBezTo>
                    <a:cubicBezTo>
                      <a:pt x="173" y="70"/>
                      <a:pt x="173" y="70"/>
                      <a:pt x="173" y="70"/>
                    </a:cubicBezTo>
                    <a:cubicBezTo>
                      <a:pt x="173" y="78"/>
                      <a:pt x="173" y="78"/>
                      <a:pt x="173" y="78"/>
                    </a:cubicBezTo>
                    <a:cubicBezTo>
                      <a:pt x="179" y="85"/>
                      <a:pt x="179" y="85"/>
                      <a:pt x="179" y="85"/>
                    </a:cubicBezTo>
                    <a:cubicBezTo>
                      <a:pt x="182" y="84"/>
                      <a:pt x="182" y="84"/>
                      <a:pt x="182" y="84"/>
                    </a:cubicBezTo>
                    <a:cubicBezTo>
                      <a:pt x="183" y="83"/>
                      <a:pt x="184" y="82"/>
                      <a:pt x="183" y="81"/>
                    </a:cubicBezTo>
                    <a:cubicBezTo>
                      <a:pt x="182" y="78"/>
                      <a:pt x="182" y="78"/>
                      <a:pt x="182" y="78"/>
                    </a:cubicBezTo>
                    <a:cubicBezTo>
                      <a:pt x="196" y="72"/>
                      <a:pt x="196" y="72"/>
                      <a:pt x="196" y="72"/>
                    </a:cubicBezTo>
                    <a:cubicBezTo>
                      <a:pt x="211" y="72"/>
                      <a:pt x="211" y="72"/>
                      <a:pt x="211" y="72"/>
                    </a:cubicBezTo>
                    <a:cubicBezTo>
                      <a:pt x="212" y="75"/>
                      <a:pt x="215" y="77"/>
                      <a:pt x="218" y="77"/>
                    </a:cubicBezTo>
                    <a:cubicBezTo>
                      <a:pt x="222" y="77"/>
                      <a:pt x="226" y="73"/>
                      <a:pt x="226" y="69"/>
                    </a:cubicBezTo>
                    <a:cubicBezTo>
                      <a:pt x="226" y="65"/>
                      <a:pt x="222" y="61"/>
                      <a:pt x="218" y="61"/>
                    </a:cubicBezTo>
                    <a:moveTo>
                      <a:pt x="147" y="190"/>
                    </a:moveTo>
                    <a:cubicBezTo>
                      <a:pt x="145" y="193"/>
                      <a:pt x="141" y="198"/>
                      <a:pt x="133" y="200"/>
                    </a:cubicBezTo>
                    <a:cubicBezTo>
                      <a:pt x="123" y="204"/>
                      <a:pt x="115" y="197"/>
                      <a:pt x="115" y="197"/>
                    </a:cubicBezTo>
                    <a:cubicBezTo>
                      <a:pt x="115" y="172"/>
                      <a:pt x="115" y="172"/>
                      <a:pt x="115" y="172"/>
                    </a:cubicBezTo>
                    <a:cubicBezTo>
                      <a:pt x="118" y="172"/>
                      <a:pt x="122" y="172"/>
                      <a:pt x="126" y="172"/>
                    </a:cubicBezTo>
                    <a:cubicBezTo>
                      <a:pt x="127" y="172"/>
                      <a:pt x="127" y="172"/>
                      <a:pt x="128" y="172"/>
                    </a:cubicBezTo>
                    <a:cubicBezTo>
                      <a:pt x="126" y="174"/>
                      <a:pt x="124" y="176"/>
                      <a:pt x="124" y="179"/>
                    </a:cubicBezTo>
                    <a:cubicBezTo>
                      <a:pt x="124" y="185"/>
                      <a:pt x="124" y="191"/>
                      <a:pt x="124" y="191"/>
                    </a:cubicBezTo>
                    <a:cubicBezTo>
                      <a:pt x="125" y="192"/>
                      <a:pt x="126" y="193"/>
                      <a:pt x="127" y="193"/>
                    </a:cubicBezTo>
                    <a:cubicBezTo>
                      <a:pt x="127" y="193"/>
                      <a:pt x="127" y="193"/>
                      <a:pt x="127" y="193"/>
                    </a:cubicBezTo>
                    <a:cubicBezTo>
                      <a:pt x="128" y="193"/>
                      <a:pt x="129" y="192"/>
                      <a:pt x="129" y="191"/>
                    </a:cubicBezTo>
                    <a:cubicBezTo>
                      <a:pt x="129" y="191"/>
                      <a:pt x="128" y="185"/>
                      <a:pt x="128" y="179"/>
                    </a:cubicBezTo>
                    <a:cubicBezTo>
                      <a:pt x="129" y="176"/>
                      <a:pt x="135" y="173"/>
                      <a:pt x="139" y="171"/>
                    </a:cubicBezTo>
                    <a:cubicBezTo>
                      <a:pt x="139" y="171"/>
                      <a:pt x="140" y="171"/>
                      <a:pt x="140" y="171"/>
                    </a:cubicBezTo>
                    <a:cubicBezTo>
                      <a:pt x="142" y="170"/>
                      <a:pt x="146" y="169"/>
                      <a:pt x="151" y="165"/>
                    </a:cubicBezTo>
                    <a:cubicBezTo>
                      <a:pt x="158" y="172"/>
                      <a:pt x="158" y="172"/>
                      <a:pt x="158" y="172"/>
                    </a:cubicBezTo>
                    <a:cubicBezTo>
                      <a:pt x="158" y="172"/>
                      <a:pt x="159" y="172"/>
                      <a:pt x="159" y="172"/>
                    </a:cubicBezTo>
                    <a:cubicBezTo>
                      <a:pt x="160" y="172"/>
                      <a:pt x="161" y="172"/>
                      <a:pt x="161" y="172"/>
                    </a:cubicBezTo>
                    <a:cubicBezTo>
                      <a:pt x="162" y="171"/>
                      <a:pt x="162" y="169"/>
                      <a:pt x="161" y="168"/>
                    </a:cubicBezTo>
                    <a:cubicBezTo>
                      <a:pt x="154" y="163"/>
                      <a:pt x="154" y="163"/>
                      <a:pt x="154" y="163"/>
                    </a:cubicBezTo>
                    <a:cubicBezTo>
                      <a:pt x="156" y="161"/>
                      <a:pt x="158" y="159"/>
                      <a:pt x="160" y="157"/>
                    </a:cubicBezTo>
                    <a:cubicBezTo>
                      <a:pt x="161" y="156"/>
                      <a:pt x="161" y="155"/>
                      <a:pt x="160" y="154"/>
                    </a:cubicBezTo>
                    <a:cubicBezTo>
                      <a:pt x="159" y="153"/>
                      <a:pt x="158" y="153"/>
                      <a:pt x="157" y="154"/>
                    </a:cubicBezTo>
                    <a:cubicBezTo>
                      <a:pt x="154" y="157"/>
                      <a:pt x="152" y="159"/>
                      <a:pt x="149" y="161"/>
                    </a:cubicBezTo>
                    <a:cubicBezTo>
                      <a:pt x="149" y="161"/>
                      <a:pt x="149" y="161"/>
                      <a:pt x="149" y="161"/>
                    </a:cubicBezTo>
                    <a:cubicBezTo>
                      <a:pt x="141" y="167"/>
                      <a:pt x="136" y="167"/>
                      <a:pt x="133" y="168"/>
                    </a:cubicBezTo>
                    <a:cubicBezTo>
                      <a:pt x="130" y="168"/>
                      <a:pt x="120" y="168"/>
                      <a:pt x="115" y="168"/>
                    </a:cubicBezTo>
                    <a:cubicBezTo>
                      <a:pt x="115" y="141"/>
                      <a:pt x="115" y="141"/>
                      <a:pt x="115" y="141"/>
                    </a:cubicBezTo>
                    <a:cubicBezTo>
                      <a:pt x="125" y="141"/>
                      <a:pt x="125" y="141"/>
                      <a:pt x="125" y="141"/>
                    </a:cubicBezTo>
                    <a:cubicBezTo>
                      <a:pt x="126" y="141"/>
                      <a:pt x="127" y="140"/>
                      <a:pt x="127" y="138"/>
                    </a:cubicBezTo>
                    <a:cubicBezTo>
                      <a:pt x="127" y="137"/>
                      <a:pt x="126" y="136"/>
                      <a:pt x="125" y="136"/>
                    </a:cubicBezTo>
                    <a:cubicBezTo>
                      <a:pt x="125" y="136"/>
                      <a:pt x="125" y="136"/>
                      <a:pt x="125" y="136"/>
                    </a:cubicBezTo>
                    <a:cubicBezTo>
                      <a:pt x="115" y="136"/>
                      <a:pt x="115" y="136"/>
                      <a:pt x="115" y="136"/>
                    </a:cubicBezTo>
                    <a:cubicBezTo>
                      <a:pt x="115" y="78"/>
                      <a:pt x="115" y="78"/>
                      <a:pt x="115" y="78"/>
                    </a:cubicBezTo>
                    <a:cubicBezTo>
                      <a:pt x="119" y="77"/>
                      <a:pt x="129" y="72"/>
                      <a:pt x="131" y="64"/>
                    </a:cubicBezTo>
                    <a:cubicBezTo>
                      <a:pt x="133" y="54"/>
                      <a:pt x="132" y="45"/>
                      <a:pt x="128" y="40"/>
                    </a:cubicBezTo>
                    <a:cubicBezTo>
                      <a:pt x="128" y="39"/>
                      <a:pt x="126" y="39"/>
                      <a:pt x="125" y="39"/>
                    </a:cubicBezTo>
                    <a:cubicBezTo>
                      <a:pt x="124" y="40"/>
                      <a:pt x="124" y="42"/>
                      <a:pt x="125" y="43"/>
                    </a:cubicBezTo>
                    <a:cubicBezTo>
                      <a:pt x="127" y="46"/>
                      <a:pt x="128" y="55"/>
                      <a:pt x="126" y="63"/>
                    </a:cubicBezTo>
                    <a:cubicBezTo>
                      <a:pt x="126" y="68"/>
                      <a:pt x="120" y="71"/>
                      <a:pt x="115" y="73"/>
                    </a:cubicBezTo>
                    <a:cubicBezTo>
                      <a:pt x="115" y="30"/>
                      <a:pt x="115" y="30"/>
                      <a:pt x="115" y="30"/>
                    </a:cubicBezTo>
                    <a:cubicBezTo>
                      <a:pt x="131" y="27"/>
                      <a:pt x="132" y="30"/>
                      <a:pt x="137" y="34"/>
                    </a:cubicBezTo>
                    <a:cubicBezTo>
                      <a:pt x="141" y="37"/>
                      <a:pt x="143" y="41"/>
                      <a:pt x="144" y="46"/>
                    </a:cubicBezTo>
                    <a:cubicBezTo>
                      <a:pt x="142" y="48"/>
                      <a:pt x="141" y="50"/>
                      <a:pt x="140" y="51"/>
                    </a:cubicBezTo>
                    <a:cubicBezTo>
                      <a:pt x="138" y="54"/>
                      <a:pt x="138" y="60"/>
                      <a:pt x="140" y="63"/>
                    </a:cubicBezTo>
                    <a:cubicBezTo>
                      <a:pt x="141" y="66"/>
                      <a:pt x="143" y="67"/>
                      <a:pt x="146" y="67"/>
                    </a:cubicBezTo>
                    <a:cubicBezTo>
                      <a:pt x="151" y="68"/>
                      <a:pt x="154" y="70"/>
                      <a:pt x="154" y="73"/>
                    </a:cubicBezTo>
                    <a:cubicBezTo>
                      <a:pt x="154" y="75"/>
                      <a:pt x="150" y="76"/>
                      <a:pt x="149" y="77"/>
                    </a:cubicBezTo>
                    <a:cubicBezTo>
                      <a:pt x="148" y="77"/>
                      <a:pt x="147" y="78"/>
                      <a:pt x="147" y="80"/>
                    </a:cubicBezTo>
                    <a:cubicBezTo>
                      <a:pt x="148" y="81"/>
                      <a:pt x="149" y="81"/>
                      <a:pt x="150" y="81"/>
                    </a:cubicBezTo>
                    <a:cubicBezTo>
                      <a:pt x="150" y="81"/>
                      <a:pt x="150" y="81"/>
                      <a:pt x="150" y="81"/>
                    </a:cubicBezTo>
                    <a:cubicBezTo>
                      <a:pt x="153" y="81"/>
                      <a:pt x="159" y="78"/>
                      <a:pt x="159" y="73"/>
                    </a:cubicBezTo>
                    <a:cubicBezTo>
                      <a:pt x="159" y="70"/>
                      <a:pt x="157" y="64"/>
                      <a:pt x="146" y="63"/>
                    </a:cubicBezTo>
                    <a:cubicBezTo>
                      <a:pt x="145" y="63"/>
                      <a:pt x="144" y="62"/>
                      <a:pt x="144" y="61"/>
                    </a:cubicBezTo>
                    <a:cubicBezTo>
                      <a:pt x="143" y="59"/>
                      <a:pt x="143" y="56"/>
                      <a:pt x="144" y="54"/>
                    </a:cubicBezTo>
                    <a:cubicBezTo>
                      <a:pt x="145" y="53"/>
                      <a:pt x="146" y="51"/>
                      <a:pt x="147" y="49"/>
                    </a:cubicBezTo>
                    <a:cubicBezTo>
                      <a:pt x="155" y="50"/>
                      <a:pt x="162" y="57"/>
                      <a:pt x="166" y="62"/>
                    </a:cubicBezTo>
                    <a:cubicBezTo>
                      <a:pt x="168" y="66"/>
                      <a:pt x="169" y="72"/>
                      <a:pt x="168" y="77"/>
                    </a:cubicBezTo>
                    <a:cubicBezTo>
                      <a:pt x="167" y="78"/>
                      <a:pt x="166" y="79"/>
                      <a:pt x="165" y="81"/>
                    </a:cubicBezTo>
                    <a:cubicBezTo>
                      <a:pt x="163" y="86"/>
                      <a:pt x="163" y="99"/>
                      <a:pt x="163" y="100"/>
                    </a:cubicBezTo>
                    <a:cubicBezTo>
                      <a:pt x="163" y="102"/>
                      <a:pt x="164" y="103"/>
                      <a:pt x="165" y="103"/>
                    </a:cubicBezTo>
                    <a:cubicBezTo>
                      <a:pt x="165" y="103"/>
                      <a:pt x="165" y="103"/>
                      <a:pt x="165" y="103"/>
                    </a:cubicBezTo>
                    <a:cubicBezTo>
                      <a:pt x="166" y="103"/>
                      <a:pt x="167" y="102"/>
                      <a:pt x="167" y="100"/>
                    </a:cubicBezTo>
                    <a:cubicBezTo>
                      <a:pt x="167" y="95"/>
                      <a:pt x="168" y="86"/>
                      <a:pt x="169" y="83"/>
                    </a:cubicBezTo>
                    <a:cubicBezTo>
                      <a:pt x="177" y="88"/>
                      <a:pt x="181" y="97"/>
                      <a:pt x="181" y="102"/>
                    </a:cubicBezTo>
                    <a:cubicBezTo>
                      <a:pt x="182" y="107"/>
                      <a:pt x="181" y="112"/>
                      <a:pt x="179" y="116"/>
                    </a:cubicBezTo>
                    <a:cubicBezTo>
                      <a:pt x="177" y="116"/>
                      <a:pt x="174" y="116"/>
                      <a:pt x="172" y="116"/>
                    </a:cubicBezTo>
                    <a:cubicBezTo>
                      <a:pt x="166" y="117"/>
                      <a:pt x="163" y="120"/>
                      <a:pt x="163" y="127"/>
                    </a:cubicBezTo>
                    <a:cubicBezTo>
                      <a:pt x="163" y="127"/>
                      <a:pt x="163" y="127"/>
                      <a:pt x="163" y="127"/>
                    </a:cubicBezTo>
                    <a:cubicBezTo>
                      <a:pt x="163" y="128"/>
                      <a:pt x="163" y="128"/>
                      <a:pt x="163" y="128"/>
                    </a:cubicBezTo>
                    <a:cubicBezTo>
                      <a:pt x="163" y="129"/>
                      <a:pt x="163" y="130"/>
                      <a:pt x="159" y="130"/>
                    </a:cubicBezTo>
                    <a:cubicBezTo>
                      <a:pt x="157" y="130"/>
                      <a:pt x="156" y="129"/>
                      <a:pt x="156" y="129"/>
                    </a:cubicBezTo>
                    <a:cubicBezTo>
                      <a:pt x="154" y="128"/>
                      <a:pt x="154" y="125"/>
                      <a:pt x="154" y="125"/>
                    </a:cubicBezTo>
                    <a:cubicBezTo>
                      <a:pt x="154" y="100"/>
                      <a:pt x="154" y="100"/>
                      <a:pt x="154" y="100"/>
                    </a:cubicBezTo>
                    <a:cubicBezTo>
                      <a:pt x="154" y="95"/>
                      <a:pt x="151" y="91"/>
                      <a:pt x="146" y="91"/>
                    </a:cubicBezTo>
                    <a:cubicBezTo>
                      <a:pt x="141" y="91"/>
                      <a:pt x="138" y="96"/>
                      <a:pt x="137" y="97"/>
                    </a:cubicBezTo>
                    <a:cubicBezTo>
                      <a:pt x="137" y="97"/>
                      <a:pt x="137" y="97"/>
                      <a:pt x="137" y="97"/>
                    </a:cubicBezTo>
                    <a:cubicBezTo>
                      <a:pt x="137" y="116"/>
                      <a:pt x="137" y="116"/>
                      <a:pt x="137" y="116"/>
                    </a:cubicBezTo>
                    <a:cubicBezTo>
                      <a:pt x="137" y="119"/>
                      <a:pt x="136" y="121"/>
                      <a:pt x="132" y="121"/>
                    </a:cubicBezTo>
                    <a:cubicBezTo>
                      <a:pt x="129" y="121"/>
                      <a:pt x="129" y="117"/>
                      <a:pt x="128" y="116"/>
                    </a:cubicBezTo>
                    <a:cubicBezTo>
                      <a:pt x="128" y="100"/>
                      <a:pt x="128" y="100"/>
                      <a:pt x="128" y="100"/>
                    </a:cubicBezTo>
                    <a:cubicBezTo>
                      <a:pt x="128" y="99"/>
                      <a:pt x="127" y="98"/>
                      <a:pt x="126" y="98"/>
                    </a:cubicBezTo>
                    <a:cubicBezTo>
                      <a:pt x="125" y="98"/>
                      <a:pt x="124" y="99"/>
                      <a:pt x="124" y="100"/>
                    </a:cubicBezTo>
                    <a:cubicBezTo>
                      <a:pt x="124" y="116"/>
                      <a:pt x="124" y="116"/>
                      <a:pt x="124" y="116"/>
                    </a:cubicBezTo>
                    <a:cubicBezTo>
                      <a:pt x="124" y="116"/>
                      <a:pt x="124" y="116"/>
                      <a:pt x="124" y="116"/>
                    </a:cubicBezTo>
                    <a:cubicBezTo>
                      <a:pt x="124" y="119"/>
                      <a:pt x="127" y="125"/>
                      <a:pt x="132" y="125"/>
                    </a:cubicBezTo>
                    <a:cubicBezTo>
                      <a:pt x="138" y="125"/>
                      <a:pt x="142" y="122"/>
                      <a:pt x="142" y="116"/>
                    </a:cubicBezTo>
                    <a:cubicBezTo>
                      <a:pt x="142" y="99"/>
                      <a:pt x="142" y="99"/>
                      <a:pt x="142" y="99"/>
                    </a:cubicBezTo>
                    <a:cubicBezTo>
                      <a:pt x="142" y="98"/>
                      <a:pt x="144" y="96"/>
                      <a:pt x="146" y="96"/>
                    </a:cubicBezTo>
                    <a:cubicBezTo>
                      <a:pt x="148" y="96"/>
                      <a:pt x="150" y="97"/>
                      <a:pt x="150" y="100"/>
                    </a:cubicBezTo>
                    <a:cubicBezTo>
                      <a:pt x="150" y="125"/>
                      <a:pt x="150" y="125"/>
                      <a:pt x="150" y="125"/>
                    </a:cubicBezTo>
                    <a:cubicBezTo>
                      <a:pt x="150" y="126"/>
                      <a:pt x="150" y="129"/>
                      <a:pt x="152" y="132"/>
                    </a:cubicBezTo>
                    <a:cubicBezTo>
                      <a:pt x="153" y="133"/>
                      <a:pt x="155" y="135"/>
                      <a:pt x="159" y="135"/>
                    </a:cubicBezTo>
                    <a:cubicBezTo>
                      <a:pt x="166" y="135"/>
                      <a:pt x="167" y="131"/>
                      <a:pt x="167" y="128"/>
                    </a:cubicBezTo>
                    <a:cubicBezTo>
                      <a:pt x="167" y="128"/>
                      <a:pt x="167" y="128"/>
                      <a:pt x="167" y="128"/>
                    </a:cubicBezTo>
                    <a:cubicBezTo>
                      <a:pt x="167" y="128"/>
                      <a:pt x="167" y="127"/>
                      <a:pt x="167" y="127"/>
                    </a:cubicBezTo>
                    <a:cubicBezTo>
                      <a:pt x="168" y="124"/>
                      <a:pt x="168" y="121"/>
                      <a:pt x="172" y="121"/>
                    </a:cubicBezTo>
                    <a:cubicBezTo>
                      <a:pt x="174" y="121"/>
                      <a:pt x="177" y="121"/>
                      <a:pt x="178" y="120"/>
                    </a:cubicBezTo>
                    <a:cubicBezTo>
                      <a:pt x="182" y="124"/>
                      <a:pt x="184" y="131"/>
                      <a:pt x="184" y="137"/>
                    </a:cubicBezTo>
                    <a:cubicBezTo>
                      <a:pt x="184" y="143"/>
                      <a:pt x="179" y="151"/>
                      <a:pt x="175" y="154"/>
                    </a:cubicBezTo>
                    <a:cubicBezTo>
                      <a:pt x="172" y="151"/>
                      <a:pt x="170" y="148"/>
                      <a:pt x="169" y="147"/>
                    </a:cubicBezTo>
                    <a:cubicBezTo>
                      <a:pt x="166" y="143"/>
                      <a:pt x="157" y="142"/>
                      <a:pt x="155" y="141"/>
                    </a:cubicBezTo>
                    <a:cubicBezTo>
                      <a:pt x="154" y="141"/>
                      <a:pt x="153" y="142"/>
                      <a:pt x="153" y="143"/>
                    </a:cubicBezTo>
                    <a:cubicBezTo>
                      <a:pt x="152" y="144"/>
                      <a:pt x="153" y="146"/>
                      <a:pt x="155" y="146"/>
                    </a:cubicBezTo>
                    <a:cubicBezTo>
                      <a:pt x="158" y="147"/>
                      <a:pt x="164" y="148"/>
                      <a:pt x="165" y="150"/>
                    </a:cubicBezTo>
                    <a:cubicBezTo>
                      <a:pt x="166" y="152"/>
                      <a:pt x="170" y="155"/>
                      <a:pt x="173" y="159"/>
                    </a:cubicBezTo>
                    <a:cubicBezTo>
                      <a:pt x="173" y="164"/>
                      <a:pt x="172" y="175"/>
                      <a:pt x="168" y="178"/>
                    </a:cubicBezTo>
                    <a:cubicBezTo>
                      <a:pt x="165" y="181"/>
                      <a:pt x="156" y="185"/>
                      <a:pt x="152" y="187"/>
                    </a:cubicBezTo>
                    <a:cubicBezTo>
                      <a:pt x="146" y="184"/>
                      <a:pt x="144" y="178"/>
                      <a:pt x="144" y="178"/>
                    </a:cubicBezTo>
                    <a:cubicBezTo>
                      <a:pt x="144" y="177"/>
                      <a:pt x="142" y="177"/>
                      <a:pt x="141" y="177"/>
                    </a:cubicBezTo>
                    <a:cubicBezTo>
                      <a:pt x="140" y="177"/>
                      <a:pt x="139" y="179"/>
                      <a:pt x="140" y="180"/>
                    </a:cubicBezTo>
                    <a:cubicBezTo>
                      <a:pt x="140" y="180"/>
                      <a:pt x="142" y="186"/>
                      <a:pt x="147" y="190"/>
                    </a:cubicBezTo>
                    <a:moveTo>
                      <a:pt x="127" y="94"/>
                    </a:moveTo>
                    <a:cubicBezTo>
                      <a:pt x="127" y="94"/>
                      <a:pt x="127" y="94"/>
                      <a:pt x="128" y="94"/>
                    </a:cubicBezTo>
                    <a:cubicBezTo>
                      <a:pt x="129" y="94"/>
                      <a:pt x="129" y="94"/>
                      <a:pt x="130" y="93"/>
                    </a:cubicBezTo>
                    <a:cubicBezTo>
                      <a:pt x="131" y="91"/>
                      <a:pt x="134" y="85"/>
                      <a:pt x="136" y="84"/>
                    </a:cubicBezTo>
                    <a:cubicBezTo>
                      <a:pt x="140" y="83"/>
                      <a:pt x="143" y="82"/>
                      <a:pt x="143" y="82"/>
                    </a:cubicBezTo>
                    <a:cubicBezTo>
                      <a:pt x="144" y="81"/>
                      <a:pt x="145" y="80"/>
                      <a:pt x="144" y="79"/>
                    </a:cubicBezTo>
                    <a:cubicBezTo>
                      <a:pt x="144" y="78"/>
                      <a:pt x="143" y="77"/>
                      <a:pt x="141" y="77"/>
                    </a:cubicBezTo>
                    <a:cubicBezTo>
                      <a:pt x="141" y="77"/>
                      <a:pt x="139" y="78"/>
                      <a:pt x="135" y="80"/>
                    </a:cubicBezTo>
                    <a:cubicBezTo>
                      <a:pt x="130" y="82"/>
                      <a:pt x="126" y="90"/>
                      <a:pt x="126" y="91"/>
                    </a:cubicBezTo>
                    <a:cubicBezTo>
                      <a:pt x="125" y="92"/>
                      <a:pt x="126" y="94"/>
                      <a:pt x="127" y="94"/>
                    </a:cubicBezTo>
                    <a:moveTo>
                      <a:pt x="144" y="154"/>
                    </a:moveTo>
                    <a:cubicBezTo>
                      <a:pt x="143" y="152"/>
                      <a:pt x="139" y="147"/>
                      <a:pt x="138" y="144"/>
                    </a:cubicBezTo>
                    <a:cubicBezTo>
                      <a:pt x="137" y="143"/>
                      <a:pt x="138" y="138"/>
                      <a:pt x="139" y="136"/>
                    </a:cubicBezTo>
                    <a:cubicBezTo>
                      <a:pt x="139" y="135"/>
                      <a:pt x="139" y="133"/>
                      <a:pt x="138" y="133"/>
                    </a:cubicBezTo>
                    <a:cubicBezTo>
                      <a:pt x="136" y="133"/>
                      <a:pt x="135" y="133"/>
                      <a:pt x="135" y="134"/>
                    </a:cubicBezTo>
                    <a:cubicBezTo>
                      <a:pt x="134" y="135"/>
                      <a:pt x="132" y="142"/>
                      <a:pt x="134" y="146"/>
                    </a:cubicBezTo>
                    <a:cubicBezTo>
                      <a:pt x="135" y="149"/>
                      <a:pt x="140" y="156"/>
                      <a:pt x="140" y="157"/>
                    </a:cubicBezTo>
                    <a:cubicBezTo>
                      <a:pt x="141" y="158"/>
                      <a:pt x="141" y="158"/>
                      <a:pt x="142" y="158"/>
                    </a:cubicBezTo>
                    <a:cubicBezTo>
                      <a:pt x="143" y="158"/>
                      <a:pt x="143" y="158"/>
                      <a:pt x="143" y="158"/>
                    </a:cubicBezTo>
                    <a:cubicBezTo>
                      <a:pt x="144" y="157"/>
                      <a:pt x="145" y="155"/>
                      <a:pt x="144" y="154"/>
                    </a:cubicBezTo>
                    <a:moveTo>
                      <a:pt x="121" y="23"/>
                    </a:moveTo>
                    <a:cubicBezTo>
                      <a:pt x="121" y="20"/>
                      <a:pt x="121" y="20"/>
                      <a:pt x="121" y="20"/>
                    </a:cubicBezTo>
                    <a:cubicBezTo>
                      <a:pt x="121" y="19"/>
                      <a:pt x="120" y="18"/>
                      <a:pt x="119" y="18"/>
                    </a:cubicBezTo>
                    <a:cubicBezTo>
                      <a:pt x="116" y="18"/>
                      <a:pt x="116" y="18"/>
                      <a:pt x="116" y="18"/>
                    </a:cubicBezTo>
                    <a:cubicBezTo>
                      <a:pt x="116" y="6"/>
                      <a:pt x="116" y="6"/>
                      <a:pt x="116" y="6"/>
                    </a:cubicBezTo>
                    <a:cubicBezTo>
                      <a:pt x="188" y="6"/>
                      <a:pt x="188" y="6"/>
                      <a:pt x="188" y="6"/>
                    </a:cubicBezTo>
                    <a:cubicBezTo>
                      <a:pt x="188" y="14"/>
                      <a:pt x="188" y="14"/>
                      <a:pt x="188" y="14"/>
                    </a:cubicBezTo>
                    <a:cubicBezTo>
                      <a:pt x="186" y="15"/>
                      <a:pt x="184" y="18"/>
                      <a:pt x="184" y="21"/>
                    </a:cubicBezTo>
                    <a:cubicBezTo>
                      <a:pt x="184" y="25"/>
                      <a:pt x="187" y="28"/>
                      <a:pt x="191" y="28"/>
                    </a:cubicBezTo>
                    <a:cubicBezTo>
                      <a:pt x="196" y="28"/>
                      <a:pt x="199" y="25"/>
                      <a:pt x="199" y="21"/>
                    </a:cubicBezTo>
                    <a:cubicBezTo>
                      <a:pt x="199" y="18"/>
                      <a:pt x="197" y="15"/>
                      <a:pt x="194" y="14"/>
                    </a:cubicBezTo>
                    <a:cubicBezTo>
                      <a:pt x="194" y="0"/>
                      <a:pt x="194" y="0"/>
                      <a:pt x="194" y="0"/>
                    </a:cubicBezTo>
                    <a:cubicBezTo>
                      <a:pt x="110" y="0"/>
                      <a:pt x="110" y="0"/>
                      <a:pt x="110" y="0"/>
                    </a:cubicBezTo>
                    <a:cubicBezTo>
                      <a:pt x="110" y="18"/>
                      <a:pt x="110" y="18"/>
                      <a:pt x="110" y="18"/>
                    </a:cubicBezTo>
                    <a:cubicBezTo>
                      <a:pt x="108" y="18"/>
                      <a:pt x="108" y="18"/>
                      <a:pt x="108" y="18"/>
                    </a:cubicBezTo>
                    <a:cubicBezTo>
                      <a:pt x="107" y="18"/>
                      <a:pt x="105" y="19"/>
                      <a:pt x="105" y="20"/>
                    </a:cubicBezTo>
                    <a:cubicBezTo>
                      <a:pt x="105" y="23"/>
                      <a:pt x="105" y="23"/>
                      <a:pt x="105" y="23"/>
                    </a:cubicBezTo>
                    <a:cubicBezTo>
                      <a:pt x="113" y="26"/>
                      <a:pt x="113" y="26"/>
                      <a:pt x="113" y="26"/>
                    </a:cubicBezTo>
                    <a:lnTo>
                      <a:pt x="121" y="23"/>
                    </a:lnTo>
                    <a:close/>
                    <a:moveTo>
                      <a:pt x="218" y="13"/>
                    </a:moveTo>
                    <a:cubicBezTo>
                      <a:pt x="214" y="13"/>
                      <a:pt x="211" y="17"/>
                      <a:pt x="211" y="21"/>
                    </a:cubicBezTo>
                    <a:cubicBezTo>
                      <a:pt x="211" y="24"/>
                      <a:pt x="213" y="27"/>
                      <a:pt x="215" y="28"/>
                    </a:cubicBezTo>
                    <a:cubicBezTo>
                      <a:pt x="215" y="44"/>
                      <a:pt x="215" y="44"/>
                      <a:pt x="215" y="44"/>
                    </a:cubicBezTo>
                    <a:cubicBezTo>
                      <a:pt x="190" y="44"/>
                      <a:pt x="190" y="44"/>
                      <a:pt x="190" y="44"/>
                    </a:cubicBezTo>
                    <a:cubicBezTo>
                      <a:pt x="167" y="24"/>
                      <a:pt x="167" y="24"/>
                      <a:pt x="167" y="24"/>
                    </a:cubicBezTo>
                    <a:cubicBezTo>
                      <a:pt x="154" y="37"/>
                      <a:pt x="154" y="37"/>
                      <a:pt x="154" y="37"/>
                    </a:cubicBezTo>
                    <a:cubicBezTo>
                      <a:pt x="152" y="35"/>
                      <a:pt x="152" y="35"/>
                      <a:pt x="152" y="35"/>
                    </a:cubicBezTo>
                    <a:cubicBezTo>
                      <a:pt x="151" y="34"/>
                      <a:pt x="150" y="34"/>
                      <a:pt x="149" y="34"/>
                    </a:cubicBezTo>
                    <a:cubicBezTo>
                      <a:pt x="146" y="37"/>
                      <a:pt x="146" y="37"/>
                      <a:pt x="146" y="37"/>
                    </a:cubicBezTo>
                    <a:cubicBezTo>
                      <a:pt x="150" y="45"/>
                      <a:pt x="150" y="45"/>
                      <a:pt x="150" y="45"/>
                    </a:cubicBezTo>
                    <a:cubicBezTo>
                      <a:pt x="158" y="48"/>
                      <a:pt x="158" y="48"/>
                      <a:pt x="158" y="48"/>
                    </a:cubicBezTo>
                    <a:cubicBezTo>
                      <a:pt x="160" y="46"/>
                      <a:pt x="160" y="46"/>
                      <a:pt x="160" y="46"/>
                    </a:cubicBezTo>
                    <a:cubicBezTo>
                      <a:pt x="161" y="45"/>
                      <a:pt x="161" y="44"/>
                      <a:pt x="160" y="43"/>
                    </a:cubicBezTo>
                    <a:cubicBezTo>
                      <a:pt x="158" y="41"/>
                      <a:pt x="158" y="41"/>
                      <a:pt x="158" y="41"/>
                    </a:cubicBezTo>
                    <a:cubicBezTo>
                      <a:pt x="167" y="32"/>
                      <a:pt x="167" y="32"/>
                      <a:pt x="167" y="32"/>
                    </a:cubicBezTo>
                    <a:cubicBezTo>
                      <a:pt x="188" y="50"/>
                      <a:pt x="188" y="50"/>
                      <a:pt x="188" y="50"/>
                    </a:cubicBezTo>
                    <a:cubicBezTo>
                      <a:pt x="221" y="50"/>
                      <a:pt x="221" y="50"/>
                      <a:pt x="221" y="50"/>
                    </a:cubicBezTo>
                    <a:cubicBezTo>
                      <a:pt x="221" y="28"/>
                      <a:pt x="221" y="28"/>
                      <a:pt x="221" y="28"/>
                    </a:cubicBezTo>
                    <a:cubicBezTo>
                      <a:pt x="224" y="27"/>
                      <a:pt x="226" y="24"/>
                      <a:pt x="226" y="21"/>
                    </a:cubicBezTo>
                    <a:cubicBezTo>
                      <a:pt x="226" y="17"/>
                      <a:pt x="222" y="13"/>
                      <a:pt x="218" y="13"/>
                    </a:cubicBezTo>
                    <a:moveTo>
                      <a:pt x="218" y="108"/>
                    </a:moveTo>
                    <a:cubicBezTo>
                      <a:pt x="214" y="108"/>
                      <a:pt x="211" y="111"/>
                      <a:pt x="211" y="115"/>
                    </a:cubicBezTo>
                    <a:cubicBezTo>
                      <a:pt x="208" y="115"/>
                      <a:pt x="208" y="115"/>
                      <a:pt x="208" y="115"/>
                    </a:cubicBezTo>
                    <a:cubicBezTo>
                      <a:pt x="194" y="116"/>
                      <a:pt x="194" y="116"/>
                      <a:pt x="194" y="116"/>
                    </a:cubicBezTo>
                    <a:cubicBezTo>
                      <a:pt x="194" y="114"/>
                      <a:pt x="194" y="114"/>
                      <a:pt x="194" y="114"/>
                    </a:cubicBezTo>
                    <a:cubicBezTo>
                      <a:pt x="194" y="113"/>
                      <a:pt x="193" y="112"/>
                      <a:pt x="192" y="112"/>
                    </a:cubicBezTo>
                    <a:cubicBezTo>
                      <a:pt x="188" y="112"/>
                      <a:pt x="188" y="112"/>
                      <a:pt x="188" y="112"/>
                    </a:cubicBezTo>
                    <a:cubicBezTo>
                      <a:pt x="185" y="120"/>
                      <a:pt x="185" y="120"/>
                      <a:pt x="185" y="120"/>
                    </a:cubicBezTo>
                    <a:cubicBezTo>
                      <a:pt x="188" y="128"/>
                      <a:pt x="188" y="128"/>
                      <a:pt x="188" y="128"/>
                    </a:cubicBezTo>
                    <a:cubicBezTo>
                      <a:pt x="192" y="128"/>
                      <a:pt x="192" y="128"/>
                      <a:pt x="192" y="128"/>
                    </a:cubicBezTo>
                    <a:cubicBezTo>
                      <a:pt x="193" y="128"/>
                      <a:pt x="194" y="126"/>
                      <a:pt x="194" y="125"/>
                    </a:cubicBezTo>
                    <a:cubicBezTo>
                      <a:pt x="194" y="122"/>
                      <a:pt x="194" y="122"/>
                      <a:pt x="194" y="122"/>
                    </a:cubicBezTo>
                    <a:cubicBezTo>
                      <a:pt x="209" y="121"/>
                      <a:pt x="209" y="121"/>
                      <a:pt x="209" y="121"/>
                    </a:cubicBezTo>
                    <a:cubicBezTo>
                      <a:pt x="212" y="120"/>
                      <a:pt x="212" y="120"/>
                      <a:pt x="212" y="120"/>
                    </a:cubicBezTo>
                    <a:cubicBezTo>
                      <a:pt x="214" y="122"/>
                      <a:pt x="216" y="123"/>
                      <a:pt x="218" y="123"/>
                    </a:cubicBezTo>
                    <a:cubicBezTo>
                      <a:pt x="222" y="123"/>
                      <a:pt x="226" y="120"/>
                      <a:pt x="226" y="115"/>
                    </a:cubicBezTo>
                    <a:cubicBezTo>
                      <a:pt x="226" y="111"/>
                      <a:pt x="222" y="108"/>
                      <a:pt x="218" y="108"/>
                    </a:cubicBezTo>
                    <a:moveTo>
                      <a:pt x="218" y="192"/>
                    </a:moveTo>
                    <a:cubicBezTo>
                      <a:pt x="214" y="192"/>
                      <a:pt x="211" y="196"/>
                      <a:pt x="211" y="200"/>
                    </a:cubicBezTo>
                    <a:cubicBezTo>
                      <a:pt x="211" y="203"/>
                      <a:pt x="213" y="206"/>
                      <a:pt x="215" y="207"/>
                    </a:cubicBezTo>
                    <a:cubicBezTo>
                      <a:pt x="215" y="227"/>
                      <a:pt x="215" y="227"/>
                      <a:pt x="215" y="227"/>
                    </a:cubicBezTo>
                    <a:cubicBezTo>
                      <a:pt x="172" y="227"/>
                      <a:pt x="172" y="227"/>
                      <a:pt x="172" y="227"/>
                    </a:cubicBezTo>
                    <a:cubicBezTo>
                      <a:pt x="172" y="215"/>
                      <a:pt x="172" y="215"/>
                      <a:pt x="172" y="215"/>
                    </a:cubicBezTo>
                    <a:cubicBezTo>
                      <a:pt x="159" y="199"/>
                      <a:pt x="159" y="199"/>
                      <a:pt x="159" y="199"/>
                    </a:cubicBezTo>
                    <a:cubicBezTo>
                      <a:pt x="161" y="197"/>
                      <a:pt x="161" y="197"/>
                      <a:pt x="161" y="197"/>
                    </a:cubicBezTo>
                    <a:cubicBezTo>
                      <a:pt x="162" y="196"/>
                      <a:pt x="162" y="194"/>
                      <a:pt x="161" y="194"/>
                    </a:cubicBezTo>
                    <a:cubicBezTo>
                      <a:pt x="159" y="191"/>
                      <a:pt x="159" y="191"/>
                      <a:pt x="159" y="191"/>
                    </a:cubicBezTo>
                    <a:cubicBezTo>
                      <a:pt x="151" y="195"/>
                      <a:pt x="151" y="195"/>
                      <a:pt x="151" y="195"/>
                    </a:cubicBezTo>
                    <a:cubicBezTo>
                      <a:pt x="147" y="202"/>
                      <a:pt x="147" y="202"/>
                      <a:pt x="147" y="202"/>
                    </a:cubicBezTo>
                    <a:cubicBezTo>
                      <a:pt x="150" y="205"/>
                      <a:pt x="150" y="205"/>
                      <a:pt x="150" y="205"/>
                    </a:cubicBezTo>
                    <a:cubicBezTo>
                      <a:pt x="151" y="206"/>
                      <a:pt x="152" y="205"/>
                      <a:pt x="153" y="204"/>
                    </a:cubicBezTo>
                    <a:cubicBezTo>
                      <a:pt x="155" y="203"/>
                      <a:pt x="155" y="203"/>
                      <a:pt x="155" y="203"/>
                    </a:cubicBezTo>
                    <a:cubicBezTo>
                      <a:pt x="166" y="217"/>
                      <a:pt x="166" y="217"/>
                      <a:pt x="166" y="217"/>
                    </a:cubicBezTo>
                    <a:cubicBezTo>
                      <a:pt x="166" y="233"/>
                      <a:pt x="166" y="233"/>
                      <a:pt x="166" y="233"/>
                    </a:cubicBezTo>
                    <a:cubicBezTo>
                      <a:pt x="221" y="233"/>
                      <a:pt x="221" y="233"/>
                      <a:pt x="221" y="233"/>
                    </a:cubicBezTo>
                    <a:cubicBezTo>
                      <a:pt x="221" y="207"/>
                      <a:pt x="221" y="207"/>
                      <a:pt x="221" y="207"/>
                    </a:cubicBezTo>
                    <a:cubicBezTo>
                      <a:pt x="224" y="206"/>
                      <a:pt x="226" y="203"/>
                      <a:pt x="226" y="200"/>
                    </a:cubicBezTo>
                    <a:cubicBezTo>
                      <a:pt x="226" y="196"/>
                      <a:pt x="222" y="192"/>
                      <a:pt x="218" y="192"/>
                    </a:cubicBezTo>
                    <a:moveTo>
                      <a:pt x="218" y="162"/>
                    </a:moveTo>
                    <a:cubicBezTo>
                      <a:pt x="215" y="162"/>
                      <a:pt x="212" y="164"/>
                      <a:pt x="211" y="167"/>
                    </a:cubicBezTo>
                    <a:cubicBezTo>
                      <a:pt x="202" y="167"/>
                      <a:pt x="202" y="167"/>
                      <a:pt x="202" y="167"/>
                    </a:cubicBezTo>
                    <a:cubicBezTo>
                      <a:pt x="187" y="161"/>
                      <a:pt x="187" y="161"/>
                      <a:pt x="187" y="161"/>
                    </a:cubicBezTo>
                    <a:cubicBezTo>
                      <a:pt x="188" y="159"/>
                      <a:pt x="188" y="159"/>
                      <a:pt x="188" y="159"/>
                    </a:cubicBezTo>
                    <a:cubicBezTo>
                      <a:pt x="189" y="158"/>
                      <a:pt x="189" y="156"/>
                      <a:pt x="188" y="156"/>
                    </a:cubicBezTo>
                    <a:cubicBezTo>
                      <a:pt x="185" y="154"/>
                      <a:pt x="185" y="154"/>
                      <a:pt x="185" y="154"/>
                    </a:cubicBezTo>
                    <a:cubicBezTo>
                      <a:pt x="178" y="160"/>
                      <a:pt x="178" y="160"/>
                      <a:pt x="178" y="160"/>
                    </a:cubicBezTo>
                    <a:cubicBezTo>
                      <a:pt x="178" y="169"/>
                      <a:pt x="178" y="169"/>
                      <a:pt x="178" y="169"/>
                    </a:cubicBezTo>
                    <a:cubicBezTo>
                      <a:pt x="181" y="170"/>
                      <a:pt x="181" y="170"/>
                      <a:pt x="181" y="170"/>
                    </a:cubicBezTo>
                    <a:cubicBezTo>
                      <a:pt x="182" y="171"/>
                      <a:pt x="183" y="170"/>
                      <a:pt x="184" y="169"/>
                    </a:cubicBezTo>
                    <a:cubicBezTo>
                      <a:pt x="185" y="166"/>
                      <a:pt x="185" y="166"/>
                      <a:pt x="185" y="166"/>
                    </a:cubicBezTo>
                    <a:cubicBezTo>
                      <a:pt x="201" y="173"/>
                      <a:pt x="201" y="173"/>
                      <a:pt x="201" y="173"/>
                    </a:cubicBezTo>
                    <a:cubicBezTo>
                      <a:pt x="211" y="173"/>
                      <a:pt x="211" y="173"/>
                      <a:pt x="211" y="173"/>
                    </a:cubicBezTo>
                    <a:cubicBezTo>
                      <a:pt x="213" y="176"/>
                      <a:pt x="215" y="178"/>
                      <a:pt x="218" y="178"/>
                    </a:cubicBezTo>
                    <a:cubicBezTo>
                      <a:pt x="222" y="178"/>
                      <a:pt x="226" y="174"/>
                      <a:pt x="226" y="170"/>
                    </a:cubicBezTo>
                    <a:cubicBezTo>
                      <a:pt x="226" y="166"/>
                      <a:pt x="222" y="162"/>
                      <a:pt x="218" y="162"/>
                    </a:cubicBezTo>
                  </a:path>
                </a:pathLst>
              </a:custGeom>
              <a:solidFill>
                <a:srgbClr val="BD43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 name="Group 47">
                <a:extLst>
                  <a:ext uri="{FF2B5EF4-FFF2-40B4-BE49-F238E27FC236}">
                    <a16:creationId xmlns:a16="http://schemas.microsoft.com/office/drawing/2014/main" id="{C9299CCD-6693-4A27-BE4F-896CDFBD2F06}"/>
                  </a:ext>
                </a:extLst>
              </p:cNvPr>
              <p:cNvGrpSpPr/>
              <p:nvPr/>
            </p:nvGrpSpPr>
            <p:grpSpPr>
              <a:xfrm>
                <a:off x="4919663" y="152400"/>
                <a:ext cx="2311400" cy="774700"/>
                <a:chOff x="4919663" y="152400"/>
                <a:chExt cx="2311400" cy="774700"/>
              </a:xfrm>
            </p:grpSpPr>
            <p:sp>
              <p:nvSpPr>
                <p:cNvPr id="49" name="Freeform 84">
                  <a:extLst>
                    <a:ext uri="{FF2B5EF4-FFF2-40B4-BE49-F238E27FC236}">
                      <a16:creationId xmlns:a16="http://schemas.microsoft.com/office/drawing/2014/main" id="{6F542CD0-0A2E-41DF-A631-92C75CEA2CB6}"/>
                    </a:ext>
                  </a:extLst>
                </p:cNvPr>
                <p:cNvSpPr>
                  <a:spLocks noEditPoints="1"/>
                </p:cNvSpPr>
                <p:nvPr/>
              </p:nvSpPr>
              <p:spPr bwMode="auto">
                <a:xfrm>
                  <a:off x="4919663" y="690563"/>
                  <a:ext cx="246063" cy="233363"/>
                </a:xfrm>
                <a:custGeom>
                  <a:avLst/>
                  <a:gdLst>
                    <a:gd name="T0" fmla="*/ 0 w 76"/>
                    <a:gd name="T1" fmla="*/ 35 h 72"/>
                    <a:gd name="T2" fmla="*/ 16 w 76"/>
                    <a:gd name="T3" fmla="*/ 12 h 72"/>
                    <a:gd name="T4" fmla="*/ 25 w 76"/>
                    <a:gd name="T5" fmla="*/ 3 h 72"/>
                    <a:gd name="T6" fmla="*/ 36 w 76"/>
                    <a:gd name="T7" fmla="*/ 0 h 72"/>
                    <a:gd name="T8" fmla="*/ 48 w 76"/>
                    <a:gd name="T9" fmla="*/ 1 h 72"/>
                    <a:gd name="T10" fmla="*/ 59 w 76"/>
                    <a:gd name="T11" fmla="*/ 7 h 72"/>
                    <a:gd name="T12" fmla="*/ 69 w 76"/>
                    <a:gd name="T13" fmla="*/ 16 h 72"/>
                    <a:gd name="T14" fmla="*/ 74 w 76"/>
                    <a:gd name="T15" fmla="*/ 26 h 72"/>
                    <a:gd name="T16" fmla="*/ 75 w 76"/>
                    <a:gd name="T17" fmla="*/ 38 h 72"/>
                    <a:gd name="T18" fmla="*/ 70 w 76"/>
                    <a:gd name="T19" fmla="*/ 50 h 72"/>
                    <a:gd name="T20" fmla="*/ 54 w 76"/>
                    <a:gd name="T21" fmla="*/ 72 h 72"/>
                    <a:gd name="T22" fmla="*/ 0 w 76"/>
                    <a:gd name="T23" fmla="*/ 35 h 72"/>
                    <a:gd name="T24" fmla="*/ 53 w 76"/>
                    <a:gd name="T25" fmla="*/ 57 h 72"/>
                    <a:gd name="T26" fmla="*/ 59 w 76"/>
                    <a:gd name="T27" fmla="*/ 48 h 72"/>
                    <a:gd name="T28" fmla="*/ 64 w 76"/>
                    <a:gd name="T29" fmla="*/ 38 h 72"/>
                    <a:gd name="T30" fmla="*/ 64 w 76"/>
                    <a:gd name="T31" fmla="*/ 30 h 72"/>
                    <a:gd name="T32" fmla="*/ 60 w 76"/>
                    <a:gd name="T33" fmla="*/ 23 h 72"/>
                    <a:gd name="T34" fmla="*/ 53 w 76"/>
                    <a:gd name="T35" fmla="*/ 17 h 72"/>
                    <a:gd name="T36" fmla="*/ 44 w 76"/>
                    <a:gd name="T37" fmla="*/ 12 h 72"/>
                    <a:gd name="T38" fmla="*/ 36 w 76"/>
                    <a:gd name="T39" fmla="*/ 11 h 72"/>
                    <a:gd name="T40" fmla="*/ 29 w 76"/>
                    <a:gd name="T41" fmla="*/ 13 h 72"/>
                    <a:gd name="T42" fmla="*/ 21 w 76"/>
                    <a:gd name="T43" fmla="*/ 21 h 72"/>
                    <a:gd name="T44" fmla="*/ 14 w 76"/>
                    <a:gd name="T45" fmla="*/ 31 h 72"/>
                    <a:gd name="T46" fmla="*/ 53 w 76"/>
                    <a:gd name="T47"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72">
                      <a:moveTo>
                        <a:pt x="0" y="35"/>
                      </a:moveTo>
                      <a:cubicBezTo>
                        <a:pt x="16" y="12"/>
                        <a:pt x="16" y="12"/>
                        <a:pt x="16" y="12"/>
                      </a:cubicBezTo>
                      <a:cubicBezTo>
                        <a:pt x="18" y="8"/>
                        <a:pt x="22" y="5"/>
                        <a:pt x="25" y="3"/>
                      </a:cubicBezTo>
                      <a:cubicBezTo>
                        <a:pt x="29" y="1"/>
                        <a:pt x="32" y="0"/>
                        <a:pt x="36" y="0"/>
                      </a:cubicBezTo>
                      <a:cubicBezTo>
                        <a:pt x="40" y="0"/>
                        <a:pt x="44" y="0"/>
                        <a:pt x="48" y="1"/>
                      </a:cubicBezTo>
                      <a:cubicBezTo>
                        <a:pt x="52" y="3"/>
                        <a:pt x="55" y="5"/>
                        <a:pt x="59" y="7"/>
                      </a:cubicBezTo>
                      <a:cubicBezTo>
                        <a:pt x="63" y="10"/>
                        <a:pt x="66" y="13"/>
                        <a:pt x="69" y="16"/>
                      </a:cubicBezTo>
                      <a:cubicBezTo>
                        <a:pt x="71" y="19"/>
                        <a:pt x="73" y="23"/>
                        <a:pt x="74" y="26"/>
                      </a:cubicBezTo>
                      <a:cubicBezTo>
                        <a:pt x="75" y="30"/>
                        <a:pt x="76" y="34"/>
                        <a:pt x="75" y="38"/>
                      </a:cubicBezTo>
                      <a:cubicBezTo>
                        <a:pt x="74" y="42"/>
                        <a:pt x="72" y="46"/>
                        <a:pt x="70" y="50"/>
                      </a:cubicBezTo>
                      <a:cubicBezTo>
                        <a:pt x="54" y="72"/>
                        <a:pt x="54" y="72"/>
                        <a:pt x="54" y="72"/>
                      </a:cubicBezTo>
                      <a:lnTo>
                        <a:pt x="0" y="35"/>
                      </a:lnTo>
                      <a:close/>
                      <a:moveTo>
                        <a:pt x="53" y="57"/>
                      </a:moveTo>
                      <a:cubicBezTo>
                        <a:pt x="59" y="48"/>
                        <a:pt x="59" y="48"/>
                        <a:pt x="59" y="48"/>
                      </a:cubicBezTo>
                      <a:cubicBezTo>
                        <a:pt x="62" y="44"/>
                        <a:pt x="63" y="41"/>
                        <a:pt x="64" y="38"/>
                      </a:cubicBezTo>
                      <a:cubicBezTo>
                        <a:pt x="65" y="35"/>
                        <a:pt x="65" y="32"/>
                        <a:pt x="64" y="30"/>
                      </a:cubicBezTo>
                      <a:cubicBezTo>
                        <a:pt x="63" y="27"/>
                        <a:pt x="62" y="25"/>
                        <a:pt x="60" y="23"/>
                      </a:cubicBezTo>
                      <a:cubicBezTo>
                        <a:pt x="58" y="21"/>
                        <a:pt x="55" y="19"/>
                        <a:pt x="53" y="17"/>
                      </a:cubicBezTo>
                      <a:cubicBezTo>
                        <a:pt x="50" y="15"/>
                        <a:pt x="47" y="13"/>
                        <a:pt x="44" y="12"/>
                      </a:cubicBezTo>
                      <a:cubicBezTo>
                        <a:pt x="42" y="11"/>
                        <a:pt x="39" y="11"/>
                        <a:pt x="36" y="11"/>
                      </a:cubicBezTo>
                      <a:cubicBezTo>
                        <a:pt x="34" y="11"/>
                        <a:pt x="31" y="12"/>
                        <a:pt x="29" y="13"/>
                      </a:cubicBezTo>
                      <a:cubicBezTo>
                        <a:pt x="26" y="15"/>
                        <a:pt x="23" y="18"/>
                        <a:pt x="21" y="21"/>
                      </a:cubicBezTo>
                      <a:cubicBezTo>
                        <a:pt x="14" y="31"/>
                        <a:pt x="14" y="31"/>
                        <a:pt x="14" y="31"/>
                      </a:cubicBezTo>
                      <a:lnTo>
                        <a:pt x="53"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5">
                  <a:extLst>
                    <a:ext uri="{FF2B5EF4-FFF2-40B4-BE49-F238E27FC236}">
                      <a16:creationId xmlns:a16="http://schemas.microsoft.com/office/drawing/2014/main" id="{F0E2C1D4-7BDE-419F-862B-10B214559FF3}"/>
                    </a:ext>
                  </a:extLst>
                </p:cNvPr>
                <p:cNvSpPr>
                  <a:spLocks noEditPoints="1"/>
                </p:cNvSpPr>
                <p:nvPr/>
              </p:nvSpPr>
              <p:spPr bwMode="auto">
                <a:xfrm>
                  <a:off x="5119688" y="577850"/>
                  <a:ext cx="195263" cy="174625"/>
                </a:xfrm>
                <a:custGeom>
                  <a:avLst/>
                  <a:gdLst>
                    <a:gd name="T0" fmla="*/ 49 w 60"/>
                    <a:gd name="T1" fmla="*/ 20 h 54"/>
                    <a:gd name="T2" fmla="*/ 51 w 60"/>
                    <a:gd name="T3" fmla="*/ 22 h 54"/>
                    <a:gd name="T4" fmla="*/ 53 w 60"/>
                    <a:gd name="T5" fmla="*/ 21 h 54"/>
                    <a:gd name="T6" fmla="*/ 54 w 60"/>
                    <a:gd name="T7" fmla="*/ 20 h 54"/>
                    <a:gd name="T8" fmla="*/ 55 w 60"/>
                    <a:gd name="T9" fmla="*/ 19 h 54"/>
                    <a:gd name="T10" fmla="*/ 60 w 60"/>
                    <a:gd name="T11" fmla="*/ 24 h 54"/>
                    <a:gd name="T12" fmla="*/ 59 w 60"/>
                    <a:gd name="T13" fmla="*/ 26 h 54"/>
                    <a:gd name="T14" fmla="*/ 58 w 60"/>
                    <a:gd name="T15" fmla="*/ 27 h 54"/>
                    <a:gd name="T16" fmla="*/ 57 w 60"/>
                    <a:gd name="T17" fmla="*/ 29 h 54"/>
                    <a:gd name="T18" fmla="*/ 56 w 60"/>
                    <a:gd name="T19" fmla="*/ 30 h 54"/>
                    <a:gd name="T20" fmla="*/ 52 w 60"/>
                    <a:gd name="T21" fmla="*/ 33 h 54"/>
                    <a:gd name="T22" fmla="*/ 46 w 60"/>
                    <a:gd name="T23" fmla="*/ 32 h 54"/>
                    <a:gd name="T24" fmla="*/ 44 w 60"/>
                    <a:gd name="T25" fmla="*/ 40 h 54"/>
                    <a:gd name="T26" fmla="*/ 39 w 60"/>
                    <a:gd name="T27" fmla="*/ 48 h 54"/>
                    <a:gd name="T28" fmla="*/ 34 w 60"/>
                    <a:gd name="T29" fmla="*/ 51 h 54"/>
                    <a:gd name="T30" fmla="*/ 29 w 60"/>
                    <a:gd name="T31" fmla="*/ 53 h 54"/>
                    <a:gd name="T32" fmla="*/ 23 w 60"/>
                    <a:gd name="T33" fmla="*/ 53 h 54"/>
                    <a:gd name="T34" fmla="*/ 18 w 60"/>
                    <a:gd name="T35" fmla="*/ 50 h 54"/>
                    <a:gd name="T36" fmla="*/ 14 w 60"/>
                    <a:gd name="T37" fmla="*/ 44 h 54"/>
                    <a:gd name="T38" fmla="*/ 14 w 60"/>
                    <a:gd name="T39" fmla="*/ 38 h 54"/>
                    <a:gd name="T40" fmla="*/ 16 w 60"/>
                    <a:gd name="T41" fmla="*/ 32 h 54"/>
                    <a:gd name="T42" fmla="*/ 20 w 60"/>
                    <a:gd name="T43" fmla="*/ 26 h 54"/>
                    <a:gd name="T44" fmla="*/ 23 w 60"/>
                    <a:gd name="T45" fmla="*/ 22 h 54"/>
                    <a:gd name="T46" fmla="*/ 26 w 60"/>
                    <a:gd name="T47" fmla="*/ 18 h 54"/>
                    <a:gd name="T48" fmla="*/ 27 w 60"/>
                    <a:gd name="T49" fmla="*/ 15 h 54"/>
                    <a:gd name="T50" fmla="*/ 25 w 60"/>
                    <a:gd name="T51" fmla="*/ 11 h 54"/>
                    <a:gd name="T52" fmla="*/ 22 w 60"/>
                    <a:gd name="T53" fmla="*/ 10 h 54"/>
                    <a:gd name="T54" fmla="*/ 19 w 60"/>
                    <a:gd name="T55" fmla="*/ 10 h 54"/>
                    <a:gd name="T56" fmla="*/ 16 w 60"/>
                    <a:gd name="T57" fmla="*/ 12 h 54"/>
                    <a:gd name="T58" fmla="*/ 13 w 60"/>
                    <a:gd name="T59" fmla="*/ 14 h 54"/>
                    <a:gd name="T60" fmla="*/ 10 w 60"/>
                    <a:gd name="T61" fmla="*/ 20 h 54"/>
                    <a:gd name="T62" fmla="*/ 12 w 60"/>
                    <a:gd name="T63" fmla="*/ 27 h 54"/>
                    <a:gd name="T64" fmla="*/ 4 w 60"/>
                    <a:gd name="T65" fmla="*/ 34 h 54"/>
                    <a:gd name="T66" fmla="*/ 0 w 60"/>
                    <a:gd name="T67" fmla="*/ 27 h 54"/>
                    <a:gd name="T68" fmla="*/ 0 w 60"/>
                    <a:gd name="T69" fmla="*/ 21 h 54"/>
                    <a:gd name="T70" fmla="*/ 3 w 60"/>
                    <a:gd name="T71" fmla="*/ 14 h 54"/>
                    <a:gd name="T72" fmla="*/ 8 w 60"/>
                    <a:gd name="T73" fmla="*/ 8 h 54"/>
                    <a:gd name="T74" fmla="*/ 13 w 60"/>
                    <a:gd name="T75" fmla="*/ 3 h 54"/>
                    <a:gd name="T76" fmla="*/ 19 w 60"/>
                    <a:gd name="T77" fmla="*/ 1 h 54"/>
                    <a:gd name="T78" fmla="*/ 25 w 60"/>
                    <a:gd name="T79" fmla="*/ 0 h 54"/>
                    <a:gd name="T80" fmla="*/ 31 w 60"/>
                    <a:gd name="T81" fmla="*/ 4 h 54"/>
                    <a:gd name="T82" fmla="*/ 49 w 60"/>
                    <a:gd name="T83" fmla="*/ 20 h 54"/>
                    <a:gd name="T84" fmla="*/ 32 w 60"/>
                    <a:gd name="T85" fmla="*/ 19 h 54"/>
                    <a:gd name="T86" fmla="*/ 29 w 60"/>
                    <a:gd name="T87" fmla="*/ 24 h 54"/>
                    <a:gd name="T88" fmla="*/ 25 w 60"/>
                    <a:gd name="T89" fmla="*/ 30 h 54"/>
                    <a:gd name="T90" fmla="*/ 23 w 60"/>
                    <a:gd name="T91" fmla="*/ 33 h 54"/>
                    <a:gd name="T92" fmla="*/ 22 w 60"/>
                    <a:gd name="T93" fmla="*/ 36 h 54"/>
                    <a:gd name="T94" fmla="*/ 23 w 60"/>
                    <a:gd name="T95" fmla="*/ 39 h 54"/>
                    <a:gd name="T96" fmla="*/ 25 w 60"/>
                    <a:gd name="T97" fmla="*/ 42 h 54"/>
                    <a:gd name="T98" fmla="*/ 28 w 60"/>
                    <a:gd name="T99" fmla="*/ 43 h 54"/>
                    <a:gd name="T100" fmla="*/ 31 w 60"/>
                    <a:gd name="T101" fmla="*/ 43 h 54"/>
                    <a:gd name="T102" fmla="*/ 34 w 60"/>
                    <a:gd name="T103" fmla="*/ 41 h 54"/>
                    <a:gd name="T104" fmla="*/ 36 w 60"/>
                    <a:gd name="T105" fmla="*/ 39 h 54"/>
                    <a:gd name="T106" fmla="*/ 38 w 60"/>
                    <a:gd name="T107" fmla="*/ 36 h 54"/>
                    <a:gd name="T108" fmla="*/ 40 w 60"/>
                    <a:gd name="T109" fmla="*/ 32 h 54"/>
                    <a:gd name="T110" fmla="*/ 40 w 60"/>
                    <a:gd name="T111" fmla="*/ 28 h 54"/>
                    <a:gd name="T112" fmla="*/ 37 w 60"/>
                    <a:gd name="T113" fmla="*/ 24 h 54"/>
                    <a:gd name="T114" fmla="*/ 32 w 60"/>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4">
                      <a:moveTo>
                        <a:pt x="49" y="20"/>
                      </a:moveTo>
                      <a:cubicBezTo>
                        <a:pt x="50" y="21"/>
                        <a:pt x="50" y="22"/>
                        <a:pt x="51" y="22"/>
                      </a:cubicBezTo>
                      <a:cubicBezTo>
                        <a:pt x="52" y="22"/>
                        <a:pt x="52" y="22"/>
                        <a:pt x="53" y="21"/>
                      </a:cubicBezTo>
                      <a:cubicBezTo>
                        <a:pt x="53" y="21"/>
                        <a:pt x="53" y="21"/>
                        <a:pt x="54" y="20"/>
                      </a:cubicBezTo>
                      <a:cubicBezTo>
                        <a:pt x="54" y="20"/>
                        <a:pt x="54" y="20"/>
                        <a:pt x="55" y="19"/>
                      </a:cubicBezTo>
                      <a:cubicBezTo>
                        <a:pt x="60" y="24"/>
                        <a:pt x="60" y="24"/>
                        <a:pt x="60" y="24"/>
                      </a:cubicBezTo>
                      <a:cubicBezTo>
                        <a:pt x="60" y="25"/>
                        <a:pt x="59" y="25"/>
                        <a:pt x="59" y="26"/>
                      </a:cubicBezTo>
                      <a:cubicBezTo>
                        <a:pt x="59" y="26"/>
                        <a:pt x="59" y="27"/>
                        <a:pt x="58" y="27"/>
                      </a:cubicBezTo>
                      <a:cubicBezTo>
                        <a:pt x="58" y="28"/>
                        <a:pt x="58" y="28"/>
                        <a:pt x="57" y="29"/>
                      </a:cubicBezTo>
                      <a:cubicBezTo>
                        <a:pt x="57" y="29"/>
                        <a:pt x="56" y="29"/>
                        <a:pt x="56" y="30"/>
                      </a:cubicBezTo>
                      <a:cubicBezTo>
                        <a:pt x="55" y="31"/>
                        <a:pt x="53" y="32"/>
                        <a:pt x="52" y="33"/>
                      </a:cubicBezTo>
                      <a:cubicBezTo>
                        <a:pt x="50" y="33"/>
                        <a:pt x="48" y="33"/>
                        <a:pt x="46" y="32"/>
                      </a:cubicBezTo>
                      <a:cubicBezTo>
                        <a:pt x="46" y="35"/>
                        <a:pt x="46" y="37"/>
                        <a:pt x="44" y="40"/>
                      </a:cubicBezTo>
                      <a:cubicBezTo>
                        <a:pt x="43" y="43"/>
                        <a:pt x="41" y="46"/>
                        <a:pt x="39" y="48"/>
                      </a:cubicBezTo>
                      <a:cubicBezTo>
                        <a:pt x="38" y="49"/>
                        <a:pt x="36" y="50"/>
                        <a:pt x="34" y="51"/>
                      </a:cubicBezTo>
                      <a:cubicBezTo>
                        <a:pt x="32" y="52"/>
                        <a:pt x="31" y="53"/>
                        <a:pt x="29" y="53"/>
                      </a:cubicBezTo>
                      <a:cubicBezTo>
                        <a:pt x="27" y="54"/>
                        <a:pt x="25" y="54"/>
                        <a:pt x="23" y="53"/>
                      </a:cubicBezTo>
                      <a:cubicBezTo>
                        <a:pt x="21" y="52"/>
                        <a:pt x="20" y="51"/>
                        <a:pt x="18" y="50"/>
                      </a:cubicBezTo>
                      <a:cubicBezTo>
                        <a:pt x="16" y="48"/>
                        <a:pt x="14" y="46"/>
                        <a:pt x="14" y="44"/>
                      </a:cubicBezTo>
                      <a:cubicBezTo>
                        <a:pt x="13" y="42"/>
                        <a:pt x="13" y="40"/>
                        <a:pt x="14" y="38"/>
                      </a:cubicBezTo>
                      <a:cubicBezTo>
                        <a:pt x="14" y="36"/>
                        <a:pt x="15" y="34"/>
                        <a:pt x="16" y="32"/>
                      </a:cubicBezTo>
                      <a:cubicBezTo>
                        <a:pt x="17" y="30"/>
                        <a:pt x="18" y="28"/>
                        <a:pt x="20" y="26"/>
                      </a:cubicBezTo>
                      <a:cubicBezTo>
                        <a:pt x="21" y="25"/>
                        <a:pt x="22" y="23"/>
                        <a:pt x="23" y="22"/>
                      </a:cubicBezTo>
                      <a:cubicBezTo>
                        <a:pt x="24" y="20"/>
                        <a:pt x="25" y="19"/>
                        <a:pt x="26" y="18"/>
                      </a:cubicBezTo>
                      <a:cubicBezTo>
                        <a:pt x="26" y="17"/>
                        <a:pt x="27" y="16"/>
                        <a:pt x="27" y="15"/>
                      </a:cubicBezTo>
                      <a:cubicBezTo>
                        <a:pt x="26" y="13"/>
                        <a:pt x="26" y="12"/>
                        <a:pt x="25" y="11"/>
                      </a:cubicBezTo>
                      <a:cubicBezTo>
                        <a:pt x="24" y="10"/>
                        <a:pt x="23" y="10"/>
                        <a:pt x="22" y="10"/>
                      </a:cubicBezTo>
                      <a:cubicBezTo>
                        <a:pt x="21" y="10"/>
                        <a:pt x="20" y="10"/>
                        <a:pt x="19" y="10"/>
                      </a:cubicBezTo>
                      <a:cubicBezTo>
                        <a:pt x="18" y="10"/>
                        <a:pt x="17" y="11"/>
                        <a:pt x="16" y="12"/>
                      </a:cubicBezTo>
                      <a:cubicBezTo>
                        <a:pt x="15" y="12"/>
                        <a:pt x="14" y="13"/>
                        <a:pt x="13" y="14"/>
                      </a:cubicBezTo>
                      <a:cubicBezTo>
                        <a:pt x="11" y="16"/>
                        <a:pt x="10" y="18"/>
                        <a:pt x="10" y="20"/>
                      </a:cubicBezTo>
                      <a:cubicBezTo>
                        <a:pt x="9" y="23"/>
                        <a:pt x="10" y="25"/>
                        <a:pt x="12" y="27"/>
                      </a:cubicBezTo>
                      <a:cubicBezTo>
                        <a:pt x="4" y="34"/>
                        <a:pt x="4" y="34"/>
                        <a:pt x="4" y="34"/>
                      </a:cubicBezTo>
                      <a:cubicBezTo>
                        <a:pt x="2" y="32"/>
                        <a:pt x="1" y="30"/>
                        <a:pt x="0" y="27"/>
                      </a:cubicBezTo>
                      <a:cubicBezTo>
                        <a:pt x="0" y="25"/>
                        <a:pt x="0" y="23"/>
                        <a:pt x="0" y="21"/>
                      </a:cubicBezTo>
                      <a:cubicBezTo>
                        <a:pt x="1" y="18"/>
                        <a:pt x="2" y="16"/>
                        <a:pt x="3" y="14"/>
                      </a:cubicBezTo>
                      <a:cubicBezTo>
                        <a:pt x="4" y="12"/>
                        <a:pt x="6" y="10"/>
                        <a:pt x="8" y="8"/>
                      </a:cubicBezTo>
                      <a:cubicBezTo>
                        <a:pt x="9" y="6"/>
                        <a:pt x="11" y="5"/>
                        <a:pt x="13" y="3"/>
                      </a:cubicBezTo>
                      <a:cubicBezTo>
                        <a:pt x="15" y="2"/>
                        <a:pt x="17" y="1"/>
                        <a:pt x="19" y="1"/>
                      </a:cubicBezTo>
                      <a:cubicBezTo>
                        <a:pt x="21" y="0"/>
                        <a:pt x="23" y="0"/>
                        <a:pt x="25" y="0"/>
                      </a:cubicBezTo>
                      <a:cubicBezTo>
                        <a:pt x="27" y="1"/>
                        <a:pt x="29" y="2"/>
                        <a:pt x="31" y="4"/>
                      </a:cubicBezTo>
                      <a:lnTo>
                        <a:pt x="49" y="20"/>
                      </a:lnTo>
                      <a:close/>
                      <a:moveTo>
                        <a:pt x="32" y="19"/>
                      </a:moveTo>
                      <a:cubicBezTo>
                        <a:pt x="31" y="21"/>
                        <a:pt x="31" y="23"/>
                        <a:pt x="29" y="24"/>
                      </a:cubicBezTo>
                      <a:cubicBezTo>
                        <a:pt x="28" y="26"/>
                        <a:pt x="26" y="28"/>
                        <a:pt x="25" y="30"/>
                      </a:cubicBezTo>
                      <a:cubicBezTo>
                        <a:pt x="24" y="31"/>
                        <a:pt x="24" y="32"/>
                        <a:pt x="23" y="33"/>
                      </a:cubicBezTo>
                      <a:cubicBezTo>
                        <a:pt x="23" y="34"/>
                        <a:pt x="23" y="35"/>
                        <a:pt x="22" y="36"/>
                      </a:cubicBezTo>
                      <a:cubicBezTo>
                        <a:pt x="22" y="37"/>
                        <a:pt x="22" y="38"/>
                        <a:pt x="23" y="39"/>
                      </a:cubicBezTo>
                      <a:cubicBezTo>
                        <a:pt x="23" y="40"/>
                        <a:pt x="24" y="41"/>
                        <a:pt x="25" y="42"/>
                      </a:cubicBezTo>
                      <a:cubicBezTo>
                        <a:pt x="26" y="43"/>
                        <a:pt x="27" y="43"/>
                        <a:pt x="28" y="43"/>
                      </a:cubicBezTo>
                      <a:cubicBezTo>
                        <a:pt x="29" y="43"/>
                        <a:pt x="30" y="43"/>
                        <a:pt x="31" y="43"/>
                      </a:cubicBezTo>
                      <a:cubicBezTo>
                        <a:pt x="32" y="42"/>
                        <a:pt x="33" y="42"/>
                        <a:pt x="34" y="41"/>
                      </a:cubicBezTo>
                      <a:cubicBezTo>
                        <a:pt x="34" y="40"/>
                        <a:pt x="35" y="40"/>
                        <a:pt x="36" y="39"/>
                      </a:cubicBezTo>
                      <a:cubicBezTo>
                        <a:pt x="37" y="38"/>
                        <a:pt x="37" y="37"/>
                        <a:pt x="38" y="36"/>
                      </a:cubicBezTo>
                      <a:cubicBezTo>
                        <a:pt x="39" y="35"/>
                        <a:pt x="39" y="34"/>
                        <a:pt x="40" y="32"/>
                      </a:cubicBezTo>
                      <a:cubicBezTo>
                        <a:pt x="40" y="31"/>
                        <a:pt x="40" y="29"/>
                        <a:pt x="40" y="28"/>
                      </a:cubicBezTo>
                      <a:cubicBezTo>
                        <a:pt x="39" y="27"/>
                        <a:pt x="39" y="25"/>
                        <a:pt x="37" y="24"/>
                      </a:cubicBezTo>
                      <a:lnTo>
                        <a:pt x="32"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6">
                  <a:extLst>
                    <a:ext uri="{FF2B5EF4-FFF2-40B4-BE49-F238E27FC236}">
                      <a16:creationId xmlns:a16="http://schemas.microsoft.com/office/drawing/2014/main" id="{0AD183A3-30F5-45E9-829C-ED940FAF5ADE}"/>
                    </a:ext>
                  </a:extLst>
                </p:cNvPr>
                <p:cNvSpPr>
                  <a:spLocks/>
                </p:cNvSpPr>
                <p:nvPr/>
              </p:nvSpPr>
              <p:spPr bwMode="auto">
                <a:xfrm>
                  <a:off x="5203825" y="466725"/>
                  <a:ext cx="179388" cy="161925"/>
                </a:xfrm>
                <a:custGeom>
                  <a:avLst/>
                  <a:gdLst>
                    <a:gd name="T0" fmla="*/ 3 w 55"/>
                    <a:gd name="T1" fmla="*/ 22 h 50"/>
                    <a:gd name="T2" fmla="*/ 9 w 55"/>
                    <a:gd name="T3" fmla="*/ 17 h 50"/>
                    <a:gd name="T4" fmla="*/ 0 w 55"/>
                    <a:gd name="T5" fmla="*/ 6 h 50"/>
                    <a:gd name="T6" fmla="*/ 8 w 55"/>
                    <a:gd name="T7" fmla="*/ 0 h 50"/>
                    <a:gd name="T8" fmla="*/ 17 w 55"/>
                    <a:gd name="T9" fmla="*/ 10 h 50"/>
                    <a:gd name="T10" fmla="*/ 25 w 55"/>
                    <a:gd name="T11" fmla="*/ 4 h 50"/>
                    <a:gd name="T12" fmla="*/ 30 w 55"/>
                    <a:gd name="T13" fmla="*/ 10 h 50"/>
                    <a:gd name="T14" fmla="*/ 23 w 55"/>
                    <a:gd name="T15" fmla="*/ 16 h 50"/>
                    <a:gd name="T16" fmla="*/ 39 w 55"/>
                    <a:gd name="T17" fmla="*/ 36 h 50"/>
                    <a:gd name="T18" fmla="*/ 41 w 55"/>
                    <a:gd name="T19" fmla="*/ 38 h 50"/>
                    <a:gd name="T20" fmla="*/ 43 w 55"/>
                    <a:gd name="T21" fmla="*/ 39 h 50"/>
                    <a:gd name="T22" fmla="*/ 45 w 55"/>
                    <a:gd name="T23" fmla="*/ 39 h 50"/>
                    <a:gd name="T24" fmla="*/ 47 w 55"/>
                    <a:gd name="T25" fmla="*/ 38 h 50"/>
                    <a:gd name="T26" fmla="*/ 49 w 55"/>
                    <a:gd name="T27" fmla="*/ 36 h 50"/>
                    <a:gd name="T28" fmla="*/ 50 w 55"/>
                    <a:gd name="T29" fmla="*/ 34 h 50"/>
                    <a:gd name="T30" fmla="*/ 55 w 55"/>
                    <a:gd name="T31" fmla="*/ 41 h 50"/>
                    <a:gd name="T32" fmla="*/ 53 w 55"/>
                    <a:gd name="T33" fmla="*/ 43 h 50"/>
                    <a:gd name="T34" fmla="*/ 50 w 55"/>
                    <a:gd name="T35" fmla="*/ 45 h 50"/>
                    <a:gd name="T36" fmla="*/ 45 w 55"/>
                    <a:gd name="T37" fmla="*/ 49 h 50"/>
                    <a:gd name="T38" fmla="*/ 40 w 55"/>
                    <a:gd name="T39" fmla="*/ 50 h 50"/>
                    <a:gd name="T40" fmla="*/ 36 w 55"/>
                    <a:gd name="T41" fmla="*/ 48 h 50"/>
                    <a:gd name="T42" fmla="*/ 33 w 55"/>
                    <a:gd name="T43" fmla="*/ 45 h 50"/>
                    <a:gd name="T44" fmla="*/ 14 w 55"/>
                    <a:gd name="T45" fmla="*/ 23 h 50"/>
                    <a:gd name="T46" fmla="*/ 8 w 55"/>
                    <a:gd name="T47" fmla="*/ 28 h 50"/>
                    <a:gd name="T48" fmla="*/ 3 w 55"/>
                    <a:gd name="T49" fmla="*/ 2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50">
                      <a:moveTo>
                        <a:pt x="3" y="22"/>
                      </a:moveTo>
                      <a:cubicBezTo>
                        <a:pt x="9" y="17"/>
                        <a:pt x="9" y="17"/>
                        <a:pt x="9" y="17"/>
                      </a:cubicBezTo>
                      <a:cubicBezTo>
                        <a:pt x="0" y="6"/>
                        <a:pt x="0" y="6"/>
                        <a:pt x="0" y="6"/>
                      </a:cubicBezTo>
                      <a:cubicBezTo>
                        <a:pt x="8" y="0"/>
                        <a:pt x="8" y="0"/>
                        <a:pt x="8" y="0"/>
                      </a:cubicBezTo>
                      <a:cubicBezTo>
                        <a:pt x="17" y="10"/>
                        <a:pt x="17" y="10"/>
                        <a:pt x="17" y="10"/>
                      </a:cubicBezTo>
                      <a:cubicBezTo>
                        <a:pt x="25" y="4"/>
                        <a:pt x="25" y="4"/>
                        <a:pt x="25" y="4"/>
                      </a:cubicBezTo>
                      <a:cubicBezTo>
                        <a:pt x="30" y="10"/>
                        <a:pt x="30" y="10"/>
                        <a:pt x="30" y="10"/>
                      </a:cubicBezTo>
                      <a:cubicBezTo>
                        <a:pt x="23" y="16"/>
                        <a:pt x="23" y="16"/>
                        <a:pt x="23" y="16"/>
                      </a:cubicBezTo>
                      <a:cubicBezTo>
                        <a:pt x="39" y="36"/>
                        <a:pt x="39" y="36"/>
                        <a:pt x="39" y="36"/>
                      </a:cubicBezTo>
                      <a:cubicBezTo>
                        <a:pt x="40" y="37"/>
                        <a:pt x="40" y="37"/>
                        <a:pt x="41" y="38"/>
                      </a:cubicBezTo>
                      <a:cubicBezTo>
                        <a:pt x="41" y="38"/>
                        <a:pt x="42" y="39"/>
                        <a:pt x="43" y="39"/>
                      </a:cubicBezTo>
                      <a:cubicBezTo>
                        <a:pt x="43" y="39"/>
                        <a:pt x="44" y="39"/>
                        <a:pt x="45" y="39"/>
                      </a:cubicBezTo>
                      <a:cubicBezTo>
                        <a:pt x="45" y="39"/>
                        <a:pt x="46" y="38"/>
                        <a:pt x="47" y="38"/>
                      </a:cubicBezTo>
                      <a:cubicBezTo>
                        <a:pt x="47" y="37"/>
                        <a:pt x="48" y="37"/>
                        <a:pt x="49" y="36"/>
                      </a:cubicBezTo>
                      <a:cubicBezTo>
                        <a:pt x="49" y="36"/>
                        <a:pt x="50" y="35"/>
                        <a:pt x="50" y="34"/>
                      </a:cubicBezTo>
                      <a:cubicBezTo>
                        <a:pt x="55" y="41"/>
                        <a:pt x="55" y="41"/>
                        <a:pt x="55" y="41"/>
                      </a:cubicBezTo>
                      <a:cubicBezTo>
                        <a:pt x="54" y="41"/>
                        <a:pt x="54" y="42"/>
                        <a:pt x="53" y="43"/>
                      </a:cubicBezTo>
                      <a:cubicBezTo>
                        <a:pt x="52" y="44"/>
                        <a:pt x="51" y="45"/>
                        <a:pt x="50" y="45"/>
                      </a:cubicBezTo>
                      <a:cubicBezTo>
                        <a:pt x="48" y="47"/>
                        <a:pt x="46" y="48"/>
                        <a:pt x="45" y="49"/>
                      </a:cubicBezTo>
                      <a:cubicBezTo>
                        <a:pt x="43" y="50"/>
                        <a:pt x="42" y="50"/>
                        <a:pt x="40" y="50"/>
                      </a:cubicBezTo>
                      <a:cubicBezTo>
                        <a:pt x="39" y="50"/>
                        <a:pt x="38" y="49"/>
                        <a:pt x="36" y="48"/>
                      </a:cubicBezTo>
                      <a:cubicBezTo>
                        <a:pt x="35" y="47"/>
                        <a:pt x="34" y="46"/>
                        <a:pt x="33" y="45"/>
                      </a:cubicBezTo>
                      <a:cubicBezTo>
                        <a:pt x="14" y="23"/>
                        <a:pt x="14" y="23"/>
                        <a:pt x="14" y="23"/>
                      </a:cubicBezTo>
                      <a:cubicBezTo>
                        <a:pt x="8" y="28"/>
                        <a:pt x="8" y="28"/>
                        <a:pt x="8" y="28"/>
                      </a:cubicBezTo>
                      <a:lnTo>
                        <a:pt x="3"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7">
                  <a:extLst>
                    <a:ext uri="{FF2B5EF4-FFF2-40B4-BE49-F238E27FC236}">
                      <a16:creationId xmlns:a16="http://schemas.microsoft.com/office/drawing/2014/main" id="{0FA41DDD-4637-46AE-AEA0-FB63EDD467B8}"/>
                    </a:ext>
                  </a:extLst>
                </p:cNvPr>
                <p:cNvSpPr>
                  <a:spLocks noEditPoints="1"/>
                </p:cNvSpPr>
                <p:nvPr/>
              </p:nvSpPr>
              <p:spPr bwMode="auto">
                <a:xfrm>
                  <a:off x="5327650" y="401638"/>
                  <a:ext cx="190500" cy="176213"/>
                </a:xfrm>
                <a:custGeom>
                  <a:avLst/>
                  <a:gdLst>
                    <a:gd name="T0" fmla="*/ 49 w 59"/>
                    <a:gd name="T1" fmla="*/ 26 h 54"/>
                    <a:gd name="T2" fmla="*/ 51 w 59"/>
                    <a:gd name="T3" fmla="*/ 28 h 54"/>
                    <a:gd name="T4" fmla="*/ 53 w 59"/>
                    <a:gd name="T5" fmla="*/ 28 h 54"/>
                    <a:gd name="T6" fmla="*/ 54 w 59"/>
                    <a:gd name="T7" fmla="*/ 27 h 54"/>
                    <a:gd name="T8" fmla="*/ 55 w 59"/>
                    <a:gd name="T9" fmla="*/ 26 h 54"/>
                    <a:gd name="T10" fmla="*/ 59 w 59"/>
                    <a:gd name="T11" fmla="*/ 32 h 54"/>
                    <a:gd name="T12" fmla="*/ 58 w 59"/>
                    <a:gd name="T13" fmla="*/ 33 h 54"/>
                    <a:gd name="T14" fmla="*/ 57 w 59"/>
                    <a:gd name="T15" fmla="*/ 34 h 54"/>
                    <a:gd name="T16" fmla="*/ 55 w 59"/>
                    <a:gd name="T17" fmla="*/ 36 h 54"/>
                    <a:gd name="T18" fmla="*/ 54 w 59"/>
                    <a:gd name="T19" fmla="*/ 37 h 54"/>
                    <a:gd name="T20" fmla="*/ 49 w 59"/>
                    <a:gd name="T21" fmla="*/ 39 h 54"/>
                    <a:gd name="T22" fmla="*/ 44 w 59"/>
                    <a:gd name="T23" fmla="*/ 36 h 54"/>
                    <a:gd name="T24" fmla="*/ 40 w 59"/>
                    <a:gd name="T25" fmla="*/ 44 h 54"/>
                    <a:gd name="T26" fmla="*/ 34 w 59"/>
                    <a:gd name="T27" fmla="*/ 50 h 54"/>
                    <a:gd name="T28" fmla="*/ 28 w 59"/>
                    <a:gd name="T29" fmla="*/ 53 h 54"/>
                    <a:gd name="T30" fmla="*/ 22 w 59"/>
                    <a:gd name="T31" fmla="*/ 54 h 54"/>
                    <a:gd name="T32" fmla="*/ 17 w 59"/>
                    <a:gd name="T33" fmla="*/ 52 h 54"/>
                    <a:gd name="T34" fmla="*/ 13 w 59"/>
                    <a:gd name="T35" fmla="*/ 48 h 54"/>
                    <a:gd name="T36" fmla="*/ 10 w 59"/>
                    <a:gd name="T37" fmla="*/ 41 h 54"/>
                    <a:gd name="T38" fmla="*/ 11 w 59"/>
                    <a:gd name="T39" fmla="*/ 35 h 54"/>
                    <a:gd name="T40" fmla="*/ 15 w 59"/>
                    <a:gd name="T41" fmla="*/ 30 h 54"/>
                    <a:gd name="T42" fmla="*/ 20 w 59"/>
                    <a:gd name="T43" fmla="*/ 25 h 54"/>
                    <a:gd name="T44" fmla="*/ 24 w 59"/>
                    <a:gd name="T45" fmla="*/ 22 h 54"/>
                    <a:gd name="T46" fmla="*/ 27 w 59"/>
                    <a:gd name="T47" fmla="*/ 19 h 54"/>
                    <a:gd name="T48" fmla="*/ 29 w 59"/>
                    <a:gd name="T49" fmla="*/ 15 h 54"/>
                    <a:gd name="T50" fmla="*/ 28 w 59"/>
                    <a:gd name="T51" fmla="*/ 12 h 54"/>
                    <a:gd name="T52" fmla="*/ 25 w 59"/>
                    <a:gd name="T53" fmla="*/ 10 h 54"/>
                    <a:gd name="T54" fmla="*/ 22 w 59"/>
                    <a:gd name="T55" fmla="*/ 9 h 54"/>
                    <a:gd name="T56" fmla="*/ 19 w 59"/>
                    <a:gd name="T57" fmla="*/ 10 h 54"/>
                    <a:gd name="T58" fmla="*/ 16 w 59"/>
                    <a:gd name="T59" fmla="*/ 12 h 54"/>
                    <a:gd name="T60" fmla="*/ 11 w 59"/>
                    <a:gd name="T61" fmla="*/ 18 h 54"/>
                    <a:gd name="T62" fmla="*/ 11 w 59"/>
                    <a:gd name="T63" fmla="*/ 24 h 54"/>
                    <a:gd name="T64" fmla="*/ 3 w 59"/>
                    <a:gd name="T65" fmla="*/ 30 h 54"/>
                    <a:gd name="T66" fmla="*/ 0 w 59"/>
                    <a:gd name="T67" fmla="*/ 22 h 54"/>
                    <a:gd name="T68" fmla="*/ 2 w 59"/>
                    <a:gd name="T69" fmla="*/ 16 h 54"/>
                    <a:gd name="T70" fmla="*/ 6 w 59"/>
                    <a:gd name="T71" fmla="*/ 10 h 54"/>
                    <a:gd name="T72" fmla="*/ 12 w 59"/>
                    <a:gd name="T73" fmla="*/ 5 h 54"/>
                    <a:gd name="T74" fmla="*/ 18 w 59"/>
                    <a:gd name="T75" fmla="*/ 2 h 54"/>
                    <a:gd name="T76" fmla="*/ 24 w 59"/>
                    <a:gd name="T77" fmla="*/ 0 h 54"/>
                    <a:gd name="T78" fmla="*/ 30 w 59"/>
                    <a:gd name="T79" fmla="*/ 1 h 54"/>
                    <a:gd name="T80" fmla="*/ 35 w 59"/>
                    <a:gd name="T81" fmla="*/ 6 h 54"/>
                    <a:gd name="T82" fmla="*/ 49 w 59"/>
                    <a:gd name="T83" fmla="*/ 26 h 54"/>
                    <a:gd name="T84" fmla="*/ 33 w 59"/>
                    <a:gd name="T85" fmla="*/ 21 h 54"/>
                    <a:gd name="T86" fmla="*/ 29 w 59"/>
                    <a:gd name="T87" fmla="*/ 26 h 54"/>
                    <a:gd name="T88" fmla="*/ 24 w 59"/>
                    <a:gd name="T89" fmla="*/ 30 h 54"/>
                    <a:gd name="T90" fmla="*/ 21 w 59"/>
                    <a:gd name="T91" fmla="*/ 33 h 54"/>
                    <a:gd name="T92" fmla="*/ 20 w 59"/>
                    <a:gd name="T93" fmla="*/ 35 h 54"/>
                    <a:gd name="T94" fmla="*/ 20 w 59"/>
                    <a:gd name="T95" fmla="*/ 38 h 54"/>
                    <a:gd name="T96" fmla="*/ 21 w 59"/>
                    <a:gd name="T97" fmla="*/ 42 h 54"/>
                    <a:gd name="T98" fmla="*/ 24 w 59"/>
                    <a:gd name="T99" fmla="*/ 44 h 54"/>
                    <a:gd name="T100" fmla="*/ 27 w 59"/>
                    <a:gd name="T101" fmla="*/ 44 h 54"/>
                    <a:gd name="T102" fmla="*/ 30 w 59"/>
                    <a:gd name="T103" fmla="*/ 43 h 54"/>
                    <a:gd name="T104" fmla="*/ 32 w 59"/>
                    <a:gd name="T105" fmla="*/ 41 h 54"/>
                    <a:gd name="T106" fmla="*/ 35 w 59"/>
                    <a:gd name="T107" fmla="*/ 39 h 54"/>
                    <a:gd name="T108" fmla="*/ 38 w 59"/>
                    <a:gd name="T109" fmla="*/ 35 h 54"/>
                    <a:gd name="T110" fmla="*/ 39 w 59"/>
                    <a:gd name="T111" fmla="*/ 31 h 54"/>
                    <a:gd name="T112" fmla="*/ 37 w 59"/>
                    <a:gd name="T113" fmla="*/ 27 h 54"/>
                    <a:gd name="T114" fmla="*/ 33 w 59"/>
                    <a:gd name="T115"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 h="54">
                      <a:moveTo>
                        <a:pt x="49" y="26"/>
                      </a:moveTo>
                      <a:cubicBezTo>
                        <a:pt x="50" y="27"/>
                        <a:pt x="50" y="28"/>
                        <a:pt x="51" y="28"/>
                      </a:cubicBezTo>
                      <a:cubicBezTo>
                        <a:pt x="51" y="28"/>
                        <a:pt x="52" y="28"/>
                        <a:pt x="53" y="28"/>
                      </a:cubicBezTo>
                      <a:cubicBezTo>
                        <a:pt x="53" y="27"/>
                        <a:pt x="54" y="27"/>
                        <a:pt x="54" y="27"/>
                      </a:cubicBezTo>
                      <a:cubicBezTo>
                        <a:pt x="54" y="27"/>
                        <a:pt x="55" y="26"/>
                        <a:pt x="55" y="26"/>
                      </a:cubicBezTo>
                      <a:cubicBezTo>
                        <a:pt x="59" y="32"/>
                        <a:pt x="59" y="32"/>
                        <a:pt x="59" y="32"/>
                      </a:cubicBezTo>
                      <a:cubicBezTo>
                        <a:pt x="59" y="32"/>
                        <a:pt x="59" y="33"/>
                        <a:pt x="58" y="33"/>
                      </a:cubicBezTo>
                      <a:cubicBezTo>
                        <a:pt x="58" y="34"/>
                        <a:pt x="57" y="34"/>
                        <a:pt x="57" y="34"/>
                      </a:cubicBezTo>
                      <a:cubicBezTo>
                        <a:pt x="56" y="35"/>
                        <a:pt x="56" y="35"/>
                        <a:pt x="55" y="36"/>
                      </a:cubicBezTo>
                      <a:cubicBezTo>
                        <a:pt x="55" y="36"/>
                        <a:pt x="55" y="36"/>
                        <a:pt x="54" y="37"/>
                      </a:cubicBezTo>
                      <a:cubicBezTo>
                        <a:pt x="52" y="38"/>
                        <a:pt x="51" y="39"/>
                        <a:pt x="49" y="39"/>
                      </a:cubicBezTo>
                      <a:cubicBezTo>
                        <a:pt x="47" y="39"/>
                        <a:pt x="46" y="38"/>
                        <a:pt x="44" y="36"/>
                      </a:cubicBezTo>
                      <a:cubicBezTo>
                        <a:pt x="44" y="39"/>
                        <a:pt x="42" y="42"/>
                        <a:pt x="40" y="44"/>
                      </a:cubicBezTo>
                      <a:cubicBezTo>
                        <a:pt x="38" y="47"/>
                        <a:pt x="36" y="49"/>
                        <a:pt x="34" y="50"/>
                      </a:cubicBezTo>
                      <a:cubicBezTo>
                        <a:pt x="32" y="52"/>
                        <a:pt x="30" y="52"/>
                        <a:pt x="28" y="53"/>
                      </a:cubicBezTo>
                      <a:cubicBezTo>
                        <a:pt x="26" y="54"/>
                        <a:pt x="24" y="54"/>
                        <a:pt x="22" y="54"/>
                      </a:cubicBezTo>
                      <a:cubicBezTo>
                        <a:pt x="21" y="54"/>
                        <a:pt x="19" y="53"/>
                        <a:pt x="17" y="52"/>
                      </a:cubicBezTo>
                      <a:cubicBezTo>
                        <a:pt x="15" y="51"/>
                        <a:pt x="14" y="50"/>
                        <a:pt x="13" y="48"/>
                      </a:cubicBezTo>
                      <a:cubicBezTo>
                        <a:pt x="11" y="45"/>
                        <a:pt x="10" y="43"/>
                        <a:pt x="10" y="41"/>
                      </a:cubicBezTo>
                      <a:cubicBezTo>
                        <a:pt x="10" y="39"/>
                        <a:pt x="10" y="37"/>
                        <a:pt x="11" y="35"/>
                      </a:cubicBezTo>
                      <a:cubicBezTo>
                        <a:pt x="12" y="33"/>
                        <a:pt x="13" y="32"/>
                        <a:pt x="15" y="30"/>
                      </a:cubicBezTo>
                      <a:cubicBezTo>
                        <a:pt x="16" y="28"/>
                        <a:pt x="18" y="27"/>
                        <a:pt x="20" y="25"/>
                      </a:cubicBezTo>
                      <a:cubicBezTo>
                        <a:pt x="21" y="24"/>
                        <a:pt x="22" y="23"/>
                        <a:pt x="24" y="22"/>
                      </a:cubicBezTo>
                      <a:cubicBezTo>
                        <a:pt x="25" y="21"/>
                        <a:pt x="26" y="20"/>
                        <a:pt x="27" y="19"/>
                      </a:cubicBezTo>
                      <a:cubicBezTo>
                        <a:pt x="28" y="18"/>
                        <a:pt x="28" y="16"/>
                        <a:pt x="29" y="15"/>
                      </a:cubicBezTo>
                      <a:cubicBezTo>
                        <a:pt x="29" y="14"/>
                        <a:pt x="28" y="13"/>
                        <a:pt x="28" y="12"/>
                      </a:cubicBezTo>
                      <a:cubicBezTo>
                        <a:pt x="27" y="11"/>
                        <a:pt x="26" y="10"/>
                        <a:pt x="25" y="10"/>
                      </a:cubicBezTo>
                      <a:cubicBezTo>
                        <a:pt x="24" y="9"/>
                        <a:pt x="23" y="9"/>
                        <a:pt x="22" y="9"/>
                      </a:cubicBezTo>
                      <a:cubicBezTo>
                        <a:pt x="21" y="10"/>
                        <a:pt x="20" y="10"/>
                        <a:pt x="19" y="10"/>
                      </a:cubicBezTo>
                      <a:cubicBezTo>
                        <a:pt x="18" y="11"/>
                        <a:pt x="17" y="11"/>
                        <a:pt x="16" y="12"/>
                      </a:cubicBezTo>
                      <a:cubicBezTo>
                        <a:pt x="13" y="14"/>
                        <a:pt x="12" y="16"/>
                        <a:pt x="11" y="18"/>
                      </a:cubicBezTo>
                      <a:cubicBezTo>
                        <a:pt x="10" y="20"/>
                        <a:pt x="10" y="22"/>
                        <a:pt x="11" y="24"/>
                      </a:cubicBezTo>
                      <a:cubicBezTo>
                        <a:pt x="3" y="30"/>
                        <a:pt x="3" y="30"/>
                        <a:pt x="3" y="30"/>
                      </a:cubicBezTo>
                      <a:cubicBezTo>
                        <a:pt x="1" y="27"/>
                        <a:pt x="0" y="25"/>
                        <a:pt x="0" y="22"/>
                      </a:cubicBezTo>
                      <a:cubicBezTo>
                        <a:pt x="0" y="20"/>
                        <a:pt x="1" y="18"/>
                        <a:pt x="2" y="16"/>
                      </a:cubicBezTo>
                      <a:cubicBezTo>
                        <a:pt x="3" y="14"/>
                        <a:pt x="4" y="12"/>
                        <a:pt x="6" y="10"/>
                      </a:cubicBezTo>
                      <a:cubicBezTo>
                        <a:pt x="8" y="8"/>
                        <a:pt x="10" y="6"/>
                        <a:pt x="12" y="5"/>
                      </a:cubicBezTo>
                      <a:cubicBezTo>
                        <a:pt x="14" y="4"/>
                        <a:pt x="16" y="2"/>
                        <a:pt x="18" y="2"/>
                      </a:cubicBezTo>
                      <a:cubicBezTo>
                        <a:pt x="20" y="1"/>
                        <a:pt x="22" y="0"/>
                        <a:pt x="24" y="0"/>
                      </a:cubicBezTo>
                      <a:cubicBezTo>
                        <a:pt x="26" y="0"/>
                        <a:pt x="28" y="0"/>
                        <a:pt x="30" y="1"/>
                      </a:cubicBezTo>
                      <a:cubicBezTo>
                        <a:pt x="32" y="2"/>
                        <a:pt x="34" y="4"/>
                        <a:pt x="35" y="6"/>
                      </a:cubicBezTo>
                      <a:lnTo>
                        <a:pt x="49" y="26"/>
                      </a:lnTo>
                      <a:close/>
                      <a:moveTo>
                        <a:pt x="33" y="21"/>
                      </a:moveTo>
                      <a:cubicBezTo>
                        <a:pt x="32" y="23"/>
                        <a:pt x="31" y="24"/>
                        <a:pt x="29" y="26"/>
                      </a:cubicBezTo>
                      <a:cubicBezTo>
                        <a:pt x="27" y="27"/>
                        <a:pt x="25" y="29"/>
                        <a:pt x="24" y="30"/>
                      </a:cubicBezTo>
                      <a:cubicBezTo>
                        <a:pt x="23" y="31"/>
                        <a:pt x="22" y="32"/>
                        <a:pt x="21" y="33"/>
                      </a:cubicBezTo>
                      <a:cubicBezTo>
                        <a:pt x="21" y="34"/>
                        <a:pt x="20" y="35"/>
                        <a:pt x="20" y="35"/>
                      </a:cubicBezTo>
                      <a:cubicBezTo>
                        <a:pt x="20" y="36"/>
                        <a:pt x="20" y="37"/>
                        <a:pt x="20" y="38"/>
                      </a:cubicBezTo>
                      <a:cubicBezTo>
                        <a:pt x="20" y="39"/>
                        <a:pt x="20" y="41"/>
                        <a:pt x="21" y="42"/>
                      </a:cubicBezTo>
                      <a:cubicBezTo>
                        <a:pt x="22" y="43"/>
                        <a:pt x="23" y="43"/>
                        <a:pt x="24" y="44"/>
                      </a:cubicBezTo>
                      <a:cubicBezTo>
                        <a:pt x="25" y="44"/>
                        <a:pt x="26" y="44"/>
                        <a:pt x="27" y="44"/>
                      </a:cubicBezTo>
                      <a:cubicBezTo>
                        <a:pt x="28" y="44"/>
                        <a:pt x="29" y="43"/>
                        <a:pt x="30" y="43"/>
                      </a:cubicBezTo>
                      <a:cubicBezTo>
                        <a:pt x="31" y="42"/>
                        <a:pt x="32" y="42"/>
                        <a:pt x="32" y="41"/>
                      </a:cubicBezTo>
                      <a:cubicBezTo>
                        <a:pt x="33" y="41"/>
                        <a:pt x="34" y="40"/>
                        <a:pt x="35" y="39"/>
                      </a:cubicBezTo>
                      <a:cubicBezTo>
                        <a:pt x="36" y="38"/>
                        <a:pt x="37" y="37"/>
                        <a:pt x="38" y="35"/>
                      </a:cubicBezTo>
                      <a:cubicBezTo>
                        <a:pt x="38" y="34"/>
                        <a:pt x="38" y="33"/>
                        <a:pt x="39" y="31"/>
                      </a:cubicBezTo>
                      <a:cubicBezTo>
                        <a:pt x="39" y="30"/>
                        <a:pt x="38" y="29"/>
                        <a:pt x="37" y="27"/>
                      </a:cubicBezTo>
                      <a:lnTo>
                        <a:pt x="33"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8">
                  <a:extLst>
                    <a:ext uri="{FF2B5EF4-FFF2-40B4-BE49-F238E27FC236}">
                      <a16:creationId xmlns:a16="http://schemas.microsoft.com/office/drawing/2014/main" id="{3F9347A0-0E9D-48F8-96E8-27CB89E3943B}"/>
                    </a:ext>
                  </a:extLst>
                </p:cNvPr>
                <p:cNvSpPr>
                  <a:spLocks noEditPoints="1"/>
                </p:cNvSpPr>
                <p:nvPr/>
              </p:nvSpPr>
              <p:spPr bwMode="auto">
                <a:xfrm>
                  <a:off x="5554663" y="230188"/>
                  <a:ext cx="214313" cy="220663"/>
                </a:xfrm>
                <a:custGeom>
                  <a:avLst/>
                  <a:gdLst>
                    <a:gd name="T0" fmla="*/ 46 w 66"/>
                    <a:gd name="T1" fmla="*/ 51 h 68"/>
                    <a:gd name="T2" fmla="*/ 40 w 66"/>
                    <a:gd name="T3" fmla="*/ 61 h 68"/>
                    <a:gd name="T4" fmla="*/ 32 w 66"/>
                    <a:gd name="T5" fmla="*/ 66 h 68"/>
                    <a:gd name="T6" fmla="*/ 23 w 66"/>
                    <a:gd name="T7" fmla="*/ 68 h 68"/>
                    <a:gd name="T8" fmla="*/ 16 w 66"/>
                    <a:gd name="T9" fmla="*/ 67 h 68"/>
                    <a:gd name="T10" fmla="*/ 10 w 66"/>
                    <a:gd name="T11" fmla="*/ 63 h 68"/>
                    <a:gd name="T12" fmla="*/ 5 w 66"/>
                    <a:gd name="T13" fmla="*/ 56 h 68"/>
                    <a:gd name="T14" fmla="*/ 4 w 66"/>
                    <a:gd name="T15" fmla="*/ 49 h 68"/>
                    <a:gd name="T16" fmla="*/ 5 w 66"/>
                    <a:gd name="T17" fmla="*/ 43 h 68"/>
                    <a:gd name="T18" fmla="*/ 8 w 66"/>
                    <a:gd name="T19" fmla="*/ 38 h 68"/>
                    <a:gd name="T20" fmla="*/ 12 w 66"/>
                    <a:gd name="T21" fmla="*/ 32 h 68"/>
                    <a:gd name="T22" fmla="*/ 9 w 66"/>
                    <a:gd name="T23" fmla="*/ 30 h 68"/>
                    <a:gd name="T24" fmla="*/ 6 w 66"/>
                    <a:gd name="T25" fmla="*/ 28 h 68"/>
                    <a:gd name="T26" fmla="*/ 3 w 66"/>
                    <a:gd name="T27" fmla="*/ 25 h 68"/>
                    <a:gd name="T28" fmla="*/ 1 w 66"/>
                    <a:gd name="T29" fmla="*/ 21 h 68"/>
                    <a:gd name="T30" fmla="*/ 0 w 66"/>
                    <a:gd name="T31" fmla="*/ 15 h 68"/>
                    <a:gd name="T32" fmla="*/ 1 w 66"/>
                    <a:gd name="T33" fmla="*/ 9 h 68"/>
                    <a:gd name="T34" fmla="*/ 5 w 66"/>
                    <a:gd name="T35" fmla="*/ 4 h 68"/>
                    <a:gd name="T36" fmla="*/ 10 w 66"/>
                    <a:gd name="T37" fmla="*/ 1 h 68"/>
                    <a:gd name="T38" fmla="*/ 16 w 66"/>
                    <a:gd name="T39" fmla="*/ 0 h 68"/>
                    <a:gd name="T40" fmla="*/ 22 w 66"/>
                    <a:gd name="T41" fmla="*/ 1 h 68"/>
                    <a:gd name="T42" fmla="*/ 27 w 66"/>
                    <a:gd name="T43" fmla="*/ 4 h 68"/>
                    <a:gd name="T44" fmla="*/ 31 w 66"/>
                    <a:gd name="T45" fmla="*/ 10 h 68"/>
                    <a:gd name="T46" fmla="*/ 32 w 66"/>
                    <a:gd name="T47" fmla="*/ 15 h 68"/>
                    <a:gd name="T48" fmla="*/ 31 w 66"/>
                    <a:gd name="T49" fmla="*/ 20 h 68"/>
                    <a:gd name="T50" fmla="*/ 29 w 66"/>
                    <a:gd name="T51" fmla="*/ 25 h 68"/>
                    <a:gd name="T52" fmla="*/ 26 w 66"/>
                    <a:gd name="T53" fmla="*/ 30 h 68"/>
                    <a:gd name="T54" fmla="*/ 40 w 66"/>
                    <a:gd name="T55" fmla="*/ 37 h 68"/>
                    <a:gd name="T56" fmla="*/ 40 w 66"/>
                    <a:gd name="T57" fmla="*/ 33 h 68"/>
                    <a:gd name="T58" fmla="*/ 39 w 66"/>
                    <a:gd name="T59" fmla="*/ 28 h 68"/>
                    <a:gd name="T60" fmla="*/ 47 w 66"/>
                    <a:gd name="T61" fmla="*/ 25 h 68"/>
                    <a:gd name="T62" fmla="*/ 49 w 66"/>
                    <a:gd name="T63" fmla="*/ 33 h 68"/>
                    <a:gd name="T64" fmla="*/ 49 w 66"/>
                    <a:gd name="T65" fmla="*/ 42 h 68"/>
                    <a:gd name="T66" fmla="*/ 66 w 66"/>
                    <a:gd name="T67" fmla="*/ 51 h 68"/>
                    <a:gd name="T68" fmla="*/ 54 w 66"/>
                    <a:gd name="T69" fmla="*/ 56 h 68"/>
                    <a:gd name="T70" fmla="*/ 46 w 66"/>
                    <a:gd name="T71" fmla="*/ 51 h 68"/>
                    <a:gd name="T72" fmla="*/ 13 w 66"/>
                    <a:gd name="T73" fmla="*/ 8 h 68"/>
                    <a:gd name="T74" fmla="*/ 9 w 66"/>
                    <a:gd name="T75" fmla="*/ 12 h 68"/>
                    <a:gd name="T76" fmla="*/ 9 w 66"/>
                    <a:gd name="T77" fmla="*/ 18 h 68"/>
                    <a:gd name="T78" fmla="*/ 11 w 66"/>
                    <a:gd name="T79" fmla="*/ 20 h 68"/>
                    <a:gd name="T80" fmla="*/ 13 w 66"/>
                    <a:gd name="T81" fmla="*/ 22 h 68"/>
                    <a:gd name="T82" fmla="*/ 16 w 66"/>
                    <a:gd name="T83" fmla="*/ 24 h 68"/>
                    <a:gd name="T84" fmla="*/ 19 w 66"/>
                    <a:gd name="T85" fmla="*/ 26 h 68"/>
                    <a:gd name="T86" fmla="*/ 21 w 66"/>
                    <a:gd name="T87" fmla="*/ 23 h 68"/>
                    <a:gd name="T88" fmla="*/ 22 w 66"/>
                    <a:gd name="T89" fmla="*/ 20 h 68"/>
                    <a:gd name="T90" fmla="*/ 23 w 66"/>
                    <a:gd name="T91" fmla="*/ 16 h 68"/>
                    <a:gd name="T92" fmla="*/ 22 w 66"/>
                    <a:gd name="T93" fmla="*/ 13 h 68"/>
                    <a:gd name="T94" fmla="*/ 19 w 66"/>
                    <a:gd name="T95" fmla="*/ 8 h 68"/>
                    <a:gd name="T96" fmla="*/ 13 w 66"/>
                    <a:gd name="T97" fmla="*/ 8 h 68"/>
                    <a:gd name="T98" fmla="*/ 20 w 66"/>
                    <a:gd name="T99" fmla="*/ 37 h 68"/>
                    <a:gd name="T100" fmla="*/ 18 w 66"/>
                    <a:gd name="T101" fmla="*/ 40 h 68"/>
                    <a:gd name="T102" fmla="*/ 15 w 66"/>
                    <a:gd name="T103" fmla="*/ 43 h 68"/>
                    <a:gd name="T104" fmla="*/ 14 w 66"/>
                    <a:gd name="T105" fmla="*/ 47 h 68"/>
                    <a:gd name="T106" fmla="*/ 15 w 66"/>
                    <a:gd name="T107" fmla="*/ 52 h 68"/>
                    <a:gd name="T108" fmla="*/ 21 w 66"/>
                    <a:gd name="T109" fmla="*/ 59 h 68"/>
                    <a:gd name="T110" fmla="*/ 29 w 66"/>
                    <a:gd name="T111" fmla="*/ 58 h 68"/>
                    <a:gd name="T112" fmla="*/ 33 w 66"/>
                    <a:gd name="T113" fmla="*/ 56 h 68"/>
                    <a:gd name="T114" fmla="*/ 36 w 66"/>
                    <a:gd name="T115" fmla="*/ 53 h 68"/>
                    <a:gd name="T116" fmla="*/ 37 w 66"/>
                    <a:gd name="T117" fmla="*/ 50 h 68"/>
                    <a:gd name="T118" fmla="*/ 38 w 66"/>
                    <a:gd name="T119" fmla="*/ 47 h 68"/>
                    <a:gd name="T120" fmla="*/ 20 w 66"/>
                    <a:gd name="T121" fmla="*/ 3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68">
                      <a:moveTo>
                        <a:pt x="46" y="51"/>
                      </a:moveTo>
                      <a:cubicBezTo>
                        <a:pt x="44" y="55"/>
                        <a:pt x="43" y="58"/>
                        <a:pt x="40" y="61"/>
                      </a:cubicBezTo>
                      <a:cubicBezTo>
                        <a:pt x="38" y="63"/>
                        <a:pt x="35" y="65"/>
                        <a:pt x="32" y="66"/>
                      </a:cubicBezTo>
                      <a:cubicBezTo>
                        <a:pt x="29" y="67"/>
                        <a:pt x="26" y="68"/>
                        <a:pt x="23" y="68"/>
                      </a:cubicBezTo>
                      <a:cubicBezTo>
                        <a:pt x="21" y="68"/>
                        <a:pt x="18" y="68"/>
                        <a:pt x="16" y="67"/>
                      </a:cubicBezTo>
                      <a:cubicBezTo>
                        <a:pt x="14" y="66"/>
                        <a:pt x="12" y="65"/>
                        <a:pt x="10" y="63"/>
                      </a:cubicBezTo>
                      <a:cubicBezTo>
                        <a:pt x="8" y="61"/>
                        <a:pt x="6" y="59"/>
                        <a:pt x="5" y="56"/>
                      </a:cubicBezTo>
                      <a:cubicBezTo>
                        <a:pt x="4" y="54"/>
                        <a:pt x="4" y="51"/>
                        <a:pt x="4" y="49"/>
                      </a:cubicBezTo>
                      <a:cubicBezTo>
                        <a:pt x="4" y="47"/>
                        <a:pt x="5" y="45"/>
                        <a:pt x="5" y="43"/>
                      </a:cubicBezTo>
                      <a:cubicBezTo>
                        <a:pt x="6" y="41"/>
                        <a:pt x="7" y="39"/>
                        <a:pt x="8" y="38"/>
                      </a:cubicBezTo>
                      <a:cubicBezTo>
                        <a:pt x="10" y="36"/>
                        <a:pt x="11" y="34"/>
                        <a:pt x="12" y="32"/>
                      </a:cubicBezTo>
                      <a:cubicBezTo>
                        <a:pt x="11" y="32"/>
                        <a:pt x="10" y="31"/>
                        <a:pt x="9" y="30"/>
                      </a:cubicBezTo>
                      <a:cubicBezTo>
                        <a:pt x="8" y="30"/>
                        <a:pt x="7" y="29"/>
                        <a:pt x="6" y="28"/>
                      </a:cubicBezTo>
                      <a:cubicBezTo>
                        <a:pt x="5" y="27"/>
                        <a:pt x="4" y="26"/>
                        <a:pt x="3" y="25"/>
                      </a:cubicBezTo>
                      <a:cubicBezTo>
                        <a:pt x="2" y="24"/>
                        <a:pt x="1" y="23"/>
                        <a:pt x="1" y="21"/>
                      </a:cubicBezTo>
                      <a:cubicBezTo>
                        <a:pt x="0" y="19"/>
                        <a:pt x="0" y="17"/>
                        <a:pt x="0" y="15"/>
                      </a:cubicBezTo>
                      <a:cubicBezTo>
                        <a:pt x="0" y="13"/>
                        <a:pt x="0" y="11"/>
                        <a:pt x="1" y="9"/>
                      </a:cubicBezTo>
                      <a:cubicBezTo>
                        <a:pt x="2" y="7"/>
                        <a:pt x="3" y="6"/>
                        <a:pt x="5" y="4"/>
                      </a:cubicBezTo>
                      <a:cubicBezTo>
                        <a:pt x="6" y="3"/>
                        <a:pt x="8" y="2"/>
                        <a:pt x="10" y="1"/>
                      </a:cubicBezTo>
                      <a:cubicBezTo>
                        <a:pt x="12" y="0"/>
                        <a:pt x="14" y="0"/>
                        <a:pt x="16" y="0"/>
                      </a:cubicBezTo>
                      <a:cubicBezTo>
                        <a:pt x="18" y="0"/>
                        <a:pt x="20" y="0"/>
                        <a:pt x="22" y="1"/>
                      </a:cubicBezTo>
                      <a:cubicBezTo>
                        <a:pt x="24" y="1"/>
                        <a:pt x="26" y="2"/>
                        <a:pt x="27" y="4"/>
                      </a:cubicBezTo>
                      <a:cubicBezTo>
                        <a:pt x="29" y="5"/>
                        <a:pt x="30" y="7"/>
                        <a:pt x="31" y="10"/>
                      </a:cubicBezTo>
                      <a:cubicBezTo>
                        <a:pt x="32" y="11"/>
                        <a:pt x="32" y="13"/>
                        <a:pt x="32" y="15"/>
                      </a:cubicBezTo>
                      <a:cubicBezTo>
                        <a:pt x="32" y="17"/>
                        <a:pt x="32" y="19"/>
                        <a:pt x="31" y="20"/>
                      </a:cubicBezTo>
                      <a:cubicBezTo>
                        <a:pt x="31" y="22"/>
                        <a:pt x="30" y="24"/>
                        <a:pt x="29" y="25"/>
                      </a:cubicBezTo>
                      <a:cubicBezTo>
                        <a:pt x="28" y="27"/>
                        <a:pt x="27" y="28"/>
                        <a:pt x="26" y="30"/>
                      </a:cubicBezTo>
                      <a:cubicBezTo>
                        <a:pt x="40" y="37"/>
                        <a:pt x="40" y="37"/>
                        <a:pt x="40" y="37"/>
                      </a:cubicBezTo>
                      <a:cubicBezTo>
                        <a:pt x="40" y="36"/>
                        <a:pt x="40" y="35"/>
                        <a:pt x="40" y="33"/>
                      </a:cubicBezTo>
                      <a:cubicBezTo>
                        <a:pt x="40" y="32"/>
                        <a:pt x="39" y="30"/>
                        <a:pt x="39" y="28"/>
                      </a:cubicBezTo>
                      <a:cubicBezTo>
                        <a:pt x="47" y="25"/>
                        <a:pt x="47" y="25"/>
                        <a:pt x="47" y="25"/>
                      </a:cubicBezTo>
                      <a:cubicBezTo>
                        <a:pt x="48" y="28"/>
                        <a:pt x="49" y="31"/>
                        <a:pt x="49" y="33"/>
                      </a:cubicBezTo>
                      <a:cubicBezTo>
                        <a:pt x="49" y="36"/>
                        <a:pt x="49" y="39"/>
                        <a:pt x="49" y="42"/>
                      </a:cubicBezTo>
                      <a:cubicBezTo>
                        <a:pt x="66" y="51"/>
                        <a:pt x="66" y="51"/>
                        <a:pt x="66" y="51"/>
                      </a:cubicBezTo>
                      <a:cubicBezTo>
                        <a:pt x="54" y="56"/>
                        <a:pt x="54" y="56"/>
                        <a:pt x="54" y="56"/>
                      </a:cubicBezTo>
                      <a:lnTo>
                        <a:pt x="46" y="51"/>
                      </a:lnTo>
                      <a:close/>
                      <a:moveTo>
                        <a:pt x="13" y="8"/>
                      </a:moveTo>
                      <a:cubicBezTo>
                        <a:pt x="11" y="9"/>
                        <a:pt x="10" y="10"/>
                        <a:pt x="9" y="12"/>
                      </a:cubicBezTo>
                      <a:cubicBezTo>
                        <a:pt x="9" y="14"/>
                        <a:pt x="9" y="15"/>
                        <a:pt x="9" y="18"/>
                      </a:cubicBezTo>
                      <a:cubicBezTo>
                        <a:pt x="10" y="19"/>
                        <a:pt x="10" y="19"/>
                        <a:pt x="11" y="20"/>
                      </a:cubicBezTo>
                      <a:cubicBezTo>
                        <a:pt x="12" y="21"/>
                        <a:pt x="13" y="22"/>
                        <a:pt x="13" y="22"/>
                      </a:cubicBezTo>
                      <a:cubicBezTo>
                        <a:pt x="14" y="23"/>
                        <a:pt x="15" y="23"/>
                        <a:pt x="16" y="24"/>
                      </a:cubicBezTo>
                      <a:cubicBezTo>
                        <a:pt x="17" y="24"/>
                        <a:pt x="18" y="25"/>
                        <a:pt x="19" y="26"/>
                      </a:cubicBezTo>
                      <a:cubicBezTo>
                        <a:pt x="20" y="25"/>
                        <a:pt x="20" y="24"/>
                        <a:pt x="21" y="23"/>
                      </a:cubicBezTo>
                      <a:cubicBezTo>
                        <a:pt x="21" y="22"/>
                        <a:pt x="22" y="21"/>
                        <a:pt x="22" y="20"/>
                      </a:cubicBezTo>
                      <a:cubicBezTo>
                        <a:pt x="23" y="18"/>
                        <a:pt x="23" y="17"/>
                        <a:pt x="23" y="16"/>
                      </a:cubicBezTo>
                      <a:cubicBezTo>
                        <a:pt x="23" y="15"/>
                        <a:pt x="23" y="14"/>
                        <a:pt x="22" y="13"/>
                      </a:cubicBezTo>
                      <a:cubicBezTo>
                        <a:pt x="21" y="11"/>
                        <a:pt x="20" y="9"/>
                        <a:pt x="19" y="8"/>
                      </a:cubicBezTo>
                      <a:cubicBezTo>
                        <a:pt x="17" y="8"/>
                        <a:pt x="15" y="7"/>
                        <a:pt x="13" y="8"/>
                      </a:cubicBezTo>
                      <a:close/>
                      <a:moveTo>
                        <a:pt x="20" y="37"/>
                      </a:moveTo>
                      <a:cubicBezTo>
                        <a:pt x="19" y="38"/>
                        <a:pt x="19" y="39"/>
                        <a:pt x="18" y="40"/>
                      </a:cubicBezTo>
                      <a:cubicBezTo>
                        <a:pt x="17" y="41"/>
                        <a:pt x="16" y="42"/>
                        <a:pt x="15" y="43"/>
                      </a:cubicBezTo>
                      <a:cubicBezTo>
                        <a:pt x="15" y="44"/>
                        <a:pt x="14" y="46"/>
                        <a:pt x="14" y="47"/>
                      </a:cubicBezTo>
                      <a:cubicBezTo>
                        <a:pt x="14" y="49"/>
                        <a:pt x="14" y="50"/>
                        <a:pt x="15" y="52"/>
                      </a:cubicBezTo>
                      <a:cubicBezTo>
                        <a:pt x="16" y="55"/>
                        <a:pt x="18" y="57"/>
                        <a:pt x="21" y="59"/>
                      </a:cubicBezTo>
                      <a:cubicBezTo>
                        <a:pt x="23" y="60"/>
                        <a:pt x="26" y="60"/>
                        <a:pt x="29" y="58"/>
                      </a:cubicBezTo>
                      <a:cubicBezTo>
                        <a:pt x="31" y="58"/>
                        <a:pt x="32" y="57"/>
                        <a:pt x="33" y="56"/>
                      </a:cubicBezTo>
                      <a:cubicBezTo>
                        <a:pt x="34" y="55"/>
                        <a:pt x="35" y="54"/>
                        <a:pt x="36" y="53"/>
                      </a:cubicBezTo>
                      <a:cubicBezTo>
                        <a:pt x="36" y="52"/>
                        <a:pt x="37" y="51"/>
                        <a:pt x="37" y="50"/>
                      </a:cubicBezTo>
                      <a:cubicBezTo>
                        <a:pt x="37" y="49"/>
                        <a:pt x="38" y="48"/>
                        <a:pt x="38" y="47"/>
                      </a:cubicBezTo>
                      <a:lnTo>
                        <a:pt x="2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9">
                  <a:extLst>
                    <a:ext uri="{FF2B5EF4-FFF2-40B4-BE49-F238E27FC236}">
                      <a16:creationId xmlns:a16="http://schemas.microsoft.com/office/drawing/2014/main" id="{E4248F43-72B5-4CDD-B215-5FBE698B8865}"/>
                    </a:ext>
                  </a:extLst>
                </p:cNvPr>
                <p:cNvSpPr>
                  <a:spLocks/>
                </p:cNvSpPr>
                <p:nvPr/>
              </p:nvSpPr>
              <p:spPr bwMode="auto">
                <a:xfrm>
                  <a:off x="5816600" y="161925"/>
                  <a:ext cx="77788" cy="217488"/>
                </a:xfrm>
                <a:custGeom>
                  <a:avLst/>
                  <a:gdLst>
                    <a:gd name="T0" fmla="*/ 0 w 49"/>
                    <a:gd name="T1" fmla="*/ 4 h 137"/>
                    <a:gd name="T2" fmla="*/ 23 w 49"/>
                    <a:gd name="T3" fmla="*/ 0 h 137"/>
                    <a:gd name="T4" fmla="*/ 49 w 49"/>
                    <a:gd name="T5" fmla="*/ 131 h 137"/>
                    <a:gd name="T6" fmla="*/ 27 w 49"/>
                    <a:gd name="T7" fmla="*/ 137 h 137"/>
                    <a:gd name="T8" fmla="*/ 0 w 49"/>
                    <a:gd name="T9" fmla="*/ 4 h 137"/>
                  </a:gdLst>
                  <a:ahLst/>
                  <a:cxnLst>
                    <a:cxn ang="0">
                      <a:pos x="T0" y="T1"/>
                    </a:cxn>
                    <a:cxn ang="0">
                      <a:pos x="T2" y="T3"/>
                    </a:cxn>
                    <a:cxn ang="0">
                      <a:pos x="T4" y="T5"/>
                    </a:cxn>
                    <a:cxn ang="0">
                      <a:pos x="T6" y="T7"/>
                    </a:cxn>
                    <a:cxn ang="0">
                      <a:pos x="T8" y="T9"/>
                    </a:cxn>
                  </a:cxnLst>
                  <a:rect l="0" t="0" r="r" b="b"/>
                  <a:pathLst>
                    <a:path w="49" h="137">
                      <a:moveTo>
                        <a:pt x="0" y="4"/>
                      </a:moveTo>
                      <a:lnTo>
                        <a:pt x="23" y="0"/>
                      </a:lnTo>
                      <a:lnTo>
                        <a:pt x="49" y="131"/>
                      </a:lnTo>
                      <a:lnTo>
                        <a:pt x="27" y="137"/>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90">
                  <a:extLst>
                    <a:ext uri="{FF2B5EF4-FFF2-40B4-BE49-F238E27FC236}">
                      <a16:creationId xmlns:a16="http://schemas.microsoft.com/office/drawing/2014/main" id="{51AB381E-AA35-45D4-9F81-C5FD800A7644}"/>
                    </a:ext>
                  </a:extLst>
                </p:cNvPr>
                <p:cNvSpPr>
                  <a:spLocks/>
                </p:cNvSpPr>
                <p:nvPr/>
              </p:nvSpPr>
              <p:spPr bwMode="auto">
                <a:xfrm>
                  <a:off x="5918200" y="198438"/>
                  <a:ext cx="146050" cy="165100"/>
                </a:xfrm>
                <a:custGeom>
                  <a:avLst/>
                  <a:gdLst>
                    <a:gd name="T0" fmla="*/ 0 w 45"/>
                    <a:gd name="T1" fmla="*/ 4 h 51"/>
                    <a:gd name="T2" fmla="*/ 9 w 45"/>
                    <a:gd name="T3" fmla="*/ 3 h 51"/>
                    <a:gd name="T4" fmla="*/ 10 w 45"/>
                    <a:gd name="T5" fmla="*/ 10 h 51"/>
                    <a:gd name="T6" fmla="*/ 10 w 45"/>
                    <a:gd name="T7" fmla="*/ 10 h 51"/>
                    <a:gd name="T8" fmla="*/ 16 w 45"/>
                    <a:gd name="T9" fmla="*/ 3 h 51"/>
                    <a:gd name="T10" fmla="*/ 24 w 45"/>
                    <a:gd name="T11" fmla="*/ 0 h 51"/>
                    <a:gd name="T12" fmla="*/ 37 w 45"/>
                    <a:gd name="T13" fmla="*/ 3 h 51"/>
                    <a:gd name="T14" fmla="*/ 42 w 45"/>
                    <a:gd name="T15" fmla="*/ 15 h 51"/>
                    <a:gd name="T16" fmla="*/ 45 w 45"/>
                    <a:gd name="T17" fmla="*/ 47 h 51"/>
                    <a:gd name="T18" fmla="*/ 35 w 45"/>
                    <a:gd name="T19" fmla="*/ 48 h 51"/>
                    <a:gd name="T20" fmla="*/ 32 w 45"/>
                    <a:gd name="T21" fmla="*/ 19 h 51"/>
                    <a:gd name="T22" fmla="*/ 29 w 45"/>
                    <a:gd name="T23" fmla="*/ 11 h 51"/>
                    <a:gd name="T24" fmla="*/ 22 w 45"/>
                    <a:gd name="T25" fmla="*/ 9 h 51"/>
                    <a:gd name="T26" fmla="*/ 17 w 45"/>
                    <a:gd name="T27" fmla="*/ 10 h 51"/>
                    <a:gd name="T28" fmla="*/ 14 w 45"/>
                    <a:gd name="T29" fmla="*/ 13 h 51"/>
                    <a:gd name="T30" fmla="*/ 12 w 45"/>
                    <a:gd name="T31" fmla="*/ 17 h 51"/>
                    <a:gd name="T32" fmla="*/ 12 w 45"/>
                    <a:gd name="T33" fmla="*/ 22 h 51"/>
                    <a:gd name="T34" fmla="*/ 14 w 45"/>
                    <a:gd name="T35" fmla="*/ 50 h 51"/>
                    <a:gd name="T36" fmla="*/ 4 w 45"/>
                    <a:gd name="T37" fmla="*/ 51 h 51"/>
                    <a:gd name="T38" fmla="*/ 0 w 45"/>
                    <a:gd name="T39"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1">
                      <a:moveTo>
                        <a:pt x="0" y="4"/>
                      </a:moveTo>
                      <a:cubicBezTo>
                        <a:pt x="9" y="3"/>
                        <a:pt x="9" y="3"/>
                        <a:pt x="9" y="3"/>
                      </a:cubicBezTo>
                      <a:cubicBezTo>
                        <a:pt x="10" y="10"/>
                        <a:pt x="10" y="10"/>
                        <a:pt x="10" y="10"/>
                      </a:cubicBezTo>
                      <a:cubicBezTo>
                        <a:pt x="10" y="10"/>
                        <a:pt x="10" y="10"/>
                        <a:pt x="10" y="10"/>
                      </a:cubicBezTo>
                      <a:cubicBezTo>
                        <a:pt x="12" y="7"/>
                        <a:pt x="14" y="5"/>
                        <a:pt x="16" y="3"/>
                      </a:cubicBezTo>
                      <a:cubicBezTo>
                        <a:pt x="18" y="1"/>
                        <a:pt x="21" y="0"/>
                        <a:pt x="24" y="0"/>
                      </a:cubicBezTo>
                      <a:cubicBezTo>
                        <a:pt x="29" y="0"/>
                        <a:pt x="34" y="1"/>
                        <a:pt x="37" y="3"/>
                      </a:cubicBezTo>
                      <a:cubicBezTo>
                        <a:pt x="40" y="6"/>
                        <a:pt x="42" y="9"/>
                        <a:pt x="42" y="15"/>
                      </a:cubicBezTo>
                      <a:cubicBezTo>
                        <a:pt x="45" y="47"/>
                        <a:pt x="45" y="47"/>
                        <a:pt x="45" y="47"/>
                      </a:cubicBezTo>
                      <a:cubicBezTo>
                        <a:pt x="35" y="48"/>
                        <a:pt x="35" y="48"/>
                        <a:pt x="35" y="48"/>
                      </a:cubicBezTo>
                      <a:cubicBezTo>
                        <a:pt x="32" y="19"/>
                        <a:pt x="32" y="19"/>
                        <a:pt x="32" y="19"/>
                      </a:cubicBezTo>
                      <a:cubicBezTo>
                        <a:pt x="32" y="15"/>
                        <a:pt x="31" y="12"/>
                        <a:pt x="29" y="11"/>
                      </a:cubicBezTo>
                      <a:cubicBezTo>
                        <a:pt x="28" y="9"/>
                        <a:pt x="25" y="8"/>
                        <a:pt x="22" y="9"/>
                      </a:cubicBezTo>
                      <a:cubicBezTo>
                        <a:pt x="20" y="9"/>
                        <a:pt x="19" y="9"/>
                        <a:pt x="17" y="10"/>
                      </a:cubicBezTo>
                      <a:cubicBezTo>
                        <a:pt x="16" y="11"/>
                        <a:pt x="15" y="12"/>
                        <a:pt x="14" y="13"/>
                      </a:cubicBezTo>
                      <a:cubicBezTo>
                        <a:pt x="13" y="14"/>
                        <a:pt x="13" y="16"/>
                        <a:pt x="12" y="17"/>
                      </a:cubicBezTo>
                      <a:cubicBezTo>
                        <a:pt x="12" y="19"/>
                        <a:pt x="12" y="20"/>
                        <a:pt x="12" y="22"/>
                      </a:cubicBezTo>
                      <a:cubicBezTo>
                        <a:pt x="14" y="50"/>
                        <a:pt x="14" y="50"/>
                        <a:pt x="14" y="50"/>
                      </a:cubicBezTo>
                      <a:cubicBezTo>
                        <a:pt x="4" y="51"/>
                        <a:pt x="4" y="51"/>
                        <a:pt x="4" y="51"/>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1">
                  <a:extLst>
                    <a:ext uri="{FF2B5EF4-FFF2-40B4-BE49-F238E27FC236}">
                      <a16:creationId xmlns:a16="http://schemas.microsoft.com/office/drawing/2014/main" id="{037E39AB-6E81-49C1-9AD1-AC995530A7B7}"/>
                    </a:ext>
                  </a:extLst>
                </p:cNvPr>
                <p:cNvSpPr>
                  <a:spLocks/>
                </p:cNvSpPr>
                <p:nvPr/>
              </p:nvSpPr>
              <p:spPr bwMode="auto">
                <a:xfrm>
                  <a:off x="6083300" y="152400"/>
                  <a:ext cx="90488" cy="201613"/>
                </a:xfrm>
                <a:custGeom>
                  <a:avLst/>
                  <a:gdLst>
                    <a:gd name="T0" fmla="*/ 0 w 28"/>
                    <a:gd name="T1" fmla="*/ 14 h 62"/>
                    <a:gd name="T2" fmla="*/ 8 w 28"/>
                    <a:gd name="T3" fmla="*/ 14 h 62"/>
                    <a:gd name="T4" fmla="*/ 8 w 28"/>
                    <a:gd name="T5" fmla="*/ 0 h 62"/>
                    <a:gd name="T6" fmla="*/ 18 w 28"/>
                    <a:gd name="T7" fmla="*/ 0 h 62"/>
                    <a:gd name="T8" fmla="*/ 18 w 28"/>
                    <a:gd name="T9" fmla="*/ 14 h 62"/>
                    <a:gd name="T10" fmla="*/ 28 w 28"/>
                    <a:gd name="T11" fmla="*/ 15 h 62"/>
                    <a:gd name="T12" fmla="*/ 28 w 28"/>
                    <a:gd name="T13" fmla="*/ 22 h 62"/>
                    <a:gd name="T14" fmla="*/ 18 w 28"/>
                    <a:gd name="T15" fmla="*/ 22 h 62"/>
                    <a:gd name="T16" fmla="*/ 18 w 28"/>
                    <a:gd name="T17" fmla="*/ 48 h 62"/>
                    <a:gd name="T18" fmla="*/ 18 w 28"/>
                    <a:gd name="T19" fmla="*/ 50 h 62"/>
                    <a:gd name="T20" fmla="*/ 18 w 28"/>
                    <a:gd name="T21" fmla="*/ 52 h 62"/>
                    <a:gd name="T22" fmla="*/ 20 w 28"/>
                    <a:gd name="T23" fmla="*/ 54 h 62"/>
                    <a:gd name="T24" fmla="*/ 22 w 28"/>
                    <a:gd name="T25" fmla="*/ 54 h 62"/>
                    <a:gd name="T26" fmla="*/ 25 w 28"/>
                    <a:gd name="T27" fmla="*/ 54 h 62"/>
                    <a:gd name="T28" fmla="*/ 27 w 28"/>
                    <a:gd name="T29" fmla="*/ 54 h 62"/>
                    <a:gd name="T30" fmla="*/ 27 w 28"/>
                    <a:gd name="T31" fmla="*/ 62 h 62"/>
                    <a:gd name="T32" fmla="*/ 23 w 28"/>
                    <a:gd name="T33" fmla="*/ 62 h 62"/>
                    <a:gd name="T34" fmla="*/ 20 w 28"/>
                    <a:gd name="T35" fmla="*/ 62 h 62"/>
                    <a:gd name="T36" fmla="*/ 13 w 28"/>
                    <a:gd name="T37" fmla="*/ 62 h 62"/>
                    <a:gd name="T38" fmla="*/ 9 w 28"/>
                    <a:gd name="T39" fmla="*/ 59 h 62"/>
                    <a:gd name="T40" fmla="*/ 7 w 28"/>
                    <a:gd name="T41" fmla="*/ 55 h 62"/>
                    <a:gd name="T42" fmla="*/ 7 w 28"/>
                    <a:gd name="T43" fmla="*/ 50 h 62"/>
                    <a:gd name="T44" fmla="*/ 8 w 28"/>
                    <a:gd name="T45" fmla="*/ 22 h 62"/>
                    <a:gd name="T46" fmla="*/ 0 w 28"/>
                    <a:gd name="T47" fmla="*/ 22 h 62"/>
                    <a:gd name="T48" fmla="*/ 0 w 28"/>
                    <a:gd name="T49"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62">
                      <a:moveTo>
                        <a:pt x="0" y="14"/>
                      </a:moveTo>
                      <a:cubicBezTo>
                        <a:pt x="8" y="14"/>
                        <a:pt x="8" y="14"/>
                        <a:pt x="8" y="14"/>
                      </a:cubicBezTo>
                      <a:cubicBezTo>
                        <a:pt x="8" y="0"/>
                        <a:pt x="8" y="0"/>
                        <a:pt x="8" y="0"/>
                      </a:cubicBezTo>
                      <a:cubicBezTo>
                        <a:pt x="18" y="0"/>
                        <a:pt x="18" y="0"/>
                        <a:pt x="18" y="0"/>
                      </a:cubicBezTo>
                      <a:cubicBezTo>
                        <a:pt x="18" y="14"/>
                        <a:pt x="18" y="14"/>
                        <a:pt x="18" y="14"/>
                      </a:cubicBezTo>
                      <a:cubicBezTo>
                        <a:pt x="28" y="15"/>
                        <a:pt x="28" y="15"/>
                        <a:pt x="28" y="15"/>
                      </a:cubicBezTo>
                      <a:cubicBezTo>
                        <a:pt x="28" y="22"/>
                        <a:pt x="28" y="22"/>
                        <a:pt x="28" y="22"/>
                      </a:cubicBezTo>
                      <a:cubicBezTo>
                        <a:pt x="18" y="22"/>
                        <a:pt x="18" y="22"/>
                        <a:pt x="18" y="22"/>
                      </a:cubicBezTo>
                      <a:cubicBezTo>
                        <a:pt x="18" y="48"/>
                        <a:pt x="18" y="48"/>
                        <a:pt x="18" y="48"/>
                      </a:cubicBezTo>
                      <a:cubicBezTo>
                        <a:pt x="18" y="49"/>
                        <a:pt x="18" y="50"/>
                        <a:pt x="18" y="50"/>
                      </a:cubicBezTo>
                      <a:cubicBezTo>
                        <a:pt x="18" y="51"/>
                        <a:pt x="18" y="52"/>
                        <a:pt x="18" y="52"/>
                      </a:cubicBezTo>
                      <a:cubicBezTo>
                        <a:pt x="19" y="53"/>
                        <a:pt x="19" y="53"/>
                        <a:pt x="20" y="54"/>
                      </a:cubicBezTo>
                      <a:cubicBezTo>
                        <a:pt x="20" y="54"/>
                        <a:pt x="21" y="54"/>
                        <a:pt x="22" y="54"/>
                      </a:cubicBezTo>
                      <a:cubicBezTo>
                        <a:pt x="23" y="54"/>
                        <a:pt x="24" y="54"/>
                        <a:pt x="25" y="54"/>
                      </a:cubicBezTo>
                      <a:cubicBezTo>
                        <a:pt x="25" y="54"/>
                        <a:pt x="26" y="54"/>
                        <a:pt x="27" y="54"/>
                      </a:cubicBezTo>
                      <a:cubicBezTo>
                        <a:pt x="27" y="62"/>
                        <a:pt x="27" y="62"/>
                        <a:pt x="27" y="62"/>
                      </a:cubicBezTo>
                      <a:cubicBezTo>
                        <a:pt x="26" y="62"/>
                        <a:pt x="24" y="62"/>
                        <a:pt x="23" y="62"/>
                      </a:cubicBezTo>
                      <a:cubicBezTo>
                        <a:pt x="22" y="62"/>
                        <a:pt x="21" y="62"/>
                        <a:pt x="20" y="62"/>
                      </a:cubicBezTo>
                      <a:cubicBezTo>
                        <a:pt x="17" y="62"/>
                        <a:pt x="15" y="62"/>
                        <a:pt x="13" y="62"/>
                      </a:cubicBezTo>
                      <a:cubicBezTo>
                        <a:pt x="12" y="61"/>
                        <a:pt x="10" y="60"/>
                        <a:pt x="9" y="59"/>
                      </a:cubicBezTo>
                      <a:cubicBezTo>
                        <a:pt x="8" y="58"/>
                        <a:pt x="8" y="57"/>
                        <a:pt x="7" y="55"/>
                      </a:cubicBezTo>
                      <a:cubicBezTo>
                        <a:pt x="7" y="54"/>
                        <a:pt x="7" y="52"/>
                        <a:pt x="7" y="50"/>
                      </a:cubicBezTo>
                      <a:cubicBezTo>
                        <a:pt x="8" y="22"/>
                        <a:pt x="8" y="22"/>
                        <a:pt x="8" y="22"/>
                      </a:cubicBezTo>
                      <a:cubicBezTo>
                        <a:pt x="0" y="22"/>
                        <a:pt x="0" y="22"/>
                        <a:pt x="0" y="22"/>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2">
                  <a:extLst>
                    <a:ext uri="{FF2B5EF4-FFF2-40B4-BE49-F238E27FC236}">
                      <a16:creationId xmlns:a16="http://schemas.microsoft.com/office/drawing/2014/main" id="{2D279D20-F373-4073-B673-1559B708338F}"/>
                    </a:ext>
                  </a:extLst>
                </p:cNvPr>
                <p:cNvSpPr>
                  <a:spLocks noEditPoints="1"/>
                </p:cNvSpPr>
                <p:nvPr/>
              </p:nvSpPr>
              <p:spPr bwMode="auto">
                <a:xfrm>
                  <a:off x="6189663" y="204788"/>
                  <a:ext cx="149225" cy="161925"/>
                </a:xfrm>
                <a:custGeom>
                  <a:avLst/>
                  <a:gdLst>
                    <a:gd name="T0" fmla="*/ 11 w 46"/>
                    <a:gd name="T1" fmla="*/ 26 h 50"/>
                    <a:gd name="T2" fmla="*/ 11 w 46"/>
                    <a:gd name="T3" fmla="*/ 32 h 50"/>
                    <a:gd name="T4" fmla="*/ 12 w 46"/>
                    <a:gd name="T5" fmla="*/ 37 h 50"/>
                    <a:gd name="T6" fmla="*/ 16 w 46"/>
                    <a:gd name="T7" fmla="*/ 40 h 50"/>
                    <a:gd name="T8" fmla="*/ 21 w 46"/>
                    <a:gd name="T9" fmla="*/ 42 h 50"/>
                    <a:gd name="T10" fmla="*/ 29 w 46"/>
                    <a:gd name="T11" fmla="*/ 41 h 50"/>
                    <a:gd name="T12" fmla="*/ 34 w 46"/>
                    <a:gd name="T13" fmla="*/ 36 h 50"/>
                    <a:gd name="T14" fmla="*/ 44 w 46"/>
                    <a:gd name="T15" fmla="*/ 37 h 50"/>
                    <a:gd name="T16" fmla="*/ 40 w 46"/>
                    <a:gd name="T17" fmla="*/ 43 h 50"/>
                    <a:gd name="T18" fmla="*/ 35 w 46"/>
                    <a:gd name="T19" fmla="*/ 48 h 50"/>
                    <a:gd name="T20" fmla="*/ 28 w 46"/>
                    <a:gd name="T21" fmla="*/ 50 h 50"/>
                    <a:gd name="T22" fmla="*/ 20 w 46"/>
                    <a:gd name="T23" fmla="*/ 50 h 50"/>
                    <a:gd name="T24" fmla="*/ 11 w 46"/>
                    <a:gd name="T25" fmla="*/ 47 h 50"/>
                    <a:gd name="T26" fmla="*/ 4 w 46"/>
                    <a:gd name="T27" fmla="*/ 41 h 50"/>
                    <a:gd name="T28" fmla="*/ 1 w 46"/>
                    <a:gd name="T29" fmla="*/ 33 h 50"/>
                    <a:gd name="T30" fmla="*/ 0 w 46"/>
                    <a:gd name="T31" fmla="*/ 22 h 50"/>
                    <a:gd name="T32" fmla="*/ 3 w 46"/>
                    <a:gd name="T33" fmla="*/ 13 h 50"/>
                    <a:gd name="T34" fmla="*/ 9 w 46"/>
                    <a:gd name="T35" fmla="*/ 6 h 50"/>
                    <a:gd name="T36" fmla="*/ 17 w 46"/>
                    <a:gd name="T37" fmla="*/ 1 h 50"/>
                    <a:gd name="T38" fmla="*/ 26 w 46"/>
                    <a:gd name="T39" fmla="*/ 0 h 50"/>
                    <a:gd name="T40" fmla="*/ 36 w 46"/>
                    <a:gd name="T41" fmla="*/ 4 h 50"/>
                    <a:gd name="T42" fmla="*/ 43 w 46"/>
                    <a:gd name="T43" fmla="*/ 11 h 50"/>
                    <a:gd name="T44" fmla="*/ 46 w 46"/>
                    <a:gd name="T45" fmla="*/ 20 h 50"/>
                    <a:gd name="T46" fmla="*/ 45 w 46"/>
                    <a:gd name="T47" fmla="*/ 31 h 50"/>
                    <a:gd name="T48" fmla="*/ 11 w 46"/>
                    <a:gd name="T49" fmla="*/ 26 h 50"/>
                    <a:gd name="T50" fmla="*/ 36 w 46"/>
                    <a:gd name="T51" fmla="*/ 23 h 50"/>
                    <a:gd name="T52" fmla="*/ 35 w 46"/>
                    <a:gd name="T53" fmla="*/ 18 h 50"/>
                    <a:gd name="T54" fmla="*/ 33 w 46"/>
                    <a:gd name="T55" fmla="*/ 13 h 50"/>
                    <a:gd name="T56" fmla="*/ 30 w 46"/>
                    <a:gd name="T57" fmla="*/ 10 h 50"/>
                    <a:gd name="T58" fmla="*/ 25 w 46"/>
                    <a:gd name="T59" fmla="*/ 9 h 50"/>
                    <a:gd name="T60" fmla="*/ 20 w 46"/>
                    <a:gd name="T61" fmla="*/ 9 h 50"/>
                    <a:gd name="T62" fmla="*/ 16 w 46"/>
                    <a:gd name="T63" fmla="*/ 11 h 50"/>
                    <a:gd name="T64" fmla="*/ 13 w 46"/>
                    <a:gd name="T65" fmla="*/ 15 h 50"/>
                    <a:gd name="T66" fmla="*/ 11 w 46"/>
                    <a:gd name="T67" fmla="*/ 20 h 50"/>
                    <a:gd name="T68" fmla="*/ 36 w 46"/>
                    <a:gd name="T6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50">
                      <a:moveTo>
                        <a:pt x="11" y="26"/>
                      </a:moveTo>
                      <a:cubicBezTo>
                        <a:pt x="10" y="28"/>
                        <a:pt x="10" y="30"/>
                        <a:pt x="11" y="32"/>
                      </a:cubicBezTo>
                      <a:cubicBezTo>
                        <a:pt x="11" y="34"/>
                        <a:pt x="11" y="35"/>
                        <a:pt x="12" y="37"/>
                      </a:cubicBezTo>
                      <a:cubicBezTo>
                        <a:pt x="13" y="38"/>
                        <a:pt x="14" y="39"/>
                        <a:pt x="16" y="40"/>
                      </a:cubicBezTo>
                      <a:cubicBezTo>
                        <a:pt x="17" y="41"/>
                        <a:pt x="19" y="42"/>
                        <a:pt x="21" y="42"/>
                      </a:cubicBezTo>
                      <a:cubicBezTo>
                        <a:pt x="24" y="42"/>
                        <a:pt x="27" y="42"/>
                        <a:pt x="29" y="41"/>
                      </a:cubicBezTo>
                      <a:cubicBezTo>
                        <a:pt x="31" y="40"/>
                        <a:pt x="33" y="38"/>
                        <a:pt x="34" y="36"/>
                      </a:cubicBezTo>
                      <a:cubicBezTo>
                        <a:pt x="44" y="37"/>
                        <a:pt x="44" y="37"/>
                        <a:pt x="44" y="37"/>
                      </a:cubicBezTo>
                      <a:cubicBezTo>
                        <a:pt x="43" y="39"/>
                        <a:pt x="42" y="41"/>
                        <a:pt x="40" y="43"/>
                      </a:cubicBezTo>
                      <a:cubicBezTo>
                        <a:pt x="38" y="45"/>
                        <a:pt x="37" y="47"/>
                        <a:pt x="35" y="48"/>
                      </a:cubicBezTo>
                      <a:cubicBezTo>
                        <a:pt x="32" y="49"/>
                        <a:pt x="30" y="50"/>
                        <a:pt x="28" y="50"/>
                      </a:cubicBezTo>
                      <a:cubicBezTo>
                        <a:pt x="25" y="50"/>
                        <a:pt x="23" y="50"/>
                        <a:pt x="20" y="50"/>
                      </a:cubicBezTo>
                      <a:cubicBezTo>
                        <a:pt x="17" y="50"/>
                        <a:pt x="13" y="49"/>
                        <a:pt x="11" y="47"/>
                      </a:cubicBezTo>
                      <a:cubicBezTo>
                        <a:pt x="8" y="45"/>
                        <a:pt x="6" y="43"/>
                        <a:pt x="4" y="41"/>
                      </a:cubicBezTo>
                      <a:cubicBezTo>
                        <a:pt x="2" y="39"/>
                        <a:pt x="1" y="36"/>
                        <a:pt x="1" y="33"/>
                      </a:cubicBezTo>
                      <a:cubicBezTo>
                        <a:pt x="0" y="29"/>
                        <a:pt x="0" y="26"/>
                        <a:pt x="0" y="22"/>
                      </a:cubicBezTo>
                      <a:cubicBezTo>
                        <a:pt x="1" y="19"/>
                        <a:pt x="2" y="16"/>
                        <a:pt x="3" y="13"/>
                      </a:cubicBezTo>
                      <a:cubicBezTo>
                        <a:pt x="5" y="10"/>
                        <a:pt x="7" y="8"/>
                        <a:pt x="9" y="6"/>
                      </a:cubicBezTo>
                      <a:cubicBezTo>
                        <a:pt x="11" y="4"/>
                        <a:pt x="14" y="2"/>
                        <a:pt x="17" y="1"/>
                      </a:cubicBezTo>
                      <a:cubicBezTo>
                        <a:pt x="20" y="0"/>
                        <a:pt x="23" y="0"/>
                        <a:pt x="26" y="0"/>
                      </a:cubicBezTo>
                      <a:cubicBezTo>
                        <a:pt x="30" y="1"/>
                        <a:pt x="33" y="2"/>
                        <a:pt x="36" y="4"/>
                      </a:cubicBezTo>
                      <a:cubicBezTo>
                        <a:pt x="39" y="6"/>
                        <a:pt x="41" y="8"/>
                        <a:pt x="43" y="11"/>
                      </a:cubicBezTo>
                      <a:cubicBezTo>
                        <a:pt x="44" y="14"/>
                        <a:pt x="45" y="17"/>
                        <a:pt x="46" y="20"/>
                      </a:cubicBezTo>
                      <a:cubicBezTo>
                        <a:pt x="46" y="24"/>
                        <a:pt x="46" y="27"/>
                        <a:pt x="45" y="31"/>
                      </a:cubicBezTo>
                      <a:lnTo>
                        <a:pt x="11" y="26"/>
                      </a:lnTo>
                      <a:close/>
                      <a:moveTo>
                        <a:pt x="36" y="23"/>
                      </a:moveTo>
                      <a:cubicBezTo>
                        <a:pt x="36" y="21"/>
                        <a:pt x="36" y="19"/>
                        <a:pt x="35" y="18"/>
                      </a:cubicBezTo>
                      <a:cubicBezTo>
                        <a:pt x="35" y="16"/>
                        <a:pt x="34" y="15"/>
                        <a:pt x="33" y="13"/>
                      </a:cubicBezTo>
                      <a:cubicBezTo>
                        <a:pt x="33" y="12"/>
                        <a:pt x="31" y="11"/>
                        <a:pt x="30" y="10"/>
                      </a:cubicBezTo>
                      <a:cubicBezTo>
                        <a:pt x="29" y="9"/>
                        <a:pt x="27" y="9"/>
                        <a:pt x="25" y="9"/>
                      </a:cubicBezTo>
                      <a:cubicBezTo>
                        <a:pt x="24" y="8"/>
                        <a:pt x="22" y="8"/>
                        <a:pt x="20" y="9"/>
                      </a:cubicBezTo>
                      <a:cubicBezTo>
                        <a:pt x="19" y="9"/>
                        <a:pt x="17" y="10"/>
                        <a:pt x="16" y="11"/>
                      </a:cubicBezTo>
                      <a:cubicBezTo>
                        <a:pt x="15" y="12"/>
                        <a:pt x="14" y="13"/>
                        <a:pt x="13" y="15"/>
                      </a:cubicBezTo>
                      <a:cubicBezTo>
                        <a:pt x="12" y="16"/>
                        <a:pt x="12" y="18"/>
                        <a:pt x="11" y="20"/>
                      </a:cubicBez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3">
                  <a:extLst>
                    <a:ext uri="{FF2B5EF4-FFF2-40B4-BE49-F238E27FC236}">
                      <a16:creationId xmlns:a16="http://schemas.microsoft.com/office/drawing/2014/main" id="{497EB9E1-4F76-4D41-B465-6BC8D446595A}"/>
                    </a:ext>
                  </a:extLst>
                </p:cNvPr>
                <p:cNvSpPr>
                  <a:spLocks/>
                </p:cNvSpPr>
                <p:nvPr/>
              </p:nvSpPr>
              <p:spPr bwMode="auto">
                <a:xfrm>
                  <a:off x="6348413" y="171450"/>
                  <a:ext cx="80963" cy="214313"/>
                </a:xfrm>
                <a:custGeom>
                  <a:avLst/>
                  <a:gdLst>
                    <a:gd name="T0" fmla="*/ 31 w 51"/>
                    <a:gd name="T1" fmla="*/ 0 h 135"/>
                    <a:gd name="T2" fmla="*/ 51 w 51"/>
                    <a:gd name="T3" fmla="*/ 4 h 135"/>
                    <a:gd name="T4" fmla="*/ 21 w 51"/>
                    <a:gd name="T5" fmla="*/ 135 h 135"/>
                    <a:gd name="T6" fmla="*/ 0 w 51"/>
                    <a:gd name="T7" fmla="*/ 131 h 135"/>
                    <a:gd name="T8" fmla="*/ 31 w 51"/>
                    <a:gd name="T9" fmla="*/ 0 h 135"/>
                  </a:gdLst>
                  <a:ahLst/>
                  <a:cxnLst>
                    <a:cxn ang="0">
                      <a:pos x="T0" y="T1"/>
                    </a:cxn>
                    <a:cxn ang="0">
                      <a:pos x="T2" y="T3"/>
                    </a:cxn>
                    <a:cxn ang="0">
                      <a:pos x="T4" y="T5"/>
                    </a:cxn>
                    <a:cxn ang="0">
                      <a:pos x="T6" y="T7"/>
                    </a:cxn>
                    <a:cxn ang="0">
                      <a:pos x="T8" y="T9"/>
                    </a:cxn>
                  </a:cxnLst>
                  <a:rect l="0" t="0" r="r" b="b"/>
                  <a:pathLst>
                    <a:path w="51" h="135">
                      <a:moveTo>
                        <a:pt x="31" y="0"/>
                      </a:moveTo>
                      <a:lnTo>
                        <a:pt x="51" y="4"/>
                      </a:lnTo>
                      <a:lnTo>
                        <a:pt x="21" y="135"/>
                      </a:lnTo>
                      <a:lnTo>
                        <a:pt x="0" y="131"/>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94">
                  <a:extLst>
                    <a:ext uri="{FF2B5EF4-FFF2-40B4-BE49-F238E27FC236}">
                      <a16:creationId xmlns:a16="http://schemas.microsoft.com/office/drawing/2014/main" id="{5CEFBF79-62B3-4859-B2DF-E9A1AAD3D4DD}"/>
                    </a:ext>
                  </a:extLst>
                </p:cNvPr>
                <p:cNvSpPr>
                  <a:spLocks/>
                </p:cNvSpPr>
                <p:nvPr/>
              </p:nvSpPr>
              <p:spPr bwMode="auto">
                <a:xfrm>
                  <a:off x="6416675" y="192088"/>
                  <a:ext cx="90488" cy="212725"/>
                </a:xfrm>
                <a:custGeom>
                  <a:avLst/>
                  <a:gdLst>
                    <a:gd name="T0" fmla="*/ 37 w 57"/>
                    <a:gd name="T1" fmla="*/ 0 h 134"/>
                    <a:gd name="T2" fmla="*/ 57 w 57"/>
                    <a:gd name="T3" fmla="*/ 6 h 134"/>
                    <a:gd name="T4" fmla="*/ 21 w 57"/>
                    <a:gd name="T5" fmla="*/ 134 h 134"/>
                    <a:gd name="T6" fmla="*/ 0 w 57"/>
                    <a:gd name="T7" fmla="*/ 128 h 134"/>
                    <a:gd name="T8" fmla="*/ 37 w 57"/>
                    <a:gd name="T9" fmla="*/ 0 h 134"/>
                  </a:gdLst>
                  <a:ahLst/>
                  <a:cxnLst>
                    <a:cxn ang="0">
                      <a:pos x="T0" y="T1"/>
                    </a:cxn>
                    <a:cxn ang="0">
                      <a:pos x="T2" y="T3"/>
                    </a:cxn>
                    <a:cxn ang="0">
                      <a:pos x="T4" y="T5"/>
                    </a:cxn>
                    <a:cxn ang="0">
                      <a:pos x="T6" y="T7"/>
                    </a:cxn>
                    <a:cxn ang="0">
                      <a:pos x="T8" y="T9"/>
                    </a:cxn>
                  </a:cxnLst>
                  <a:rect l="0" t="0" r="r" b="b"/>
                  <a:pathLst>
                    <a:path w="57" h="134">
                      <a:moveTo>
                        <a:pt x="37" y="0"/>
                      </a:moveTo>
                      <a:lnTo>
                        <a:pt x="57" y="6"/>
                      </a:lnTo>
                      <a:lnTo>
                        <a:pt x="21" y="134"/>
                      </a:lnTo>
                      <a:lnTo>
                        <a:pt x="0" y="128"/>
                      </a:lnTo>
                      <a:lnTo>
                        <a:pt x="3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5">
                  <a:extLst>
                    <a:ext uri="{FF2B5EF4-FFF2-40B4-BE49-F238E27FC236}">
                      <a16:creationId xmlns:a16="http://schemas.microsoft.com/office/drawing/2014/main" id="{EDD27FC2-9BFB-4C09-9EDF-7E32A79E2705}"/>
                    </a:ext>
                  </a:extLst>
                </p:cNvPr>
                <p:cNvSpPr>
                  <a:spLocks noEditPoints="1"/>
                </p:cNvSpPr>
                <p:nvPr/>
              </p:nvSpPr>
              <p:spPr bwMode="auto">
                <a:xfrm>
                  <a:off x="6481763" y="214313"/>
                  <a:ext cx="103188" cy="214313"/>
                </a:xfrm>
                <a:custGeom>
                  <a:avLst/>
                  <a:gdLst>
                    <a:gd name="T0" fmla="*/ 33 w 65"/>
                    <a:gd name="T1" fmla="*/ 35 h 135"/>
                    <a:gd name="T2" fmla="*/ 53 w 65"/>
                    <a:gd name="T3" fmla="*/ 43 h 135"/>
                    <a:gd name="T4" fmla="*/ 20 w 65"/>
                    <a:gd name="T5" fmla="*/ 135 h 135"/>
                    <a:gd name="T6" fmla="*/ 0 w 65"/>
                    <a:gd name="T7" fmla="*/ 127 h 135"/>
                    <a:gd name="T8" fmla="*/ 33 w 65"/>
                    <a:gd name="T9" fmla="*/ 35 h 135"/>
                    <a:gd name="T10" fmla="*/ 45 w 65"/>
                    <a:gd name="T11" fmla="*/ 0 h 135"/>
                    <a:gd name="T12" fmla="*/ 65 w 65"/>
                    <a:gd name="T13" fmla="*/ 8 h 135"/>
                    <a:gd name="T14" fmla="*/ 59 w 65"/>
                    <a:gd name="T15" fmla="*/ 26 h 135"/>
                    <a:gd name="T16" fmla="*/ 39 w 65"/>
                    <a:gd name="T17" fmla="*/ 20 h 135"/>
                    <a:gd name="T18" fmla="*/ 45 w 65"/>
                    <a:gd name="T1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35">
                      <a:moveTo>
                        <a:pt x="33" y="35"/>
                      </a:moveTo>
                      <a:lnTo>
                        <a:pt x="53" y="43"/>
                      </a:lnTo>
                      <a:lnTo>
                        <a:pt x="20" y="135"/>
                      </a:lnTo>
                      <a:lnTo>
                        <a:pt x="0" y="127"/>
                      </a:lnTo>
                      <a:lnTo>
                        <a:pt x="33" y="35"/>
                      </a:lnTo>
                      <a:close/>
                      <a:moveTo>
                        <a:pt x="45" y="0"/>
                      </a:moveTo>
                      <a:lnTo>
                        <a:pt x="65" y="8"/>
                      </a:lnTo>
                      <a:lnTo>
                        <a:pt x="59" y="26"/>
                      </a:lnTo>
                      <a:lnTo>
                        <a:pt x="39" y="20"/>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6">
                  <a:extLst>
                    <a:ext uri="{FF2B5EF4-FFF2-40B4-BE49-F238E27FC236}">
                      <a16:creationId xmlns:a16="http://schemas.microsoft.com/office/drawing/2014/main" id="{BC2B557C-EEA0-49E4-A5DD-0499A8F68A9D}"/>
                    </a:ext>
                  </a:extLst>
                </p:cNvPr>
                <p:cNvSpPr>
                  <a:spLocks noEditPoints="1"/>
                </p:cNvSpPr>
                <p:nvPr/>
              </p:nvSpPr>
              <p:spPr bwMode="auto">
                <a:xfrm>
                  <a:off x="6530975" y="314325"/>
                  <a:ext cx="206375" cy="220663"/>
                </a:xfrm>
                <a:custGeom>
                  <a:avLst/>
                  <a:gdLst>
                    <a:gd name="T0" fmla="*/ 45 w 64"/>
                    <a:gd name="T1" fmla="*/ 54 h 68"/>
                    <a:gd name="T2" fmla="*/ 32 w 64"/>
                    <a:gd name="T3" fmla="*/ 66 h 68"/>
                    <a:gd name="T4" fmla="*/ 14 w 64"/>
                    <a:gd name="T5" fmla="*/ 64 h 68"/>
                    <a:gd name="T6" fmla="*/ 8 w 64"/>
                    <a:gd name="T7" fmla="*/ 60 h 68"/>
                    <a:gd name="T8" fmla="*/ 3 w 64"/>
                    <a:gd name="T9" fmla="*/ 55 h 68"/>
                    <a:gd name="T10" fmla="*/ 1 w 64"/>
                    <a:gd name="T11" fmla="*/ 48 h 68"/>
                    <a:gd name="T12" fmla="*/ 2 w 64"/>
                    <a:gd name="T13" fmla="*/ 41 h 68"/>
                    <a:gd name="T14" fmla="*/ 11 w 64"/>
                    <a:gd name="T15" fmla="*/ 46 h 68"/>
                    <a:gd name="T16" fmla="*/ 11 w 64"/>
                    <a:gd name="T17" fmla="*/ 49 h 68"/>
                    <a:gd name="T18" fmla="*/ 12 w 64"/>
                    <a:gd name="T19" fmla="*/ 53 h 68"/>
                    <a:gd name="T20" fmla="*/ 15 w 64"/>
                    <a:gd name="T21" fmla="*/ 55 h 68"/>
                    <a:gd name="T22" fmla="*/ 18 w 64"/>
                    <a:gd name="T23" fmla="*/ 57 h 68"/>
                    <a:gd name="T24" fmla="*/ 28 w 64"/>
                    <a:gd name="T25" fmla="*/ 58 h 68"/>
                    <a:gd name="T26" fmla="*/ 35 w 64"/>
                    <a:gd name="T27" fmla="*/ 51 h 68"/>
                    <a:gd name="T28" fmla="*/ 38 w 64"/>
                    <a:gd name="T29" fmla="*/ 45 h 68"/>
                    <a:gd name="T30" fmla="*/ 38 w 64"/>
                    <a:gd name="T31" fmla="*/ 45 h 68"/>
                    <a:gd name="T32" fmla="*/ 30 w 64"/>
                    <a:gd name="T33" fmla="*/ 47 h 68"/>
                    <a:gd name="T34" fmla="*/ 21 w 64"/>
                    <a:gd name="T35" fmla="*/ 46 h 68"/>
                    <a:gd name="T36" fmla="*/ 13 w 64"/>
                    <a:gd name="T37" fmla="*/ 40 h 68"/>
                    <a:gd name="T38" fmla="*/ 10 w 64"/>
                    <a:gd name="T39" fmla="*/ 32 h 68"/>
                    <a:gd name="T40" fmla="*/ 10 w 64"/>
                    <a:gd name="T41" fmla="*/ 23 h 68"/>
                    <a:gd name="T42" fmla="*/ 13 w 64"/>
                    <a:gd name="T43" fmla="*/ 14 h 68"/>
                    <a:gd name="T44" fmla="*/ 18 w 64"/>
                    <a:gd name="T45" fmla="*/ 7 h 68"/>
                    <a:gd name="T46" fmla="*/ 25 w 64"/>
                    <a:gd name="T47" fmla="*/ 2 h 68"/>
                    <a:gd name="T48" fmla="*/ 34 w 64"/>
                    <a:gd name="T49" fmla="*/ 0 h 68"/>
                    <a:gd name="T50" fmla="*/ 43 w 64"/>
                    <a:gd name="T51" fmla="*/ 2 h 68"/>
                    <a:gd name="T52" fmla="*/ 49 w 64"/>
                    <a:gd name="T53" fmla="*/ 7 h 68"/>
                    <a:gd name="T54" fmla="*/ 52 w 64"/>
                    <a:gd name="T55" fmla="*/ 15 h 68"/>
                    <a:gd name="T56" fmla="*/ 52 w 64"/>
                    <a:gd name="T57" fmla="*/ 15 h 68"/>
                    <a:gd name="T58" fmla="*/ 55 w 64"/>
                    <a:gd name="T59" fmla="*/ 9 h 68"/>
                    <a:gd name="T60" fmla="*/ 64 w 64"/>
                    <a:gd name="T61" fmla="*/ 14 h 68"/>
                    <a:gd name="T62" fmla="*/ 45 w 64"/>
                    <a:gd name="T63" fmla="*/ 54 h 68"/>
                    <a:gd name="T64" fmla="*/ 26 w 64"/>
                    <a:gd name="T65" fmla="*/ 39 h 68"/>
                    <a:gd name="T66" fmla="*/ 32 w 64"/>
                    <a:gd name="T67" fmla="*/ 40 h 68"/>
                    <a:gd name="T68" fmla="*/ 37 w 64"/>
                    <a:gd name="T69" fmla="*/ 39 h 68"/>
                    <a:gd name="T70" fmla="*/ 42 w 64"/>
                    <a:gd name="T71" fmla="*/ 35 h 68"/>
                    <a:gd name="T72" fmla="*/ 45 w 64"/>
                    <a:gd name="T73" fmla="*/ 30 h 68"/>
                    <a:gd name="T74" fmla="*/ 47 w 64"/>
                    <a:gd name="T75" fmla="*/ 24 h 68"/>
                    <a:gd name="T76" fmla="*/ 47 w 64"/>
                    <a:gd name="T77" fmla="*/ 19 h 68"/>
                    <a:gd name="T78" fmla="*/ 45 w 64"/>
                    <a:gd name="T79" fmla="*/ 14 h 68"/>
                    <a:gd name="T80" fmla="*/ 40 w 64"/>
                    <a:gd name="T81" fmla="*/ 10 h 68"/>
                    <a:gd name="T82" fmla="*/ 34 w 64"/>
                    <a:gd name="T83" fmla="*/ 9 h 68"/>
                    <a:gd name="T84" fmla="*/ 29 w 64"/>
                    <a:gd name="T85" fmla="*/ 11 h 68"/>
                    <a:gd name="T86" fmla="*/ 25 w 64"/>
                    <a:gd name="T87" fmla="*/ 14 h 68"/>
                    <a:gd name="T88" fmla="*/ 22 w 64"/>
                    <a:gd name="T89" fmla="*/ 20 h 68"/>
                    <a:gd name="T90" fmla="*/ 20 w 64"/>
                    <a:gd name="T91" fmla="*/ 25 h 68"/>
                    <a:gd name="T92" fmla="*/ 20 w 64"/>
                    <a:gd name="T93" fmla="*/ 31 h 68"/>
                    <a:gd name="T94" fmla="*/ 22 w 64"/>
                    <a:gd name="T95" fmla="*/ 35 h 68"/>
                    <a:gd name="T96" fmla="*/ 26 w 64"/>
                    <a:gd name="T97" fmla="*/ 3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45" y="54"/>
                      </a:moveTo>
                      <a:cubicBezTo>
                        <a:pt x="42" y="61"/>
                        <a:pt x="38" y="65"/>
                        <a:pt x="32" y="66"/>
                      </a:cubicBezTo>
                      <a:cubicBezTo>
                        <a:pt x="27" y="68"/>
                        <a:pt x="21" y="67"/>
                        <a:pt x="14" y="64"/>
                      </a:cubicBezTo>
                      <a:cubicBezTo>
                        <a:pt x="12" y="63"/>
                        <a:pt x="10" y="61"/>
                        <a:pt x="8" y="60"/>
                      </a:cubicBezTo>
                      <a:cubicBezTo>
                        <a:pt x="6" y="58"/>
                        <a:pt x="5" y="57"/>
                        <a:pt x="3" y="55"/>
                      </a:cubicBezTo>
                      <a:cubicBezTo>
                        <a:pt x="2" y="53"/>
                        <a:pt x="1" y="51"/>
                        <a:pt x="1" y="48"/>
                      </a:cubicBezTo>
                      <a:cubicBezTo>
                        <a:pt x="0" y="46"/>
                        <a:pt x="1" y="44"/>
                        <a:pt x="2" y="41"/>
                      </a:cubicBezTo>
                      <a:cubicBezTo>
                        <a:pt x="11" y="46"/>
                        <a:pt x="11" y="46"/>
                        <a:pt x="11" y="46"/>
                      </a:cubicBezTo>
                      <a:cubicBezTo>
                        <a:pt x="11" y="47"/>
                        <a:pt x="11" y="48"/>
                        <a:pt x="11" y="49"/>
                      </a:cubicBezTo>
                      <a:cubicBezTo>
                        <a:pt x="11" y="51"/>
                        <a:pt x="12" y="52"/>
                        <a:pt x="12" y="53"/>
                      </a:cubicBezTo>
                      <a:cubicBezTo>
                        <a:pt x="13" y="53"/>
                        <a:pt x="14" y="54"/>
                        <a:pt x="15" y="55"/>
                      </a:cubicBezTo>
                      <a:cubicBezTo>
                        <a:pt x="16" y="56"/>
                        <a:pt x="17" y="56"/>
                        <a:pt x="18" y="57"/>
                      </a:cubicBezTo>
                      <a:cubicBezTo>
                        <a:pt x="22" y="59"/>
                        <a:pt x="26" y="59"/>
                        <a:pt x="28" y="58"/>
                      </a:cubicBezTo>
                      <a:cubicBezTo>
                        <a:pt x="31" y="57"/>
                        <a:pt x="33" y="55"/>
                        <a:pt x="35" y="51"/>
                      </a:cubicBezTo>
                      <a:cubicBezTo>
                        <a:pt x="38" y="45"/>
                        <a:pt x="38" y="45"/>
                        <a:pt x="38" y="45"/>
                      </a:cubicBezTo>
                      <a:cubicBezTo>
                        <a:pt x="38" y="45"/>
                        <a:pt x="38" y="45"/>
                        <a:pt x="38" y="45"/>
                      </a:cubicBezTo>
                      <a:cubicBezTo>
                        <a:pt x="35" y="46"/>
                        <a:pt x="33" y="47"/>
                        <a:pt x="30" y="47"/>
                      </a:cubicBezTo>
                      <a:cubicBezTo>
                        <a:pt x="27" y="48"/>
                        <a:pt x="24" y="47"/>
                        <a:pt x="21" y="46"/>
                      </a:cubicBezTo>
                      <a:cubicBezTo>
                        <a:pt x="18" y="44"/>
                        <a:pt x="15" y="42"/>
                        <a:pt x="13" y="40"/>
                      </a:cubicBezTo>
                      <a:cubicBezTo>
                        <a:pt x="11" y="38"/>
                        <a:pt x="10" y="35"/>
                        <a:pt x="10" y="32"/>
                      </a:cubicBezTo>
                      <a:cubicBezTo>
                        <a:pt x="9" y="29"/>
                        <a:pt x="9" y="26"/>
                        <a:pt x="10" y="23"/>
                      </a:cubicBezTo>
                      <a:cubicBezTo>
                        <a:pt x="10" y="20"/>
                        <a:pt x="11" y="17"/>
                        <a:pt x="13" y="14"/>
                      </a:cubicBezTo>
                      <a:cubicBezTo>
                        <a:pt x="14" y="11"/>
                        <a:pt x="16" y="9"/>
                        <a:pt x="18" y="7"/>
                      </a:cubicBezTo>
                      <a:cubicBezTo>
                        <a:pt x="20" y="4"/>
                        <a:pt x="23" y="3"/>
                        <a:pt x="25" y="2"/>
                      </a:cubicBezTo>
                      <a:cubicBezTo>
                        <a:pt x="28" y="0"/>
                        <a:pt x="31" y="0"/>
                        <a:pt x="34" y="0"/>
                      </a:cubicBezTo>
                      <a:cubicBezTo>
                        <a:pt x="36" y="0"/>
                        <a:pt x="39" y="0"/>
                        <a:pt x="43" y="2"/>
                      </a:cubicBezTo>
                      <a:cubicBezTo>
                        <a:pt x="45" y="3"/>
                        <a:pt x="47" y="5"/>
                        <a:pt x="49" y="7"/>
                      </a:cubicBezTo>
                      <a:cubicBezTo>
                        <a:pt x="51" y="9"/>
                        <a:pt x="52" y="12"/>
                        <a:pt x="52" y="15"/>
                      </a:cubicBezTo>
                      <a:cubicBezTo>
                        <a:pt x="52" y="15"/>
                        <a:pt x="52" y="15"/>
                        <a:pt x="52" y="15"/>
                      </a:cubicBezTo>
                      <a:cubicBezTo>
                        <a:pt x="55" y="9"/>
                        <a:pt x="55" y="9"/>
                        <a:pt x="55" y="9"/>
                      </a:cubicBezTo>
                      <a:cubicBezTo>
                        <a:pt x="64" y="14"/>
                        <a:pt x="64" y="14"/>
                        <a:pt x="64" y="14"/>
                      </a:cubicBezTo>
                      <a:lnTo>
                        <a:pt x="45" y="54"/>
                      </a:lnTo>
                      <a:close/>
                      <a:moveTo>
                        <a:pt x="26" y="39"/>
                      </a:moveTo>
                      <a:cubicBezTo>
                        <a:pt x="28" y="40"/>
                        <a:pt x="30" y="41"/>
                        <a:pt x="32" y="40"/>
                      </a:cubicBezTo>
                      <a:cubicBezTo>
                        <a:pt x="34" y="40"/>
                        <a:pt x="36" y="40"/>
                        <a:pt x="37" y="39"/>
                      </a:cubicBezTo>
                      <a:cubicBezTo>
                        <a:pt x="39" y="38"/>
                        <a:pt x="40" y="36"/>
                        <a:pt x="42" y="35"/>
                      </a:cubicBezTo>
                      <a:cubicBezTo>
                        <a:pt x="43" y="33"/>
                        <a:pt x="44" y="32"/>
                        <a:pt x="45" y="30"/>
                      </a:cubicBezTo>
                      <a:cubicBezTo>
                        <a:pt x="46" y="28"/>
                        <a:pt x="47" y="26"/>
                        <a:pt x="47" y="24"/>
                      </a:cubicBezTo>
                      <a:cubicBezTo>
                        <a:pt x="47" y="22"/>
                        <a:pt x="47" y="20"/>
                        <a:pt x="47" y="19"/>
                      </a:cubicBezTo>
                      <a:cubicBezTo>
                        <a:pt x="47" y="17"/>
                        <a:pt x="46" y="15"/>
                        <a:pt x="45" y="14"/>
                      </a:cubicBezTo>
                      <a:cubicBezTo>
                        <a:pt x="44" y="12"/>
                        <a:pt x="42" y="11"/>
                        <a:pt x="40" y="10"/>
                      </a:cubicBezTo>
                      <a:cubicBezTo>
                        <a:pt x="38" y="9"/>
                        <a:pt x="36" y="9"/>
                        <a:pt x="34" y="9"/>
                      </a:cubicBezTo>
                      <a:cubicBezTo>
                        <a:pt x="32" y="9"/>
                        <a:pt x="31" y="10"/>
                        <a:pt x="29" y="11"/>
                      </a:cubicBezTo>
                      <a:cubicBezTo>
                        <a:pt x="28" y="12"/>
                        <a:pt x="26" y="13"/>
                        <a:pt x="25" y="14"/>
                      </a:cubicBezTo>
                      <a:cubicBezTo>
                        <a:pt x="24" y="16"/>
                        <a:pt x="23" y="18"/>
                        <a:pt x="22" y="20"/>
                      </a:cubicBezTo>
                      <a:cubicBezTo>
                        <a:pt x="21" y="21"/>
                        <a:pt x="20" y="23"/>
                        <a:pt x="20" y="25"/>
                      </a:cubicBezTo>
                      <a:cubicBezTo>
                        <a:pt x="20" y="27"/>
                        <a:pt x="20" y="29"/>
                        <a:pt x="20" y="31"/>
                      </a:cubicBezTo>
                      <a:cubicBezTo>
                        <a:pt x="20" y="32"/>
                        <a:pt x="21" y="34"/>
                        <a:pt x="22" y="35"/>
                      </a:cubicBezTo>
                      <a:cubicBezTo>
                        <a:pt x="23" y="37"/>
                        <a:pt x="24" y="38"/>
                        <a:pt x="26"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97">
                  <a:extLst>
                    <a:ext uri="{FF2B5EF4-FFF2-40B4-BE49-F238E27FC236}">
                      <a16:creationId xmlns:a16="http://schemas.microsoft.com/office/drawing/2014/main" id="{84FBD158-312A-47DD-B891-42DF1139380F}"/>
                    </a:ext>
                  </a:extLst>
                </p:cNvPr>
                <p:cNvSpPr>
                  <a:spLocks noEditPoints="1"/>
                </p:cNvSpPr>
                <p:nvPr/>
              </p:nvSpPr>
              <p:spPr bwMode="auto">
                <a:xfrm>
                  <a:off x="6715125" y="404813"/>
                  <a:ext cx="155575" cy="163513"/>
                </a:xfrm>
                <a:custGeom>
                  <a:avLst/>
                  <a:gdLst>
                    <a:gd name="T0" fmla="*/ 12 w 48"/>
                    <a:gd name="T1" fmla="*/ 20 h 50"/>
                    <a:gd name="T2" fmla="*/ 10 w 48"/>
                    <a:gd name="T3" fmla="*/ 25 h 50"/>
                    <a:gd name="T4" fmla="*/ 10 w 48"/>
                    <a:gd name="T5" fmla="*/ 30 h 50"/>
                    <a:gd name="T6" fmla="*/ 11 w 48"/>
                    <a:gd name="T7" fmla="*/ 35 h 50"/>
                    <a:gd name="T8" fmla="*/ 15 w 48"/>
                    <a:gd name="T9" fmla="*/ 39 h 50"/>
                    <a:gd name="T10" fmla="*/ 23 w 48"/>
                    <a:gd name="T11" fmla="*/ 41 h 50"/>
                    <a:gd name="T12" fmla="*/ 29 w 48"/>
                    <a:gd name="T13" fmla="*/ 39 h 50"/>
                    <a:gd name="T14" fmla="*/ 38 w 48"/>
                    <a:gd name="T15" fmla="*/ 44 h 50"/>
                    <a:gd name="T16" fmla="*/ 31 w 48"/>
                    <a:gd name="T17" fmla="*/ 48 h 50"/>
                    <a:gd name="T18" fmla="*/ 24 w 48"/>
                    <a:gd name="T19" fmla="*/ 50 h 50"/>
                    <a:gd name="T20" fmla="*/ 17 w 48"/>
                    <a:gd name="T21" fmla="*/ 49 h 50"/>
                    <a:gd name="T22" fmla="*/ 11 w 48"/>
                    <a:gd name="T23" fmla="*/ 46 h 50"/>
                    <a:gd name="T24" fmla="*/ 3 w 48"/>
                    <a:gd name="T25" fmla="*/ 39 h 50"/>
                    <a:gd name="T26" fmla="*/ 0 w 48"/>
                    <a:gd name="T27" fmla="*/ 30 h 50"/>
                    <a:gd name="T28" fmla="*/ 1 w 48"/>
                    <a:gd name="T29" fmla="*/ 21 h 50"/>
                    <a:gd name="T30" fmla="*/ 5 w 48"/>
                    <a:gd name="T31" fmla="*/ 12 h 50"/>
                    <a:gd name="T32" fmla="*/ 12 w 48"/>
                    <a:gd name="T33" fmla="*/ 5 h 50"/>
                    <a:gd name="T34" fmla="*/ 20 w 48"/>
                    <a:gd name="T35" fmla="*/ 1 h 50"/>
                    <a:gd name="T36" fmla="*/ 29 w 48"/>
                    <a:gd name="T37" fmla="*/ 0 h 50"/>
                    <a:gd name="T38" fmla="*/ 38 w 48"/>
                    <a:gd name="T39" fmla="*/ 4 h 50"/>
                    <a:gd name="T40" fmla="*/ 45 w 48"/>
                    <a:gd name="T41" fmla="*/ 11 h 50"/>
                    <a:gd name="T42" fmla="*/ 48 w 48"/>
                    <a:gd name="T43" fmla="*/ 21 h 50"/>
                    <a:gd name="T44" fmla="*/ 47 w 48"/>
                    <a:gd name="T45" fmla="*/ 30 h 50"/>
                    <a:gd name="T46" fmla="*/ 42 w 48"/>
                    <a:gd name="T47" fmla="*/ 39 h 50"/>
                    <a:gd name="T48" fmla="*/ 12 w 48"/>
                    <a:gd name="T49" fmla="*/ 20 h 50"/>
                    <a:gd name="T50" fmla="*/ 37 w 48"/>
                    <a:gd name="T51" fmla="*/ 28 h 50"/>
                    <a:gd name="T52" fmla="*/ 38 w 48"/>
                    <a:gd name="T53" fmla="*/ 23 h 50"/>
                    <a:gd name="T54" fmla="*/ 39 w 48"/>
                    <a:gd name="T55" fmla="*/ 19 h 50"/>
                    <a:gd name="T56" fmla="*/ 37 w 48"/>
                    <a:gd name="T57" fmla="*/ 14 h 50"/>
                    <a:gd name="T58" fmla="*/ 34 w 48"/>
                    <a:gd name="T59" fmla="*/ 11 h 50"/>
                    <a:gd name="T60" fmla="*/ 29 w 48"/>
                    <a:gd name="T61" fmla="*/ 9 h 50"/>
                    <a:gd name="T62" fmla="*/ 24 w 48"/>
                    <a:gd name="T63" fmla="*/ 9 h 50"/>
                    <a:gd name="T64" fmla="*/ 20 w 48"/>
                    <a:gd name="T65" fmla="*/ 11 h 50"/>
                    <a:gd name="T66" fmla="*/ 16 w 48"/>
                    <a:gd name="T67" fmla="*/ 14 h 50"/>
                    <a:gd name="T68" fmla="*/ 37 w 48"/>
                    <a:gd name="T69"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50">
                      <a:moveTo>
                        <a:pt x="12" y="20"/>
                      </a:moveTo>
                      <a:cubicBezTo>
                        <a:pt x="11" y="22"/>
                        <a:pt x="11" y="23"/>
                        <a:pt x="10" y="25"/>
                      </a:cubicBezTo>
                      <a:cubicBezTo>
                        <a:pt x="10" y="27"/>
                        <a:pt x="9" y="28"/>
                        <a:pt x="10" y="30"/>
                      </a:cubicBezTo>
                      <a:cubicBezTo>
                        <a:pt x="10" y="32"/>
                        <a:pt x="10" y="33"/>
                        <a:pt x="11" y="35"/>
                      </a:cubicBezTo>
                      <a:cubicBezTo>
                        <a:pt x="12" y="36"/>
                        <a:pt x="13" y="38"/>
                        <a:pt x="15" y="39"/>
                      </a:cubicBezTo>
                      <a:cubicBezTo>
                        <a:pt x="18" y="40"/>
                        <a:pt x="20" y="41"/>
                        <a:pt x="23" y="41"/>
                      </a:cubicBezTo>
                      <a:cubicBezTo>
                        <a:pt x="25" y="41"/>
                        <a:pt x="27" y="40"/>
                        <a:pt x="29" y="39"/>
                      </a:cubicBezTo>
                      <a:cubicBezTo>
                        <a:pt x="38" y="44"/>
                        <a:pt x="38" y="44"/>
                        <a:pt x="38" y="44"/>
                      </a:cubicBezTo>
                      <a:cubicBezTo>
                        <a:pt x="36" y="46"/>
                        <a:pt x="34" y="47"/>
                        <a:pt x="31" y="48"/>
                      </a:cubicBezTo>
                      <a:cubicBezTo>
                        <a:pt x="29" y="49"/>
                        <a:pt x="27" y="50"/>
                        <a:pt x="24" y="50"/>
                      </a:cubicBezTo>
                      <a:cubicBezTo>
                        <a:pt x="22" y="50"/>
                        <a:pt x="20" y="50"/>
                        <a:pt x="17" y="49"/>
                      </a:cubicBezTo>
                      <a:cubicBezTo>
                        <a:pt x="15" y="48"/>
                        <a:pt x="13" y="47"/>
                        <a:pt x="11" y="46"/>
                      </a:cubicBezTo>
                      <a:cubicBezTo>
                        <a:pt x="8" y="44"/>
                        <a:pt x="5" y="41"/>
                        <a:pt x="3" y="39"/>
                      </a:cubicBezTo>
                      <a:cubicBezTo>
                        <a:pt x="2" y="36"/>
                        <a:pt x="1" y="33"/>
                        <a:pt x="0" y="30"/>
                      </a:cubicBezTo>
                      <a:cubicBezTo>
                        <a:pt x="0" y="27"/>
                        <a:pt x="0" y="24"/>
                        <a:pt x="1" y="21"/>
                      </a:cubicBezTo>
                      <a:cubicBezTo>
                        <a:pt x="2" y="18"/>
                        <a:pt x="3" y="15"/>
                        <a:pt x="5" y="12"/>
                      </a:cubicBezTo>
                      <a:cubicBezTo>
                        <a:pt x="7" y="9"/>
                        <a:pt x="9" y="7"/>
                        <a:pt x="12" y="5"/>
                      </a:cubicBezTo>
                      <a:cubicBezTo>
                        <a:pt x="14" y="3"/>
                        <a:pt x="17" y="2"/>
                        <a:pt x="20" y="1"/>
                      </a:cubicBezTo>
                      <a:cubicBezTo>
                        <a:pt x="23" y="0"/>
                        <a:pt x="26" y="0"/>
                        <a:pt x="29" y="0"/>
                      </a:cubicBezTo>
                      <a:cubicBezTo>
                        <a:pt x="32" y="1"/>
                        <a:pt x="35" y="2"/>
                        <a:pt x="38" y="4"/>
                      </a:cubicBezTo>
                      <a:cubicBezTo>
                        <a:pt x="41" y="6"/>
                        <a:pt x="44" y="8"/>
                        <a:pt x="45" y="11"/>
                      </a:cubicBezTo>
                      <a:cubicBezTo>
                        <a:pt x="47" y="14"/>
                        <a:pt x="48" y="17"/>
                        <a:pt x="48" y="21"/>
                      </a:cubicBezTo>
                      <a:cubicBezTo>
                        <a:pt x="48" y="24"/>
                        <a:pt x="48" y="27"/>
                        <a:pt x="47" y="30"/>
                      </a:cubicBezTo>
                      <a:cubicBezTo>
                        <a:pt x="46" y="34"/>
                        <a:pt x="44" y="37"/>
                        <a:pt x="42" y="39"/>
                      </a:cubicBezTo>
                      <a:lnTo>
                        <a:pt x="12" y="20"/>
                      </a:lnTo>
                      <a:close/>
                      <a:moveTo>
                        <a:pt x="37" y="28"/>
                      </a:moveTo>
                      <a:cubicBezTo>
                        <a:pt x="37" y="26"/>
                        <a:pt x="38" y="25"/>
                        <a:pt x="38" y="23"/>
                      </a:cubicBezTo>
                      <a:cubicBezTo>
                        <a:pt x="39" y="22"/>
                        <a:pt x="39" y="20"/>
                        <a:pt x="39" y="19"/>
                      </a:cubicBezTo>
                      <a:cubicBezTo>
                        <a:pt x="38" y="17"/>
                        <a:pt x="38" y="16"/>
                        <a:pt x="37" y="14"/>
                      </a:cubicBezTo>
                      <a:cubicBezTo>
                        <a:pt x="36" y="13"/>
                        <a:pt x="35" y="12"/>
                        <a:pt x="34" y="11"/>
                      </a:cubicBezTo>
                      <a:cubicBezTo>
                        <a:pt x="32" y="10"/>
                        <a:pt x="31" y="9"/>
                        <a:pt x="29" y="9"/>
                      </a:cubicBezTo>
                      <a:cubicBezTo>
                        <a:pt x="27" y="8"/>
                        <a:pt x="26" y="8"/>
                        <a:pt x="24" y="9"/>
                      </a:cubicBezTo>
                      <a:cubicBezTo>
                        <a:pt x="23" y="9"/>
                        <a:pt x="21" y="10"/>
                        <a:pt x="20" y="11"/>
                      </a:cubicBezTo>
                      <a:cubicBezTo>
                        <a:pt x="18" y="12"/>
                        <a:pt x="17" y="13"/>
                        <a:pt x="16" y="14"/>
                      </a:cubicBezTo>
                      <a:lnTo>
                        <a:pt x="37"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8">
                  <a:extLst>
                    <a:ext uri="{FF2B5EF4-FFF2-40B4-BE49-F238E27FC236}">
                      <a16:creationId xmlns:a16="http://schemas.microsoft.com/office/drawing/2014/main" id="{26B74F1B-F0EA-4E13-9A79-48BA216AF0BF}"/>
                    </a:ext>
                  </a:extLst>
                </p:cNvPr>
                <p:cNvSpPr>
                  <a:spLocks/>
                </p:cNvSpPr>
                <p:nvPr/>
              </p:nvSpPr>
              <p:spPr bwMode="auto">
                <a:xfrm>
                  <a:off x="6826250" y="485775"/>
                  <a:ext cx="187325" cy="204788"/>
                </a:xfrm>
                <a:custGeom>
                  <a:avLst/>
                  <a:gdLst>
                    <a:gd name="T0" fmla="*/ 32 w 58"/>
                    <a:gd name="T1" fmla="*/ 0 h 63"/>
                    <a:gd name="T2" fmla="*/ 39 w 58"/>
                    <a:gd name="T3" fmla="*/ 7 h 63"/>
                    <a:gd name="T4" fmla="*/ 35 w 58"/>
                    <a:gd name="T5" fmla="*/ 12 h 63"/>
                    <a:gd name="T6" fmla="*/ 35 w 58"/>
                    <a:gd name="T7" fmla="*/ 12 h 63"/>
                    <a:gd name="T8" fmla="*/ 44 w 58"/>
                    <a:gd name="T9" fmla="*/ 12 h 63"/>
                    <a:gd name="T10" fmla="*/ 51 w 58"/>
                    <a:gd name="T11" fmla="*/ 16 h 63"/>
                    <a:gd name="T12" fmla="*/ 58 w 58"/>
                    <a:gd name="T13" fmla="*/ 27 h 63"/>
                    <a:gd name="T14" fmla="*/ 53 w 58"/>
                    <a:gd name="T15" fmla="*/ 39 h 63"/>
                    <a:gd name="T16" fmla="*/ 32 w 58"/>
                    <a:gd name="T17" fmla="*/ 63 h 63"/>
                    <a:gd name="T18" fmla="*/ 24 w 58"/>
                    <a:gd name="T19" fmla="*/ 56 h 63"/>
                    <a:gd name="T20" fmla="*/ 44 w 58"/>
                    <a:gd name="T21" fmla="*/ 34 h 63"/>
                    <a:gd name="T22" fmla="*/ 47 w 58"/>
                    <a:gd name="T23" fmla="*/ 26 h 63"/>
                    <a:gd name="T24" fmla="*/ 44 w 58"/>
                    <a:gd name="T25" fmla="*/ 20 h 63"/>
                    <a:gd name="T26" fmla="*/ 40 w 58"/>
                    <a:gd name="T27" fmla="*/ 17 h 63"/>
                    <a:gd name="T28" fmla="*/ 35 w 58"/>
                    <a:gd name="T29" fmla="*/ 17 h 63"/>
                    <a:gd name="T30" fmla="*/ 31 w 58"/>
                    <a:gd name="T31" fmla="*/ 18 h 63"/>
                    <a:gd name="T32" fmla="*/ 27 w 58"/>
                    <a:gd name="T33" fmla="*/ 22 h 63"/>
                    <a:gd name="T34" fmla="*/ 8 w 58"/>
                    <a:gd name="T35" fmla="*/ 43 h 63"/>
                    <a:gd name="T36" fmla="*/ 0 w 58"/>
                    <a:gd name="T37" fmla="*/ 36 h 63"/>
                    <a:gd name="T38" fmla="*/ 32 w 58"/>
                    <a:gd name="T3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63">
                      <a:moveTo>
                        <a:pt x="32" y="0"/>
                      </a:moveTo>
                      <a:cubicBezTo>
                        <a:pt x="39" y="7"/>
                        <a:pt x="39" y="7"/>
                        <a:pt x="39" y="7"/>
                      </a:cubicBezTo>
                      <a:cubicBezTo>
                        <a:pt x="35" y="12"/>
                        <a:pt x="35" y="12"/>
                        <a:pt x="35" y="12"/>
                      </a:cubicBezTo>
                      <a:cubicBezTo>
                        <a:pt x="35" y="12"/>
                        <a:pt x="35" y="12"/>
                        <a:pt x="35" y="12"/>
                      </a:cubicBezTo>
                      <a:cubicBezTo>
                        <a:pt x="38" y="11"/>
                        <a:pt x="41" y="11"/>
                        <a:pt x="44" y="12"/>
                      </a:cubicBezTo>
                      <a:cubicBezTo>
                        <a:pt x="46" y="12"/>
                        <a:pt x="49" y="14"/>
                        <a:pt x="51" y="16"/>
                      </a:cubicBezTo>
                      <a:cubicBezTo>
                        <a:pt x="55" y="19"/>
                        <a:pt x="58" y="23"/>
                        <a:pt x="58" y="27"/>
                      </a:cubicBezTo>
                      <a:cubicBezTo>
                        <a:pt x="58" y="31"/>
                        <a:pt x="57" y="35"/>
                        <a:pt x="53" y="39"/>
                      </a:cubicBezTo>
                      <a:cubicBezTo>
                        <a:pt x="32" y="63"/>
                        <a:pt x="32" y="63"/>
                        <a:pt x="32" y="63"/>
                      </a:cubicBezTo>
                      <a:cubicBezTo>
                        <a:pt x="24" y="56"/>
                        <a:pt x="24" y="56"/>
                        <a:pt x="24" y="56"/>
                      </a:cubicBezTo>
                      <a:cubicBezTo>
                        <a:pt x="44" y="34"/>
                        <a:pt x="44" y="34"/>
                        <a:pt x="44" y="34"/>
                      </a:cubicBezTo>
                      <a:cubicBezTo>
                        <a:pt x="46" y="31"/>
                        <a:pt x="47" y="29"/>
                        <a:pt x="47" y="26"/>
                      </a:cubicBezTo>
                      <a:cubicBezTo>
                        <a:pt x="47" y="24"/>
                        <a:pt x="46" y="22"/>
                        <a:pt x="44" y="20"/>
                      </a:cubicBezTo>
                      <a:cubicBezTo>
                        <a:pt x="42" y="19"/>
                        <a:pt x="41" y="18"/>
                        <a:pt x="40" y="17"/>
                      </a:cubicBezTo>
                      <a:cubicBezTo>
                        <a:pt x="38" y="17"/>
                        <a:pt x="37" y="17"/>
                        <a:pt x="35" y="17"/>
                      </a:cubicBezTo>
                      <a:cubicBezTo>
                        <a:pt x="34" y="17"/>
                        <a:pt x="32" y="18"/>
                        <a:pt x="31" y="18"/>
                      </a:cubicBezTo>
                      <a:cubicBezTo>
                        <a:pt x="29" y="19"/>
                        <a:pt x="28" y="20"/>
                        <a:pt x="27" y="22"/>
                      </a:cubicBezTo>
                      <a:cubicBezTo>
                        <a:pt x="8" y="43"/>
                        <a:pt x="8" y="43"/>
                        <a:pt x="8" y="43"/>
                      </a:cubicBezTo>
                      <a:cubicBezTo>
                        <a:pt x="0" y="36"/>
                        <a:pt x="0" y="36"/>
                        <a:pt x="0" y="36"/>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9">
                  <a:extLst>
                    <a:ext uri="{FF2B5EF4-FFF2-40B4-BE49-F238E27FC236}">
                      <a16:creationId xmlns:a16="http://schemas.microsoft.com/office/drawing/2014/main" id="{E1221A38-76FC-4F30-8FF8-EA8BAF2481FD}"/>
                    </a:ext>
                  </a:extLst>
                </p:cNvPr>
                <p:cNvSpPr>
                  <a:spLocks/>
                </p:cNvSpPr>
                <p:nvPr/>
              </p:nvSpPr>
              <p:spPr bwMode="auto">
                <a:xfrm>
                  <a:off x="6967538" y="631825"/>
                  <a:ext cx="166688" cy="163513"/>
                </a:xfrm>
                <a:custGeom>
                  <a:avLst/>
                  <a:gdLst>
                    <a:gd name="T0" fmla="*/ 39 w 51"/>
                    <a:gd name="T1" fmla="*/ 28 h 50"/>
                    <a:gd name="T2" fmla="*/ 41 w 51"/>
                    <a:gd name="T3" fmla="*/ 21 h 50"/>
                    <a:gd name="T4" fmla="*/ 38 w 51"/>
                    <a:gd name="T5" fmla="*/ 14 h 50"/>
                    <a:gd name="T6" fmla="*/ 35 w 51"/>
                    <a:gd name="T7" fmla="*/ 12 h 50"/>
                    <a:gd name="T8" fmla="*/ 30 w 51"/>
                    <a:gd name="T9" fmla="*/ 10 h 50"/>
                    <a:gd name="T10" fmla="*/ 24 w 51"/>
                    <a:gd name="T11" fmla="*/ 11 h 50"/>
                    <a:gd name="T12" fmla="*/ 17 w 51"/>
                    <a:gd name="T13" fmla="*/ 16 h 50"/>
                    <a:gd name="T14" fmla="*/ 13 w 51"/>
                    <a:gd name="T15" fmla="*/ 20 h 50"/>
                    <a:gd name="T16" fmla="*/ 10 w 51"/>
                    <a:gd name="T17" fmla="*/ 25 h 50"/>
                    <a:gd name="T18" fmla="*/ 10 w 51"/>
                    <a:gd name="T19" fmla="*/ 31 h 50"/>
                    <a:gd name="T20" fmla="*/ 13 w 51"/>
                    <a:gd name="T21" fmla="*/ 36 h 50"/>
                    <a:gd name="T22" fmla="*/ 20 w 51"/>
                    <a:gd name="T23" fmla="*/ 40 h 50"/>
                    <a:gd name="T24" fmla="*/ 28 w 51"/>
                    <a:gd name="T25" fmla="*/ 37 h 50"/>
                    <a:gd name="T26" fmla="*/ 35 w 51"/>
                    <a:gd name="T27" fmla="*/ 45 h 50"/>
                    <a:gd name="T28" fmla="*/ 20 w 51"/>
                    <a:gd name="T29" fmla="*/ 49 h 50"/>
                    <a:gd name="T30" fmla="*/ 6 w 51"/>
                    <a:gd name="T31" fmla="*/ 41 h 50"/>
                    <a:gd name="T32" fmla="*/ 1 w 51"/>
                    <a:gd name="T33" fmla="*/ 33 h 50"/>
                    <a:gd name="T34" fmla="*/ 1 w 51"/>
                    <a:gd name="T35" fmla="*/ 24 h 50"/>
                    <a:gd name="T36" fmla="*/ 4 w 51"/>
                    <a:gd name="T37" fmla="*/ 15 h 50"/>
                    <a:gd name="T38" fmla="*/ 10 w 51"/>
                    <a:gd name="T39" fmla="*/ 8 h 50"/>
                    <a:gd name="T40" fmla="*/ 19 w 51"/>
                    <a:gd name="T41" fmla="*/ 2 h 50"/>
                    <a:gd name="T42" fmla="*/ 28 w 51"/>
                    <a:gd name="T43" fmla="*/ 0 h 50"/>
                    <a:gd name="T44" fmla="*/ 36 w 51"/>
                    <a:gd name="T45" fmla="*/ 2 h 50"/>
                    <a:gd name="T46" fmla="*/ 45 w 51"/>
                    <a:gd name="T47" fmla="*/ 9 h 50"/>
                    <a:gd name="T48" fmla="*/ 49 w 51"/>
                    <a:gd name="T49" fmla="*/ 16 h 50"/>
                    <a:gd name="T50" fmla="*/ 51 w 51"/>
                    <a:gd name="T51" fmla="*/ 23 h 50"/>
                    <a:gd name="T52" fmla="*/ 50 w 51"/>
                    <a:gd name="T53" fmla="*/ 30 h 50"/>
                    <a:gd name="T54" fmla="*/ 45 w 51"/>
                    <a:gd name="T55" fmla="*/ 36 h 50"/>
                    <a:gd name="T56" fmla="*/ 39 w 51"/>
                    <a:gd name="T57"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39" y="28"/>
                      </a:moveTo>
                      <a:cubicBezTo>
                        <a:pt x="41" y="26"/>
                        <a:pt x="42" y="24"/>
                        <a:pt x="41" y="21"/>
                      </a:cubicBezTo>
                      <a:cubicBezTo>
                        <a:pt x="41" y="19"/>
                        <a:pt x="40" y="17"/>
                        <a:pt x="38" y="14"/>
                      </a:cubicBezTo>
                      <a:cubicBezTo>
                        <a:pt x="38" y="13"/>
                        <a:pt x="36" y="12"/>
                        <a:pt x="35" y="12"/>
                      </a:cubicBezTo>
                      <a:cubicBezTo>
                        <a:pt x="34" y="11"/>
                        <a:pt x="32" y="10"/>
                        <a:pt x="30" y="10"/>
                      </a:cubicBezTo>
                      <a:cubicBezTo>
                        <a:pt x="29" y="10"/>
                        <a:pt x="27" y="10"/>
                        <a:pt x="24" y="11"/>
                      </a:cubicBezTo>
                      <a:cubicBezTo>
                        <a:pt x="22" y="12"/>
                        <a:pt x="20" y="13"/>
                        <a:pt x="17" y="16"/>
                      </a:cubicBezTo>
                      <a:cubicBezTo>
                        <a:pt x="15" y="17"/>
                        <a:pt x="14" y="18"/>
                        <a:pt x="13" y="20"/>
                      </a:cubicBezTo>
                      <a:cubicBezTo>
                        <a:pt x="12" y="22"/>
                        <a:pt x="11" y="23"/>
                        <a:pt x="10" y="25"/>
                      </a:cubicBezTo>
                      <a:cubicBezTo>
                        <a:pt x="10" y="27"/>
                        <a:pt x="10" y="29"/>
                        <a:pt x="10" y="31"/>
                      </a:cubicBezTo>
                      <a:cubicBezTo>
                        <a:pt x="10" y="32"/>
                        <a:pt x="11" y="34"/>
                        <a:pt x="13" y="36"/>
                      </a:cubicBezTo>
                      <a:cubicBezTo>
                        <a:pt x="15" y="38"/>
                        <a:pt x="17" y="40"/>
                        <a:pt x="20" y="40"/>
                      </a:cubicBezTo>
                      <a:cubicBezTo>
                        <a:pt x="22" y="40"/>
                        <a:pt x="25" y="39"/>
                        <a:pt x="28" y="37"/>
                      </a:cubicBezTo>
                      <a:cubicBezTo>
                        <a:pt x="35" y="45"/>
                        <a:pt x="35" y="45"/>
                        <a:pt x="35" y="45"/>
                      </a:cubicBezTo>
                      <a:cubicBezTo>
                        <a:pt x="30" y="49"/>
                        <a:pt x="25" y="50"/>
                        <a:pt x="20" y="49"/>
                      </a:cubicBezTo>
                      <a:cubicBezTo>
                        <a:pt x="15" y="49"/>
                        <a:pt x="10" y="46"/>
                        <a:pt x="6" y="41"/>
                      </a:cubicBezTo>
                      <a:cubicBezTo>
                        <a:pt x="4" y="38"/>
                        <a:pt x="2" y="36"/>
                        <a:pt x="1" y="33"/>
                      </a:cubicBezTo>
                      <a:cubicBezTo>
                        <a:pt x="0" y="30"/>
                        <a:pt x="0" y="27"/>
                        <a:pt x="1" y="24"/>
                      </a:cubicBezTo>
                      <a:cubicBezTo>
                        <a:pt x="1" y="21"/>
                        <a:pt x="2" y="18"/>
                        <a:pt x="4" y="15"/>
                      </a:cubicBezTo>
                      <a:cubicBezTo>
                        <a:pt x="5" y="13"/>
                        <a:pt x="7" y="10"/>
                        <a:pt x="10" y="8"/>
                      </a:cubicBezTo>
                      <a:cubicBezTo>
                        <a:pt x="13" y="5"/>
                        <a:pt x="16" y="4"/>
                        <a:pt x="19" y="2"/>
                      </a:cubicBezTo>
                      <a:cubicBezTo>
                        <a:pt x="22" y="1"/>
                        <a:pt x="25" y="0"/>
                        <a:pt x="28" y="0"/>
                      </a:cubicBezTo>
                      <a:cubicBezTo>
                        <a:pt x="31" y="0"/>
                        <a:pt x="34" y="1"/>
                        <a:pt x="36" y="2"/>
                      </a:cubicBezTo>
                      <a:cubicBezTo>
                        <a:pt x="39" y="4"/>
                        <a:pt x="42" y="6"/>
                        <a:pt x="45" y="9"/>
                      </a:cubicBezTo>
                      <a:cubicBezTo>
                        <a:pt x="46" y="11"/>
                        <a:pt x="48" y="13"/>
                        <a:pt x="49" y="16"/>
                      </a:cubicBezTo>
                      <a:cubicBezTo>
                        <a:pt x="50" y="18"/>
                        <a:pt x="51" y="20"/>
                        <a:pt x="51" y="23"/>
                      </a:cubicBezTo>
                      <a:cubicBezTo>
                        <a:pt x="51" y="25"/>
                        <a:pt x="51" y="27"/>
                        <a:pt x="50" y="30"/>
                      </a:cubicBezTo>
                      <a:cubicBezTo>
                        <a:pt x="49" y="32"/>
                        <a:pt x="48" y="34"/>
                        <a:pt x="45" y="36"/>
                      </a:cubicBezTo>
                      <a:lnTo>
                        <a:pt x="3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00">
                  <a:extLst>
                    <a:ext uri="{FF2B5EF4-FFF2-40B4-BE49-F238E27FC236}">
                      <a16:creationId xmlns:a16="http://schemas.microsoft.com/office/drawing/2014/main" id="{DF97B3B2-FDEC-4A05-94E0-545BE97372AC}"/>
                    </a:ext>
                  </a:extLst>
                </p:cNvPr>
                <p:cNvSpPr>
                  <a:spLocks noEditPoints="1"/>
                </p:cNvSpPr>
                <p:nvPr/>
              </p:nvSpPr>
              <p:spPr bwMode="auto">
                <a:xfrm>
                  <a:off x="7069138" y="771525"/>
                  <a:ext cx="161925" cy="155575"/>
                </a:xfrm>
                <a:custGeom>
                  <a:avLst/>
                  <a:gdLst>
                    <a:gd name="T0" fmla="*/ 16 w 50"/>
                    <a:gd name="T1" fmla="*/ 15 h 48"/>
                    <a:gd name="T2" fmla="*/ 12 w 50"/>
                    <a:gd name="T3" fmla="*/ 18 h 48"/>
                    <a:gd name="T4" fmla="*/ 10 w 50"/>
                    <a:gd name="T5" fmla="*/ 23 h 48"/>
                    <a:gd name="T6" fmla="*/ 9 w 50"/>
                    <a:gd name="T7" fmla="*/ 28 h 48"/>
                    <a:gd name="T8" fmla="*/ 11 w 50"/>
                    <a:gd name="T9" fmla="*/ 33 h 48"/>
                    <a:gd name="T10" fmla="*/ 17 w 50"/>
                    <a:gd name="T11" fmla="*/ 38 h 48"/>
                    <a:gd name="T12" fmla="*/ 24 w 50"/>
                    <a:gd name="T13" fmla="*/ 39 h 48"/>
                    <a:gd name="T14" fmla="*/ 30 w 50"/>
                    <a:gd name="T15" fmla="*/ 47 h 48"/>
                    <a:gd name="T16" fmla="*/ 22 w 50"/>
                    <a:gd name="T17" fmla="*/ 48 h 48"/>
                    <a:gd name="T18" fmla="*/ 15 w 50"/>
                    <a:gd name="T19" fmla="*/ 47 h 48"/>
                    <a:gd name="T20" fmla="*/ 9 w 50"/>
                    <a:gd name="T21" fmla="*/ 43 h 48"/>
                    <a:gd name="T22" fmla="*/ 4 w 50"/>
                    <a:gd name="T23" fmla="*/ 38 h 48"/>
                    <a:gd name="T24" fmla="*/ 1 w 50"/>
                    <a:gd name="T25" fmla="*/ 28 h 48"/>
                    <a:gd name="T26" fmla="*/ 1 w 50"/>
                    <a:gd name="T27" fmla="*/ 19 h 48"/>
                    <a:gd name="T28" fmla="*/ 5 w 50"/>
                    <a:gd name="T29" fmla="*/ 11 h 48"/>
                    <a:gd name="T30" fmla="*/ 13 w 50"/>
                    <a:gd name="T31" fmla="*/ 5 h 48"/>
                    <a:gd name="T32" fmla="*/ 22 w 50"/>
                    <a:gd name="T33" fmla="*/ 1 h 48"/>
                    <a:gd name="T34" fmla="*/ 31 w 50"/>
                    <a:gd name="T35" fmla="*/ 0 h 48"/>
                    <a:gd name="T36" fmla="*/ 40 w 50"/>
                    <a:gd name="T37" fmla="*/ 3 h 48"/>
                    <a:gd name="T38" fmla="*/ 46 w 50"/>
                    <a:gd name="T39" fmla="*/ 10 h 48"/>
                    <a:gd name="T40" fmla="*/ 50 w 50"/>
                    <a:gd name="T41" fmla="*/ 20 h 48"/>
                    <a:gd name="T42" fmla="*/ 49 w 50"/>
                    <a:gd name="T43" fmla="*/ 30 h 48"/>
                    <a:gd name="T44" fmla="*/ 44 w 50"/>
                    <a:gd name="T45" fmla="*/ 38 h 48"/>
                    <a:gd name="T46" fmla="*/ 35 w 50"/>
                    <a:gd name="T47" fmla="*/ 44 h 48"/>
                    <a:gd name="T48" fmla="*/ 16 w 50"/>
                    <a:gd name="T49" fmla="*/ 15 h 48"/>
                    <a:gd name="T50" fmla="*/ 35 w 50"/>
                    <a:gd name="T51" fmla="*/ 32 h 48"/>
                    <a:gd name="T52" fmla="*/ 39 w 50"/>
                    <a:gd name="T53" fmla="*/ 28 h 48"/>
                    <a:gd name="T54" fmla="*/ 41 w 50"/>
                    <a:gd name="T55" fmla="*/ 24 h 48"/>
                    <a:gd name="T56" fmla="*/ 41 w 50"/>
                    <a:gd name="T57" fmla="*/ 19 h 48"/>
                    <a:gd name="T58" fmla="*/ 39 w 50"/>
                    <a:gd name="T59" fmla="*/ 15 h 48"/>
                    <a:gd name="T60" fmla="*/ 36 w 50"/>
                    <a:gd name="T61" fmla="*/ 11 h 48"/>
                    <a:gd name="T62" fmla="*/ 32 w 50"/>
                    <a:gd name="T63" fmla="*/ 9 h 48"/>
                    <a:gd name="T64" fmla="*/ 27 w 50"/>
                    <a:gd name="T65" fmla="*/ 9 h 48"/>
                    <a:gd name="T66" fmla="*/ 22 w 50"/>
                    <a:gd name="T67" fmla="*/ 11 h 48"/>
                    <a:gd name="T68" fmla="*/ 35 w 50"/>
                    <a:gd name="T6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48">
                      <a:moveTo>
                        <a:pt x="16" y="15"/>
                      </a:moveTo>
                      <a:cubicBezTo>
                        <a:pt x="15" y="16"/>
                        <a:pt x="13" y="17"/>
                        <a:pt x="12" y="18"/>
                      </a:cubicBezTo>
                      <a:cubicBezTo>
                        <a:pt x="11" y="20"/>
                        <a:pt x="10" y="21"/>
                        <a:pt x="10" y="23"/>
                      </a:cubicBezTo>
                      <a:cubicBezTo>
                        <a:pt x="9" y="24"/>
                        <a:pt x="9" y="26"/>
                        <a:pt x="9" y="28"/>
                      </a:cubicBezTo>
                      <a:cubicBezTo>
                        <a:pt x="10" y="29"/>
                        <a:pt x="10" y="31"/>
                        <a:pt x="11" y="33"/>
                      </a:cubicBezTo>
                      <a:cubicBezTo>
                        <a:pt x="13" y="36"/>
                        <a:pt x="15" y="37"/>
                        <a:pt x="17" y="38"/>
                      </a:cubicBezTo>
                      <a:cubicBezTo>
                        <a:pt x="19" y="39"/>
                        <a:pt x="22" y="39"/>
                        <a:pt x="24" y="39"/>
                      </a:cubicBezTo>
                      <a:cubicBezTo>
                        <a:pt x="30" y="47"/>
                        <a:pt x="30" y="47"/>
                        <a:pt x="30" y="47"/>
                      </a:cubicBezTo>
                      <a:cubicBezTo>
                        <a:pt x="27" y="48"/>
                        <a:pt x="25" y="48"/>
                        <a:pt x="22" y="48"/>
                      </a:cubicBezTo>
                      <a:cubicBezTo>
                        <a:pt x="20" y="48"/>
                        <a:pt x="18" y="48"/>
                        <a:pt x="15" y="47"/>
                      </a:cubicBezTo>
                      <a:cubicBezTo>
                        <a:pt x="13" y="46"/>
                        <a:pt x="11" y="45"/>
                        <a:pt x="9" y="43"/>
                      </a:cubicBezTo>
                      <a:cubicBezTo>
                        <a:pt x="7" y="42"/>
                        <a:pt x="6" y="40"/>
                        <a:pt x="4" y="38"/>
                      </a:cubicBezTo>
                      <a:cubicBezTo>
                        <a:pt x="2" y="34"/>
                        <a:pt x="1" y="31"/>
                        <a:pt x="1" y="28"/>
                      </a:cubicBezTo>
                      <a:cubicBezTo>
                        <a:pt x="0" y="25"/>
                        <a:pt x="0" y="22"/>
                        <a:pt x="1" y="19"/>
                      </a:cubicBezTo>
                      <a:cubicBezTo>
                        <a:pt x="2" y="16"/>
                        <a:pt x="3" y="14"/>
                        <a:pt x="5" y="11"/>
                      </a:cubicBezTo>
                      <a:cubicBezTo>
                        <a:pt x="7" y="9"/>
                        <a:pt x="10" y="7"/>
                        <a:pt x="13" y="5"/>
                      </a:cubicBezTo>
                      <a:cubicBezTo>
                        <a:pt x="16" y="3"/>
                        <a:pt x="19" y="1"/>
                        <a:pt x="22" y="1"/>
                      </a:cubicBezTo>
                      <a:cubicBezTo>
                        <a:pt x="25" y="0"/>
                        <a:pt x="28" y="0"/>
                        <a:pt x="31" y="0"/>
                      </a:cubicBezTo>
                      <a:cubicBezTo>
                        <a:pt x="34" y="1"/>
                        <a:pt x="37" y="2"/>
                        <a:pt x="40" y="3"/>
                      </a:cubicBezTo>
                      <a:cubicBezTo>
                        <a:pt x="42" y="5"/>
                        <a:pt x="45" y="7"/>
                        <a:pt x="46" y="10"/>
                      </a:cubicBezTo>
                      <a:cubicBezTo>
                        <a:pt x="48" y="13"/>
                        <a:pt x="50" y="17"/>
                        <a:pt x="50" y="20"/>
                      </a:cubicBezTo>
                      <a:cubicBezTo>
                        <a:pt x="50" y="23"/>
                        <a:pt x="50" y="27"/>
                        <a:pt x="49" y="30"/>
                      </a:cubicBezTo>
                      <a:cubicBezTo>
                        <a:pt x="48" y="33"/>
                        <a:pt x="46" y="35"/>
                        <a:pt x="44" y="38"/>
                      </a:cubicBezTo>
                      <a:cubicBezTo>
                        <a:pt x="41" y="41"/>
                        <a:pt x="38" y="43"/>
                        <a:pt x="35" y="44"/>
                      </a:cubicBezTo>
                      <a:lnTo>
                        <a:pt x="16" y="15"/>
                      </a:lnTo>
                      <a:close/>
                      <a:moveTo>
                        <a:pt x="35" y="32"/>
                      </a:moveTo>
                      <a:cubicBezTo>
                        <a:pt x="37" y="31"/>
                        <a:pt x="38" y="29"/>
                        <a:pt x="39" y="28"/>
                      </a:cubicBezTo>
                      <a:cubicBezTo>
                        <a:pt x="40" y="27"/>
                        <a:pt x="40" y="25"/>
                        <a:pt x="41" y="24"/>
                      </a:cubicBezTo>
                      <a:cubicBezTo>
                        <a:pt x="41" y="22"/>
                        <a:pt x="41" y="21"/>
                        <a:pt x="41" y="19"/>
                      </a:cubicBezTo>
                      <a:cubicBezTo>
                        <a:pt x="41" y="18"/>
                        <a:pt x="40" y="16"/>
                        <a:pt x="39" y="15"/>
                      </a:cubicBezTo>
                      <a:cubicBezTo>
                        <a:pt x="38" y="13"/>
                        <a:pt x="37" y="12"/>
                        <a:pt x="36" y="11"/>
                      </a:cubicBezTo>
                      <a:cubicBezTo>
                        <a:pt x="35" y="10"/>
                        <a:pt x="33" y="10"/>
                        <a:pt x="32" y="9"/>
                      </a:cubicBezTo>
                      <a:cubicBezTo>
                        <a:pt x="30" y="9"/>
                        <a:pt x="28" y="9"/>
                        <a:pt x="27" y="9"/>
                      </a:cubicBezTo>
                      <a:cubicBezTo>
                        <a:pt x="25" y="10"/>
                        <a:pt x="24" y="10"/>
                        <a:pt x="22" y="11"/>
                      </a:cubicBezTo>
                      <a:lnTo>
                        <a:pt x="35"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 name="Group 10">
              <a:extLst>
                <a:ext uri="{FF2B5EF4-FFF2-40B4-BE49-F238E27FC236}">
                  <a16:creationId xmlns:a16="http://schemas.microsoft.com/office/drawing/2014/main" id="{27947F9E-56EE-4A88-9F33-BDF2D571E6D7}"/>
                </a:ext>
              </a:extLst>
            </p:cNvPr>
            <p:cNvGrpSpPr/>
            <p:nvPr/>
          </p:nvGrpSpPr>
          <p:grpSpPr>
            <a:xfrm>
              <a:off x="2441575" y="674688"/>
              <a:ext cx="3200400" cy="3279775"/>
              <a:chOff x="2441575" y="674688"/>
              <a:chExt cx="3200400" cy="3279775"/>
            </a:xfrm>
          </p:grpSpPr>
          <p:sp>
            <p:nvSpPr>
              <p:cNvPr id="30" name="Freeform 101">
                <a:extLst>
                  <a:ext uri="{FF2B5EF4-FFF2-40B4-BE49-F238E27FC236}">
                    <a16:creationId xmlns:a16="http://schemas.microsoft.com/office/drawing/2014/main" id="{B7351898-91DC-4674-B41E-4DD847C3FD14}"/>
                  </a:ext>
                </a:extLst>
              </p:cNvPr>
              <p:cNvSpPr>
                <a:spLocks noEditPoints="1"/>
              </p:cNvSpPr>
              <p:nvPr/>
            </p:nvSpPr>
            <p:spPr bwMode="auto">
              <a:xfrm>
                <a:off x="2441575" y="674688"/>
                <a:ext cx="3200400" cy="3279775"/>
              </a:xfrm>
              <a:custGeom>
                <a:avLst/>
                <a:gdLst>
                  <a:gd name="T0" fmla="*/ 540 w 987"/>
                  <a:gd name="T1" fmla="*/ 849 h 1011"/>
                  <a:gd name="T2" fmla="*/ 730 w 987"/>
                  <a:gd name="T3" fmla="*/ 926 h 1011"/>
                  <a:gd name="T4" fmla="*/ 291 w 987"/>
                  <a:gd name="T5" fmla="*/ 936 h 1011"/>
                  <a:gd name="T6" fmla="*/ 499 w 987"/>
                  <a:gd name="T7" fmla="*/ 849 h 1011"/>
                  <a:gd name="T8" fmla="*/ 540 w 987"/>
                  <a:gd name="T9" fmla="*/ 849 h 1011"/>
                  <a:gd name="T10" fmla="*/ 753 w 987"/>
                  <a:gd name="T11" fmla="*/ 286 h 1011"/>
                  <a:gd name="T12" fmla="*/ 829 w 987"/>
                  <a:gd name="T13" fmla="*/ 624 h 1011"/>
                  <a:gd name="T14" fmla="*/ 979 w 987"/>
                  <a:gd name="T15" fmla="*/ 551 h 1011"/>
                  <a:gd name="T16" fmla="*/ 854 w 987"/>
                  <a:gd name="T17" fmla="*/ 185 h 1011"/>
                  <a:gd name="T18" fmla="*/ 185 w 987"/>
                  <a:gd name="T19" fmla="*/ 185 h 1011"/>
                  <a:gd name="T20" fmla="*/ 180 w 987"/>
                  <a:gd name="T21" fmla="*/ 849 h 1011"/>
                  <a:gd name="T22" fmla="*/ 185 w 987"/>
                  <a:gd name="T23" fmla="*/ 844 h 1011"/>
                  <a:gd name="T24" fmla="*/ 295 w 987"/>
                  <a:gd name="T25" fmla="*/ 762 h 1011"/>
                  <a:gd name="T26" fmla="*/ 286 w 987"/>
                  <a:gd name="T27" fmla="*/ 753 h 1011"/>
                  <a:gd name="T28" fmla="*/ 286 w 987"/>
                  <a:gd name="T29" fmla="*/ 286 h 1011"/>
                  <a:gd name="T30" fmla="*/ 753 w 987"/>
                  <a:gd name="T31" fmla="*/ 286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7" h="1011">
                    <a:moveTo>
                      <a:pt x="540" y="849"/>
                    </a:moveTo>
                    <a:cubicBezTo>
                      <a:pt x="613" y="854"/>
                      <a:pt x="672" y="873"/>
                      <a:pt x="730" y="926"/>
                    </a:cubicBezTo>
                    <a:cubicBezTo>
                      <a:pt x="590" y="1001"/>
                      <a:pt x="431" y="1011"/>
                      <a:pt x="291" y="936"/>
                    </a:cubicBezTo>
                    <a:cubicBezTo>
                      <a:pt x="349" y="883"/>
                      <a:pt x="426" y="854"/>
                      <a:pt x="499" y="849"/>
                    </a:cubicBezTo>
                    <a:cubicBezTo>
                      <a:pt x="513" y="850"/>
                      <a:pt x="526" y="850"/>
                      <a:pt x="540" y="849"/>
                    </a:cubicBezTo>
                    <a:close/>
                    <a:moveTo>
                      <a:pt x="753" y="286"/>
                    </a:moveTo>
                    <a:cubicBezTo>
                      <a:pt x="843" y="376"/>
                      <a:pt x="865" y="510"/>
                      <a:pt x="829" y="624"/>
                    </a:cubicBezTo>
                    <a:cubicBezTo>
                      <a:pt x="915" y="619"/>
                      <a:pt x="952" y="594"/>
                      <a:pt x="979" y="551"/>
                    </a:cubicBezTo>
                    <a:cubicBezTo>
                      <a:pt x="987" y="421"/>
                      <a:pt x="953" y="285"/>
                      <a:pt x="854" y="185"/>
                    </a:cubicBezTo>
                    <a:cubicBezTo>
                      <a:pt x="669" y="0"/>
                      <a:pt x="370" y="0"/>
                      <a:pt x="185" y="185"/>
                    </a:cubicBezTo>
                    <a:cubicBezTo>
                      <a:pt x="2" y="368"/>
                      <a:pt x="0" y="664"/>
                      <a:pt x="180" y="849"/>
                    </a:cubicBezTo>
                    <a:cubicBezTo>
                      <a:pt x="182" y="847"/>
                      <a:pt x="183" y="846"/>
                      <a:pt x="185" y="844"/>
                    </a:cubicBezTo>
                    <a:cubicBezTo>
                      <a:pt x="219" y="811"/>
                      <a:pt x="256" y="783"/>
                      <a:pt x="295" y="762"/>
                    </a:cubicBezTo>
                    <a:cubicBezTo>
                      <a:pt x="292" y="759"/>
                      <a:pt x="289" y="756"/>
                      <a:pt x="286" y="753"/>
                    </a:cubicBezTo>
                    <a:cubicBezTo>
                      <a:pt x="157" y="624"/>
                      <a:pt x="157" y="415"/>
                      <a:pt x="286" y="286"/>
                    </a:cubicBezTo>
                    <a:cubicBezTo>
                      <a:pt x="415" y="157"/>
                      <a:pt x="624" y="157"/>
                      <a:pt x="753" y="286"/>
                    </a:cubicBezTo>
                    <a:close/>
                  </a:path>
                </a:pathLst>
              </a:custGeom>
              <a:solidFill>
                <a:srgbClr val="0D8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2">
                <a:extLst>
                  <a:ext uri="{FF2B5EF4-FFF2-40B4-BE49-F238E27FC236}">
                    <a16:creationId xmlns:a16="http://schemas.microsoft.com/office/drawing/2014/main" id="{1C490BBF-29FA-4877-B626-7D30D237BFD3}"/>
                  </a:ext>
                </a:extLst>
              </p:cNvPr>
              <p:cNvSpPr>
                <a:spLocks noEditPoints="1"/>
              </p:cNvSpPr>
              <p:nvPr/>
            </p:nvSpPr>
            <p:spPr bwMode="auto">
              <a:xfrm>
                <a:off x="3465513" y="1778000"/>
                <a:ext cx="792163" cy="876300"/>
              </a:xfrm>
              <a:custGeom>
                <a:avLst/>
                <a:gdLst>
                  <a:gd name="T0" fmla="*/ 146 w 244"/>
                  <a:gd name="T1" fmla="*/ 88 h 270"/>
                  <a:gd name="T2" fmla="*/ 146 w 244"/>
                  <a:gd name="T3" fmla="*/ 100 h 270"/>
                  <a:gd name="T4" fmla="*/ 97 w 244"/>
                  <a:gd name="T5" fmla="*/ 100 h 270"/>
                  <a:gd name="T6" fmla="*/ 97 w 244"/>
                  <a:gd name="T7" fmla="*/ 88 h 270"/>
                  <a:gd name="T8" fmla="*/ 122 w 244"/>
                  <a:gd name="T9" fmla="*/ 63 h 270"/>
                  <a:gd name="T10" fmla="*/ 146 w 244"/>
                  <a:gd name="T11" fmla="*/ 88 h 270"/>
                  <a:gd name="T12" fmla="*/ 225 w 244"/>
                  <a:gd name="T13" fmla="*/ 158 h 270"/>
                  <a:gd name="T14" fmla="*/ 122 w 244"/>
                  <a:gd name="T15" fmla="*/ 270 h 270"/>
                  <a:gd name="T16" fmla="*/ 122 w 244"/>
                  <a:gd name="T17" fmla="*/ 270 h 270"/>
                  <a:gd name="T18" fmla="*/ 122 w 244"/>
                  <a:gd name="T19" fmla="*/ 270 h 270"/>
                  <a:gd name="T20" fmla="*/ 122 w 244"/>
                  <a:gd name="T21" fmla="*/ 270 h 270"/>
                  <a:gd name="T22" fmla="*/ 122 w 244"/>
                  <a:gd name="T23" fmla="*/ 270 h 270"/>
                  <a:gd name="T24" fmla="*/ 19 w 244"/>
                  <a:gd name="T25" fmla="*/ 158 h 270"/>
                  <a:gd name="T26" fmla="*/ 12 w 244"/>
                  <a:gd name="T27" fmla="*/ 42 h 270"/>
                  <a:gd name="T28" fmla="*/ 122 w 244"/>
                  <a:gd name="T29" fmla="*/ 1 h 270"/>
                  <a:gd name="T30" fmla="*/ 122 w 244"/>
                  <a:gd name="T31" fmla="*/ 0 h 270"/>
                  <a:gd name="T32" fmla="*/ 122 w 244"/>
                  <a:gd name="T33" fmla="*/ 1 h 270"/>
                  <a:gd name="T34" fmla="*/ 122 w 244"/>
                  <a:gd name="T35" fmla="*/ 0 h 270"/>
                  <a:gd name="T36" fmla="*/ 122 w 244"/>
                  <a:gd name="T37" fmla="*/ 1 h 270"/>
                  <a:gd name="T38" fmla="*/ 232 w 244"/>
                  <a:gd name="T39" fmla="*/ 42 h 270"/>
                  <a:gd name="T40" fmla="*/ 225 w 244"/>
                  <a:gd name="T41" fmla="*/ 158 h 270"/>
                  <a:gd name="T42" fmla="*/ 166 w 244"/>
                  <a:gd name="T43" fmla="*/ 110 h 270"/>
                  <a:gd name="T44" fmla="*/ 157 w 244"/>
                  <a:gd name="T45" fmla="*/ 100 h 270"/>
                  <a:gd name="T46" fmla="*/ 156 w 244"/>
                  <a:gd name="T47" fmla="*/ 100 h 270"/>
                  <a:gd name="T48" fmla="*/ 156 w 244"/>
                  <a:gd name="T49" fmla="*/ 88 h 270"/>
                  <a:gd name="T50" fmla="*/ 122 w 244"/>
                  <a:gd name="T51" fmla="*/ 53 h 270"/>
                  <a:gd name="T52" fmla="*/ 88 w 244"/>
                  <a:gd name="T53" fmla="*/ 88 h 270"/>
                  <a:gd name="T54" fmla="*/ 88 w 244"/>
                  <a:gd name="T55" fmla="*/ 100 h 270"/>
                  <a:gd name="T56" fmla="*/ 86 w 244"/>
                  <a:gd name="T57" fmla="*/ 100 h 270"/>
                  <a:gd name="T58" fmla="*/ 78 w 244"/>
                  <a:gd name="T59" fmla="*/ 110 h 270"/>
                  <a:gd name="T60" fmla="*/ 78 w 244"/>
                  <a:gd name="T61" fmla="*/ 165 h 270"/>
                  <a:gd name="T62" fmla="*/ 86 w 244"/>
                  <a:gd name="T63" fmla="*/ 175 h 270"/>
                  <a:gd name="T64" fmla="*/ 157 w 244"/>
                  <a:gd name="T65" fmla="*/ 175 h 270"/>
                  <a:gd name="T66" fmla="*/ 166 w 244"/>
                  <a:gd name="T67" fmla="*/ 165 h 270"/>
                  <a:gd name="T68" fmla="*/ 166 w 244"/>
                  <a:gd name="T69" fmla="*/ 11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4" h="270">
                    <a:moveTo>
                      <a:pt x="146" y="88"/>
                    </a:moveTo>
                    <a:cubicBezTo>
                      <a:pt x="146" y="100"/>
                      <a:pt x="146" y="100"/>
                      <a:pt x="146" y="100"/>
                    </a:cubicBezTo>
                    <a:cubicBezTo>
                      <a:pt x="97" y="100"/>
                      <a:pt x="97" y="100"/>
                      <a:pt x="97" y="100"/>
                    </a:cubicBezTo>
                    <a:cubicBezTo>
                      <a:pt x="97" y="88"/>
                      <a:pt x="97" y="88"/>
                      <a:pt x="97" y="88"/>
                    </a:cubicBezTo>
                    <a:cubicBezTo>
                      <a:pt x="97" y="74"/>
                      <a:pt x="108" y="63"/>
                      <a:pt x="122" y="63"/>
                    </a:cubicBezTo>
                    <a:cubicBezTo>
                      <a:pt x="135" y="63"/>
                      <a:pt x="146" y="74"/>
                      <a:pt x="146" y="88"/>
                    </a:cubicBezTo>
                    <a:moveTo>
                      <a:pt x="225" y="158"/>
                    </a:moveTo>
                    <a:cubicBezTo>
                      <a:pt x="193" y="223"/>
                      <a:pt x="125" y="268"/>
                      <a:pt x="122" y="270"/>
                    </a:cubicBezTo>
                    <a:cubicBezTo>
                      <a:pt x="122" y="270"/>
                      <a:pt x="122" y="270"/>
                      <a:pt x="122" y="270"/>
                    </a:cubicBezTo>
                    <a:cubicBezTo>
                      <a:pt x="122" y="270"/>
                      <a:pt x="122" y="270"/>
                      <a:pt x="122" y="270"/>
                    </a:cubicBezTo>
                    <a:cubicBezTo>
                      <a:pt x="122" y="270"/>
                      <a:pt x="122" y="270"/>
                      <a:pt x="122" y="270"/>
                    </a:cubicBezTo>
                    <a:cubicBezTo>
                      <a:pt x="122" y="270"/>
                      <a:pt x="122" y="270"/>
                      <a:pt x="122" y="270"/>
                    </a:cubicBezTo>
                    <a:cubicBezTo>
                      <a:pt x="119" y="268"/>
                      <a:pt x="50" y="223"/>
                      <a:pt x="19" y="158"/>
                    </a:cubicBezTo>
                    <a:cubicBezTo>
                      <a:pt x="0" y="119"/>
                      <a:pt x="11" y="43"/>
                      <a:pt x="12" y="42"/>
                    </a:cubicBezTo>
                    <a:cubicBezTo>
                      <a:pt x="122" y="1"/>
                      <a:pt x="122" y="1"/>
                      <a:pt x="122" y="1"/>
                    </a:cubicBezTo>
                    <a:cubicBezTo>
                      <a:pt x="122" y="0"/>
                      <a:pt x="122" y="0"/>
                      <a:pt x="122" y="0"/>
                    </a:cubicBezTo>
                    <a:cubicBezTo>
                      <a:pt x="122" y="1"/>
                      <a:pt x="122" y="1"/>
                      <a:pt x="122" y="1"/>
                    </a:cubicBezTo>
                    <a:cubicBezTo>
                      <a:pt x="122" y="0"/>
                      <a:pt x="122" y="0"/>
                      <a:pt x="122" y="0"/>
                    </a:cubicBezTo>
                    <a:cubicBezTo>
                      <a:pt x="122" y="1"/>
                      <a:pt x="122" y="1"/>
                      <a:pt x="122" y="1"/>
                    </a:cubicBezTo>
                    <a:cubicBezTo>
                      <a:pt x="232" y="42"/>
                      <a:pt x="232" y="42"/>
                      <a:pt x="232" y="42"/>
                    </a:cubicBezTo>
                    <a:cubicBezTo>
                      <a:pt x="233" y="43"/>
                      <a:pt x="244" y="119"/>
                      <a:pt x="225" y="158"/>
                    </a:cubicBezTo>
                    <a:moveTo>
                      <a:pt x="166" y="110"/>
                    </a:moveTo>
                    <a:cubicBezTo>
                      <a:pt x="166" y="105"/>
                      <a:pt x="162" y="100"/>
                      <a:pt x="157" y="100"/>
                    </a:cubicBezTo>
                    <a:cubicBezTo>
                      <a:pt x="156" y="100"/>
                      <a:pt x="156" y="100"/>
                      <a:pt x="156" y="100"/>
                    </a:cubicBezTo>
                    <a:cubicBezTo>
                      <a:pt x="156" y="88"/>
                      <a:pt x="156" y="88"/>
                      <a:pt x="156" y="88"/>
                    </a:cubicBezTo>
                    <a:cubicBezTo>
                      <a:pt x="156" y="69"/>
                      <a:pt x="141" y="53"/>
                      <a:pt x="122" y="53"/>
                    </a:cubicBezTo>
                    <a:cubicBezTo>
                      <a:pt x="103" y="53"/>
                      <a:pt x="88" y="69"/>
                      <a:pt x="88" y="88"/>
                    </a:cubicBezTo>
                    <a:cubicBezTo>
                      <a:pt x="88" y="100"/>
                      <a:pt x="88" y="100"/>
                      <a:pt x="88" y="100"/>
                    </a:cubicBezTo>
                    <a:cubicBezTo>
                      <a:pt x="86" y="100"/>
                      <a:pt x="86" y="100"/>
                      <a:pt x="86" y="100"/>
                    </a:cubicBezTo>
                    <a:cubicBezTo>
                      <a:pt x="82" y="100"/>
                      <a:pt x="78" y="105"/>
                      <a:pt x="78" y="110"/>
                    </a:cubicBezTo>
                    <a:cubicBezTo>
                      <a:pt x="78" y="165"/>
                      <a:pt x="78" y="165"/>
                      <a:pt x="78" y="165"/>
                    </a:cubicBezTo>
                    <a:cubicBezTo>
                      <a:pt x="78" y="170"/>
                      <a:pt x="82" y="175"/>
                      <a:pt x="86" y="175"/>
                    </a:cubicBezTo>
                    <a:cubicBezTo>
                      <a:pt x="157" y="175"/>
                      <a:pt x="157" y="175"/>
                      <a:pt x="157" y="175"/>
                    </a:cubicBezTo>
                    <a:cubicBezTo>
                      <a:pt x="162" y="175"/>
                      <a:pt x="166" y="170"/>
                      <a:pt x="166" y="165"/>
                    </a:cubicBezTo>
                    <a:lnTo>
                      <a:pt x="166" y="110"/>
                    </a:lnTo>
                    <a:close/>
                  </a:path>
                </a:pathLst>
              </a:custGeom>
              <a:solidFill>
                <a:srgbClr val="048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C1BEA185-2EEA-4949-841E-027A797E9517}"/>
                  </a:ext>
                </a:extLst>
              </p:cNvPr>
              <p:cNvGrpSpPr/>
              <p:nvPr/>
            </p:nvGrpSpPr>
            <p:grpSpPr>
              <a:xfrm>
                <a:off x="2736850" y="1063625"/>
                <a:ext cx="1069975" cy="1560513"/>
                <a:chOff x="2736850" y="1063625"/>
                <a:chExt cx="1069975" cy="1560513"/>
              </a:xfrm>
            </p:grpSpPr>
            <p:sp>
              <p:nvSpPr>
                <p:cNvPr id="33" name="Freeform 103">
                  <a:extLst>
                    <a:ext uri="{FF2B5EF4-FFF2-40B4-BE49-F238E27FC236}">
                      <a16:creationId xmlns:a16="http://schemas.microsoft.com/office/drawing/2014/main" id="{A38EFB80-B28A-4474-8FD5-D1FDE94DE81C}"/>
                    </a:ext>
                  </a:extLst>
                </p:cNvPr>
                <p:cNvSpPr>
                  <a:spLocks/>
                </p:cNvSpPr>
                <p:nvPr/>
              </p:nvSpPr>
              <p:spPr bwMode="auto">
                <a:xfrm>
                  <a:off x="2736850" y="2427288"/>
                  <a:ext cx="223838" cy="196850"/>
                </a:xfrm>
                <a:custGeom>
                  <a:avLst/>
                  <a:gdLst>
                    <a:gd name="T0" fmla="*/ 20 w 69"/>
                    <a:gd name="T1" fmla="*/ 14 h 61"/>
                    <a:gd name="T2" fmla="*/ 15 w 69"/>
                    <a:gd name="T3" fmla="*/ 17 h 61"/>
                    <a:gd name="T4" fmla="*/ 12 w 69"/>
                    <a:gd name="T5" fmla="*/ 21 h 61"/>
                    <a:gd name="T6" fmla="*/ 10 w 69"/>
                    <a:gd name="T7" fmla="*/ 26 h 61"/>
                    <a:gd name="T8" fmla="*/ 9 w 69"/>
                    <a:gd name="T9" fmla="*/ 32 h 61"/>
                    <a:gd name="T10" fmla="*/ 13 w 69"/>
                    <a:gd name="T11" fmla="*/ 41 h 61"/>
                    <a:gd name="T12" fmla="*/ 19 w 69"/>
                    <a:gd name="T13" fmla="*/ 46 h 61"/>
                    <a:gd name="T14" fmla="*/ 28 w 69"/>
                    <a:gd name="T15" fmla="*/ 49 h 61"/>
                    <a:gd name="T16" fmla="*/ 37 w 69"/>
                    <a:gd name="T17" fmla="*/ 49 h 61"/>
                    <a:gd name="T18" fmla="*/ 46 w 69"/>
                    <a:gd name="T19" fmla="*/ 46 h 61"/>
                    <a:gd name="T20" fmla="*/ 53 w 69"/>
                    <a:gd name="T21" fmla="*/ 42 h 61"/>
                    <a:gd name="T22" fmla="*/ 58 w 69"/>
                    <a:gd name="T23" fmla="*/ 35 h 61"/>
                    <a:gd name="T24" fmla="*/ 59 w 69"/>
                    <a:gd name="T25" fmla="*/ 26 h 61"/>
                    <a:gd name="T26" fmla="*/ 57 w 69"/>
                    <a:gd name="T27" fmla="*/ 19 h 61"/>
                    <a:gd name="T28" fmla="*/ 52 w 69"/>
                    <a:gd name="T29" fmla="*/ 15 h 61"/>
                    <a:gd name="T30" fmla="*/ 47 w 69"/>
                    <a:gd name="T31" fmla="*/ 12 h 61"/>
                    <a:gd name="T32" fmla="*/ 40 w 69"/>
                    <a:gd name="T33" fmla="*/ 11 h 61"/>
                    <a:gd name="T34" fmla="*/ 38 w 69"/>
                    <a:gd name="T35" fmla="*/ 0 h 61"/>
                    <a:gd name="T36" fmla="*/ 49 w 69"/>
                    <a:gd name="T37" fmla="*/ 1 h 61"/>
                    <a:gd name="T38" fmla="*/ 58 w 69"/>
                    <a:gd name="T39" fmla="*/ 6 h 61"/>
                    <a:gd name="T40" fmla="*/ 65 w 69"/>
                    <a:gd name="T41" fmla="*/ 14 h 61"/>
                    <a:gd name="T42" fmla="*/ 68 w 69"/>
                    <a:gd name="T43" fmla="*/ 24 h 61"/>
                    <a:gd name="T44" fmla="*/ 67 w 69"/>
                    <a:gd name="T45" fmla="*/ 38 h 61"/>
                    <a:gd name="T46" fmla="*/ 61 w 69"/>
                    <a:gd name="T47" fmla="*/ 49 h 61"/>
                    <a:gd name="T48" fmla="*/ 51 w 69"/>
                    <a:gd name="T49" fmla="*/ 56 h 61"/>
                    <a:gd name="T50" fmla="*/ 38 w 69"/>
                    <a:gd name="T51" fmla="*/ 60 h 61"/>
                    <a:gd name="T52" fmla="*/ 25 w 69"/>
                    <a:gd name="T53" fmla="*/ 60 h 61"/>
                    <a:gd name="T54" fmla="*/ 13 w 69"/>
                    <a:gd name="T55" fmla="*/ 55 h 61"/>
                    <a:gd name="T56" fmla="*/ 5 w 69"/>
                    <a:gd name="T57" fmla="*/ 46 h 61"/>
                    <a:gd name="T58" fmla="*/ 0 w 69"/>
                    <a:gd name="T59" fmla="*/ 34 h 61"/>
                    <a:gd name="T60" fmla="*/ 0 w 69"/>
                    <a:gd name="T61" fmla="*/ 23 h 61"/>
                    <a:gd name="T62" fmla="*/ 3 w 69"/>
                    <a:gd name="T63" fmla="*/ 14 h 61"/>
                    <a:gd name="T64" fmla="*/ 10 w 69"/>
                    <a:gd name="T65" fmla="*/ 7 h 61"/>
                    <a:gd name="T66" fmla="*/ 19 w 69"/>
                    <a:gd name="T67" fmla="*/ 3 h 61"/>
                    <a:gd name="T68" fmla="*/ 20 w 69"/>
                    <a:gd name="T6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61">
                      <a:moveTo>
                        <a:pt x="20" y="14"/>
                      </a:moveTo>
                      <a:cubicBezTo>
                        <a:pt x="18" y="15"/>
                        <a:pt x="17" y="16"/>
                        <a:pt x="15" y="17"/>
                      </a:cubicBezTo>
                      <a:cubicBezTo>
                        <a:pt x="14" y="18"/>
                        <a:pt x="13" y="19"/>
                        <a:pt x="12" y="21"/>
                      </a:cubicBezTo>
                      <a:cubicBezTo>
                        <a:pt x="11" y="22"/>
                        <a:pt x="10" y="24"/>
                        <a:pt x="10" y="26"/>
                      </a:cubicBezTo>
                      <a:cubicBezTo>
                        <a:pt x="9" y="28"/>
                        <a:pt x="9" y="30"/>
                        <a:pt x="9" y="32"/>
                      </a:cubicBezTo>
                      <a:cubicBezTo>
                        <a:pt x="10" y="36"/>
                        <a:pt x="11" y="39"/>
                        <a:pt x="13" y="41"/>
                      </a:cubicBezTo>
                      <a:cubicBezTo>
                        <a:pt x="14" y="43"/>
                        <a:pt x="17" y="45"/>
                        <a:pt x="19" y="46"/>
                      </a:cubicBezTo>
                      <a:cubicBezTo>
                        <a:pt x="22" y="48"/>
                        <a:pt x="25" y="48"/>
                        <a:pt x="28" y="49"/>
                      </a:cubicBezTo>
                      <a:cubicBezTo>
                        <a:pt x="31" y="49"/>
                        <a:pt x="34" y="49"/>
                        <a:pt x="37" y="49"/>
                      </a:cubicBezTo>
                      <a:cubicBezTo>
                        <a:pt x="40" y="48"/>
                        <a:pt x="43" y="48"/>
                        <a:pt x="46" y="46"/>
                      </a:cubicBezTo>
                      <a:cubicBezTo>
                        <a:pt x="49" y="45"/>
                        <a:pt x="51" y="44"/>
                        <a:pt x="53" y="42"/>
                      </a:cubicBezTo>
                      <a:cubicBezTo>
                        <a:pt x="56" y="40"/>
                        <a:pt x="57" y="38"/>
                        <a:pt x="58" y="35"/>
                      </a:cubicBezTo>
                      <a:cubicBezTo>
                        <a:pt x="59" y="32"/>
                        <a:pt x="60" y="29"/>
                        <a:pt x="59" y="26"/>
                      </a:cubicBezTo>
                      <a:cubicBezTo>
                        <a:pt x="59" y="23"/>
                        <a:pt x="58" y="21"/>
                        <a:pt x="57" y="19"/>
                      </a:cubicBezTo>
                      <a:cubicBezTo>
                        <a:pt x="56" y="17"/>
                        <a:pt x="54" y="16"/>
                        <a:pt x="52" y="15"/>
                      </a:cubicBezTo>
                      <a:cubicBezTo>
                        <a:pt x="51" y="13"/>
                        <a:pt x="49" y="13"/>
                        <a:pt x="47" y="12"/>
                      </a:cubicBezTo>
                      <a:cubicBezTo>
                        <a:pt x="44" y="11"/>
                        <a:pt x="42" y="11"/>
                        <a:pt x="40" y="11"/>
                      </a:cubicBezTo>
                      <a:cubicBezTo>
                        <a:pt x="38" y="0"/>
                        <a:pt x="38" y="0"/>
                        <a:pt x="38" y="0"/>
                      </a:cubicBezTo>
                      <a:cubicBezTo>
                        <a:pt x="42" y="0"/>
                        <a:pt x="46" y="0"/>
                        <a:pt x="49" y="1"/>
                      </a:cubicBezTo>
                      <a:cubicBezTo>
                        <a:pt x="53" y="2"/>
                        <a:pt x="56" y="4"/>
                        <a:pt x="58" y="6"/>
                      </a:cubicBezTo>
                      <a:cubicBezTo>
                        <a:pt x="61" y="8"/>
                        <a:pt x="63" y="11"/>
                        <a:pt x="65" y="14"/>
                      </a:cubicBezTo>
                      <a:cubicBezTo>
                        <a:pt x="67" y="17"/>
                        <a:pt x="68" y="20"/>
                        <a:pt x="68" y="24"/>
                      </a:cubicBezTo>
                      <a:cubicBezTo>
                        <a:pt x="69" y="29"/>
                        <a:pt x="69" y="34"/>
                        <a:pt x="67" y="38"/>
                      </a:cubicBezTo>
                      <a:cubicBezTo>
                        <a:pt x="66" y="42"/>
                        <a:pt x="64" y="46"/>
                        <a:pt x="61" y="49"/>
                      </a:cubicBezTo>
                      <a:cubicBezTo>
                        <a:pt x="59" y="52"/>
                        <a:pt x="55" y="54"/>
                        <a:pt x="51" y="56"/>
                      </a:cubicBezTo>
                      <a:cubicBezTo>
                        <a:pt x="47" y="58"/>
                        <a:pt x="43" y="60"/>
                        <a:pt x="38" y="60"/>
                      </a:cubicBezTo>
                      <a:cubicBezTo>
                        <a:pt x="34" y="61"/>
                        <a:pt x="29" y="61"/>
                        <a:pt x="25" y="60"/>
                      </a:cubicBezTo>
                      <a:cubicBezTo>
                        <a:pt x="21" y="59"/>
                        <a:pt x="17" y="57"/>
                        <a:pt x="13" y="55"/>
                      </a:cubicBezTo>
                      <a:cubicBezTo>
                        <a:pt x="10" y="53"/>
                        <a:pt x="7" y="50"/>
                        <a:pt x="5" y="46"/>
                      </a:cubicBezTo>
                      <a:cubicBezTo>
                        <a:pt x="2" y="43"/>
                        <a:pt x="1" y="38"/>
                        <a:pt x="0" y="34"/>
                      </a:cubicBezTo>
                      <a:cubicBezTo>
                        <a:pt x="0" y="30"/>
                        <a:pt x="0" y="26"/>
                        <a:pt x="0" y="23"/>
                      </a:cubicBezTo>
                      <a:cubicBezTo>
                        <a:pt x="1" y="20"/>
                        <a:pt x="2" y="17"/>
                        <a:pt x="3" y="14"/>
                      </a:cubicBezTo>
                      <a:cubicBezTo>
                        <a:pt x="5" y="11"/>
                        <a:pt x="7" y="9"/>
                        <a:pt x="10" y="7"/>
                      </a:cubicBezTo>
                      <a:cubicBezTo>
                        <a:pt x="12" y="5"/>
                        <a:pt x="15" y="4"/>
                        <a:pt x="19" y="3"/>
                      </a:cubicBez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4">
                  <a:extLst>
                    <a:ext uri="{FF2B5EF4-FFF2-40B4-BE49-F238E27FC236}">
                      <a16:creationId xmlns:a16="http://schemas.microsoft.com/office/drawing/2014/main" id="{E6F14B91-98F7-4EBE-8FEB-3E251501A315}"/>
                    </a:ext>
                  </a:extLst>
                </p:cNvPr>
                <p:cNvSpPr>
                  <a:spLocks/>
                </p:cNvSpPr>
                <p:nvPr/>
              </p:nvSpPr>
              <p:spPr bwMode="auto">
                <a:xfrm>
                  <a:off x="2789238" y="2257425"/>
                  <a:ext cx="215900" cy="152400"/>
                </a:xfrm>
                <a:custGeom>
                  <a:avLst/>
                  <a:gdLst>
                    <a:gd name="T0" fmla="*/ 0 w 67"/>
                    <a:gd name="T1" fmla="*/ 47 h 47"/>
                    <a:gd name="T2" fmla="*/ 0 w 67"/>
                    <a:gd name="T3" fmla="*/ 35 h 47"/>
                    <a:gd name="T4" fmla="*/ 36 w 67"/>
                    <a:gd name="T5" fmla="*/ 23 h 47"/>
                    <a:gd name="T6" fmla="*/ 36 w 67"/>
                    <a:gd name="T7" fmla="*/ 23 h 47"/>
                    <a:gd name="T8" fmla="*/ 1 w 67"/>
                    <a:gd name="T9" fmla="*/ 10 h 47"/>
                    <a:gd name="T10" fmla="*/ 1 w 67"/>
                    <a:gd name="T11" fmla="*/ 0 h 47"/>
                    <a:gd name="T12" fmla="*/ 51 w 67"/>
                    <a:gd name="T13" fmla="*/ 19 h 47"/>
                    <a:gd name="T14" fmla="*/ 57 w 67"/>
                    <a:gd name="T15" fmla="*/ 21 h 47"/>
                    <a:gd name="T16" fmla="*/ 62 w 67"/>
                    <a:gd name="T17" fmla="*/ 25 h 47"/>
                    <a:gd name="T18" fmla="*/ 65 w 67"/>
                    <a:gd name="T19" fmla="*/ 29 h 47"/>
                    <a:gd name="T20" fmla="*/ 67 w 67"/>
                    <a:gd name="T21" fmla="*/ 36 h 47"/>
                    <a:gd name="T22" fmla="*/ 66 w 67"/>
                    <a:gd name="T23" fmla="*/ 43 h 47"/>
                    <a:gd name="T24" fmla="*/ 57 w 67"/>
                    <a:gd name="T25" fmla="*/ 43 h 47"/>
                    <a:gd name="T26" fmla="*/ 57 w 67"/>
                    <a:gd name="T27" fmla="*/ 41 h 47"/>
                    <a:gd name="T28" fmla="*/ 58 w 67"/>
                    <a:gd name="T29" fmla="*/ 38 h 47"/>
                    <a:gd name="T30" fmla="*/ 57 w 67"/>
                    <a:gd name="T31" fmla="*/ 35 h 47"/>
                    <a:gd name="T32" fmla="*/ 56 w 67"/>
                    <a:gd name="T33" fmla="*/ 33 h 47"/>
                    <a:gd name="T34" fmla="*/ 54 w 67"/>
                    <a:gd name="T35" fmla="*/ 32 h 47"/>
                    <a:gd name="T36" fmla="*/ 51 w 67"/>
                    <a:gd name="T37" fmla="*/ 31 h 47"/>
                    <a:gd name="T38" fmla="*/ 48 w 67"/>
                    <a:gd name="T39" fmla="*/ 29 h 47"/>
                    <a:gd name="T40" fmla="*/ 0 w 67"/>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47">
                      <a:moveTo>
                        <a:pt x="0" y="47"/>
                      </a:moveTo>
                      <a:cubicBezTo>
                        <a:pt x="0" y="35"/>
                        <a:pt x="0" y="35"/>
                        <a:pt x="0" y="35"/>
                      </a:cubicBezTo>
                      <a:cubicBezTo>
                        <a:pt x="36" y="23"/>
                        <a:pt x="36" y="23"/>
                        <a:pt x="36" y="23"/>
                      </a:cubicBezTo>
                      <a:cubicBezTo>
                        <a:pt x="36" y="23"/>
                        <a:pt x="36" y="23"/>
                        <a:pt x="36" y="23"/>
                      </a:cubicBezTo>
                      <a:cubicBezTo>
                        <a:pt x="1" y="10"/>
                        <a:pt x="1" y="10"/>
                        <a:pt x="1" y="10"/>
                      </a:cubicBezTo>
                      <a:cubicBezTo>
                        <a:pt x="1" y="0"/>
                        <a:pt x="1" y="0"/>
                        <a:pt x="1" y="0"/>
                      </a:cubicBezTo>
                      <a:cubicBezTo>
                        <a:pt x="51" y="19"/>
                        <a:pt x="51" y="19"/>
                        <a:pt x="51" y="19"/>
                      </a:cubicBezTo>
                      <a:cubicBezTo>
                        <a:pt x="53" y="20"/>
                        <a:pt x="55" y="21"/>
                        <a:pt x="57" y="21"/>
                      </a:cubicBezTo>
                      <a:cubicBezTo>
                        <a:pt x="59" y="22"/>
                        <a:pt x="60" y="23"/>
                        <a:pt x="62" y="25"/>
                      </a:cubicBezTo>
                      <a:cubicBezTo>
                        <a:pt x="63" y="26"/>
                        <a:pt x="64" y="27"/>
                        <a:pt x="65" y="29"/>
                      </a:cubicBezTo>
                      <a:cubicBezTo>
                        <a:pt x="66" y="31"/>
                        <a:pt x="67" y="33"/>
                        <a:pt x="67" y="36"/>
                      </a:cubicBezTo>
                      <a:cubicBezTo>
                        <a:pt x="66" y="38"/>
                        <a:pt x="66" y="41"/>
                        <a:pt x="66" y="43"/>
                      </a:cubicBezTo>
                      <a:cubicBezTo>
                        <a:pt x="57" y="43"/>
                        <a:pt x="57" y="43"/>
                        <a:pt x="57" y="43"/>
                      </a:cubicBezTo>
                      <a:cubicBezTo>
                        <a:pt x="57" y="42"/>
                        <a:pt x="57" y="41"/>
                        <a:pt x="57" y="41"/>
                      </a:cubicBezTo>
                      <a:cubicBezTo>
                        <a:pt x="58" y="40"/>
                        <a:pt x="58" y="39"/>
                        <a:pt x="58" y="38"/>
                      </a:cubicBezTo>
                      <a:cubicBezTo>
                        <a:pt x="58" y="37"/>
                        <a:pt x="58" y="36"/>
                        <a:pt x="57" y="35"/>
                      </a:cubicBezTo>
                      <a:cubicBezTo>
                        <a:pt x="57" y="34"/>
                        <a:pt x="57" y="34"/>
                        <a:pt x="56" y="33"/>
                      </a:cubicBezTo>
                      <a:cubicBezTo>
                        <a:pt x="55" y="33"/>
                        <a:pt x="55" y="32"/>
                        <a:pt x="54" y="32"/>
                      </a:cubicBezTo>
                      <a:cubicBezTo>
                        <a:pt x="53" y="31"/>
                        <a:pt x="52" y="31"/>
                        <a:pt x="51" y="31"/>
                      </a:cubicBezTo>
                      <a:cubicBezTo>
                        <a:pt x="48" y="29"/>
                        <a:pt x="48" y="29"/>
                        <a:pt x="48" y="29"/>
                      </a:cubicBez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5">
                  <a:extLst>
                    <a:ext uri="{FF2B5EF4-FFF2-40B4-BE49-F238E27FC236}">
                      <a16:creationId xmlns:a16="http://schemas.microsoft.com/office/drawing/2014/main" id="{CC8F6DE9-9CD9-4D6F-8921-1BAAA77E30CE}"/>
                    </a:ext>
                  </a:extLst>
                </p:cNvPr>
                <p:cNvSpPr>
                  <a:spLocks noEditPoints="1"/>
                </p:cNvSpPr>
                <p:nvPr/>
              </p:nvSpPr>
              <p:spPr bwMode="auto">
                <a:xfrm>
                  <a:off x="2736850" y="2082800"/>
                  <a:ext cx="230188" cy="161925"/>
                </a:xfrm>
                <a:custGeom>
                  <a:avLst/>
                  <a:gdLst>
                    <a:gd name="T0" fmla="*/ 0 w 71"/>
                    <a:gd name="T1" fmla="*/ 40 h 50"/>
                    <a:gd name="T2" fmla="*/ 1 w 71"/>
                    <a:gd name="T3" fmla="*/ 30 h 50"/>
                    <a:gd name="T4" fmla="*/ 25 w 71"/>
                    <a:gd name="T5" fmla="*/ 34 h 50"/>
                    <a:gd name="T6" fmla="*/ 25 w 71"/>
                    <a:gd name="T7" fmla="*/ 33 h 50"/>
                    <a:gd name="T8" fmla="*/ 23 w 71"/>
                    <a:gd name="T9" fmla="*/ 30 h 50"/>
                    <a:gd name="T10" fmla="*/ 21 w 71"/>
                    <a:gd name="T11" fmla="*/ 27 h 50"/>
                    <a:gd name="T12" fmla="*/ 20 w 71"/>
                    <a:gd name="T13" fmla="*/ 22 h 50"/>
                    <a:gd name="T14" fmla="*/ 20 w 71"/>
                    <a:gd name="T15" fmla="*/ 18 h 50"/>
                    <a:gd name="T16" fmla="*/ 24 w 71"/>
                    <a:gd name="T17" fmla="*/ 9 h 50"/>
                    <a:gd name="T18" fmla="*/ 30 w 71"/>
                    <a:gd name="T19" fmla="*/ 3 h 50"/>
                    <a:gd name="T20" fmla="*/ 39 w 71"/>
                    <a:gd name="T21" fmla="*/ 0 h 50"/>
                    <a:gd name="T22" fmla="*/ 49 w 71"/>
                    <a:gd name="T23" fmla="*/ 0 h 50"/>
                    <a:gd name="T24" fmla="*/ 58 w 71"/>
                    <a:gd name="T25" fmla="*/ 3 h 50"/>
                    <a:gd name="T26" fmla="*/ 65 w 71"/>
                    <a:gd name="T27" fmla="*/ 8 h 50"/>
                    <a:gd name="T28" fmla="*/ 69 w 71"/>
                    <a:gd name="T29" fmla="*/ 15 h 50"/>
                    <a:gd name="T30" fmla="*/ 70 w 71"/>
                    <a:gd name="T31" fmla="*/ 24 h 50"/>
                    <a:gd name="T32" fmla="*/ 69 w 71"/>
                    <a:gd name="T33" fmla="*/ 29 h 50"/>
                    <a:gd name="T34" fmla="*/ 67 w 71"/>
                    <a:gd name="T35" fmla="*/ 33 h 50"/>
                    <a:gd name="T36" fmla="*/ 64 w 71"/>
                    <a:gd name="T37" fmla="*/ 37 h 50"/>
                    <a:gd name="T38" fmla="*/ 60 w 71"/>
                    <a:gd name="T39" fmla="*/ 39 h 50"/>
                    <a:gd name="T40" fmla="*/ 60 w 71"/>
                    <a:gd name="T41" fmla="*/ 39 h 50"/>
                    <a:gd name="T42" fmla="*/ 66 w 71"/>
                    <a:gd name="T43" fmla="*/ 40 h 50"/>
                    <a:gd name="T44" fmla="*/ 65 w 71"/>
                    <a:gd name="T45" fmla="*/ 50 h 50"/>
                    <a:gd name="T46" fmla="*/ 0 w 71"/>
                    <a:gd name="T47" fmla="*/ 40 h 50"/>
                    <a:gd name="T48" fmla="*/ 47 w 71"/>
                    <a:gd name="T49" fmla="*/ 10 h 50"/>
                    <a:gd name="T50" fmla="*/ 41 w 71"/>
                    <a:gd name="T51" fmla="*/ 10 h 50"/>
                    <a:gd name="T52" fmla="*/ 35 w 71"/>
                    <a:gd name="T53" fmla="*/ 12 h 50"/>
                    <a:gd name="T54" fmla="*/ 30 w 71"/>
                    <a:gd name="T55" fmla="*/ 15 h 50"/>
                    <a:gd name="T56" fmla="*/ 28 w 71"/>
                    <a:gd name="T57" fmla="*/ 21 h 50"/>
                    <a:gd name="T58" fmla="*/ 31 w 71"/>
                    <a:gd name="T59" fmla="*/ 31 h 50"/>
                    <a:gd name="T60" fmla="*/ 43 w 71"/>
                    <a:gd name="T61" fmla="*/ 37 h 50"/>
                    <a:gd name="T62" fmla="*/ 49 w 71"/>
                    <a:gd name="T63" fmla="*/ 37 h 50"/>
                    <a:gd name="T64" fmla="*/ 55 w 71"/>
                    <a:gd name="T65" fmla="*/ 35 h 50"/>
                    <a:gd name="T66" fmla="*/ 59 w 71"/>
                    <a:gd name="T67" fmla="*/ 31 h 50"/>
                    <a:gd name="T68" fmla="*/ 61 w 71"/>
                    <a:gd name="T69" fmla="*/ 26 h 50"/>
                    <a:gd name="T70" fmla="*/ 61 w 71"/>
                    <a:gd name="T71" fmla="*/ 20 h 50"/>
                    <a:gd name="T72" fmla="*/ 58 w 71"/>
                    <a:gd name="T73" fmla="*/ 15 h 50"/>
                    <a:gd name="T74" fmla="*/ 53 w 71"/>
                    <a:gd name="T75" fmla="*/ 12 h 50"/>
                    <a:gd name="T76" fmla="*/ 47 w 71"/>
                    <a:gd name="T77"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50">
                      <a:moveTo>
                        <a:pt x="0" y="40"/>
                      </a:moveTo>
                      <a:cubicBezTo>
                        <a:pt x="1" y="30"/>
                        <a:pt x="1" y="30"/>
                        <a:pt x="1" y="30"/>
                      </a:cubicBezTo>
                      <a:cubicBezTo>
                        <a:pt x="25" y="34"/>
                        <a:pt x="25" y="34"/>
                        <a:pt x="25" y="34"/>
                      </a:cubicBezTo>
                      <a:cubicBezTo>
                        <a:pt x="25" y="33"/>
                        <a:pt x="25" y="33"/>
                        <a:pt x="25" y="33"/>
                      </a:cubicBezTo>
                      <a:cubicBezTo>
                        <a:pt x="24" y="32"/>
                        <a:pt x="23" y="31"/>
                        <a:pt x="23" y="30"/>
                      </a:cubicBezTo>
                      <a:cubicBezTo>
                        <a:pt x="22" y="29"/>
                        <a:pt x="21" y="28"/>
                        <a:pt x="21" y="27"/>
                      </a:cubicBezTo>
                      <a:cubicBezTo>
                        <a:pt x="20" y="25"/>
                        <a:pt x="20" y="24"/>
                        <a:pt x="20" y="22"/>
                      </a:cubicBezTo>
                      <a:cubicBezTo>
                        <a:pt x="20" y="21"/>
                        <a:pt x="20" y="20"/>
                        <a:pt x="20" y="18"/>
                      </a:cubicBezTo>
                      <a:cubicBezTo>
                        <a:pt x="21" y="15"/>
                        <a:pt x="22" y="11"/>
                        <a:pt x="24" y="9"/>
                      </a:cubicBezTo>
                      <a:cubicBezTo>
                        <a:pt x="25" y="6"/>
                        <a:pt x="28" y="4"/>
                        <a:pt x="30" y="3"/>
                      </a:cubicBezTo>
                      <a:cubicBezTo>
                        <a:pt x="33" y="1"/>
                        <a:pt x="36" y="0"/>
                        <a:pt x="39" y="0"/>
                      </a:cubicBezTo>
                      <a:cubicBezTo>
                        <a:pt x="42" y="0"/>
                        <a:pt x="45" y="0"/>
                        <a:pt x="49" y="0"/>
                      </a:cubicBezTo>
                      <a:cubicBezTo>
                        <a:pt x="52" y="1"/>
                        <a:pt x="55" y="2"/>
                        <a:pt x="58" y="3"/>
                      </a:cubicBezTo>
                      <a:cubicBezTo>
                        <a:pt x="60" y="4"/>
                        <a:pt x="63" y="6"/>
                        <a:pt x="65" y="8"/>
                      </a:cubicBezTo>
                      <a:cubicBezTo>
                        <a:pt x="67" y="10"/>
                        <a:pt x="68" y="12"/>
                        <a:pt x="69" y="15"/>
                      </a:cubicBezTo>
                      <a:cubicBezTo>
                        <a:pt x="70" y="18"/>
                        <a:pt x="71" y="21"/>
                        <a:pt x="70" y="24"/>
                      </a:cubicBezTo>
                      <a:cubicBezTo>
                        <a:pt x="70" y="26"/>
                        <a:pt x="69" y="27"/>
                        <a:pt x="69" y="29"/>
                      </a:cubicBezTo>
                      <a:cubicBezTo>
                        <a:pt x="68" y="31"/>
                        <a:pt x="68" y="32"/>
                        <a:pt x="67" y="33"/>
                      </a:cubicBezTo>
                      <a:cubicBezTo>
                        <a:pt x="66" y="35"/>
                        <a:pt x="65" y="36"/>
                        <a:pt x="64" y="37"/>
                      </a:cubicBezTo>
                      <a:cubicBezTo>
                        <a:pt x="63" y="38"/>
                        <a:pt x="61" y="39"/>
                        <a:pt x="60" y="39"/>
                      </a:cubicBezTo>
                      <a:cubicBezTo>
                        <a:pt x="60" y="39"/>
                        <a:pt x="60" y="39"/>
                        <a:pt x="60" y="39"/>
                      </a:cubicBezTo>
                      <a:cubicBezTo>
                        <a:pt x="66" y="40"/>
                        <a:pt x="66" y="40"/>
                        <a:pt x="66" y="40"/>
                      </a:cubicBezTo>
                      <a:cubicBezTo>
                        <a:pt x="65" y="50"/>
                        <a:pt x="65" y="50"/>
                        <a:pt x="65" y="50"/>
                      </a:cubicBezTo>
                      <a:lnTo>
                        <a:pt x="0" y="40"/>
                      </a:lnTo>
                      <a:close/>
                      <a:moveTo>
                        <a:pt x="47" y="10"/>
                      </a:moveTo>
                      <a:cubicBezTo>
                        <a:pt x="45" y="10"/>
                        <a:pt x="43" y="10"/>
                        <a:pt x="41" y="10"/>
                      </a:cubicBezTo>
                      <a:cubicBezTo>
                        <a:pt x="38" y="11"/>
                        <a:pt x="37" y="11"/>
                        <a:pt x="35" y="12"/>
                      </a:cubicBezTo>
                      <a:cubicBezTo>
                        <a:pt x="33" y="13"/>
                        <a:pt x="32" y="14"/>
                        <a:pt x="30" y="15"/>
                      </a:cubicBezTo>
                      <a:cubicBezTo>
                        <a:pt x="29" y="17"/>
                        <a:pt x="28" y="19"/>
                        <a:pt x="28" y="21"/>
                      </a:cubicBezTo>
                      <a:cubicBezTo>
                        <a:pt x="27" y="25"/>
                        <a:pt x="28" y="29"/>
                        <a:pt x="31" y="31"/>
                      </a:cubicBezTo>
                      <a:cubicBezTo>
                        <a:pt x="34" y="34"/>
                        <a:pt x="38" y="36"/>
                        <a:pt x="43" y="37"/>
                      </a:cubicBezTo>
                      <a:cubicBezTo>
                        <a:pt x="45" y="37"/>
                        <a:pt x="47" y="37"/>
                        <a:pt x="49" y="37"/>
                      </a:cubicBezTo>
                      <a:cubicBezTo>
                        <a:pt x="52" y="37"/>
                        <a:pt x="53" y="36"/>
                        <a:pt x="55" y="35"/>
                      </a:cubicBezTo>
                      <a:cubicBezTo>
                        <a:pt x="57" y="34"/>
                        <a:pt x="58" y="33"/>
                        <a:pt x="59" y="31"/>
                      </a:cubicBezTo>
                      <a:cubicBezTo>
                        <a:pt x="60" y="30"/>
                        <a:pt x="61" y="28"/>
                        <a:pt x="61" y="26"/>
                      </a:cubicBezTo>
                      <a:cubicBezTo>
                        <a:pt x="62" y="24"/>
                        <a:pt x="62" y="22"/>
                        <a:pt x="61" y="20"/>
                      </a:cubicBezTo>
                      <a:cubicBezTo>
                        <a:pt x="60" y="18"/>
                        <a:pt x="59" y="16"/>
                        <a:pt x="58" y="15"/>
                      </a:cubicBezTo>
                      <a:cubicBezTo>
                        <a:pt x="56" y="14"/>
                        <a:pt x="55" y="13"/>
                        <a:pt x="53" y="12"/>
                      </a:cubicBezTo>
                      <a:cubicBezTo>
                        <a:pt x="51" y="11"/>
                        <a:pt x="49" y="11"/>
                        <a:pt x="4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DE16885B-9723-4FBD-A10D-C49A435295D5}"/>
                    </a:ext>
                  </a:extLst>
                </p:cNvPr>
                <p:cNvSpPr>
                  <a:spLocks noEditPoints="1"/>
                </p:cNvSpPr>
                <p:nvPr/>
              </p:nvSpPr>
              <p:spPr bwMode="auto">
                <a:xfrm>
                  <a:off x="2840038" y="1914525"/>
                  <a:ext cx="161925" cy="149225"/>
                </a:xfrm>
                <a:custGeom>
                  <a:avLst/>
                  <a:gdLst>
                    <a:gd name="T0" fmla="*/ 24 w 50"/>
                    <a:gd name="T1" fmla="*/ 35 h 46"/>
                    <a:gd name="T2" fmla="*/ 29 w 50"/>
                    <a:gd name="T3" fmla="*/ 36 h 46"/>
                    <a:gd name="T4" fmla="*/ 34 w 50"/>
                    <a:gd name="T5" fmla="*/ 35 h 46"/>
                    <a:gd name="T6" fmla="*/ 38 w 50"/>
                    <a:gd name="T7" fmla="*/ 32 h 46"/>
                    <a:gd name="T8" fmla="*/ 41 w 50"/>
                    <a:gd name="T9" fmla="*/ 27 h 46"/>
                    <a:gd name="T10" fmla="*/ 41 w 50"/>
                    <a:gd name="T11" fmla="*/ 20 h 46"/>
                    <a:gd name="T12" fmla="*/ 37 w 50"/>
                    <a:gd name="T13" fmla="*/ 14 h 46"/>
                    <a:gd name="T14" fmla="*/ 40 w 50"/>
                    <a:gd name="T15" fmla="*/ 4 h 46"/>
                    <a:gd name="T16" fmla="*/ 46 w 50"/>
                    <a:gd name="T17" fmla="*/ 9 h 46"/>
                    <a:gd name="T18" fmla="*/ 49 w 50"/>
                    <a:gd name="T19" fmla="*/ 15 h 46"/>
                    <a:gd name="T20" fmla="*/ 50 w 50"/>
                    <a:gd name="T21" fmla="*/ 22 h 46"/>
                    <a:gd name="T22" fmla="*/ 49 w 50"/>
                    <a:gd name="T23" fmla="*/ 30 h 46"/>
                    <a:gd name="T24" fmla="*/ 44 w 50"/>
                    <a:gd name="T25" fmla="*/ 39 h 46"/>
                    <a:gd name="T26" fmla="*/ 37 w 50"/>
                    <a:gd name="T27" fmla="*/ 44 h 46"/>
                    <a:gd name="T28" fmla="*/ 28 w 50"/>
                    <a:gd name="T29" fmla="*/ 46 h 46"/>
                    <a:gd name="T30" fmla="*/ 18 w 50"/>
                    <a:gd name="T31" fmla="*/ 45 h 46"/>
                    <a:gd name="T32" fmla="*/ 10 w 50"/>
                    <a:gd name="T33" fmla="*/ 40 h 46"/>
                    <a:gd name="T34" fmla="*/ 3 w 50"/>
                    <a:gd name="T35" fmla="*/ 34 h 46"/>
                    <a:gd name="T36" fmla="*/ 0 w 50"/>
                    <a:gd name="T37" fmla="*/ 25 h 46"/>
                    <a:gd name="T38" fmla="*/ 1 w 50"/>
                    <a:gd name="T39" fmla="*/ 15 h 46"/>
                    <a:gd name="T40" fmla="*/ 6 w 50"/>
                    <a:gd name="T41" fmla="*/ 6 h 46"/>
                    <a:gd name="T42" fmla="*/ 14 w 50"/>
                    <a:gd name="T43" fmla="*/ 1 h 46"/>
                    <a:gd name="T44" fmla="*/ 24 w 50"/>
                    <a:gd name="T45" fmla="*/ 0 h 46"/>
                    <a:gd name="T46" fmla="*/ 34 w 50"/>
                    <a:gd name="T47" fmla="*/ 2 h 46"/>
                    <a:gd name="T48" fmla="*/ 24 w 50"/>
                    <a:gd name="T49" fmla="*/ 35 h 46"/>
                    <a:gd name="T50" fmla="*/ 24 w 50"/>
                    <a:gd name="T51" fmla="*/ 10 h 46"/>
                    <a:gd name="T52" fmla="*/ 20 w 50"/>
                    <a:gd name="T53" fmla="*/ 10 h 46"/>
                    <a:gd name="T54" fmla="*/ 15 w 50"/>
                    <a:gd name="T55" fmla="*/ 11 h 46"/>
                    <a:gd name="T56" fmla="*/ 11 w 50"/>
                    <a:gd name="T57" fmla="*/ 13 h 46"/>
                    <a:gd name="T58" fmla="*/ 9 w 50"/>
                    <a:gd name="T59" fmla="*/ 18 h 46"/>
                    <a:gd name="T60" fmla="*/ 8 w 50"/>
                    <a:gd name="T61" fmla="*/ 23 h 46"/>
                    <a:gd name="T62" fmla="*/ 10 w 50"/>
                    <a:gd name="T63" fmla="*/ 27 h 46"/>
                    <a:gd name="T64" fmla="*/ 13 w 50"/>
                    <a:gd name="T65" fmla="*/ 31 h 46"/>
                    <a:gd name="T66" fmla="*/ 17 w 50"/>
                    <a:gd name="T67" fmla="*/ 33 h 46"/>
                    <a:gd name="T68" fmla="*/ 24 w 50"/>
                    <a:gd name="T69" fmla="*/ 1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46">
                      <a:moveTo>
                        <a:pt x="24" y="35"/>
                      </a:moveTo>
                      <a:cubicBezTo>
                        <a:pt x="26" y="36"/>
                        <a:pt x="27" y="36"/>
                        <a:pt x="29" y="36"/>
                      </a:cubicBezTo>
                      <a:cubicBezTo>
                        <a:pt x="31" y="36"/>
                        <a:pt x="33" y="36"/>
                        <a:pt x="34" y="35"/>
                      </a:cubicBezTo>
                      <a:cubicBezTo>
                        <a:pt x="36" y="35"/>
                        <a:pt x="37" y="34"/>
                        <a:pt x="38" y="32"/>
                      </a:cubicBezTo>
                      <a:cubicBezTo>
                        <a:pt x="40" y="31"/>
                        <a:pt x="40" y="29"/>
                        <a:pt x="41" y="27"/>
                      </a:cubicBezTo>
                      <a:cubicBezTo>
                        <a:pt x="42" y="24"/>
                        <a:pt x="42" y="22"/>
                        <a:pt x="41" y="20"/>
                      </a:cubicBezTo>
                      <a:cubicBezTo>
                        <a:pt x="41" y="18"/>
                        <a:pt x="39" y="16"/>
                        <a:pt x="37" y="14"/>
                      </a:cubicBezTo>
                      <a:cubicBezTo>
                        <a:pt x="40" y="4"/>
                        <a:pt x="40" y="4"/>
                        <a:pt x="40" y="4"/>
                      </a:cubicBezTo>
                      <a:cubicBezTo>
                        <a:pt x="42" y="6"/>
                        <a:pt x="44" y="7"/>
                        <a:pt x="46" y="9"/>
                      </a:cubicBezTo>
                      <a:cubicBezTo>
                        <a:pt x="47" y="11"/>
                        <a:pt x="48" y="13"/>
                        <a:pt x="49" y="15"/>
                      </a:cubicBezTo>
                      <a:cubicBezTo>
                        <a:pt x="50" y="18"/>
                        <a:pt x="50" y="20"/>
                        <a:pt x="50" y="22"/>
                      </a:cubicBezTo>
                      <a:cubicBezTo>
                        <a:pt x="50" y="25"/>
                        <a:pt x="50" y="27"/>
                        <a:pt x="49" y="30"/>
                      </a:cubicBezTo>
                      <a:cubicBezTo>
                        <a:pt x="48" y="33"/>
                        <a:pt x="46" y="36"/>
                        <a:pt x="44" y="39"/>
                      </a:cubicBezTo>
                      <a:cubicBezTo>
                        <a:pt x="42" y="41"/>
                        <a:pt x="40" y="43"/>
                        <a:pt x="37" y="44"/>
                      </a:cubicBezTo>
                      <a:cubicBezTo>
                        <a:pt x="35" y="45"/>
                        <a:pt x="32" y="46"/>
                        <a:pt x="28" y="46"/>
                      </a:cubicBezTo>
                      <a:cubicBezTo>
                        <a:pt x="25" y="46"/>
                        <a:pt x="22" y="46"/>
                        <a:pt x="18" y="45"/>
                      </a:cubicBezTo>
                      <a:cubicBezTo>
                        <a:pt x="15" y="44"/>
                        <a:pt x="12" y="42"/>
                        <a:pt x="10" y="40"/>
                      </a:cubicBezTo>
                      <a:cubicBezTo>
                        <a:pt x="7" y="38"/>
                        <a:pt x="5" y="36"/>
                        <a:pt x="3" y="34"/>
                      </a:cubicBezTo>
                      <a:cubicBezTo>
                        <a:pt x="2" y="31"/>
                        <a:pt x="1" y="28"/>
                        <a:pt x="0" y="25"/>
                      </a:cubicBezTo>
                      <a:cubicBezTo>
                        <a:pt x="0" y="22"/>
                        <a:pt x="0" y="19"/>
                        <a:pt x="1" y="15"/>
                      </a:cubicBezTo>
                      <a:cubicBezTo>
                        <a:pt x="2" y="12"/>
                        <a:pt x="4" y="9"/>
                        <a:pt x="6" y="6"/>
                      </a:cubicBezTo>
                      <a:cubicBezTo>
                        <a:pt x="9" y="4"/>
                        <a:pt x="11" y="2"/>
                        <a:pt x="14" y="1"/>
                      </a:cubicBezTo>
                      <a:cubicBezTo>
                        <a:pt x="17" y="0"/>
                        <a:pt x="21" y="0"/>
                        <a:pt x="24" y="0"/>
                      </a:cubicBezTo>
                      <a:cubicBezTo>
                        <a:pt x="28" y="0"/>
                        <a:pt x="31" y="1"/>
                        <a:pt x="34" y="2"/>
                      </a:cubicBezTo>
                      <a:lnTo>
                        <a:pt x="24" y="35"/>
                      </a:lnTo>
                      <a:close/>
                      <a:moveTo>
                        <a:pt x="24" y="10"/>
                      </a:moveTo>
                      <a:cubicBezTo>
                        <a:pt x="23" y="10"/>
                        <a:pt x="21" y="10"/>
                        <a:pt x="20" y="10"/>
                      </a:cubicBezTo>
                      <a:cubicBezTo>
                        <a:pt x="18" y="10"/>
                        <a:pt x="16" y="10"/>
                        <a:pt x="15" y="11"/>
                      </a:cubicBezTo>
                      <a:cubicBezTo>
                        <a:pt x="14" y="11"/>
                        <a:pt x="12" y="12"/>
                        <a:pt x="11" y="13"/>
                      </a:cubicBezTo>
                      <a:cubicBezTo>
                        <a:pt x="10" y="15"/>
                        <a:pt x="9" y="16"/>
                        <a:pt x="9" y="18"/>
                      </a:cubicBezTo>
                      <a:cubicBezTo>
                        <a:pt x="8" y="20"/>
                        <a:pt x="8" y="21"/>
                        <a:pt x="8" y="23"/>
                      </a:cubicBezTo>
                      <a:cubicBezTo>
                        <a:pt x="9" y="24"/>
                        <a:pt x="9" y="26"/>
                        <a:pt x="10" y="27"/>
                      </a:cubicBezTo>
                      <a:cubicBezTo>
                        <a:pt x="11" y="29"/>
                        <a:pt x="12" y="30"/>
                        <a:pt x="13" y="31"/>
                      </a:cubicBezTo>
                      <a:cubicBezTo>
                        <a:pt x="14" y="32"/>
                        <a:pt x="16" y="33"/>
                        <a:pt x="17" y="33"/>
                      </a:cubicBezTo>
                      <a:lnTo>
                        <a:pt x="2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7">
                  <a:extLst>
                    <a:ext uri="{FF2B5EF4-FFF2-40B4-BE49-F238E27FC236}">
                      <a16:creationId xmlns:a16="http://schemas.microsoft.com/office/drawing/2014/main" id="{67415684-9DA8-43D8-A8D8-02DA4966CFB8}"/>
                    </a:ext>
                  </a:extLst>
                </p:cNvPr>
                <p:cNvSpPr>
                  <a:spLocks/>
                </p:cNvSpPr>
                <p:nvPr/>
              </p:nvSpPr>
              <p:spPr bwMode="auto">
                <a:xfrm>
                  <a:off x="2886075" y="1778000"/>
                  <a:ext cx="152400" cy="142875"/>
                </a:xfrm>
                <a:custGeom>
                  <a:avLst/>
                  <a:gdLst>
                    <a:gd name="T0" fmla="*/ 0 w 47"/>
                    <a:gd name="T1" fmla="*/ 26 h 44"/>
                    <a:gd name="T2" fmla="*/ 3 w 47"/>
                    <a:gd name="T3" fmla="*/ 17 h 44"/>
                    <a:gd name="T4" fmla="*/ 12 w 47"/>
                    <a:gd name="T5" fmla="*/ 20 h 44"/>
                    <a:gd name="T6" fmla="*/ 12 w 47"/>
                    <a:gd name="T7" fmla="*/ 20 h 44"/>
                    <a:gd name="T8" fmla="*/ 9 w 47"/>
                    <a:gd name="T9" fmla="*/ 17 h 44"/>
                    <a:gd name="T10" fmla="*/ 7 w 47"/>
                    <a:gd name="T11" fmla="*/ 13 h 44"/>
                    <a:gd name="T12" fmla="*/ 7 w 47"/>
                    <a:gd name="T13" fmla="*/ 8 h 44"/>
                    <a:gd name="T14" fmla="*/ 8 w 47"/>
                    <a:gd name="T15" fmla="*/ 3 h 44"/>
                    <a:gd name="T16" fmla="*/ 9 w 47"/>
                    <a:gd name="T17" fmla="*/ 1 h 44"/>
                    <a:gd name="T18" fmla="*/ 10 w 47"/>
                    <a:gd name="T19" fmla="*/ 0 h 44"/>
                    <a:gd name="T20" fmla="*/ 19 w 47"/>
                    <a:gd name="T21" fmla="*/ 4 h 44"/>
                    <a:gd name="T22" fmla="*/ 18 w 47"/>
                    <a:gd name="T23" fmla="*/ 6 h 44"/>
                    <a:gd name="T24" fmla="*/ 17 w 47"/>
                    <a:gd name="T25" fmla="*/ 8 h 44"/>
                    <a:gd name="T26" fmla="*/ 16 w 47"/>
                    <a:gd name="T27" fmla="*/ 13 h 44"/>
                    <a:gd name="T28" fmla="*/ 17 w 47"/>
                    <a:gd name="T29" fmla="*/ 18 h 44"/>
                    <a:gd name="T30" fmla="*/ 21 w 47"/>
                    <a:gd name="T31" fmla="*/ 22 h 44"/>
                    <a:gd name="T32" fmla="*/ 27 w 47"/>
                    <a:gd name="T33" fmla="*/ 26 h 44"/>
                    <a:gd name="T34" fmla="*/ 47 w 47"/>
                    <a:gd name="T35" fmla="*/ 35 h 44"/>
                    <a:gd name="T36" fmla="*/ 43 w 47"/>
                    <a:gd name="T37" fmla="*/ 44 h 44"/>
                    <a:gd name="T38" fmla="*/ 0 w 47"/>
                    <a:gd name="T39"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0" y="26"/>
                      </a:moveTo>
                      <a:cubicBezTo>
                        <a:pt x="3" y="17"/>
                        <a:pt x="3" y="17"/>
                        <a:pt x="3" y="17"/>
                      </a:cubicBezTo>
                      <a:cubicBezTo>
                        <a:pt x="12" y="20"/>
                        <a:pt x="12" y="20"/>
                        <a:pt x="12" y="20"/>
                      </a:cubicBezTo>
                      <a:cubicBezTo>
                        <a:pt x="12" y="20"/>
                        <a:pt x="12" y="20"/>
                        <a:pt x="12" y="20"/>
                      </a:cubicBezTo>
                      <a:cubicBezTo>
                        <a:pt x="11" y="19"/>
                        <a:pt x="10" y="18"/>
                        <a:pt x="9" y="17"/>
                      </a:cubicBezTo>
                      <a:cubicBezTo>
                        <a:pt x="8" y="16"/>
                        <a:pt x="8" y="14"/>
                        <a:pt x="7" y="13"/>
                      </a:cubicBezTo>
                      <a:cubicBezTo>
                        <a:pt x="7" y="11"/>
                        <a:pt x="7" y="9"/>
                        <a:pt x="7" y="8"/>
                      </a:cubicBezTo>
                      <a:cubicBezTo>
                        <a:pt x="7" y="6"/>
                        <a:pt x="7" y="5"/>
                        <a:pt x="8" y="3"/>
                      </a:cubicBezTo>
                      <a:cubicBezTo>
                        <a:pt x="8" y="2"/>
                        <a:pt x="9" y="1"/>
                        <a:pt x="9" y="1"/>
                      </a:cubicBezTo>
                      <a:cubicBezTo>
                        <a:pt x="9" y="0"/>
                        <a:pt x="9" y="0"/>
                        <a:pt x="10" y="0"/>
                      </a:cubicBezTo>
                      <a:cubicBezTo>
                        <a:pt x="19" y="4"/>
                        <a:pt x="19" y="4"/>
                        <a:pt x="19" y="4"/>
                      </a:cubicBezTo>
                      <a:cubicBezTo>
                        <a:pt x="19" y="4"/>
                        <a:pt x="18" y="5"/>
                        <a:pt x="18" y="6"/>
                      </a:cubicBezTo>
                      <a:cubicBezTo>
                        <a:pt x="17" y="6"/>
                        <a:pt x="17" y="7"/>
                        <a:pt x="17" y="8"/>
                      </a:cubicBezTo>
                      <a:cubicBezTo>
                        <a:pt x="16" y="9"/>
                        <a:pt x="16" y="11"/>
                        <a:pt x="16" y="13"/>
                      </a:cubicBezTo>
                      <a:cubicBezTo>
                        <a:pt x="16" y="14"/>
                        <a:pt x="16" y="16"/>
                        <a:pt x="17" y="18"/>
                      </a:cubicBezTo>
                      <a:cubicBezTo>
                        <a:pt x="18" y="19"/>
                        <a:pt x="19" y="21"/>
                        <a:pt x="21" y="22"/>
                      </a:cubicBezTo>
                      <a:cubicBezTo>
                        <a:pt x="22" y="24"/>
                        <a:pt x="24" y="25"/>
                        <a:pt x="27" y="26"/>
                      </a:cubicBezTo>
                      <a:cubicBezTo>
                        <a:pt x="47" y="35"/>
                        <a:pt x="47" y="35"/>
                        <a:pt x="47" y="35"/>
                      </a:cubicBezTo>
                      <a:cubicBezTo>
                        <a:pt x="43" y="44"/>
                        <a:pt x="43" y="44"/>
                        <a:pt x="43" y="44"/>
                      </a:cubicBezTo>
                      <a:lnTo>
                        <a:pt x="0"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8">
                  <a:extLst>
                    <a:ext uri="{FF2B5EF4-FFF2-40B4-BE49-F238E27FC236}">
                      <a16:creationId xmlns:a16="http://schemas.microsoft.com/office/drawing/2014/main" id="{8BFA38FB-E54D-41F3-B5C8-C533D4238B17}"/>
                    </a:ext>
                  </a:extLst>
                </p:cNvPr>
                <p:cNvSpPr>
                  <a:spLocks/>
                </p:cNvSpPr>
                <p:nvPr/>
              </p:nvSpPr>
              <p:spPr bwMode="auto">
                <a:xfrm>
                  <a:off x="2944813" y="1663700"/>
                  <a:ext cx="168275" cy="155575"/>
                </a:xfrm>
                <a:custGeom>
                  <a:avLst/>
                  <a:gdLst>
                    <a:gd name="T0" fmla="*/ 28 w 52"/>
                    <a:gd name="T1" fmla="*/ 37 h 48"/>
                    <a:gd name="T2" fmla="*/ 35 w 52"/>
                    <a:gd name="T3" fmla="*/ 37 h 48"/>
                    <a:gd name="T4" fmla="*/ 41 w 52"/>
                    <a:gd name="T5" fmla="*/ 32 h 48"/>
                    <a:gd name="T6" fmla="*/ 42 w 52"/>
                    <a:gd name="T7" fmla="*/ 29 h 48"/>
                    <a:gd name="T8" fmla="*/ 43 w 52"/>
                    <a:gd name="T9" fmla="*/ 25 h 48"/>
                    <a:gd name="T10" fmla="*/ 43 w 52"/>
                    <a:gd name="T11" fmla="*/ 22 h 48"/>
                    <a:gd name="T12" fmla="*/ 40 w 52"/>
                    <a:gd name="T13" fmla="*/ 19 h 48"/>
                    <a:gd name="T14" fmla="*/ 37 w 52"/>
                    <a:gd name="T15" fmla="*/ 19 h 48"/>
                    <a:gd name="T16" fmla="*/ 33 w 52"/>
                    <a:gd name="T17" fmla="*/ 21 h 48"/>
                    <a:gd name="T18" fmla="*/ 30 w 52"/>
                    <a:gd name="T19" fmla="*/ 25 h 48"/>
                    <a:gd name="T20" fmla="*/ 26 w 52"/>
                    <a:gd name="T21" fmla="*/ 29 h 48"/>
                    <a:gd name="T22" fmla="*/ 22 w 52"/>
                    <a:gd name="T23" fmla="*/ 33 h 48"/>
                    <a:gd name="T24" fmla="*/ 17 w 52"/>
                    <a:gd name="T25" fmla="*/ 36 h 48"/>
                    <a:gd name="T26" fmla="*/ 12 w 52"/>
                    <a:gd name="T27" fmla="*/ 37 h 48"/>
                    <a:gd name="T28" fmla="*/ 6 w 52"/>
                    <a:gd name="T29" fmla="*/ 35 h 48"/>
                    <a:gd name="T30" fmla="*/ 1 w 52"/>
                    <a:gd name="T31" fmla="*/ 30 h 48"/>
                    <a:gd name="T32" fmla="*/ 0 w 52"/>
                    <a:gd name="T33" fmla="*/ 24 h 48"/>
                    <a:gd name="T34" fmla="*/ 1 w 52"/>
                    <a:gd name="T35" fmla="*/ 18 h 48"/>
                    <a:gd name="T36" fmla="*/ 4 w 52"/>
                    <a:gd name="T37" fmla="*/ 11 h 48"/>
                    <a:gd name="T38" fmla="*/ 8 w 52"/>
                    <a:gd name="T39" fmla="*/ 6 h 48"/>
                    <a:gd name="T40" fmla="*/ 13 w 52"/>
                    <a:gd name="T41" fmla="*/ 2 h 48"/>
                    <a:gd name="T42" fmla="*/ 20 w 52"/>
                    <a:gd name="T43" fmla="*/ 0 h 48"/>
                    <a:gd name="T44" fmla="*/ 27 w 52"/>
                    <a:gd name="T45" fmla="*/ 1 h 48"/>
                    <a:gd name="T46" fmla="*/ 21 w 52"/>
                    <a:gd name="T47" fmla="*/ 11 h 48"/>
                    <a:gd name="T48" fmla="*/ 15 w 52"/>
                    <a:gd name="T49" fmla="*/ 11 h 48"/>
                    <a:gd name="T50" fmla="*/ 11 w 52"/>
                    <a:gd name="T51" fmla="*/ 16 h 48"/>
                    <a:gd name="T52" fmla="*/ 10 w 52"/>
                    <a:gd name="T53" fmla="*/ 18 h 48"/>
                    <a:gd name="T54" fmla="*/ 9 w 52"/>
                    <a:gd name="T55" fmla="*/ 21 h 48"/>
                    <a:gd name="T56" fmla="*/ 9 w 52"/>
                    <a:gd name="T57" fmla="*/ 24 h 48"/>
                    <a:gd name="T58" fmla="*/ 11 w 52"/>
                    <a:gd name="T59" fmla="*/ 26 h 48"/>
                    <a:gd name="T60" fmla="*/ 14 w 52"/>
                    <a:gd name="T61" fmla="*/ 26 h 48"/>
                    <a:gd name="T62" fmla="*/ 18 w 52"/>
                    <a:gd name="T63" fmla="*/ 24 h 48"/>
                    <a:gd name="T64" fmla="*/ 21 w 52"/>
                    <a:gd name="T65" fmla="*/ 21 h 48"/>
                    <a:gd name="T66" fmla="*/ 25 w 52"/>
                    <a:gd name="T67" fmla="*/ 16 h 48"/>
                    <a:gd name="T68" fmla="*/ 29 w 52"/>
                    <a:gd name="T69" fmla="*/ 12 h 48"/>
                    <a:gd name="T70" fmla="*/ 34 w 52"/>
                    <a:gd name="T71" fmla="*/ 9 h 48"/>
                    <a:gd name="T72" fmla="*/ 39 w 52"/>
                    <a:gd name="T73" fmla="*/ 8 h 48"/>
                    <a:gd name="T74" fmla="*/ 45 w 52"/>
                    <a:gd name="T75" fmla="*/ 10 h 48"/>
                    <a:gd name="T76" fmla="*/ 50 w 52"/>
                    <a:gd name="T77" fmla="*/ 15 h 48"/>
                    <a:gd name="T78" fmla="*/ 52 w 52"/>
                    <a:gd name="T79" fmla="*/ 22 h 48"/>
                    <a:gd name="T80" fmla="*/ 51 w 52"/>
                    <a:gd name="T81" fmla="*/ 29 h 48"/>
                    <a:gd name="T82" fmla="*/ 48 w 52"/>
                    <a:gd name="T83" fmla="*/ 36 h 48"/>
                    <a:gd name="T84" fmla="*/ 43 w 52"/>
                    <a:gd name="T85" fmla="*/ 43 h 48"/>
                    <a:gd name="T86" fmla="*/ 37 w 52"/>
                    <a:gd name="T87" fmla="*/ 47 h 48"/>
                    <a:gd name="T88" fmla="*/ 30 w 52"/>
                    <a:gd name="T89" fmla="*/ 48 h 48"/>
                    <a:gd name="T90" fmla="*/ 23 w 52"/>
                    <a:gd name="T91" fmla="*/ 46 h 48"/>
                    <a:gd name="T92" fmla="*/ 28 w 52"/>
                    <a:gd name="T93"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 h="48">
                      <a:moveTo>
                        <a:pt x="28" y="37"/>
                      </a:moveTo>
                      <a:cubicBezTo>
                        <a:pt x="31" y="38"/>
                        <a:pt x="33" y="38"/>
                        <a:pt x="35" y="37"/>
                      </a:cubicBezTo>
                      <a:cubicBezTo>
                        <a:pt x="37" y="36"/>
                        <a:pt x="39" y="34"/>
                        <a:pt x="41" y="32"/>
                      </a:cubicBezTo>
                      <a:cubicBezTo>
                        <a:pt x="41" y="31"/>
                        <a:pt x="42" y="30"/>
                        <a:pt x="42" y="29"/>
                      </a:cubicBezTo>
                      <a:cubicBezTo>
                        <a:pt x="43" y="27"/>
                        <a:pt x="43" y="26"/>
                        <a:pt x="43" y="25"/>
                      </a:cubicBezTo>
                      <a:cubicBezTo>
                        <a:pt x="43" y="24"/>
                        <a:pt x="43" y="23"/>
                        <a:pt x="43" y="22"/>
                      </a:cubicBezTo>
                      <a:cubicBezTo>
                        <a:pt x="42" y="21"/>
                        <a:pt x="42" y="20"/>
                        <a:pt x="40" y="19"/>
                      </a:cubicBezTo>
                      <a:cubicBezTo>
                        <a:pt x="39" y="19"/>
                        <a:pt x="38" y="19"/>
                        <a:pt x="37" y="19"/>
                      </a:cubicBezTo>
                      <a:cubicBezTo>
                        <a:pt x="36" y="19"/>
                        <a:pt x="34" y="20"/>
                        <a:pt x="33" y="21"/>
                      </a:cubicBezTo>
                      <a:cubicBezTo>
                        <a:pt x="32" y="22"/>
                        <a:pt x="31" y="23"/>
                        <a:pt x="30" y="25"/>
                      </a:cubicBezTo>
                      <a:cubicBezTo>
                        <a:pt x="28" y="26"/>
                        <a:pt x="27" y="28"/>
                        <a:pt x="26" y="29"/>
                      </a:cubicBezTo>
                      <a:cubicBezTo>
                        <a:pt x="24" y="31"/>
                        <a:pt x="23" y="32"/>
                        <a:pt x="22" y="33"/>
                      </a:cubicBezTo>
                      <a:cubicBezTo>
                        <a:pt x="20" y="34"/>
                        <a:pt x="19" y="35"/>
                        <a:pt x="17" y="36"/>
                      </a:cubicBezTo>
                      <a:cubicBezTo>
                        <a:pt x="15" y="37"/>
                        <a:pt x="14" y="37"/>
                        <a:pt x="12" y="37"/>
                      </a:cubicBezTo>
                      <a:cubicBezTo>
                        <a:pt x="10" y="37"/>
                        <a:pt x="8" y="37"/>
                        <a:pt x="6" y="35"/>
                      </a:cubicBezTo>
                      <a:cubicBezTo>
                        <a:pt x="4" y="34"/>
                        <a:pt x="2" y="32"/>
                        <a:pt x="1" y="30"/>
                      </a:cubicBezTo>
                      <a:cubicBezTo>
                        <a:pt x="0" y="29"/>
                        <a:pt x="0" y="26"/>
                        <a:pt x="0" y="24"/>
                      </a:cubicBezTo>
                      <a:cubicBezTo>
                        <a:pt x="0" y="22"/>
                        <a:pt x="0" y="20"/>
                        <a:pt x="1" y="18"/>
                      </a:cubicBezTo>
                      <a:cubicBezTo>
                        <a:pt x="2" y="15"/>
                        <a:pt x="3" y="13"/>
                        <a:pt x="4" y="11"/>
                      </a:cubicBezTo>
                      <a:cubicBezTo>
                        <a:pt x="5" y="9"/>
                        <a:pt x="7" y="7"/>
                        <a:pt x="8" y="6"/>
                      </a:cubicBezTo>
                      <a:cubicBezTo>
                        <a:pt x="10" y="4"/>
                        <a:pt x="11" y="3"/>
                        <a:pt x="13" y="2"/>
                      </a:cubicBezTo>
                      <a:cubicBezTo>
                        <a:pt x="15" y="1"/>
                        <a:pt x="17" y="0"/>
                        <a:pt x="20" y="0"/>
                      </a:cubicBezTo>
                      <a:cubicBezTo>
                        <a:pt x="22" y="0"/>
                        <a:pt x="24" y="0"/>
                        <a:pt x="27" y="1"/>
                      </a:cubicBezTo>
                      <a:cubicBezTo>
                        <a:pt x="21" y="11"/>
                        <a:pt x="21" y="11"/>
                        <a:pt x="21" y="11"/>
                      </a:cubicBezTo>
                      <a:cubicBezTo>
                        <a:pt x="19" y="10"/>
                        <a:pt x="17" y="10"/>
                        <a:pt x="15" y="11"/>
                      </a:cubicBezTo>
                      <a:cubicBezTo>
                        <a:pt x="13" y="12"/>
                        <a:pt x="12" y="14"/>
                        <a:pt x="11" y="16"/>
                      </a:cubicBezTo>
                      <a:cubicBezTo>
                        <a:pt x="10" y="17"/>
                        <a:pt x="10" y="17"/>
                        <a:pt x="10" y="18"/>
                      </a:cubicBezTo>
                      <a:cubicBezTo>
                        <a:pt x="9" y="19"/>
                        <a:pt x="9" y="20"/>
                        <a:pt x="9" y="21"/>
                      </a:cubicBezTo>
                      <a:cubicBezTo>
                        <a:pt x="9" y="22"/>
                        <a:pt x="9" y="23"/>
                        <a:pt x="9" y="24"/>
                      </a:cubicBezTo>
                      <a:cubicBezTo>
                        <a:pt x="9" y="25"/>
                        <a:pt x="10" y="25"/>
                        <a:pt x="11" y="26"/>
                      </a:cubicBezTo>
                      <a:cubicBezTo>
                        <a:pt x="12" y="27"/>
                        <a:pt x="13" y="27"/>
                        <a:pt x="14" y="26"/>
                      </a:cubicBezTo>
                      <a:cubicBezTo>
                        <a:pt x="15" y="26"/>
                        <a:pt x="16" y="25"/>
                        <a:pt x="18" y="24"/>
                      </a:cubicBezTo>
                      <a:cubicBezTo>
                        <a:pt x="19" y="23"/>
                        <a:pt x="20" y="22"/>
                        <a:pt x="21" y="21"/>
                      </a:cubicBezTo>
                      <a:cubicBezTo>
                        <a:pt x="22" y="19"/>
                        <a:pt x="24" y="18"/>
                        <a:pt x="25" y="16"/>
                      </a:cubicBezTo>
                      <a:cubicBezTo>
                        <a:pt x="26" y="15"/>
                        <a:pt x="28" y="14"/>
                        <a:pt x="29" y="12"/>
                      </a:cubicBezTo>
                      <a:cubicBezTo>
                        <a:pt x="31" y="11"/>
                        <a:pt x="32" y="10"/>
                        <a:pt x="34" y="9"/>
                      </a:cubicBezTo>
                      <a:cubicBezTo>
                        <a:pt x="35" y="8"/>
                        <a:pt x="37" y="8"/>
                        <a:pt x="39" y="8"/>
                      </a:cubicBezTo>
                      <a:cubicBezTo>
                        <a:pt x="41" y="8"/>
                        <a:pt x="43" y="9"/>
                        <a:pt x="45" y="10"/>
                      </a:cubicBezTo>
                      <a:cubicBezTo>
                        <a:pt x="47" y="11"/>
                        <a:pt x="49" y="13"/>
                        <a:pt x="50" y="15"/>
                      </a:cubicBezTo>
                      <a:cubicBezTo>
                        <a:pt x="51" y="17"/>
                        <a:pt x="52" y="19"/>
                        <a:pt x="52" y="22"/>
                      </a:cubicBezTo>
                      <a:cubicBezTo>
                        <a:pt x="52" y="24"/>
                        <a:pt x="51" y="27"/>
                        <a:pt x="51" y="29"/>
                      </a:cubicBezTo>
                      <a:cubicBezTo>
                        <a:pt x="50" y="31"/>
                        <a:pt x="49" y="34"/>
                        <a:pt x="48" y="36"/>
                      </a:cubicBezTo>
                      <a:cubicBezTo>
                        <a:pt x="46" y="39"/>
                        <a:pt x="45" y="41"/>
                        <a:pt x="43" y="43"/>
                      </a:cubicBezTo>
                      <a:cubicBezTo>
                        <a:pt x="41" y="45"/>
                        <a:pt x="39" y="46"/>
                        <a:pt x="37" y="47"/>
                      </a:cubicBezTo>
                      <a:cubicBezTo>
                        <a:pt x="35" y="48"/>
                        <a:pt x="32" y="48"/>
                        <a:pt x="30" y="48"/>
                      </a:cubicBezTo>
                      <a:cubicBezTo>
                        <a:pt x="28" y="48"/>
                        <a:pt x="25" y="47"/>
                        <a:pt x="23" y="46"/>
                      </a:cubicBez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9">
                  <a:extLst>
                    <a:ext uri="{FF2B5EF4-FFF2-40B4-BE49-F238E27FC236}">
                      <a16:creationId xmlns:a16="http://schemas.microsoft.com/office/drawing/2014/main" id="{C9B70D55-5118-4FCA-89A0-85292499C138}"/>
                    </a:ext>
                  </a:extLst>
                </p:cNvPr>
                <p:cNvSpPr>
                  <a:spLocks noEditPoints="1"/>
                </p:cNvSpPr>
                <p:nvPr/>
              </p:nvSpPr>
              <p:spPr bwMode="auto">
                <a:xfrm>
                  <a:off x="3038475" y="1524000"/>
                  <a:ext cx="161925" cy="160338"/>
                </a:xfrm>
                <a:custGeom>
                  <a:avLst/>
                  <a:gdLst>
                    <a:gd name="T0" fmla="*/ 20 w 50"/>
                    <a:gd name="T1" fmla="*/ 36 h 49"/>
                    <a:gd name="T2" fmla="*/ 24 w 50"/>
                    <a:gd name="T3" fmla="*/ 38 h 49"/>
                    <a:gd name="T4" fmla="*/ 29 w 50"/>
                    <a:gd name="T5" fmla="*/ 39 h 49"/>
                    <a:gd name="T6" fmla="*/ 34 w 50"/>
                    <a:gd name="T7" fmla="*/ 38 h 49"/>
                    <a:gd name="T8" fmla="*/ 38 w 50"/>
                    <a:gd name="T9" fmla="*/ 34 h 49"/>
                    <a:gd name="T10" fmla="*/ 41 w 50"/>
                    <a:gd name="T11" fmla="*/ 27 h 49"/>
                    <a:gd name="T12" fmla="*/ 39 w 50"/>
                    <a:gd name="T13" fmla="*/ 20 h 49"/>
                    <a:gd name="T14" fmla="*/ 45 w 50"/>
                    <a:gd name="T15" fmla="*/ 12 h 49"/>
                    <a:gd name="T16" fmla="*/ 49 w 50"/>
                    <a:gd name="T17" fmla="*/ 18 h 49"/>
                    <a:gd name="T18" fmla="*/ 50 w 50"/>
                    <a:gd name="T19" fmla="*/ 25 h 49"/>
                    <a:gd name="T20" fmla="*/ 49 w 50"/>
                    <a:gd name="T21" fmla="*/ 32 h 49"/>
                    <a:gd name="T22" fmla="*/ 45 w 50"/>
                    <a:gd name="T23" fmla="*/ 39 h 49"/>
                    <a:gd name="T24" fmla="*/ 38 w 50"/>
                    <a:gd name="T25" fmla="*/ 46 h 49"/>
                    <a:gd name="T26" fmla="*/ 29 w 50"/>
                    <a:gd name="T27" fmla="*/ 48 h 49"/>
                    <a:gd name="T28" fmla="*/ 20 w 50"/>
                    <a:gd name="T29" fmla="*/ 47 h 49"/>
                    <a:gd name="T30" fmla="*/ 11 w 50"/>
                    <a:gd name="T31" fmla="*/ 42 h 49"/>
                    <a:gd name="T32" fmla="*/ 4 w 50"/>
                    <a:gd name="T33" fmla="*/ 35 h 49"/>
                    <a:gd name="T34" fmla="*/ 1 w 50"/>
                    <a:gd name="T35" fmla="*/ 27 h 49"/>
                    <a:gd name="T36" fmla="*/ 1 w 50"/>
                    <a:gd name="T37" fmla="*/ 18 h 49"/>
                    <a:gd name="T38" fmla="*/ 5 w 50"/>
                    <a:gd name="T39" fmla="*/ 9 h 49"/>
                    <a:gd name="T40" fmla="*/ 13 w 50"/>
                    <a:gd name="T41" fmla="*/ 2 h 49"/>
                    <a:gd name="T42" fmla="*/ 22 w 50"/>
                    <a:gd name="T43" fmla="*/ 0 h 49"/>
                    <a:gd name="T44" fmla="*/ 32 w 50"/>
                    <a:gd name="T45" fmla="*/ 2 h 49"/>
                    <a:gd name="T46" fmla="*/ 41 w 50"/>
                    <a:gd name="T47" fmla="*/ 8 h 49"/>
                    <a:gd name="T48" fmla="*/ 20 w 50"/>
                    <a:gd name="T49" fmla="*/ 36 h 49"/>
                    <a:gd name="T50" fmla="*/ 29 w 50"/>
                    <a:gd name="T51" fmla="*/ 12 h 49"/>
                    <a:gd name="T52" fmla="*/ 24 w 50"/>
                    <a:gd name="T53" fmla="*/ 10 h 49"/>
                    <a:gd name="T54" fmla="*/ 20 w 50"/>
                    <a:gd name="T55" fmla="*/ 9 h 49"/>
                    <a:gd name="T56" fmla="*/ 15 w 50"/>
                    <a:gd name="T57" fmla="*/ 11 h 49"/>
                    <a:gd name="T58" fmla="*/ 12 w 50"/>
                    <a:gd name="T59" fmla="*/ 14 h 49"/>
                    <a:gd name="T60" fmla="*/ 9 w 50"/>
                    <a:gd name="T61" fmla="*/ 19 h 49"/>
                    <a:gd name="T62" fmla="*/ 9 w 50"/>
                    <a:gd name="T63" fmla="*/ 23 h 49"/>
                    <a:gd name="T64" fmla="*/ 11 w 50"/>
                    <a:gd name="T65" fmla="*/ 28 h 49"/>
                    <a:gd name="T66" fmla="*/ 14 w 50"/>
                    <a:gd name="T67" fmla="*/ 32 h 49"/>
                    <a:gd name="T68" fmla="*/ 29 w 50"/>
                    <a:gd name="T69"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49">
                      <a:moveTo>
                        <a:pt x="20" y="36"/>
                      </a:moveTo>
                      <a:cubicBezTo>
                        <a:pt x="21" y="37"/>
                        <a:pt x="23" y="38"/>
                        <a:pt x="24" y="38"/>
                      </a:cubicBezTo>
                      <a:cubicBezTo>
                        <a:pt x="26" y="39"/>
                        <a:pt x="28" y="39"/>
                        <a:pt x="29" y="39"/>
                      </a:cubicBezTo>
                      <a:cubicBezTo>
                        <a:pt x="31" y="39"/>
                        <a:pt x="33" y="39"/>
                        <a:pt x="34" y="38"/>
                      </a:cubicBezTo>
                      <a:cubicBezTo>
                        <a:pt x="36" y="37"/>
                        <a:pt x="37" y="36"/>
                        <a:pt x="38" y="34"/>
                      </a:cubicBezTo>
                      <a:cubicBezTo>
                        <a:pt x="40" y="32"/>
                        <a:pt x="41" y="29"/>
                        <a:pt x="41" y="27"/>
                      </a:cubicBezTo>
                      <a:cubicBezTo>
                        <a:pt x="41" y="25"/>
                        <a:pt x="41" y="22"/>
                        <a:pt x="39" y="20"/>
                      </a:cubicBezTo>
                      <a:cubicBezTo>
                        <a:pt x="45" y="12"/>
                        <a:pt x="45" y="12"/>
                        <a:pt x="45" y="12"/>
                      </a:cubicBezTo>
                      <a:cubicBezTo>
                        <a:pt x="47" y="14"/>
                        <a:pt x="48" y="16"/>
                        <a:pt x="49" y="18"/>
                      </a:cubicBezTo>
                      <a:cubicBezTo>
                        <a:pt x="50" y="21"/>
                        <a:pt x="50" y="23"/>
                        <a:pt x="50" y="25"/>
                      </a:cubicBezTo>
                      <a:cubicBezTo>
                        <a:pt x="50" y="28"/>
                        <a:pt x="50" y="30"/>
                        <a:pt x="49" y="32"/>
                      </a:cubicBezTo>
                      <a:cubicBezTo>
                        <a:pt x="48" y="35"/>
                        <a:pt x="47" y="37"/>
                        <a:pt x="45" y="39"/>
                      </a:cubicBezTo>
                      <a:cubicBezTo>
                        <a:pt x="43" y="42"/>
                        <a:pt x="40" y="44"/>
                        <a:pt x="38" y="46"/>
                      </a:cubicBezTo>
                      <a:cubicBezTo>
                        <a:pt x="35" y="47"/>
                        <a:pt x="32" y="48"/>
                        <a:pt x="29" y="48"/>
                      </a:cubicBezTo>
                      <a:cubicBezTo>
                        <a:pt x="26" y="49"/>
                        <a:pt x="23" y="48"/>
                        <a:pt x="20" y="47"/>
                      </a:cubicBezTo>
                      <a:cubicBezTo>
                        <a:pt x="17" y="46"/>
                        <a:pt x="14" y="45"/>
                        <a:pt x="11" y="42"/>
                      </a:cubicBezTo>
                      <a:cubicBezTo>
                        <a:pt x="8" y="40"/>
                        <a:pt x="6" y="38"/>
                        <a:pt x="4" y="35"/>
                      </a:cubicBezTo>
                      <a:cubicBezTo>
                        <a:pt x="3" y="33"/>
                        <a:pt x="1" y="30"/>
                        <a:pt x="1" y="27"/>
                      </a:cubicBezTo>
                      <a:cubicBezTo>
                        <a:pt x="0" y="24"/>
                        <a:pt x="0" y="21"/>
                        <a:pt x="1" y="18"/>
                      </a:cubicBezTo>
                      <a:cubicBezTo>
                        <a:pt x="1" y="15"/>
                        <a:pt x="3" y="12"/>
                        <a:pt x="5" y="9"/>
                      </a:cubicBezTo>
                      <a:cubicBezTo>
                        <a:pt x="7" y="6"/>
                        <a:pt x="10" y="4"/>
                        <a:pt x="13" y="2"/>
                      </a:cubicBezTo>
                      <a:cubicBezTo>
                        <a:pt x="16" y="1"/>
                        <a:pt x="19" y="0"/>
                        <a:pt x="22" y="0"/>
                      </a:cubicBezTo>
                      <a:cubicBezTo>
                        <a:pt x="26" y="0"/>
                        <a:pt x="29" y="1"/>
                        <a:pt x="32" y="2"/>
                      </a:cubicBezTo>
                      <a:cubicBezTo>
                        <a:pt x="35" y="3"/>
                        <a:pt x="38" y="5"/>
                        <a:pt x="41" y="8"/>
                      </a:cubicBezTo>
                      <a:lnTo>
                        <a:pt x="20" y="36"/>
                      </a:lnTo>
                      <a:close/>
                      <a:moveTo>
                        <a:pt x="29" y="12"/>
                      </a:moveTo>
                      <a:cubicBezTo>
                        <a:pt x="27" y="11"/>
                        <a:pt x="26" y="10"/>
                        <a:pt x="24" y="10"/>
                      </a:cubicBezTo>
                      <a:cubicBezTo>
                        <a:pt x="23" y="9"/>
                        <a:pt x="21" y="9"/>
                        <a:pt x="20" y="9"/>
                      </a:cubicBezTo>
                      <a:cubicBezTo>
                        <a:pt x="18" y="10"/>
                        <a:pt x="17" y="10"/>
                        <a:pt x="15" y="11"/>
                      </a:cubicBezTo>
                      <a:cubicBezTo>
                        <a:pt x="14" y="11"/>
                        <a:pt x="13" y="13"/>
                        <a:pt x="12" y="14"/>
                      </a:cubicBezTo>
                      <a:cubicBezTo>
                        <a:pt x="10" y="15"/>
                        <a:pt x="10" y="17"/>
                        <a:pt x="9" y="19"/>
                      </a:cubicBezTo>
                      <a:cubicBezTo>
                        <a:pt x="9" y="20"/>
                        <a:pt x="9" y="22"/>
                        <a:pt x="9" y="23"/>
                      </a:cubicBezTo>
                      <a:cubicBezTo>
                        <a:pt x="9" y="25"/>
                        <a:pt x="10" y="26"/>
                        <a:pt x="11" y="28"/>
                      </a:cubicBezTo>
                      <a:cubicBezTo>
                        <a:pt x="12" y="29"/>
                        <a:pt x="13" y="30"/>
                        <a:pt x="14" y="32"/>
                      </a:cubicBezTo>
                      <a:lnTo>
                        <a:pt x="2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0">
                  <a:extLst>
                    <a:ext uri="{FF2B5EF4-FFF2-40B4-BE49-F238E27FC236}">
                      <a16:creationId xmlns:a16="http://schemas.microsoft.com/office/drawing/2014/main" id="{2E33B912-F47E-48AE-8407-3EBF1038C9FB}"/>
                    </a:ext>
                  </a:extLst>
                </p:cNvPr>
                <p:cNvSpPr>
                  <a:spLocks/>
                </p:cNvSpPr>
                <p:nvPr/>
              </p:nvSpPr>
              <p:spPr bwMode="auto">
                <a:xfrm>
                  <a:off x="3148013" y="1392238"/>
                  <a:ext cx="161925" cy="165100"/>
                </a:xfrm>
                <a:custGeom>
                  <a:avLst/>
                  <a:gdLst>
                    <a:gd name="T0" fmla="*/ 28 w 50"/>
                    <a:gd name="T1" fmla="*/ 12 h 51"/>
                    <a:gd name="T2" fmla="*/ 20 w 50"/>
                    <a:gd name="T3" fmla="*/ 10 h 51"/>
                    <a:gd name="T4" fmla="*/ 14 w 50"/>
                    <a:gd name="T5" fmla="*/ 13 h 51"/>
                    <a:gd name="T6" fmla="*/ 11 w 50"/>
                    <a:gd name="T7" fmla="*/ 17 h 51"/>
                    <a:gd name="T8" fmla="*/ 10 w 50"/>
                    <a:gd name="T9" fmla="*/ 22 h 51"/>
                    <a:gd name="T10" fmla="*/ 11 w 50"/>
                    <a:gd name="T11" fmla="*/ 28 h 51"/>
                    <a:gd name="T12" fmla="*/ 17 w 50"/>
                    <a:gd name="T13" fmla="*/ 35 h 51"/>
                    <a:gd name="T14" fmla="*/ 21 w 50"/>
                    <a:gd name="T15" fmla="*/ 39 h 51"/>
                    <a:gd name="T16" fmla="*/ 27 w 50"/>
                    <a:gd name="T17" fmla="*/ 41 h 51"/>
                    <a:gd name="T18" fmla="*/ 32 w 50"/>
                    <a:gd name="T19" fmla="*/ 41 h 51"/>
                    <a:gd name="T20" fmla="*/ 37 w 50"/>
                    <a:gd name="T21" fmla="*/ 37 h 51"/>
                    <a:gd name="T22" fmla="*/ 41 w 50"/>
                    <a:gd name="T23" fmla="*/ 30 h 51"/>
                    <a:gd name="T24" fmla="*/ 37 w 50"/>
                    <a:gd name="T25" fmla="*/ 22 h 51"/>
                    <a:gd name="T26" fmla="*/ 45 w 50"/>
                    <a:gd name="T27" fmla="*/ 14 h 51"/>
                    <a:gd name="T28" fmla="*/ 50 w 50"/>
                    <a:gd name="T29" fmla="*/ 29 h 51"/>
                    <a:gd name="T30" fmla="*/ 43 w 50"/>
                    <a:gd name="T31" fmla="*/ 43 h 51"/>
                    <a:gd name="T32" fmla="*/ 35 w 50"/>
                    <a:gd name="T33" fmla="*/ 49 h 51"/>
                    <a:gd name="T34" fmla="*/ 26 w 50"/>
                    <a:gd name="T35" fmla="*/ 50 h 51"/>
                    <a:gd name="T36" fmla="*/ 17 w 50"/>
                    <a:gd name="T37" fmla="*/ 48 h 51"/>
                    <a:gd name="T38" fmla="*/ 9 w 50"/>
                    <a:gd name="T39" fmla="*/ 42 h 51"/>
                    <a:gd name="T40" fmla="*/ 3 w 50"/>
                    <a:gd name="T41" fmla="*/ 34 h 51"/>
                    <a:gd name="T42" fmla="*/ 1 w 50"/>
                    <a:gd name="T43" fmla="*/ 25 h 51"/>
                    <a:gd name="T44" fmla="*/ 2 w 50"/>
                    <a:gd name="T45" fmla="*/ 16 h 51"/>
                    <a:gd name="T46" fmla="*/ 8 w 50"/>
                    <a:gd name="T47" fmla="*/ 8 h 51"/>
                    <a:gd name="T48" fmla="*/ 14 w 50"/>
                    <a:gd name="T49" fmla="*/ 3 h 51"/>
                    <a:gd name="T50" fmla="*/ 21 w 50"/>
                    <a:gd name="T51" fmla="*/ 0 h 51"/>
                    <a:gd name="T52" fmla="*/ 28 w 50"/>
                    <a:gd name="T53" fmla="*/ 1 h 51"/>
                    <a:gd name="T54" fmla="*/ 35 w 50"/>
                    <a:gd name="T55" fmla="*/ 5 h 51"/>
                    <a:gd name="T56" fmla="*/ 28 w 50"/>
                    <a:gd name="T57"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51">
                      <a:moveTo>
                        <a:pt x="28" y="12"/>
                      </a:moveTo>
                      <a:cubicBezTo>
                        <a:pt x="25" y="10"/>
                        <a:pt x="23" y="10"/>
                        <a:pt x="20" y="10"/>
                      </a:cubicBezTo>
                      <a:cubicBezTo>
                        <a:pt x="18" y="10"/>
                        <a:pt x="16" y="11"/>
                        <a:pt x="14" y="13"/>
                      </a:cubicBezTo>
                      <a:cubicBezTo>
                        <a:pt x="13" y="14"/>
                        <a:pt x="12" y="16"/>
                        <a:pt x="11" y="17"/>
                      </a:cubicBezTo>
                      <a:cubicBezTo>
                        <a:pt x="10" y="18"/>
                        <a:pt x="10" y="20"/>
                        <a:pt x="10" y="22"/>
                      </a:cubicBezTo>
                      <a:cubicBezTo>
                        <a:pt x="10" y="24"/>
                        <a:pt x="10" y="26"/>
                        <a:pt x="11" y="28"/>
                      </a:cubicBezTo>
                      <a:cubicBezTo>
                        <a:pt x="12" y="30"/>
                        <a:pt x="14" y="32"/>
                        <a:pt x="17" y="35"/>
                      </a:cubicBezTo>
                      <a:cubicBezTo>
                        <a:pt x="18" y="36"/>
                        <a:pt x="20" y="38"/>
                        <a:pt x="21" y="39"/>
                      </a:cubicBezTo>
                      <a:cubicBezTo>
                        <a:pt x="23" y="40"/>
                        <a:pt x="25" y="40"/>
                        <a:pt x="27" y="41"/>
                      </a:cubicBezTo>
                      <a:cubicBezTo>
                        <a:pt x="29" y="41"/>
                        <a:pt x="30" y="41"/>
                        <a:pt x="32" y="41"/>
                      </a:cubicBezTo>
                      <a:cubicBezTo>
                        <a:pt x="34" y="40"/>
                        <a:pt x="36" y="39"/>
                        <a:pt x="37" y="37"/>
                      </a:cubicBezTo>
                      <a:cubicBezTo>
                        <a:pt x="39" y="35"/>
                        <a:pt x="40" y="33"/>
                        <a:pt x="41" y="30"/>
                      </a:cubicBezTo>
                      <a:cubicBezTo>
                        <a:pt x="41" y="27"/>
                        <a:pt x="40" y="25"/>
                        <a:pt x="37" y="22"/>
                      </a:cubicBezTo>
                      <a:cubicBezTo>
                        <a:pt x="45" y="14"/>
                        <a:pt x="45" y="14"/>
                        <a:pt x="45" y="14"/>
                      </a:cubicBezTo>
                      <a:cubicBezTo>
                        <a:pt x="49" y="19"/>
                        <a:pt x="50" y="24"/>
                        <a:pt x="50" y="29"/>
                      </a:cubicBezTo>
                      <a:cubicBezTo>
                        <a:pt x="50" y="34"/>
                        <a:pt x="47" y="39"/>
                        <a:pt x="43" y="43"/>
                      </a:cubicBezTo>
                      <a:cubicBezTo>
                        <a:pt x="40" y="46"/>
                        <a:pt x="38" y="48"/>
                        <a:pt x="35" y="49"/>
                      </a:cubicBezTo>
                      <a:cubicBezTo>
                        <a:pt x="32" y="50"/>
                        <a:pt x="29" y="51"/>
                        <a:pt x="26" y="50"/>
                      </a:cubicBezTo>
                      <a:cubicBezTo>
                        <a:pt x="23" y="50"/>
                        <a:pt x="20" y="50"/>
                        <a:pt x="17" y="48"/>
                      </a:cubicBezTo>
                      <a:cubicBezTo>
                        <a:pt x="15" y="47"/>
                        <a:pt x="12" y="45"/>
                        <a:pt x="9" y="42"/>
                      </a:cubicBezTo>
                      <a:cubicBezTo>
                        <a:pt x="7" y="40"/>
                        <a:pt x="5" y="37"/>
                        <a:pt x="3" y="34"/>
                      </a:cubicBezTo>
                      <a:cubicBezTo>
                        <a:pt x="2" y="31"/>
                        <a:pt x="1" y="28"/>
                        <a:pt x="1" y="25"/>
                      </a:cubicBezTo>
                      <a:cubicBezTo>
                        <a:pt x="0" y="22"/>
                        <a:pt x="1" y="19"/>
                        <a:pt x="2" y="16"/>
                      </a:cubicBezTo>
                      <a:cubicBezTo>
                        <a:pt x="3" y="13"/>
                        <a:pt x="5" y="10"/>
                        <a:pt x="8" y="8"/>
                      </a:cubicBezTo>
                      <a:cubicBezTo>
                        <a:pt x="10" y="6"/>
                        <a:pt x="12" y="4"/>
                        <a:pt x="14" y="3"/>
                      </a:cubicBezTo>
                      <a:cubicBezTo>
                        <a:pt x="16" y="2"/>
                        <a:pt x="19" y="1"/>
                        <a:pt x="21" y="0"/>
                      </a:cubicBezTo>
                      <a:cubicBezTo>
                        <a:pt x="23" y="0"/>
                        <a:pt x="26" y="0"/>
                        <a:pt x="28" y="1"/>
                      </a:cubicBezTo>
                      <a:cubicBezTo>
                        <a:pt x="31" y="1"/>
                        <a:pt x="33" y="3"/>
                        <a:pt x="35" y="5"/>
                      </a:cubicBezTo>
                      <a:lnTo>
                        <a:pt x="2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1">
                  <a:extLst>
                    <a:ext uri="{FF2B5EF4-FFF2-40B4-BE49-F238E27FC236}">
                      <a16:creationId xmlns:a16="http://schemas.microsoft.com/office/drawing/2014/main" id="{42D43269-9B6D-4509-BA1D-62FD3C9989EF}"/>
                    </a:ext>
                  </a:extLst>
                </p:cNvPr>
                <p:cNvSpPr>
                  <a:spLocks/>
                </p:cNvSpPr>
                <p:nvPr/>
              </p:nvSpPr>
              <p:spPr bwMode="auto">
                <a:xfrm>
                  <a:off x="3259138" y="1262063"/>
                  <a:ext cx="200025" cy="187325"/>
                </a:xfrm>
                <a:custGeom>
                  <a:avLst/>
                  <a:gdLst>
                    <a:gd name="T0" fmla="*/ 62 w 62"/>
                    <a:gd name="T1" fmla="*/ 38 h 58"/>
                    <a:gd name="T2" fmla="*/ 53 w 62"/>
                    <a:gd name="T3" fmla="*/ 44 h 58"/>
                    <a:gd name="T4" fmla="*/ 49 w 62"/>
                    <a:gd name="T5" fmla="*/ 38 h 58"/>
                    <a:gd name="T6" fmla="*/ 49 w 62"/>
                    <a:gd name="T7" fmla="*/ 39 h 58"/>
                    <a:gd name="T8" fmla="*/ 48 w 62"/>
                    <a:gd name="T9" fmla="*/ 47 h 58"/>
                    <a:gd name="T10" fmla="*/ 43 w 62"/>
                    <a:gd name="T11" fmla="*/ 53 h 58"/>
                    <a:gd name="T12" fmla="*/ 30 w 62"/>
                    <a:gd name="T13" fmla="*/ 58 h 58"/>
                    <a:gd name="T14" fmla="*/ 18 w 62"/>
                    <a:gd name="T15" fmla="*/ 49 h 58"/>
                    <a:gd name="T16" fmla="*/ 0 w 62"/>
                    <a:gd name="T17" fmla="*/ 25 h 58"/>
                    <a:gd name="T18" fmla="*/ 8 w 62"/>
                    <a:gd name="T19" fmla="*/ 19 h 58"/>
                    <a:gd name="T20" fmla="*/ 26 w 62"/>
                    <a:gd name="T21" fmla="*/ 42 h 58"/>
                    <a:gd name="T22" fmla="*/ 33 w 62"/>
                    <a:gd name="T23" fmla="*/ 47 h 58"/>
                    <a:gd name="T24" fmla="*/ 40 w 62"/>
                    <a:gd name="T25" fmla="*/ 45 h 58"/>
                    <a:gd name="T26" fmla="*/ 44 w 62"/>
                    <a:gd name="T27" fmla="*/ 41 h 58"/>
                    <a:gd name="T28" fmla="*/ 45 w 62"/>
                    <a:gd name="T29" fmla="*/ 37 h 58"/>
                    <a:gd name="T30" fmla="*/ 44 w 62"/>
                    <a:gd name="T31" fmla="*/ 32 h 58"/>
                    <a:gd name="T32" fmla="*/ 41 w 62"/>
                    <a:gd name="T33" fmla="*/ 28 h 58"/>
                    <a:gd name="T34" fmla="*/ 24 w 62"/>
                    <a:gd name="T35" fmla="*/ 6 h 58"/>
                    <a:gd name="T36" fmla="*/ 33 w 62"/>
                    <a:gd name="T37" fmla="*/ 0 h 58"/>
                    <a:gd name="T38" fmla="*/ 62 w 62"/>
                    <a:gd name="T39"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58">
                      <a:moveTo>
                        <a:pt x="62" y="38"/>
                      </a:moveTo>
                      <a:cubicBezTo>
                        <a:pt x="53" y="44"/>
                        <a:pt x="53" y="44"/>
                        <a:pt x="53" y="44"/>
                      </a:cubicBezTo>
                      <a:cubicBezTo>
                        <a:pt x="49" y="38"/>
                        <a:pt x="49" y="38"/>
                        <a:pt x="49" y="38"/>
                      </a:cubicBezTo>
                      <a:cubicBezTo>
                        <a:pt x="49" y="39"/>
                        <a:pt x="49" y="39"/>
                        <a:pt x="49" y="39"/>
                      </a:cubicBezTo>
                      <a:cubicBezTo>
                        <a:pt x="50" y="41"/>
                        <a:pt x="49" y="44"/>
                        <a:pt x="48" y="47"/>
                      </a:cubicBezTo>
                      <a:cubicBezTo>
                        <a:pt x="47" y="49"/>
                        <a:pt x="45" y="51"/>
                        <a:pt x="43" y="53"/>
                      </a:cubicBezTo>
                      <a:cubicBezTo>
                        <a:pt x="38" y="57"/>
                        <a:pt x="34" y="58"/>
                        <a:pt x="30" y="58"/>
                      </a:cubicBezTo>
                      <a:cubicBezTo>
                        <a:pt x="26" y="57"/>
                        <a:pt x="22" y="54"/>
                        <a:pt x="18" y="49"/>
                      </a:cubicBezTo>
                      <a:cubicBezTo>
                        <a:pt x="0" y="25"/>
                        <a:pt x="0" y="25"/>
                        <a:pt x="0" y="25"/>
                      </a:cubicBezTo>
                      <a:cubicBezTo>
                        <a:pt x="8" y="19"/>
                        <a:pt x="8" y="19"/>
                        <a:pt x="8" y="19"/>
                      </a:cubicBezTo>
                      <a:cubicBezTo>
                        <a:pt x="26" y="42"/>
                        <a:pt x="26" y="42"/>
                        <a:pt x="26" y="42"/>
                      </a:cubicBezTo>
                      <a:cubicBezTo>
                        <a:pt x="28" y="45"/>
                        <a:pt x="31" y="47"/>
                        <a:pt x="33" y="47"/>
                      </a:cubicBezTo>
                      <a:cubicBezTo>
                        <a:pt x="35" y="48"/>
                        <a:pt x="37" y="47"/>
                        <a:pt x="40" y="45"/>
                      </a:cubicBezTo>
                      <a:cubicBezTo>
                        <a:pt x="42" y="44"/>
                        <a:pt x="43" y="43"/>
                        <a:pt x="44" y="41"/>
                      </a:cubicBezTo>
                      <a:cubicBezTo>
                        <a:pt x="44" y="40"/>
                        <a:pt x="45" y="38"/>
                        <a:pt x="45" y="37"/>
                      </a:cubicBezTo>
                      <a:cubicBezTo>
                        <a:pt x="45" y="35"/>
                        <a:pt x="44" y="34"/>
                        <a:pt x="44" y="32"/>
                      </a:cubicBezTo>
                      <a:cubicBezTo>
                        <a:pt x="43" y="31"/>
                        <a:pt x="42" y="29"/>
                        <a:pt x="41" y="28"/>
                      </a:cubicBezTo>
                      <a:cubicBezTo>
                        <a:pt x="24" y="6"/>
                        <a:pt x="24" y="6"/>
                        <a:pt x="24" y="6"/>
                      </a:cubicBezTo>
                      <a:cubicBezTo>
                        <a:pt x="33" y="0"/>
                        <a:pt x="33" y="0"/>
                        <a:pt x="33" y="0"/>
                      </a:cubicBezTo>
                      <a:lnTo>
                        <a:pt x="62"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2">
                  <a:extLst>
                    <a:ext uri="{FF2B5EF4-FFF2-40B4-BE49-F238E27FC236}">
                      <a16:creationId xmlns:a16="http://schemas.microsoft.com/office/drawing/2014/main" id="{C6C9865A-AD54-4777-BB66-E271968760FC}"/>
                    </a:ext>
                  </a:extLst>
                </p:cNvPr>
                <p:cNvSpPr>
                  <a:spLocks/>
                </p:cNvSpPr>
                <p:nvPr/>
              </p:nvSpPr>
              <p:spPr bwMode="auto">
                <a:xfrm>
                  <a:off x="3405188" y="1187450"/>
                  <a:ext cx="109538" cy="180975"/>
                </a:xfrm>
                <a:custGeom>
                  <a:avLst/>
                  <a:gdLst>
                    <a:gd name="T0" fmla="*/ 0 w 34"/>
                    <a:gd name="T1" fmla="*/ 15 h 56"/>
                    <a:gd name="T2" fmla="*/ 9 w 34"/>
                    <a:gd name="T3" fmla="*/ 10 h 56"/>
                    <a:gd name="T4" fmla="*/ 13 w 34"/>
                    <a:gd name="T5" fmla="*/ 18 h 56"/>
                    <a:gd name="T6" fmla="*/ 14 w 34"/>
                    <a:gd name="T7" fmla="*/ 18 h 56"/>
                    <a:gd name="T8" fmla="*/ 13 w 34"/>
                    <a:gd name="T9" fmla="*/ 14 h 56"/>
                    <a:gd name="T10" fmla="*/ 14 w 34"/>
                    <a:gd name="T11" fmla="*/ 9 h 56"/>
                    <a:gd name="T12" fmla="*/ 17 w 34"/>
                    <a:gd name="T13" fmla="*/ 5 h 56"/>
                    <a:gd name="T14" fmla="*/ 20 w 34"/>
                    <a:gd name="T15" fmla="*/ 2 h 56"/>
                    <a:gd name="T16" fmla="*/ 22 w 34"/>
                    <a:gd name="T17" fmla="*/ 0 h 56"/>
                    <a:gd name="T18" fmla="*/ 24 w 34"/>
                    <a:gd name="T19" fmla="*/ 0 h 56"/>
                    <a:gd name="T20" fmla="*/ 29 w 34"/>
                    <a:gd name="T21" fmla="*/ 8 h 56"/>
                    <a:gd name="T22" fmla="*/ 27 w 34"/>
                    <a:gd name="T23" fmla="*/ 9 h 56"/>
                    <a:gd name="T24" fmla="*/ 25 w 34"/>
                    <a:gd name="T25" fmla="*/ 10 h 56"/>
                    <a:gd name="T26" fmla="*/ 21 w 34"/>
                    <a:gd name="T27" fmla="*/ 14 h 56"/>
                    <a:gd name="T28" fmla="*/ 19 w 34"/>
                    <a:gd name="T29" fmla="*/ 19 h 56"/>
                    <a:gd name="T30" fmla="*/ 19 w 34"/>
                    <a:gd name="T31" fmla="*/ 24 h 56"/>
                    <a:gd name="T32" fmla="*/ 22 w 34"/>
                    <a:gd name="T33" fmla="*/ 31 h 56"/>
                    <a:gd name="T34" fmla="*/ 34 w 34"/>
                    <a:gd name="T35" fmla="*/ 50 h 56"/>
                    <a:gd name="T36" fmla="*/ 25 w 34"/>
                    <a:gd name="T37" fmla="*/ 56 h 56"/>
                    <a:gd name="T38" fmla="*/ 0 w 34"/>
                    <a:gd name="T39"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56">
                      <a:moveTo>
                        <a:pt x="0" y="15"/>
                      </a:moveTo>
                      <a:cubicBezTo>
                        <a:pt x="9" y="10"/>
                        <a:pt x="9" y="10"/>
                        <a:pt x="9" y="10"/>
                      </a:cubicBezTo>
                      <a:cubicBezTo>
                        <a:pt x="13" y="18"/>
                        <a:pt x="13" y="18"/>
                        <a:pt x="13" y="18"/>
                      </a:cubicBezTo>
                      <a:cubicBezTo>
                        <a:pt x="14" y="18"/>
                        <a:pt x="14" y="18"/>
                        <a:pt x="14" y="18"/>
                      </a:cubicBezTo>
                      <a:cubicBezTo>
                        <a:pt x="13" y="16"/>
                        <a:pt x="13" y="15"/>
                        <a:pt x="13" y="14"/>
                      </a:cubicBezTo>
                      <a:cubicBezTo>
                        <a:pt x="13" y="12"/>
                        <a:pt x="14" y="11"/>
                        <a:pt x="14" y="9"/>
                      </a:cubicBezTo>
                      <a:cubicBezTo>
                        <a:pt x="15" y="8"/>
                        <a:pt x="16" y="6"/>
                        <a:pt x="17" y="5"/>
                      </a:cubicBezTo>
                      <a:cubicBezTo>
                        <a:pt x="18" y="3"/>
                        <a:pt x="19" y="2"/>
                        <a:pt x="20" y="2"/>
                      </a:cubicBezTo>
                      <a:cubicBezTo>
                        <a:pt x="21" y="1"/>
                        <a:pt x="22" y="1"/>
                        <a:pt x="22" y="0"/>
                      </a:cubicBezTo>
                      <a:cubicBezTo>
                        <a:pt x="23" y="0"/>
                        <a:pt x="23" y="0"/>
                        <a:pt x="24" y="0"/>
                      </a:cubicBezTo>
                      <a:cubicBezTo>
                        <a:pt x="29" y="8"/>
                        <a:pt x="29" y="8"/>
                        <a:pt x="29" y="8"/>
                      </a:cubicBezTo>
                      <a:cubicBezTo>
                        <a:pt x="28" y="9"/>
                        <a:pt x="27" y="9"/>
                        <a:pt x="27" y="9"/>
                      </a:cubicBezTo>
                      <a:cubicBezTo>
                        <a:pt x="26" y="10"/>
                        <a:pt x="25" y="10"/>
                        <a:pt x="25" y="10"/>
                      </a:cubicBezTo>
                      <a:cubicBezTo>
                        <a:pt x="23" y="11"/>
                        <a:pt x="22" y="12"/>
                        <a:pt x="21" y="14"/>
                      </a:cubicBezTo>
                      <a:cubicBezTo>
                        <a:pt x="20" y="15"/>
                        <a:pt x="19" y="17"/>
                        <a:pt x="19" y="19"/>
                      </a:cubicBezTo>
                      <a:cubicBezTo>
                        <a:pt x="19" y="20"/>
                        <a:pt x="19" y="22"/>
                        <a:pt x="19" y="24"/>
                      </a:cubicBezTo>
                      <a:cubicBezTo>
                        <a:pt x="20" y="27"/>
                        <a:pt x="21" y="29"/>
                        <a:pt x="22" y="31"/>
                      </a:cubicBezTo>
                      <a:cubicBezTo>
                        <a:pt x="34" y="50"/>
                        <a:pt x="34" y="50"/>
                        <a:pt x="34" y="50"/>
                      </a:cubicBezTo>
                      <a:cubicBezTo>
                        <a:pt x="25" y="56"/>
                        <a:pt x="25" y="56"/>
                        <a:pt x="25" y="56"/>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3">
                  <a:extLst>
                    <a:ext uri="{FF2B5EF4-FFF2-40B4-BE49-F238E27FC236}">
                      <a16:creationId xmlns:a16="http://schemas.microsoft.com/office/drawing/2014/main" id="{1F24AB17-4CB9-41F3-A9CF-2F8CB1856A19}"/>
                    </a:ext>
                  </a:extLst>
                </p:cNvPr>
                <p:cNvSpPr>
                  <a:spLocks noEditPoints="1"/>
                </p:cNvSpPr>
                <p:nvPr/>
              </p:nvSpPr>
              <p:spPr bwMode="auto">
                <a:xfrm>
                  <a:off x="3479800" y="1112838"/>
                  <a:ext cx="122238" cy="204788"/>
                </a:xfrm>
                <a:custGeom>
                  <a:avLst/>
                  <a:gdLst>
                    <a:gd name="T0" fmla="*/ 0 w 77"/>
                    <a:gd name="T1" fmla="*/ 8 h 129"/>
                    <a:gd name="T2" fmla="*/ 18 w 77"/>
                    <a:gd name="T3" fmla="*/ 0 h 129"/>
                    <a:gd name="T4" fmla="*/ 26 w 77"/>
                    <a:gd name="T5" fmla="*/ 18 h 129"/>
                    <a:gd name="T6" fmla="*/ 8 w 77"/>
                    <a:gd name="T7" fmla="*/ 26 h 129"/>
                    <a:gd name="T8" fmla="*/ 0 w 77"/>
                    <a:gd name="T9" fmla="*/ 8 h 129"/>
                    <a:gd name="T10" fmla="*/ 16 w 77"/>
                    <a:gd name="T11" fmla="*/ 43 h 129"/>
                    <a:gd name="T12" fmla="*/ 34 w 77"/>
                    <a:gd name="T13" fmla="*/ 33 h 129"/>
                    <a:gd name="T14" fmla="*/ 77 w 77"/>
                    <a:gd name="T15" fmla="*/ 118 h 129"/>
                    <a:gd name="T16" fmla="*/ 59 w 77"/>
                    <a:gd name="T17" fmla="*/ 129 h 129"/>
                    <a:gd name="T18" fmla="*/ 16 w 77"/>
                    <a:gd name="T19" fmla="*/ 4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29">
                      <a:moveTo>
                        <a:pt x="0" y="8"/>
                      </a:moveTo>
                      <a:lnTo>
                        <a:pt x="18" y="0"/>
                      </a:lnTo>
                      <a:lnTo>
                        <a:pt x="26" y="18"/>
                      </a:lnTo>
                      <a:lnTo>
                        <a:pt x="8" y="26"/>
                      </a:lnTo>
                      <a:lnTo>
                        <a:pt x="0" y="8"/>
                      </a:lnTo>
                      <a:close/>
                      <a:moveTo>
                        <a:pt x="16" y="43"/>
                      </a:moveTo>
                      <a:lnTo>
                        <a:pt x="34" y="33"/>
                      </a:lnTo>
                      <a:lnTo>
                        <a:pt x="77" y="118"/>
                      </a:lnTo>
                      <a:lnTo>
                        <a:pt x="59" y="129"/>
                      </a:lnTo>
                      <a:lnTo>
                        <a:pt x="16"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4">
                  <a:extLst>
                    <a:ext uri="{FF2B5EF4-FFF2-40B4-BE49-F238E27FC236}">
                      <a16:creationId xmlns:a16="http://schemas.microsoft.com/office/drawing/2014/main" id="{E1DF5788-EEBB-4329-BEB9-91FA899291AE}"/>
                    </a:ext>
                  </a:extLst>
                </p:cNvPr>
                <p:cNvSpPr>
                  <a:spLocks/>
                </p:cNvSpPr>
                <p:nvPr/>
              </p:nvSpPr>
              <p:spPr bwMode="auto">
                <a:xfrm>
                  <a:off x="3560763" y="1087438"/>
                  <a:ext cx="142875" cy="187325"/>
                </a:xfrm>
                <a:custGeom>
                  <a:avLst/>
                  <a:gdLst>
                    <a:gd name="T0" fmla="*/ 0 w 44"/>
                    <a:gd name="T1" fmla="*/ 20 h 58"/>
                    <a:gd name="T2" fmla="*/ 7 w 44"/>
                    <a:gd name="T3" fmla="*/ 17 h 58"/>
                    <a:gd name="T4" fmla="*/ 2 w 44"/>
                    <a:gd name="T5" fmla="*/ 4 h 58"/>
                    <a:gd name="T6" fmla="*/ 11 w 44"/>
                    <a:gd name="T7" fmla="*/ 0 h 58"/>
                    <a:gd name="T8" fmla="*/ 17 w 44"/>
                    <a:gd name="T9" fmla="*/ 13 h 58"/>
                    <a:gd name="T10" fmla="*/ 26 w 44"/>
                    <a:gd name="T11" fmla="*/ 9 h 58"/>
                    <a:gd name="T12" fmla="*/ 29 w 44"/>
                    <a:gd name="T13" fmla="*/ 16 h 58"/>
                    <a:gd name="T14" fmla="*/ 20 w 44"/>
                    <a:gd name="T15" fmla="*/ 20 h 58"/>
                    <a:gd name="T16" fmla="*/ 30 w 44"/>
                    <a:gd name="T17" fmla="*/ 44 h 58"/>
                    <a:gd name="T18" fmla="*/ 31 w 44"/>
                    <a:gd name="T19" fmla="*/ 46 h 58"/>
                    <a:gd name="T20" fmla="*/ 32 w 44"/>
                    <a:gd name="T21" fmla="*/ 48 h 58"/>
                    <a:gd name="T22" fmla="*/ 34 w 44"/>
                    <a:gd name="T23" fmla="*/ 48 h 58"/>
                    <a:gd name="T24" fmla="*/ 37 w 44"/>
                    <a:gd name="T25" fmla="*/ 48 h 58"/>
                    <a:gd name="T26" fmla="*/ 39 w 44"/>
                    <a:gd name="T27" fmla="*/ 47 h 58"/>
                    <a:gd name="T28" fmla="*/ 41 w 44"/>
                    <a:gd name="T29" fmla="*/ 46 h 58"/>
                    <a:gd name="T30" fmla="*/ 44 w 44"/>
                    <a:gd name="T31" fmla="*/ 53 h 58"/>
                    <a:gd name="T32" fmla="*/ 41 w 44"/>
                    <a:gd name="T33" fmla="*/ 55 h 58"/>
                    <a:gd name="T34" fmla="*/ 38 w 44"/>
                    <a:gd name="T35" fmla="*/ 56 h 58"/>
                    <a:gd name="T36" fmla="*/ 31 w 44"/>
                    <a:gd name="T37" fmla="*/ 58 h 58"/>
                    <a:gd name="T38" fmla="*/ 27 w 44"/>
                    <a:gd name="T39" fmla="*/ 57 h 58"/>
                    <a:gd name="T40" fmla="*/ 24 w 44"/>
                    <a:gd name="T41" fmla="*/ 55 h 58"/>
                    <a:gd name="T42" fmla="*/ 21 w 44"/>
                    <a:gd name="T43" fmla="*/ 50 h 58"/>
                    <a:gd name="T44" fmla="*/ 10 w 44"/>
                    <a:gd name="T45" fmla="*/ 24 h 58"/>
                    <a:gd name="T46" fmla="*/ 3 w 44"/>
                    <a:gd name="T47" fmla="*/ 27 h 58"/>
                    <a:gd name="T48" fmla="*/ 0 w 44"/>
                    <a:gd name="T49"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58">
                      <a:moveTo>
                        <a:pt x="0" y="20"/>
                      </a:moveTo>
                      <a:cubicBezTo>
                        <a:pt x="7" y="17"/>
                        <a:pt x="7" y="17"/>
                        <a:pt x="7" y="17"/>
                      </a:cubicBezTo>
                      <a:cubicBezTo>
                        <a:pt x="2" y="4"/>
                        <a:pt x="2" y="4"/>
                        <a:pt x="2" y="4"/>
                      </a:cubicBezTo>
                      <a:cubicBezTo>
                        <a:pt x="11" y="0"/>
                        <a:pt x="11" y="0"/>
                        <a:pt x="11" y="0"/>
                      </a:cubicBezTo>
                      <a:cubicBezTo>
                        <a:pt x="17" y="13"/>
                        <a:pt x="17" y="13"/>
                        <a:pt x="17" y="13"/>
                      </a:cubicBezTo>
                      <a:cubicBezTo>
                        <a:pt x="26" y="9"/>
                        <a:pt x="26" y="9"/>
                        <a:pt x="26" y="9"/>
                      </a:cubicBezTo>
                      <a:cubicBezTo>
                        <a:pt x="29" y="16"/>
                        <a:pt x="29" y="16"/>
                        <a:pt x="29" y="16"/>
                      </a:cubicBezTo>
                      <a:cubicBezTo>
                        <a:pt x="20" y="20"/>
                        <a:pt x="20" y="20"/>
                        <a:pt x="20" y="20"/>
                      </a:cubicBezTo>
                      <a:cubicBezTo>
                        <a:pt x="30" y="44"/>
                        <a:pt x="30" y="44"/>
                        <a:pt x="30" y="44"/>
                      </a:cubicBezTo>
                      <a:cubicBezTo>
                        <a:pt x="30" y="45"/>
                        <a:pt x="31" y="45"/>
                        <a:pt x="31" y="46"/>
                      </a:cubicBezTo>
                      <a:cubicBezTo>
                        <a:pt x="31" y="47"/>
                        <a:pt x="32" y="47"/>
                        <a:pt x="32" y="48"/>
                      </a:cubicBezTo>
                      <a:cubicBezTo>
                        <a:pt x="33" y="48"/>
                        <a:pt x="33" y="48"/>
                        <a:pt x="34" y="48"/>
                      </a:cubicBezTo>
                      <a:cubicBezTo>
                        <a:pt x="35" y="48"/>
                        <a:pt x="36" y="48"/>
                        <a:pt x="37" y="48"/>
                      </a:cubicBezTo>
                      <a:cubicBezTo>
                        <a:pt x="38" y="47"/>
                        <a:pt x="38" y="47"/>
                        <a:pt x="39" y="47"/>
                      </a:cubicBezTo>
                      <a:cubicBezTo>
                        <a:pt x="40" y="46"/>
                        <a:pt x="40" y="46"/>
                        <a:pt x="41" y="46"/>
                      </a:cubicBezTo>
                      <a:cubicBezTo>
                        <a:pt x="44" y="53"/>
                        <a:pt x="44" y="53"/>
                        <a:pt x="44" y="53"/>
                      </a:cubicBezTo>
                      <a:cubicBezTo>
                        <a:pt x="43" y="54"/>
                        <a:pt x="42" y="54"/>
                        <a:pt x="41" y="55"/>
                      </a:cubicBezTo>
                      <a:cubicBezTo>
                        <a:pt x="40" y="55"/>
                        <a:pt x="39" y="56"/>
                        <a:pt x="38" y="56"/>
                      </a:cubicBezTo>
                      <a:cubicBezTo>
                        <a:pt x="35" y="57"/>
                        <a:pt x="33" y="58"/>
                        <a:pt x="31" y="58"/>
                      </a:cubicBezTo>
                      <a:cubicBezTo>
                        <a:pt x="30" y="58"/>
                        <a:pt x="28" y="58"/>
                        <a:pt x="27" y="57"/>
                      </a:cubicBezTo>
                      <a:cubicBezTo>
                        <a:pt x="26" y="57"/>
                        <a:pt x="25" y="56"/>
                        <a:pt x="24" y="55"/>
                      </a:cubicBezTo>
                      <a:cubicBezTo>
                        <a:pt x="23" y="53"/>
                        <a:pt x="22" y="52"/>
                        <a:pt x="21" y="50"/>
                      </a:cubicBezTo>
                      <a:cubicBezTo>
                        <a:pt x="10" y="24"/>
                        <a:pt x="10" y="24"/>
                        <a:pt x="10" y="24"/>
                      </a:cubicBezTo>
                      <a:cubicBezTo>
                        <a:pt x="3" y="27"/>
                        <a:pt x="3" y="27"/>
                        <a:pt x="3" y="27"/>
                      </a:cubicBez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5">
                  <a:extLst>
                    <a:ext uri="{FF2B5EF4-FFF2-40B4-BE49-F238E27FC236}">
                      <a16:creationId xmlns:a16="http://schemas.microsoft.com/office/drawing/2014/main" id="{83AC7A1D-961F-4E1A-ABDA-02FAC3BF2E2A}"/>
                    </a:ext>
                  </a:extLst>
                </p:cNvPr>
                <p:cNvSpPr>
                  <a:spLocks/>
                </p:cNvSpPr>
                <p:nvPr/>
              </p:nvSpPr>
              <p:spPr bwMode="auto">
                <a:xfrm>
                  <a:off x="3660775" y="1063625"/>
                  <a:ext cx="146050" cy="247650"/>
                </a:xfrm>
                <a:custGeom>
                  <a:avLst/>
                  <a:gdLst>
                    <a:gd name="T0" fmla="*/ 0 w 45"/>
                    <a:gd name="T1" fmla="*/ 14 h 76"/>
                    <a:gd name="T2" fmla="*/ 11 w 45"/>
                    <a:gd name="T3" fmla="*/ 11 h 76"/>
                    <a:gd name="T4" fmla="*/ 33 w 45"/>
                    <a:gd name="T5" fmla="*/ 41 h 76"/>
                    <a:gd name="T6" fmla="*/ 33 w 45"/>
                    <a:gd name="T7" fmla="*/ 41 h 76"/>
                    <a:gd name="T8" fmla="*/ 34 w 45"/>
                    <a:gd name="T9" fmla="*/ 3 h 76"/>
                    <a:gd name="T10" fmla="*/ 45 w 45"/>
                    <a:gd name="T11" fmla="*/ 0 h 76"/>
                    <a:gd name="T12" fmla="*/ 42 w 45"/>
                    <a:gd name="T13" fmla="*/ 54 h 76"/>
                    <a:gd name="T14" fmla="*/ 41 w 45"/>
                    <a:gd name="T15" fmla="*/ 60 h 76"/>
                    <a:gd name="T16" fmla="*/ 39 w 45"/>
                    <a:gd name="T17" fmla="*/ 66 h 76"/>
                    <a:gd name="T18" fmla="*/ 36 w 45"/>
                    <a:gd name="T19" fmla="*/ 71 h 76"/>
                    <a:gd name="T20" fmla="*/ 30 w 45"/>
                    <a:gd name="T21" fmla="*/ 74 h 76"/>
                    <a:gd name="T22" fmla="*/ 23 w 45"/>
                    <a:gd name="T23" fmla="*/ 76 h 76"/>
                    <a:gd name="T24" fmla="*/ 20 w 45"/>
                    <a:gd name="T25" fmla="*/ 67 h 76"/>
                    <a:gd name="T26" fmla="*/ 23 w 45"/>
                    <a:gd name="T27" fmla="*/ 67 h 76"/>
                    <a:gd name="T28" fmla="*/ 25 w 45"/>
                    <a:gd name="T29" fmla="*/ 66 h 76"/>
                    <a:gd name="T30" fmla="*/ 28 w 45"/>
                    <a:gd name="T31" fmla="*/ 65 h 76"/>
                    <a:gd name="T32" fmla="*/ 30 w 45"/>
                    <a:gd name="T33" fmla="*/ 63 h 76"/>
                    <a:gd name="T34" fmla="*/ 30 w 45"/>
                    <a:gd name="T35" fmla="*/ 61 h 76"/>
                    <a:gd name="T36" fmla="*/ 31 w 45"/>
                    <a:gd name="T37" fmla="*/ 58 h 76"/>
                    <a:gd name="T38" fmla="*/ 31 w 45"/>
                    <a:gd name="T39" fmla="*/ 54 h 76"/>
                    <a:gd name="T40" fmla="*/ 0 w 45"/>
                    <a:gd name="T4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6">
                      <a:moveTo>
                        <a:pt x="0" y="14"/>
                      </a:moveTo>
                      <a:cubicBezTo>
                        <a:pt x="11" y="11"/>
                        <a:pt x="11" y="11"/>
                        <a:pt x="11" y="11"/>
                      </a:cubicBezTo>
                      <a:cubicBezTo>
                        <a:pt x="33" y="41"/>
                        <a:pt x="33" y="41"/>
                        <a:pt x="33" y="41"/>
                      </a:cubicBezTo>
                      <a:cubicBezTo>
                        <a:pt x="33" y="41"/>
                        <a:pt x="33" y="41"/>
                        <a:pt x="33" y="41"/>
                      </a:cubicBezTo>
                      <a:cubicBezTo>
                        <a:pt x="34" y="3"/>
                        <a:pt x="34" y="3"/>
                        <a:pt x="34" y="3"/>
                      </a:cubicBezTo>
                      <a:cubicBezTo>
                        <a:pt x="45" y="0"/>
                        <a:pt x="45" y="0"/>
                        <a:pt x="45" y="0"/>
                      </a:cubicBezTo>
                      <a:cubicBezTo>
                        <a:pt x="42" y="54"/>
                        <a:pt x="42" y="54"/>
                        <a:pt x="42" y="54"/>
                      </a:cubicBezTo>
                      <a:cubicBezTo>
                        <a:pt x="41" y="56"/>
                        <a:pt x="41" y="58"/>
                        <a:pt x="41" y="60"/>
                      </a:cubicBezTo>
                      <a:cubicBezTo>
                        <a:pt x="41" y="62"/>
                        <a:pt x="40" y="64"/>
                        <a:pt x="39" y="66"/>
                      </a:cubicBezTo>
                      <a:cubicBezTo>
                        <a:pt x="39" y="68"/>
                        <a:pt x="38" y="70"/>
                        <a:pt x="36" y="71"/>
                      </a:cubicBezTo>
                      <a:cubicBezTo>
                        <a:pt x="35" y="72"/>
                        <a:pt x="33" y="73"/>
                        <a:pt x="30" y="74"/>
                      </a:cubicBezTo>
                      <a:cubicBezTo>
                        <a:pt x="28" y="75"/>
                        <a:pt x="25" y="75"/>
                        <a:pt x="23" y="76"/>
                      </a:cubicBezTo>
                      <a:cubicBezTo>
                        <a:pt x="20" y="67"/>
                        <a:pt x="20" y="67"/>
                        <a:pt x="20" y="67"/>
                      </a:cubicBezTo>
                      <a:cubicBezTo>
                        <a:pt x="21" y="67"/>
                        <a:pt x="22" y="67"/>
                        <a:pt x="23" y="67"/>
                      </a:cubicBezTo>
                      <a:cubicBezTo>
                        <a:pt x="24" y="67"/>
                        <a:pt x="25" y="67"/>
                        <a:pt x="25" y="66"/>
                      </a:cubicBezTo>
                      <a:cubicBezTo>
                        <a:pt x="27" y="66"/>
                        <a:pt x="27" y="66"/>
                        <a:pt x="28" y="65"/>
                      </a:cubicBezTo>
                      <a:cubicBezTo>
                        <a:pt x="29" y="65"/>
                        <a:pt x="29" y="64"/>
                        <a:pt x="30" y="63"/>
                      </a:cubicBezTo>
                      <a:cubicBezTo>
                        <a:pt x="30" y="63"/>
                        <a:pt x="30" y="62"/>
                        <a:pt x="30" y="61"/>
                      </a:cubicBezTo>
                      <a:cubicBezTo>
                        <a:pt x="30" y="60"/>
                        <a:pt x="31" y="59"/>
                        <a:pt x="31" y="58"/>
                      </a:cubicBezTo>
                      <a:cubicBezTo>
                        <a:pt x="31" y="54"/>
                        <a:pt x="31" y="54"/>
                        <a:pt x="31" y="54"/>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CF1532E4-6D8B-411D-A065-83D05FDC19B8}"/>
                </a:ext>
              </a:extLst>
            </p:cNvPr>
            <p:cNvGrpSpPr/>
            <p:nvPr/>
          </p:nvGrpSpPr>
          <p:grpSpPr>
            <a:xfrm>
              <a:off x="5051425" y="3036888"/>
              <a:ext cx="2105025" cy="749300"/>
              <a:chOff x="5051425" y="3036888"/>
              <a:chExt cx="2105025" cy="749300"/>
            </a:xfrm>
          </p:grpSpPr>
          <p:sp>
            <p:nvSpPr>
              <p:cNvPr id="13" name="Freeform 116">
                <a:extLst>
                  <a:ext uri="{FF2B5EF4-FFF2-40B4-BE49-F238E27FC236}">
                    <a16:creationId xmlns:a16="http://schemas.microsoft.com/office/drawing/2014/main" id="{2D62F596-E6AE-4A27-A47B-697E8FE0802F}"/>
                  </a:ext>
                </a:extLst>
              </p:cNvPr>
              <p:cNvSpPr>
                <a:spLocks noEditPoints="1"/>
              </p:cNvSpPr>
              <p:nvPr/>
            </p:nvSpPr>
            <p:spPr bwMode="auto">
              <a:xfrm>
                <a:off x="5051425" y="3036888"/>
                <a:ext cx="223838" cy="274638"/>
              </a:xfrm>
              <a:custGeom>
                <a:avLst/>
                <a:gdLst>
                  <a:gd name="T0" fmla="*/ 0 w 69"/>
                  <a:gd name="T1" fmla="*/ 0 h 85"/>
                  <a:gd name="T2" fmla="*/ 29 w 69"/>
                  <a:gd name="T3" fmla="*/ 0 h 85"/>
                  <a:gd name="T4" fmla="*/ 59 w 69"/>
                  <a:gd name="T5" fmla="*/ 11 h 85"/>
                  <a:gd name="T6" fmla="*/ 69 w 69"/>
                  <a:gd name="T7" fmla="*/ 42 h 85"/>
                  <a:gd name="T8" fmla="*/ 59 w 69"/>
                  <a:gd name="T9" fmla="*/ 74 h 85"/>
                  <a:gd name="T10" fmla="*/ 29 w 69"/>
                  <a:gd name="T11" fmla="*/ 85 h 85"/>
                  <a:gd name="T12" fmla="*/ 0 w 69"/>
                  <a:gd name="T13" fmla="*/ 85 h 85"/>
                  <a:gd name="T14" fmla="*/ 0 w 69"/>
                  <a:gd name="T15" fmla="*/ 0 h 85"/>
                  <a:gd name="T16" fmla="*/ 8 w 69"/>
                  <a:gd name="T17" fmla="*/ 78 h 85"/>
                  <a:gd name="T18" fmla="*/ 25 w 69"/>
                  <a:gd name="T19" fmla="*/ 78 h 85"/>
                  <a:gd name="T20" fmla="*/ 41 w 69"/>
                  <a:gd name="T21" fmla="*/ 76 h 85"/>
                  <a:gd name="T22" fmla="*/ 52 w 69"/>
                  <a:gd name="T23" fmla="*/ 70 h 85"/>
                  <a:gd name="T24" fmla="*/ 58 w 69"/>
                  <a:gd name="T25" fmla="*/ 59 h 85"/>
                  <a:gd name="T26" fmla="*/ 60 w 69"/>
                  <a:gd name="T27" fmla="*/ 42 h 85"/>
                  <a:gd name="T28" fmla="*/ 58 w 69"/>
                  <a:gd name="T29" fmla="*/ 26 h 85"/>
                  <a:gd name="T30" fmla="*/ 52 w 69"/>
                  <a:gd name="T31" fmla="*/ 15 h 85"/>
                  <a:gd name="T32" fmla="*/ 41 w 69"/>
                  <a:gd name="T33" fmla="*/ 9 h 85"/>
                  <a:gd name="T34" fmla="*/ 25 w 69"/>
                  <a:gd name="T35" fmla="*/ 7 h 85"/>
                  <a:gd name="T36" fmla="*/ 8 w 69"/>
                  <a:gd name="T37" fmla="*/ 7 h 85"/>
                  <a:gd name="T38" fmla="*/ 8 w 69"/>
                  <a:gd name="T39"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5">
                    <a:moveTo>
                      <a:pt x="0" y="0"/>
                    </a:moveTo>
                    <a:cubicBezTo>
                      <a:pt x="29" y="0"/>
                      <a:pt x="29" y="0"/>
                      <a:pt x="29" y="0"/>
                    </a:cubicBezTo>
                    <a:cubicBezTo>
                      <a:pt x="42" y="0"/>
                      <a:pt x="52" y="4"/>
                      <a:pt x="59" y="11"/>
                    </a:cubicBezTo>
                    <a:cubicBezTo>
                      <a:pt x="65" y="18"/>
                      <a:pt x="69" y="28"/>
                      <a:pt x="69" y="42"/>
                    </a:cubicBezTo>
                    <a:cubicBezTo>
                      <a:pt x="69" y="57"/>
                      <a:pt x="65" y="67"/>
                      <a:pt x="59" y="74"/>
                    </a:cubicBezTo>
                    <a:cubicBezTo>
                      <a:pt x="52" y="81"/>
                      <a:pt x="42" y="85"/>
                      <a:pt x="29" y="85"/>
                    </a:cubicBezTo>
                    <a:cubicBezTo>
                      <a:pt x="0" y="85"/>
                      <a:pt x="0" y="85"/>
                      <a:pt x="0" y="85"/>
                    </a:cubicBezTo>
                    <a:lnTo>
                      <a:pt x="0" y="0"/>
                    </a:lnTo>
                    <a:close/>
                    <a:moveTo>
                      <a:pt x="8" y="78"/>
                    </a:moveTo>
                    <a:cubicBezTo>
                      <a:pt x="25" y="78"/>
                      <a:pt x="25" y="78"/>
                      <a:pt x="25" y="78"/>
                    </a:cubicBezTo>
                    <a:cubicBezTo>
                      <a:pt x="31" y="78"/>
                      <a:pt x="37" y="78"/>
                      <a:pt x="41" y="76"/>
                    </a:cubicBezTo>
                    <a:cubicBezTo>
                      <a:pt x="45" y="75"/>
                      <a:pt x="49" y="73"/>
                      <a:pt x="52" y="70"/>
                    </a:cubicBezTo>
                    <a:cubicBezTo>
                      <a:pt x="55" y="67"/>
                      <a:pt x="57" y="63"/>
                      <a:pt x="58" y="59"/>
                    </a:cubicBezTo>
                    <a:cubicBezTo>
                      <a:pt x="60" y="54"/>
                      <a:pt x="60" y="49"/>
                      <a:pt x="60" y="42"/>
                    </a:cubicBezTo>
                    <a:cubicBezTo>
                      <a:pt x="60" y="36"/>
                      <a:pt x="60" y="31"/>
                      <a:pt x="58" y="26"/>
                    </a:cubicBezTo>
                    <a:cubicBezTo>
                      <a:pt x="57" y="21"/>
                      <a:pt x="55" y="18"/>
                      <a:pt x="52" y="15"/>
                    </a:cubicBezTo>
                    <a:cubicBezTo>
                      <a:pt x="49" y="12"/>
                      <a:pt x="45" y="10"/>
                      <a:pt x="41" y="9"/>
                    </a:cubicBezTo>
                    <a:cubicBezTo>
                      <a:pt x="37" y="7"/>
                      <a:pt x="31" y="7"/>
                      <a:pt x="25" y="7"/>
                    </a:cubicBezTo>
                    <a:cubicBezTo>
                      <a:pt x="8" y="7"/>
                      <a:pt x="8" y="7"/>
                      <a:pt x="8" y="7"/>
                    </a:cubicBezTo>
                    <a:lnTo>
                      <a:pt x="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7">
                <a:extLst>
                  <a:ext uri="{FF2B5EF4-FFF2-40B4-BE49-F238E27FC236}">
                    <a16:creationId xmlns:a16="http://schemas.microsoft.com/office/drawing/2014/main" id="{917992F9-EE91-4BD0-93EB-967915B1394D}"/>
                  </a:ext>
                </a:extLst>
              </p:cNvPr>
              <p:cNvSpPr>
                <a:spLocks noEditPoints="1"/>
              </p:cNvSpPr>
              <p:nvPr/>
            </p:nvSpPr>
            <p:spPr bwMode="auto">
              <a:xfrm>
                <a:off x="5311775" y="3036888"/>
                <a:ext cx="25400" cy="274638"/>
              </a:xfrm>
              <a:custGeom>
                <a:avLst/>
                <a:gdLst>
                  <a:gd name="T0" fmla="*/ 0 w 16"/>
                  <a:gd name="T1" fmla="*/ 0 h 173"/>
                  <a:gd name="T2" fmla="*/ 16 w 16"/>
                  <a:gd name="T3" fmla="*/ 0 h 173"/>
                  <a:gd name="T4" fmla="*/ 16 w 16"/>
                  <a:gd name="T5" fmla="*/ 24 h 173"/>
                  <a:gd name="T6" fmla="*/ 0 w 16"/>
                  <a:gd name="T7" fmla="*/ 24 h 173"/>
                  <a:gd name="T8" fmla="*/ 0 w 16"/>
                  <a:gd name="T9" fmla="*/ 0 h 173"/>
                  <a:gd name="T10" fmla="*/ 0 w 16"/>
                  <a:gd name="T11" fmla="*/ 47 h 173"/>
                  <a:gd name="T12" fmla="*/ 16 w 16"/>
                  <a:gd name="T13" fmla="*/ 47 h 173"/>
                  <a:gd name="T14" fmla="*/ 16 w 16"/>
                  <a:gd name="T15" fmla="*/ 173 h 173"/>
                  <a:gd name="T16" fmla="*/ 0 w 16"/>
                  <a:gd name="T17" fmla="*/ 173 h 173"/>
                  <a:gd name="T18" fmla="*/ 0 w 16"/>
                  <a:gd name="T19" fmla="*/ 4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3">
                    <a:moveTo>
                      <a:pt x="0" y="0"/>
                    </a:moveTo>
                    <a:lnTo>
                      <a:pt x="16" y="0"/>
                    </a:lnTo>
                    <a:lnTo>
                      <a:pt x="16" y="24"/>
                    </a:lnTo>
                    <a:lnTo>
                      <a:pt x="0" y="24"/>
                    </a:lnTo>
                    <a:lnTo>
                      <a:pt x="0" y="0"/>
                    </a:lnTo>
                    <a:close/>
                    <a:moveTo>
                      <a:pt x="0" y="47"/>
                    </a:moveTo>
                    <a:lnTo>
                      <a:pt x="16" y="47"/>
                    </a:lnTo>
                    <a:lnTo>
                      <a:pt x="16" y="173"/>
                    </a:lnTo>
                    <a:lnTo>
                      <a:pt x="0" y="173"/>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8">
                <a:extLst>
                  <a:ext uri="{FF2B5EF4-FFF2-40B4-BE49-F238E27FC236}">
                    <a16:creationId xmlns:a16="http://schemas.microsoft.com/office/drawing/2014/main" id="{3F1B6C2D-D882-41B5-B31E-E65F0071CD8B}"/>
                  </a:ext>
                </a:extLst>
              </p:cNvPr>
              <p:cNvSpPr>
                <a:spLocks noEditPoints="1"/>
              </p:cNvSpPr>
              <p:nvPr/>
            </p:nvSpPr>
            <p:spPr bwMode="auto">
              <a:xfrm>
                <a:off x="5373688" y="3108325"/>
                <a:ext cx="180975" cy="285750"/>
              </a:xfrm>
              <a:custGeom>
                <a:avLst/>
                <a:gdLst>
                  <a:gd name="T0" fmla="*/ 56 w 56"/>
                  <a:gd name="T1" fmla="*/ 58 h 88"/>
                  <a:gd name="T2" fmla="*/ 54 w 56"/>
                  <a:gd name="T3" fmla="*/ 71 h 88"/>
                  <a:gd name="T4" fmla="*/ 50 w 56"/>
                  <a:gd name="T5" fmla="*/ 80 h 88"/>
                  <a:gd name="T6" fmla="*/ 41 w 56"/>
                  <a:gd name="T7" fmla="*/ 86 h 88"/>
                  <a:gd name="T8" fmla="*/ 28 w 56"/>
                  <a:gd name="T9" fmla="*/ 88 h 88"/>
                  <a:gd name="T10" fmla="*/ 19 w 56"/>
                  <a:gd name="T11" fmla="*/ 87 h 88"/>
                  <a:gd name="T12" fmla="*/ 11 w 56"/>
                  <a:gd name="T13" fmla="*/ 84 h 88"/>
                  <a:gd name="T14" fmla="*/ 5 w 56"/>
                  <a:gd name="T15" fmla="*/ 78 h 88"/>
                  <a:gd name="T16" fmla="*/ 3 w 56"/>
                  <a:gd name="T17" fmla="*/ 69 h 88"/>
                  <a:gd name="T18" fmla="*/ 10 w 56"/>
                  <a:gd name="T19" fmla="*/ 69 h 88"/>
                  <a:gd name="T20" fmla="*/ 13 w 56"/>
                  <a:gd name="T21" fmla="*/ 75 h 88"/>
                  <a:gd name="T22" fmla="*/ 17 w 56"/>
                  <a:gd name="T23" fmla="*/ 79 h 88"/>
                  <a:gd name="T24" fmla="*/ 22 w 56"/>
                  <a:gd name="T25" fmla="*/ 81 h 88"/>
                  <a:gd name="T26" fmla="*/ 28 w 56"/>
                  <a:gd name="T27" fmla="*/ 82 h 88"/>
                  <a:gd name="T28" fmla="*/ 44 w 56"/>
                  <a:gd name="T29" fmla="*/ 76 h 88"/>
                  <a:gd name="T30" fmla="*/ 48 w 56"/>
                  <a:gd name="T31" fmla="*/ 58 h 88"/>
                  <a:gd name="T32" fmla="*/ 48 w 56"/>
                  <a:gd name="T33" fmla="*/ 50 h 88"/>
                  <a:gd name="T34" fmla="*/ 48 w 56"/>
                  <a:gd name="T35" fmla="*/ 50 h 88"/>
                  <a:gd name="T36" fmla="*/ 40 w 56"/>
                  <a:gd name="T37" fmla="*/ 59 h 88"/>
                  <a:gd name="T38" fmla="*/ 28 w 56"/>
                  <a:gd name="T39" fmla="*/ 63 h 88"/>
                  <a:gd name="T40" fmla="*/ 16 w 56"/>
                  <a:gd name="T41" fmla="*/ 60 h 88"/>
                  <a:gd name="T42" fmla="*/ 7 w 56"/>
                  <a:gd name="T43" fmla="*/ 53 h 88"/>
                  <a:gd name="T44" fmla="*/ 2 w 56"/>
                  <a:gd name="T45" fmla="*/ 43 h 88"/>
                  <a:gd name="T46" fmla="*/ 0 w 56"/>
                  <a:gd name="T47" fmla="*/ 31 h 88"/>
                  <a:gd name="T48" fmla="*/ 2 w 56"/>
                  <a:gd name="T49" fmla="*/ 19 h 88"/>
                  <a:gd name="T50" fmla="*/ 8 w 56"/>
                  <a:gd name="T51" fmla="*/ 9 h 88"/>
                  <a:gd name="T52" fmla="*/ 16 w 56"/>
                  <a:gd name="T53" fmla="*/ 2 h 88"/>
                  <a:gd name="T54" fmla="*/ 28 w 56"/>
                  <a:gd name="T55" fmla="*/ 0 h 88"/>
                  <a:gd name="T56" fmla="*/ 40 w 56"/>
                  <a:gd name="T57" fmla="*/ 3 h 88"/>
                  <a:gd name="T58" fmla="*/ 48 w 56"/>
                  <a:gd name="T59" fmla="*/ 12 h 88"/>
                  <a:gd name="T60" fmla="*/ 48 w 56"/>
                  <a:gd name="T61" fmla="*/ 12 h 88"/>
                  <a:gd name="T62" fmla="*/ 48 w 56"/>
                  <a:gd name="T63" fmla="*/ 1 h 88"/>
                  <a:gd name="T64" fmla="*/ 56 w 56"/>
                  <a:gd name="T65" fmla="*/ 1 h 88"/>
                  <a:gd name="T66" fmla="*/ 56 w 56"/>
                  <a:gd name="T67" fmla="*/ 58 h 88"/>
                  <a:gd name="T68" fmla="*/ 28 w 56"/>
                  <a:gd name="T69" fmla="*/ 56 h 88"/>
                  <a:gd name="T70" fmla="*/ 37 w 56"/>
                  <a:gd name="T71" fmla="*/ 54 h 88"/>
                  <a:gd name="T72" fmla="*/ 43 w 56"/>
                  <a:gd name="T73" fmla="*/ 49 h 88"/>
                  <a:gd name="T74" fmla="*/ 47 w 56"/>
                  <a:gd name="T75" fmla="*/ 41 h 88"/>
                  <a:gd name="T76" fmla="*/ 48 w 56"/>
                  <a:gd name="T77" fmla="*/ 32 h 88"/>
                  <a:gd name="T78" fmla="*/ 47 w 56"/>
                  <a:gd name="T79" fmla="*/ 23 h 88"/>
                  <a:gd name="T80" fmla="*/ 44 w 56"/>
                  <a:gd name="T81" fmla="*/ 14 h 88"/>
                  <a:gd name="T82" fmla="*/ 37 w 56"/>
                  <a:gd name="T83" fmla="*/ 8 h 88"/>
                  <a:gd name="T84" fmla="*/ 28 w 56"/>
                  <a:gd name="T85" fmla="*/ 6 h 88"/>
                  <a:gd name="T86" fmla="*/ 19 w 56"/>
                  <a:gd name="T87" fmla="*/ 8 h 88"/>
                  <a:gd name="T88" fmla="*/ 13 w 56"/>
                  <a:gd name="T89" fmla="*/ 14 h 88"/>
                  <a:gd name="T90" fmla="*/ 9 w 56"/>
                  <a:gd name="T91" fmla="*/ 22 h 88"/>
                  <a:gd name="T92" fmla="*/ 8 w 56"/>
                  <a:gd name="T93" fmla="*/ 32 h 88"/>
                  <a:gd name="T94" fmla="*/ 9 w 56"/>
                  <a:gd name="T95" fmla="*/ 41 h 88"/>
                  <a:gd name="T96" fmla="*/ 13 w 56"/>
                  <a:gd name="T97" fmla="*/ 49 h 88"/>
                  <a:gd name="T98" fmla="*/ 19 w 56"/>
                  <a:gd name="T99" fmla="*/ 54 h 88"/>
                  <a:gd name="T100" fmla="*/ 28 w 56"/>
                  <a:gd name="T101"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 h="88">
                    <a:moveTo>
                      <a:pt x="56" y="58"/>
                    </a:moveTo>
                    <a:cubicBezTo>
                      <a:pt x="56" y="63"/>
                      <a:pt x="55" y="67"/>
                      <a:pt x="54" y="71"/>
                    </a:cubicBezTo>
                    <a:cubicBezTo>
                      <a:pt x="53" y="74"/>
                      <a:pt x="52" y="78"/>
                      <a:pt x="50" y="80"/>
                    </a:cubicBezTo>
                    <a:cubicBezTo>
                      <a:pt x="47" y="83"/>
                      <a:pt x="45" y="85"/>
                      <a:pt x="41" y="86"/>
                    </a:cubicBezTo>
                    <a:cubicBezTo>
                      <a:pt x="38" y="87"/>
                      <a:pt x="33" y="88"/>
                      <a:pt x="28" y="88"/>
                    </a:cubicBezTo>
                    <a:cubicBezTo>
                      <a:pt x="25" y="88"/>
                      <a:pt x="22" y="88"/>
                      <a:pt x="19" y="87"/>
                    </a:cubicBezTo>
                    <a:cubicBezTo>
                      <a:pt x="16" y="86"/>
                      <a:pt x="14" y="85"/>
                      <a:pt x="11" y="84"/>
                    </a:cubicBezTo>
                    <a:cubicBezTo>
                      <a:pt x="9" y="82"/>
                      <a:pt x="7" y="80"/>
                      <a:pt x="5" y="78"/>
                    </a:cubicBezTo>
                    <a:cubicBezTo>
                      <a:pt x="4" y="75"/>
                      <a:pt x="3" y="73"/>
                      <a:pt x="3" y="69"/>
                    </a:cubicBezTo>
                    <a:cubicBezTo>
                      <a:pt x="10" y="69"/>
                      <a:pt x="10" y="69"/>
                      <a:pt x="10" y="69"/>
                    </a:cubicBezTo>
                    <a:cubicBezTo>
                      <a:pt x="11" y="72"/>
                      <a:pt x="11" y="74"/>
                      <a:pt x="13" y="75"/>
                    </a:cubicBezTo>
                    <a:cubicBezTo>
                      <a:pt x="14" y="77"/>
                      <a:pt x="15" y="78"/>
                      <a:pt x="17" y="79"/>
                    </a:cubicBezTo>
                    <a:cubicBezTo>
                      <a:pt x="18" y="80"/>
                      <a:pt x="20" y="81"/>
                      <a:pt x="22" y="81"/>
                    </a:cubicBezTo>
                    <a:cubicBezTo>
                      <a:pt x="24" y="81"/>
                      <a:pt x="26" y="82"/>
                      <a:pt x="28" y="82"/>
                    </a:cubicBezTo>
                    <a:cubicBezTo>
                      <a:pt x="35" y="82"/>
                      <a:pt x="40" y="80"/>
                      <a:pt x="44" y="76"/>
                    </a:cubicBezTo>
                    <a:cubicBezTo>
                      <a:pt x="47" y="72"/>
                      <a:pt x="48" y="66"/>
                      <a:pt x="48" y="58"/>
                    </a:cubicBezTo>
                    <a:cubicBezTo>
                      <a:pt x="48" y="50"/>
                      <a:pt x="48" y="50"/>
                      <a:pt x="48" y="50"/>
                    </a:cubicBezTo>
                    <a:cubicBezTo>
                      <a:pt x="48" y="50"/>
                      <a:pt x="48" y="50"/>
                      <a:pt x="48" y="50"/>
                    </a:cubicBezTo>
                    <a:cubicBezTo>
                      <a:pt x="46" y="54"/>
                      <a:pt x="44" y="57"/>
                      <a:pt x="40" y="59"/>
                    </a:cubicBezTo>
                    <a:cubicBezTo>
                      <a:pt x="37" y="61"/>
                      <a:pt x="33" y="63"/>
                      <a:pt x="28" y="63"/>
                    </a:cubicBezTo>
                    <a:cubicBezTo>
                      <a:pt x="23" y="63"/>
                      <a:pt x="19" y="62"/>
                      <a:pt x="16" y="60"/>
                    </a:cubicBezTo>
                    <a:cubicBezTo>
                      <a:pt x="12" y="58"/>
                      <a:pt x="9" y="56"/>
                      <a:pt x="7" y="53"/>
                    </a:cubicBezTo>
                    <a:cubicBezTo>
                      <a:pt x="5" y="50"/>
                      <a:pt x="3" y="47"/>
                      <a:pt x="2" y="43"/>
                    </a:cubicBezTo>
                    <a:cubicBezTo>
                      <a:pt x="1" y="39"/>
                      <a:pt x="0" y="35"/>
                      <a:pt x="0" y="31"/>
                    </a:cubicBezTo>
                    <a:cubicBezTo>
                      <a:pt x="0" y="27"/>
                      <a:pt x="1" y="23"/>
                      <a:pt x="2" y="19"/>
                    </a:cubicBezTo>
                    <a:cubicBezTo>
                      <a:pt x="3" y="15"/>
                      <a:pt x="5" y="12"/>
                      <a:pt x="8" y="9"/>
                    </a:cubicBezTo>
                    <a:cubicBezTo>
                      <a:pt x="10" y="6"/>
                      <a:pt x="13" y="4"/>
                      <a:pt x="16" y="2"/>
                    </a:cubicBezTo>
                    <a:cubicBezTo>
                      <a:pt x="20" y="0"/>
                      <a:pt x="24" y="0"/>
                      <a:pt x="28" y="0"/>
                    </a:cubicBezTo>
                    <a:cubicBezTo>
                      <a:pt x="33" y="0"/>
                      <a:pt x="37" y="1"/>
                      <a:pt x="40" y="3"/>
                    </a:cubicBezTo>
                    <a:cubicBezTo>
                      <a:pt x="44" y="6"/>
                      <a:pt x="46" y="9"/>
                      <a:pt x="48" y="12"/>
                    </a:cubicBezTo>
                    <a:cubicBezTo>
                      <a:pt x="48" y="12"/>
                      <a:pt x="48" y="12"/>
                      <a:pt x="48" y="12"/>
                    </a:cubicBezTo>
                    <a:cubicBezTo>
                      <a:pt x="48" y="1"/>
                      <a:pt x="48" y="1"/>
                      <a:pt x="48" y="1"/>
                    </a:cubicBezTo>
                    <a:cubicBezTo>
                      <a:pt x="56" y="1"/>
                      <a:pt x="56" y="1"/>
                      <a:pt x="56" y="1"/>
                    </a:cubicBezTo>
                    <a:lnTo>
                      <a:pt x="56" y="58"/>
                    </a:lnTo>
                    <a:close/>
                    <a:moveTo>
                      <a:pt x="28" y="56"/>
                    </a:moveTo>
                    <a:cubicBezTo>
                      <a:pt x="32" y="56"/>
                      <a:pt x="34" y="56"/>
                      <a:pt x="37" y="54"/>
                    </a:cubicBezTo>
                    <a:cubicBezTo>
                      <a:pt x="39" y="53"/>
                      <a:pt x="42" y="51"/>
                      <a:pt x="43" y="49"/>
                    </a:cubicBezTo>
                    <a:cubicBezTo>
                      <a:pt x="45" y="46"/>
                      <a:pt x="46" y="44"/>
                      <a:pt x="47" y="41"/>
                    </a:cubicBezTo>
                    <a:cubicBezTo>
                      <a:pt x="48" y="38"/>
                      <a:pt x="48" y="35"/>
                      <a:pt x="48" y="32"/>
                    </a:cubicBezTo>
                    <a:cubicBezTo>
                      <a:pt x="48" y="29"/>
                      <a:pt x="48" y="26"/>
                      <a:pt x="47" y="23"/>
                    </a:cubicBezTo>
                    <a:cubicBezTo>
                      <a:pt x="46" y="19"/>
                      <a:pt x="45" y="17"/>
                      <a:pt x="44" y="14"/>
                    </a:cubicBezTo>
                    <a:cubicBezTo>
                      <a:pt x="42" y="12"/>
                      <a:pt x="40" y="10"/>
                      <a:pt x="37" y="8"/>
                    </a:cubicBezTo>
                    <a:cubicBezTo>
                      <a:pt x="35" y="7"/>
                      <a:pt x="32" y="6"/>
                      <a:pt x="28" y="6"/>
                    </a:cubicBezTo>
                    <a:cubicBezTo>
                      <a:pt x="25" y="6"/>
                      <a:pt x="22" y="7"/>
                      <a:pt x="19" y="8"/>
                    </a:cubicBezTo>
                    <a:cubicBezTo>
                      <a:pt x="16" y="10"/>
                      <a:pt x="14" y="12"/>
                      <a:pt x="13" y="14"/>
                    </a:cubicBezTo>
                    <a:cubicBezTo>
                      <a:pt x="11" y="16"/>
                      <a:pt x="10" y="19"/>
                      <a:pt x="9" y="22"/>
                    </a:cubicBezTo>
                    <a:cubicBezTo>
                      <a:pt x="8" y="25"/>
                      <a:pt x="8" y="28"/>
                      <a:pt x="8" y="32"/>
                    </a:cubicBezTo>
                    <a:cubicBezTo>
                      <a:pt x="8" y="35"/>
                      <a:pt x="8" y="38"/>
                      <a:pt x="9" y="41"/>
                    </a:cubicBezTo>
                    <a:cubicBezTo>
                      <a:pt x="10" y="44"/>
                      <a:pt x="11" y="46"/>
                      <a:pt x="13" y="49"/>
                    </a:cubicBezTo>
                    <a:cubicBezTo>
                      <a:pt x="15" y="51"/>
                      <a:pt x="17" y="53"/>
                      <a:pt x="19" y="54"/>
                    </a:cubicBezTo>
                    <a:cubicBezTo>
                      <a:pt x="22" y="56"/>
                      <a:pt x="25" y="56"/>
                      <a:pt x="28"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9">
                <a:extLst>
                  <a:ext uri="{FF2B5EF4-FFF2-40B4-BE49-F238E27FC236}">
                    <a16:creationId xmlns:a16="http://schemas.microsoft.com/office/drawing/2014/main" id="{27AA2FBE-72AB-4443-AFA0-39A56A8D239D}"/>
                  </a:ext>
                </a:extLst>
              </p:cNvPr>
              <p:cNvSpPr>
                <a:spLocks noEditPoints="1"/>
              </p:cNvSpPr>
              <p:nvPr/>
            </p:nvSpPr>
            <p:spPr bwMode="auto">
              <a:xfrm>
                <a:off x="5599113" y="3036888"/>
                <a:ext cx="26988" cy="274638"/>
              </a:xfrm>
              <a:custGeom>
                <a:avLst/>
                <a:gdLst>
                  <a:gd name="T0" fmla="*/ 0 w 17"/>
                  <a:gd name="T1" fmla="*/ 0 h 173"/>
                  <a:gd name="T2" fmla="*/ 17 w 17"/>
                  <a:gd name="T3" fmla="*/ 0 h 173"/>
                  <a:gd name="T4" fmla="*/ 17 w 17"/>
                  <a:gd name="T5" fmla="*/ 24 h 173"/>
                  <a:gd name="T6" fmla="*/ 0 w 17"/>
                  <a:gd name="T7" fmla="*/ 24 h 173"/>
                  <a:gd name="T8" fmla="*/ 0 w 17"/>
                  <a:gd name="T9" fmla="*/ 0 h 173"/>
                  <a:gd name="T10" fmla="*/ 0 w 17"/>
                  <a:gd name="T11" fmla="*/ 47 h 173"/>
                  <a:gd name="T12" fmla="*/ 17 w 17"/>
                  <a:gd name="T13" fmla="*/ 47 h 173"/>
                  <a:gd name="T14" fmla="*/ 17 w 17"/>
                  <a:gd name="T15" fmla="*/ 173 h 173"/>
                  <a:gd name="T16" fmla="*/ 0 w 17"/>
                  <a:gd name="T17" fmla="*/ 173 h 173"/>
                  <a:gd name="T18" fmla="*/ 0 w 17"/>
                  <a:gd name="T19" fmla="*/ 4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3">
                    <a:moveTo>
                      <a:pt x="0" y="0"/>
                    </a:moveTo>
                    <a:lnTo>
                      <a:pt x="17" y="0"/>
                    </a:lnTo>
                    <a:lnTo>
                      <a:pt x="17" y="24"/>
                    </a:lnTo>
                    <a:lnTo>
                      <a:pt x="0" y="24"/>
                    </a:lnTo>
                    <a:lnTo>
                      <a:pt x="0" y="0"/>
                    </a:lnTo>
                    <a:close/>
                    <a:moveTo>
                      <a:pt x="0" y="47"/>
                    </a:moveTo>
                    <a:lnTo>
                      <a:pt x="17" y="47"/>
                    </a:lnTo>
                    <a:lnTo>
                      <a:pt x="17" y="173"/>
                    </a:lnTo>
                    <a:lnTo>
                      <a:pt x="0" y="173"/>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0">
                <a:extLst>
                  <a:ext uri="{FF2B5EF4-FFF2-40B4-BE49-F238E27FC236}">
                    <a16:creationId xmlns:a16="http://schemas.microsoft.com/office/drawing/2014/main" id="{68FAA365-987A-46C6-B701-53430D40D025}"/>
                  </a:ext>
                </a:extLst>
              </p:cNvPr>
              <p:cNvSpPr>
                <a:spLocks/>
              </p:cNvSpPr>
              <p:nvPr/>
            </p:nvSpPr>
            <p:spPr bwMode="auto">
              <a:xfrm>
                <a:off x="5651500" y="3052763"/>
                <a:ext cx="100013" cy="261938"/>
              </a:xfrm>
              <a:custGeom>
                <a:avLst/>
                <a:gdLst>
                  <a:gd name="T0" fmla="*/ 18 w 31"/>
                  <a:gd name="T1" fmla="*/ 18 h 81"/>
                  <a:gd name="T2" fmla="*/ 31 w 31"/>
                  <a:gd name="T3" fmla="*/ 18 h 81"/>
                  <a:gd name="T4" fmla="*/ 31 w 31"/>
                  <a:gd name="T5" fmla="*/ 25 h 81"/>
                  <a:gd name="T6" fmla="*/ 18 w 31"/>
                  <a:gd name="T7" fmla="*/ 25 h 81"/>
                  <a:gd name="T8" fmla="*/ 18 w 31"/>
                  <a:gd name="T9" fmla="*/ 67 h 81"/>
                  <a:gd name="T10" fmla="*/ 19 w 31"/>
                  <a:gd name="T11" fmla="*/ 72 h 81"/>
                  <a:gd name="T12" fmla="*/ 25 w 31"/>
                  <a:gd name="T13" fmla="*/ 75 h 81"/>
                  <a:gd name="T14" fmla="*/ 31 w 31"/>
                  <a:gd name="T15" fmla="*/ 74 h 81"/>
                  <a:gd name="T16" fmla="*/ 31 w 31"/>
                  <a:gd name="T17" fmla="*/ 81 h 81"/>
                  <a:gd name="T18" fmla="*/ 28 w 31"/>
                  <a:gd name="T19" fmla="*/ 81 h 81"/>
                  <a:gd name="T20" fmla="*/ 24 w 31"/>
                  <a:gd name="T21" fmla="*/ 81 h 81"/>
                  <a:gd name="T22" fmla="*/ 14 w 31"/>
                  <a:gd name="T23" fmla="*/ 78 h 81"/>
                  <a:gd name="T24" fmla="*/ 11 w 31"/>
                  <a:gd name="T25" fmla="*/ 67 h 81"/>
                  <a:gd name="T26" fmla="*/ 11 w 31"/>
                  <a:gd name="T27" fmla="*/ 25 h 81"/>
                  <a:gd name="T28" fmla="*/ 0 w 31"/>
                  <a:gd name="T29" fmla="*/ 25 h 81"/>
                  <a:gd name="T30" fmla="*/ 0 w 31"/>
                  <a:gd name="T31" fmla="*/ 18 h 81"/>
                  <a:gd name="T32" fmla="*/ 11 w 31"/>
                  <a:gd name="T33" fmla="*/ 18 h 81"/>
                  <a:gd name="T34" fmla="*/ 11 w 31"/>
                  <a:gd name="T35" fmla="*/ 0 h 81"/>
                  <a:gd name="T36" fmla="*/ 18 w 31"/>
                  <a:gd name="T37" fmla="*/ 0 h 81"/>
                  <a:gd name="T38" fmla="*/ 18 w 31"/>
                  <a:gd name="T39"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1">
                    <a:moveTo>
                      <a:pt x="18" y="18"/>
                    </a:moveTo>
                    <a:cubicBezTo>
                      <a:pt x="31" y="18"/>
                      <a:pt x="31" y="18"/>
                      <a:pt x="31" y="18"/>
                    </a:cubicBezTo>
                    <a:cubicBezTo>
                      <a:pt x="31" y="25"/>
                      <a:pt x="31" y="25"/>
                      <a:pt x="31" y="25"/>
                    </a:cubicBezTo>
                    <a:cubicBezTo>
                      <a:pt x="18" y="25"/>
                      <a:pt x="18" y="25"/>
                      <a:pt x="18" y="25"/>
                    </a:cubicBezTo>
                    <a:cubicBezTo>
                      <a:pt x="18" y="67"/>
                      <a:pt x="18" y="67"/>
                      <a:pt x="18" y="67"/>
                    </a:cubicBezTo>
                    <a:cubicBezTo>
                      <a:pt x="18" y="69"/>
                      <a:pt x="19" y="71"/>
                      <a:pt x="19" y="72"/>
                    </a:cubicBezTo>
                    <a:cubicBezTo>
                      <a:pt x="20" y="74"/>
                      <a:pt x="22" y="75"/>
                      <a:pt x="25" y="75"/>
                    </a:cubicBezTo>
                    <a:cubicBezTo>
                      <a:pt x="27" y="75"/>
                      <a:pt x="29" y="75"/>
                      <a:pt x="31" y="74"/>
                    </a:cubicBezTo>
                    <a:cubicBezTo>
                      <a:pt x="31" y="81"/>
                      <a:pt x="31" y="81"/>
                      <a:pt x="31" y="81"/>
                    </a:cubicBezTo>
                    <a:cubicBezTo>
                      <a:pt x="30" y="81"/>
                      <a:pt x="29" y="81"/>
                      <a:pt x="28" y="81"/>
                    </a:cubicBezTo>
                    <a:cubicBezTo>
                      <a:pt x="26" y="81"/>
                      <a:pt x="25" y="81"/>
                      <a:pt x="24" y="81"/>
                    </a:cubicBezTo>
                    <a:cubicBezTo>
                      <a:pt x="19" y="81"/>
                      <a:pt x="16" y="80"/>
                      <a:pt x="14" y="78"/>
                    </a:cubicBezTo>
                    <a:cubicBezTo>
                      <a:pt x="12" y="76"/>
                      <a:pt x="11" y="72"/>
                      <a:pt x="11" y="67"/>
                    </a:cubicBezTo>
                    <a:cubicBezTo>
                      <a:pt x="11" y="25"/>
                      <a:pt x="11" y="25"/>
                      <a:pt x="11" y="25"/>
                    </a:cubicBezTo>
                    <a:cubicBezTo>
                      <a:pt x="0" y="25"/>
                      <a:pt x="0" y="25"/>
                      <a:pt x="0" y="25"/>
                    </a:cubicBezTo>
                    <a:cubicBezTo>
                      <a:pt x="0" y="18"/>
                      <a:pt x="0" y="18"/>
                      <a:pt x="0" y="18"/>
                    </a:cubicBezTo>
                    <a:cubicBezTo>
                      <a:pt x="11" y="18"/>
                      <a:pt x="11" y="18"/>
                      <a:pt x="11" y="18"/>
                    </a:cubicBezTo>
                    <a:cubicBezTo>
                      <a:pt x="11" y="0"/>
                      <a:pt x="11" y="0"/>
                      <a:pt x="11" y="0"/>
                    </a:cubicBezTo>
                    <a:cubicBezTo>
                      <a:pt x="18" y="0"/>
                      <a:pt x="18" y="0"/>
                      <a:pt x="18" y="0"/>
                    </a:cubicBezTo>
                    <a:lnTo>
                      <a:pt x="1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1">
                <a:extLst>
                  <a:ext uri="{FF2B5EF4-FFF2-40B4-BE49-F238E27FC236}">
                    <a16:creationId xmlns:a16="http://schemas.microsoft.com/office/drawing/2014/main" id="{8BDAFED7-1F38-456B-A74D-ABB610DE2C76}"/>
                  </a:ext>
                </a:extLst>
              </p:cNvPr>
              <p:cNvSpPr>
                <a:spLocks noEditPoints="1"/>
              </p:cNvSpPr>
              <p:nvPr/>
            </p:nvSpPr>
            <p:spPr bwMode="auto">
              <a:xfrm>
                <a:off x="5778500" y="3108325"/>
                <a:ext cx="184150" cy="211138"/>
              </a:xfrm>
              <a:custGeom>
                <a:avLst/>
                <a:gdLst>
                  <a:gd name="T0" fmla="*/ 2 w 57"/>
                  <a:gd name="T1" fmla="*/ 20 h 65"/>
                  <a:gd name="T2" fmla="*/ 10 w 57"/>
                  <a:gd name="T3" fmla="*/ 5 h 65"/>
                  <a:gd name="T4" fmla="*/ 27 w 57"/>
                  <a:gd name="T5" fmla="*/ 0 h 65"/>
                  <a:gd name="T6" fmla="*/ 35 w 57"/>
                  <a:gd name="T7" fmla="*/ 0 h 65"/>
                  <a:gd name="T8" fmla="*/ 43 w 57"/>
                  <a:gd name="T9" fmla="*/ 3 h 65"/>
                  <a:gd name="T10" fmla="*/ 48 w 57"/>
                  <a:gd name="T11" fmla="*/ 9 h 65"/>
                  <a:gd name="T12" fmla="*/ 50 w 57"/>
                  <a:gd name="T13" fmla="*/ 20 h 65"/>
                  <a:gd name="T14" fmla="*/ 50 w 57"/>
                  <a:gd name="T15" fmla="*/ 52 h 65"/>
                  <a:gd name="T16" fmla="*/ 55 w 57"/>
                  <a:gd name="T17" fmla="*/ 57 h 65"/>
                  <a:gd name="T18" fmla="*/ 57 w 57"/>
                  <a:gd name="T19" fmla="*/ 56 h 65"/>
                  <a:gd name="T20" fmla="*/ 57 w 57"/>
                  <a:gd name="T21" fmla="*/ 63 h 65"/>
                  <a:gd name="T22" fmla="*/ 55 w 57"/>
                  <a:gd name="T23" fmla="*/ 63 h 65"/>
                  <a:gd name="T24" fmla="*/ 52 w 57"/>
                  <a:gd name="T25" fmla="*/ 63 h 65"/>
                  <a:gd name="T26" fmla="*/ 47 w 57"/>
                  <a:gd name="T27" fmla="*/ 63 h 65"/>
                  <a:gd name="T28" fmla="*/ 45 w 57"/>
                  <a:gd name="T29" fmla="*/ 60 h 65"/>
                  <a:gd name="T30" fmla="*/ 43 w 57"/>
                  <a:gd name="T31" fmla="*/ 57 h 65"/>
                  <a:gd name="T32" fmla="*/ 43 w 57"/>
                  <a:gd name="T33" fmla="*/ 53 h 65"/>
                  <a:gd name="T34" fmla="*/ 43 w 57"/>
                  <a:gd name="T35" fmla="*/ 53 h 65"/>
                  <a:gd name="T36" fmla="*/ 39 w 57"/>
                  <a:gd name="T37" fmla="*/ 58 h 65"/>
                  <a:gd name="T38" fmla="*/ 34 w 57"/>
                  <a:gd name="T39" fmla="*/ 62 h 65"/>
                  <a:gd name="T40" fmla="*/ 28 w 57"/>
                  <a:gd name="T41" fmla="*/ 64 h 65"/>
                  <a:gd name="T42" fmla="*/ 20 w 57"/>
                  <a:gd name="T43" fmla="*/ 65 h 65"/>
                  <a:gd name="T44" fmla="*/ 12 w 57"/>
                  <a:gd name="T45" fmla="*/ 64 h 65"/>
                  <a:gd name="T46" fmla="*/ 6 w 57"/>
                  <a:gd name="T47" fmla="*/ 61 h 65"/>
                  <a:gd name="T48" fmla="*/ 1 w 57"/>
                  <a:gd name="T49" fmla="*/ 55 h 65"/>
                  <a:gd name="T50" fmla="*/ 0 w 57"/>
                  <a:gd name="T51" fmla="*/ 47 h 65"/>
                  <a:gd name="T52" fmla="*/ 2 w 57"/>
                  <a:gd name="T53" fmla="*/ 37 h 65"/>
                  <a:gd name="T54" fmla="*/ 10 w 57"/>
                  <a:gd name="T55" fmla="*/ 31 h 65"/>
                  <a:gd name="T56" fmla="*/ 21 w 57"/>
                  <a:gd name="T57" fmla="*/ 29 h 65"/>
                  <a:gd name="T58" fmla="*/ 33 w 57"/>
                  <a:gd name="T59" fmla="*/ 27 h 65"/>
                  <a:gd name="T60" fmla="*/ 37 w 57"/>
                  <a:gd name="T61" fmla="*/ 26 h 65"/>
                  <a:gd name="T62" fmla="*/ 40 w 57"/>
                  <a:gd name="T63" fmla="*/ 25 h 65"/>
                  <a:gd name="T64" fmla="*/ 42 w 57"/>
                  <a:gd name="T65" fmla="*/ 23 h 65"/>
                  <a:gd name="T66" fmla="*/ 43 w 57"/>
                  <a:gd name="T67" fmla="*/ 19 h 65"/>
                  <a:gd name="T68" fmla="*/ 41 w 57"/>
                  <a:gd name="T69" fmla="*/ 12 h 65"/>
                  <a:gd name="T70" fmla="*/ 38 w 57"/>
                  <a:gd name="T71" fmla="*/ 8 h 65"/>
                  <a:gd name="T72" fmla="*/ 33 w 57"/>
                  <a:gd name="T73" fmla="*/ 6 h 65"/>
                  <a:gd name="T74" fmla="*/ 26 w 57"/>
                  <a:gd name="T75" fmla="*/ 6 h 65"/>
                  <a:gd name="T76" fmla="*/ 15 w 57"/>
                  <a:gd name="T77" fmla="*/ 9 h 65"/>
                  <a:gd name="T78" fmla="*/ 10 w 57"/>
                  <a:gd name="T79" fmla="*/ 20 h 65"/>
                  <a:gd name="T80" fmla="*/ 2 w 57"/>
                  <a:gd name="T81" fmla="*/ 20 h 65"/>
                  <a:gd name="T82" fmla="*/ 43 w 57"/>
                  <a:gd name="T83" fmla="*/ 29 h 65"/>
                  <a:gd name="T84" fmla="*/ 42 w 57"/>
                  <a:gd name="T85" fmla="*/ 29 h 65"/>
                  <a:gd name="T86" fmla="*/ 40 w 57"/>
                  <a:gd name="T87" fmla="*/ 31 h 65"/>
                  <a:gd name="T88" fmla="*/ 36 w 57"/>
                  <a:gd name="T89" fmla="*/ 32 h 65"/>
                  <a:gd name="T90" fmla="*/ 26 w 57"/>
                  <a:gd name="T91" fmla="*/ 34 h 65"/>
                  <a:gd name="T92" fmla="*/ 17 w 57"/>
                  <a:gd name="T93" fmla="*/ 36 h 65"/>
                  <a:gd name="T94" fmla="*/ 10 w 57"/>
                  <a:gd name="T95" fmla="*/ 39 h 65"/>
                  <a:gd name="T96" fmla="*/ 7 w 57"/>
                  <a:gd name="T97" fmla="*/ 47 h 65"/>
                  <a:gd name="T98" fmla="*/ 8 w 57"/>
                  <a:gd name="T99" fmla="*/ 52 h 65"/>
                  <a:gd name="T100" fmla="*/ 11 w 57"/>
                  <a:gd name="T101" fmla="*/ 55 h 65"/>
                  <a:gd name="T102" fmla="*/ 16 w 57"/>
                  <a:gd name="T103" fmla="*/ 58 h 65"/>
                  <a:gd name="T104" fmla="*/ 21 w 57"/>
                  <a:gd name="T105" fmla="*/ 59 h 65"/>
                  <a:gd name="T106" fmla="*/ 29 w 57"/>
                  <a:gd name="T107" fmla="*/ 57 h 65"/>
                  <a:gd name="T108" fmla="*/ 36 w 57"/>
                  <a:gd name="T109" fmla="*/ 54 h 65"/>
                  <a:gd name="T110" fmla="*/ 41 w 57"/>
                  <a:gd name="T111" fmla="*/ 47 h 65"/>
                  <a:gd name="T112" fmla="*/ 43 w 57"/>
                  <a:gd name="T113" fmla="*/ 39 h 65"/>
                  <a:gd name="T114" fmla="*/ 43 w 57"/>
                  <a:gd name="T11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 h="65">
                    <a:moveTo>
                      <a:pt x="2" y="20"/>
                    </a:moveTo>
                    <a:cubicBezTo>
                      <a:pt x="3" y="13"/>
                      <a:pt x="5" y="8"/>
                      <a:pt x="10" y="5"/>
                    </a:cubicBezTo>
                    <a:cubicBezTo>
                      <a:pt x="14" y="1"/>
                      <a:pt x="20" y="0"/>
                      <a:pt x="27" y="0"/>
                    </a:cubicBezTo>
                    <a:cubicBezTo>
                      <a:pt x="30" y="0"/>
                      <a:pt x="33" y="0"/>
                      <a:pt x="35" y="0"/>
                    </a:cubicBezTo>
                    <a:cubicBezTo>
                      <a:pt x="38" y="1"/>
                      <a:pt x="41" y="2"/>
                      <a:pt x="43" y="3"/>
                    </a:cubicBezTo>
                    <a:cubicBezTo>
                      <a:pt x="45" y="5"/>
                      <a:pt x="47" y="7"/>
                      <a:pt x="48" y="9"/>
                    </a:cubicBezTo>
                    <a:cubicBezTo>
                      <a:pt x="49" y="12"/>
                      <a:pt x="50" y="15"/>
                      <a:pt x="50" y="20"/>
                    </a:cubicBezTo>
                    <a:cubicBezTo>
                      <a:pt x="50" y="52"/>
                      <a:pt x="50" y="52"/>
                      <a:pt x="50" y="52"/>
                    </a:cubicBezTo>
                    <a:cubicBezTo>
                      <a:pt x="50" y="55"/>
                      <a:pt x="52" y="57"/>
                      <a:pt x="55" y="57"/>
                    </a:cubicBezTo>
                    <a:cubicBezTo>
                      <a:pt x="55" y="57"/>
                      <a:pt x="56" y="57"/>
                      <a:pt x="57" y="56"/>
                    </a:cubicBezTo>
                    <a:cubicBezTo>
                      <a:pt x="57" y="63"/>
                      <a:pt x="57" y="63"/>
                      <a:pt x="57" y="63"/>
                    </a:cubicBezTo>
                    <a:cubicBezTo>
                      <a:pt x="56" y="63"/>
                      <a:pt x="55" y="63"/>
                      <a:pt x="55" y="63"/>
                    </a:cubicBezTo>
                    <a:cubicBezTo>
                      <a:pt x="54" y="63"/>
                      <a:pt x="53" y="63"/>
                      <a:pt x="52" y="63"/>
                    </a:cubicBezTo>
                    <a:cubicBezTo>
                      <a:pt x="50" y="63"/>
                      <a:pt x="49" y="63"/>
                      <a:pt x="47" y="63"/>
                    </a:cubicBezTo>
                    <a:cubicBezTo>
                      <a:pt x="46" y="62"/>
                      <a:pt x="45" y="61"/>
                      <a:pt x="45" y="60"/>
                    </a:cubicBezTo>
                    <a:cubicBezTo>
                      <a:pt x="44" y="59"/>
                      <a:pt x="44" y="58"/>
                      <a:pt x="43" y="57"/>
                    </a:cubicBezTo>
                    <a:cubicBezTo>
                      <a:pt x="43" y="56"/>
                      <a:pt x="43" y="54"/>
                      <a:pt x="43" y="53"/>
                    </a:cubicBezTo>
                    <a:cubicBezTo>
                      <a:pt x="43" y="53"/>
                      <a:pt x="43" y="53"/>
                      <a:pt x="43" y="53"/>
                    </a:cubicBezTo>
                    <a:cubicBezTo>
                      <a:pt x="41" y="55"/>
                      <a:pt x="40" y="56"/>
                      <a:pt x="39" y="58"/>
                    </a:cubicBezTo>
                    <a:cubicBezTo>
                      <a:pt x="37" y="59"/>
                      <a:pt x="36" y="61"/>
                      <a:pt x="34" y="62"/>
                    </a:cubicBezTo>
                    <a:cubicBezTo>
                      <a:pt x="32" y="63"/>
                      <a:pt x="30" y="64"/>
                      <a:pt x="28" y="64"/>
                    </a:cubicBezTo>
                    <a:cubicBezTo>
                      <a:pt x="26" y="65"/>
                      <a:pt x="23" y="65"/>
                      <a:pt x="20" y="65"/>
                    </a:cubicBezTo>
                    <a:cubicBezTo>
                      <a:pt x="17" y="65"/>
                      <a:pt x="15" y="65"/>
                      <a:pt x="12" y="64"/>
                    </a:cubicBezTo>
                    <a:cubicBezTo>
                      <a:pt x="10" y="63"/>
                      <a:pt x="7" y="62"/>
                      <a:pt x="6" y="61"/>
                    </a:cubicBezTo>
                    <a:cubicBezTo>
                      <a:pt x="4" y="59"/>
                      <a:pt x="2" y="57"/>
                      <a:pt x="1" y="55"/>
                    </a:cubicBezTo>
                    <a:cubicBezTo>
                      <a:pt x="0" y="53"/>
                      <a:pt x="0" y="50"/>
                      <a:pt x="0" y="47"/>
                    </a:cubicBezTo>
                    <a:cubicBezTo>
                      <a:pt x="0" y="43"/>
                      <a:pt x="1" y="39"/>
                      <a:pt x="2" y="37"/>
                    </a:cubicBezTo>
                    <a:cubicBezTo>
                      <a:pt x="4" y="34"/>
                      <a:pt x="7" y="33"/>
                      <a:pt x="10" y="31"/>
                    </a:cubicBezTo>
                    <a:cubicBezTo>
                      <a:pt x="13" y="30"/>
                      <a:pt x="17" y="29"/>
                      <a:pt x="21" y="29"/>
                    </a:cubicBezTo>
                    <a:cubicBezTo>
                      <a:pt x="25" y="28"/>
                      <a:pt x="29" y="28"/>
                      <a:pt x="33" y="27"/>
                    </a:cubicBezTo>
                    <a:cubicBezTo>
                      <a:pt x="34" y="27"/>
                      <a:pt x="36" y="27"/>
                      <a:pt x="37" y="26"/>
                    </a:cubicBezTo>
                    <a:cubicBezTo>
                      <a:pt x="38" y="26"/>
                      <a:pt x="39" y="26"/>
                      <a:pt x="40" y="25"/>
                    </a:cubicBezTo>
                    <a:cubicBezTo>
                      <a:pt x="41" y="25"/>
                      <a:pt x="41" y="24"/>
                      <a:pt x="42" y="23"/>
                    </a:cubicBezTo>
                    <a:cubicBezTo>
                      <a:pt x="42" y="22"/>
                      <a:pt x="43" y="20"/>
                      <a:pt x="43" y="19"/>
                    </a:cubicBezTo>
                    <a:cubicBezTo>
                      <a:pt x="43" y="16"/>
                      <a:pt x="42" y="14"/>
                      <a:pt x="41" y="12"/>
                    </a:cubicBezTo>
                    <a:cubicBezTo>
                      <a:pt x="40" y="11"/>
                      <a:pt x="39" y="9"/>
                      <a:pt x="38" y="8"/>
                    </a:cubicBezTo>
                    <a:cubicBezTo>
                      <a:pt x="36" y="8"/>
                      <a:pt x="35" y="7"/>
                      <a:pt x="33" y="6"/>
                    </a:cubicBezTo>
                    <a:cubicBezTo>
                      <a:pt x="31" y="6"/>
                      <a:pt x="29" y="6"/>
                      <a:pt x="26" y="6"/>
                    </a:cubicBezTo>
                    <a:cubicBezTo>
                      <a:pt x="22" y="6"/>
                      <a:pt x="18" y="7"/>
                      <a:pt x="15" y="9"/>
                    </a:cubicBezTo>
                    <a:cubicBezTo>
                      <a:pt x="12" y="12"/>
                      <a:pt x="10" y="15"/>
                      <a:pt x="10" y="20"/>
                    </a:cubicBezTo>
                    <a:lnTo>
                      <a:pt x="2" y="20"/>
                    </a:lnTo>
                    <a:close/>
                    <a:moveTo>
                      <a:pt x="43" y="29"/>
                    </a:moveTo>
                    <a:cubicBezTo>
                      <a:pt x="42" y="29"/>
                      <a:pt x="42" y="29"/>
                      <a:pt x="42" y="29"/>
                    </a:cubicBezTo>
                    <a:cubicBezTo>
                      <a:pt x="42" y="30"/>
                      <a:pt x="41" y="31"/>
                      <a:pt x="40" y="31"/>
                    </a:cubicBezTo>
                    <a:cubicBezTo>
                      <a:pt x="38" y="32"/>
                      <a:pt x="37" y="32"/>
                      <a:pt x="36" y="32"/>
                    </a:cubicBezTo>
                    <a:cubicBezTo>
                      <a:pt x="33" y="33"/>
                      <a:pt x="29" y="33"/>
                      <a:pt x="26" y="34"/>
                    </a:cubicBezTo>
                    <a:cubicBezTo>
                      <a:pt x="23" y="34"/>
                      <a:pt x="19" y="35"/>
                      <a:pt x="17" y="36"/>
                    </a:cubicBezTo>
                    <a:cubicBezTo>
                      <a:pt x="14" y="37"/>
                      <a:pt x="12" y="38"/>
                      <a:pt x="10" y="39"/>
                    </a:cubicBezTo>
                    <a:cubicBezTo>
                      <a:pt x="8" y="41"/>
                      <a:pt x="7" y="43"/>
                      <a:pt x="7" y="47"/>
                    </a:cubicBezTo>
                    <a:cubicBezTo>
                      <a:pt x="7" y="48"/>
                      <a:pt x="7" y="50"/>
                      <a:pt x="8" y="52"/>
                    </a:cubicBezTo>
                    <a:cubicBezTo>
                      <a:pt x="9" y="53"/>
                      <a:pt x="10" y="54"/>
                      <a:pt x="11" y="55"/>
                    </a:cubicBezTo>
                    <a:cubicBezTo>
                      <a:pt x="13" y="57"/>
                      <a:pt x="14" y="57"/>
                      <a:pt x="16" y="58"/>
                    </a:cubicBezTo>
                    <a:cubicBezTo>
                      <a:pt x="17" y="58"/>
                      <a:pt x="19" y="59"/>
                      <a:pt x="21" y="59"/>
                    </a:cubicBezTo>
                    <a:cubicBezTo>
                      <a:pt x="24" y="59"/>
                      <a:pt x="27" y="58"/>
                      <a:pt x="29" y="57"/>
                    </a:cubicBezTo>
                    <a:cubicBezTo>
                      <a:pt x="32" y="57"/>
                      <a:pt x="34" y="55"/>
                      <a:pt x="36" y="54"/>
                    </a:cubicBezTo>
                    <a:cubicBezTo>
                      <a:pt x="38" y="52"/>
                      <a:pt x="40" y="50"/>
                      <a:pt x="41" y="47"/>
                    </a:cubicBezTo>
                    <a:cubicBezTo>
                      <a:pt x="42" y="45"/>
                      <a:pt x="43" y="42"/>
                      <a:pt x="43" y="39"/>
                    </a:cubicBezTo>
                    <a:lnTo>
                      <a:pt x="43"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22">
                <a:extLst>
                  <a:ext uri="{FF2B5EF4-FFF2-40B4-BE49-F238E27FC236}">
                    <a16:creationId xmlns:a16="http://schemas.microsoft.com/office/drawing/2014/main" id="{C73BC96B-5F4F-4362-97F5-A7F58702C3FD}"/>
                  </a:ext>
                </a:extLst>
              </p:cNvPr>
              <p:cNvSpPr>
                <a:spLocks noChangeArrowheads="1"/>
              </p:cNvSpPr>
              <p:nvPr/>
            </p:nvSpPr>
            <p:spPr bwMode="auto">
              <a:xfrm>
                <a:off x="5989638" y="3036888"/>
                <a:ext cx="25400" cy="274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3">
                <a:extLst>
                  <a:ext uri="{FF2B5EF4-FFF2-40B4-BE49-F238E27FC236}">
                    <a16:creationId xmlns:a16="http://schemas.microsoft.com/office/drawing/2014/main" id="{BE580440-ED6F-4C42-8AD2-404C0DFCBDDF}"/>
                  </a:ext>
                </a:extLst>
              </p:cNvPr>
              <p:cNvSpPr>
                <a:spLocks/>
              </p:cNvSpPr>
              <p:nvPr/>
            </p:nvSpPr>
            <p:spPr bwMode="auto">
              <a:xfrm>
                <a:off x="6173788" y="3036888"/>
                <a:ext cx="177800" cy="274638"/>
              </a:xfrm>
              <a:custGeom>
                <a:avLst/>
                <a:gdLst>
                  <a:gd name="T0" fmla="*/ 0 w 112"/>
                  <a:gd name="T1" fmla="*/ 0 h 173"/>
                  <a:gd name="T2" fmla="*/ 112 w 112"/>
                  <a:gd name="T3" fmla="*/ 0 h 173"/>
                  <a:gd name="T4" fmla="*/ 112 w 112"/>
                  <a:gd name="T5" fmla="*/ 14 h 173"/>
                  <a:gd name="T6" fmla="*/ 16 w 112"/>
                  <a:gd name="T7" fmla="*/ 14 h 173"/>
                  <a:gd name="T8" fmla="*/ 16 w 112"/>
                  <a:gd name="T9" fmla="*/ 77 h 173"/>
                  <a:gd name="T10" fmla="*/ 100 w 112"/>
                  <a:gd name="T11" fmla="*/ 77 h 173"/>
                  <a:gd name="T12" fmla="*/ 100 w 112"/>
                  <a:gd name="T13" fmla="*/ 92 h 173"/>
                  <a:gd name="T14" fmla="*/ 16 w 112"/>
                  <a:gd name="T15" fmla="*/ 92 h 173"/>
                  <a:gd name="T16" fmla="*/ 16 w 112"/>
                  <a:gd name="T17" fmla="*/ 173 h 173"/>
                  <a:gd name="T18" fmla="*/ 0 w 112"/>
                  <a:gd name="T19" fmla="*/ 173 h 173"/>
                  <a:gd name="T20" fmla="*/ 0 w 112"/>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73">
                    <a:moveTo>
                      <a:pt x="0" y="0"/>
                    </a:moveTo>
                    <a:lnTo>
                      <a:pt x="112" y="0"/>
                    </a:lnTo>
                    <a:lnTo>
                      <a:pt x="112" y="14"/>
                    </a:lnTo>
                    <a:lnTo>
                      <a:pt x="16" y="14"/>
                    </a:lnTo>
                    <a:lnTo>
                      <a:pt x="16" y="77"/>
                    </a:lnTo>
                    <a:lnTo>
                      <a:pt x="100" y="77"/>
                    </a:lnTo>
                    <a:lnTo>
                      <a:pt x="100" y="92"/>
                    </a:lnTo>
                    <a:lnTo>
                      <a:pt x="16" y="92"/>
                    </a:lnTo>
                    <a:lnTo>
                      <a:pt x="16" y="173"/>
                    </a:lnTo>
                    <a:lnTo>
                      <a:pt x="0" y="1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4">
                <a:extLst>
                  <a:ext uri="{FF2B5EF4-FFF2-40B4-BE49-F238E27FC236}">
                    <a16:creationId xmlns:a16="http://schemas.microsoft.com/office/drawing/2014/main" id="{1818EFFE-4EFF-4ACB-BCFD-778E9C45A52F}"/>
                  </a:ext>
                </a:extLst>
              </p:cNvPr>
              <p:cNvSpPr>
                <a:spLocks noEditPoints="1"/>
              </p:cNvSpPr>
              <p:nvPr/>
            </p:nvSpPr>
            <p:spPr bwMode="auto">
              <a:xfrm>
                <a:off x="6369050" y="3108325"/>
                <a:ext cx="190500" cy="211138"/>
              </a:xfrm>
              <a:custGeom>
                <a:avLst/>
                <a:gdLst>
                  <a:gd name="T0" fmla="*/ 29 w 59"/>
                  <a:gd name="T1" fmla="*/ 0 h 65"/>
                  <a:gd name="T2" fmla="*/ 42 w 59"/>
                  <a:gd name="T3" fmla="*/ 2 h 65"/>
                  <a:gd name="T4" fmla="*/ 51 w 59"/>
                  <a:gd name="T5" fmla="*/ 9 h 65"/>
                  <a:gd name="T6" fmla="*/ 57 w 59"/>
                  <a:gd name="T7" fmla="*/ 20 h 65"/>
                  <a:gd name="T8" fmla="*/ 59 w 59"/>
                  <a:gd name="T9" fmla="*/ 32 h 65"/>
                  <a:gd name="T10" fmla="*/ 57 w 59"/>
                  <a:gd name="T11" fmla="*/ 45 h 65"/>
                  <a:gd name="T12" fmla="*/ 51 w 59"/>
                  <a:gd name="T13" fmla="*/ 55 h 65"/>
                  <a:gd name="T14" fmla="*/ 42 w 59"/>
                  <a:gd name="T15" fmla="*/ 62 h 65"/>
                  <a:gd name="T16" fmla="*/ 29 w 59"/>
                  <a:gd name="T17" fmla="*/ 65 h 65"/>
                  <a:gd name="T18" fmla="*/ 17 w 59"/>
                  <a:gd name="T19" fmla="*/ 62 h 65"/>
                  <a:gd name="T20" fmla="*/ 8 w 59"/>
                  <a:gd name="T21" fmla="*/ 55 h 65"/>
                  <a:gd name="T22" fmla="*/ 2 w 59"/>
                  <a:gd name="T23" fmla="*/ 45 h 65"/>
                  <a:gd name="T24" fmla="*/ 0 w 59"/>
                  <a:gd name="T25" fmla="*/ 32 h 65"/>
                  <a:gd name="T26" fmla="*/ 2 w 59"/>
                  <a:gd name="T27" fmla="*/ 20 h 65"/>
                  <a:gd name="T28" fmla="*/ 8 w 59"/>
                  <a:gd name="T29" fmla="*/ 9 h 65"/>
                  <a:gd name="T30" fmla="*/ 17 w 59"/>
                  <a:gd name="T31" fmla="*/ 2 h 65"/>
                  <a:gd name="T32" fmla="*/ 29 w 59"/>
                  <a:gd name="T33" fmla="*/ 0 h 65"/>
                  <a:gd name="T34" fmla="*/ 29 w 59"/>
                  <a:gd name="T35" fmla="*/ 6 h 65"/>
                  <a:gd name="T36" fmla="*/ 20 w 59"/>
                  <a:gd name="T37" fmla="*/ 8 h 65"/>
                  <a:gd name="T38" fmla="*/ 13 w 59"/>
                  <a:gd name="T39" fmla="*/ 14 h 65"/>
                  <a:gd name="T40" fmla="*/ 9 w 59"/>
                  <a:gd name="T41" fmla="*/ 23 h 65"/>
                  <a:gd name="T42" fmla="*/ 8 w 59"/>
                  <a:gd name="T43" fmla="*/ 32 h 65"/>
                  <a:gd name="T44" fmla="*/ 9 w 59"/>
                  <a:gd name="T45" fmla="*/ 42 h 65"/>
                  <a:gd name="T46" fmla="*/ 13 w 59"/>
                  <a:gd name="T47" fmla="*/ 50 h 65"/>
                  <a:gd name="T48" fmla="*/ 20 w 59"/>
                  <a:gd name="T49" fmla="*/ 56 h 65"/>
                  <a:gd name="T50" fmla="*/ 29 w 59"/>
                  <a:gd name="T51" fmla="*/ 59 h 65"/>
                  <a:gd name="T52" fmla="*/ 39 w 59"/>
                  <a:gd name="T53" fmla="*/ 56 h 65"/>
                  <a:gd name="T54" fmla="*/ 46 w 59"/>
                  <a:gd name="T55" fmla="*/ 50 h 65"/>
                  <a:gd name="T56" fmla="*/ 50 w 59"/>
                  <a:gd name="T57" fmla="*/ 42 h 65"/>
                  <a:gd name="T58" fmla="*/ 51 w 59"/>
                  <a:gd name="T59" fmla="*/ 32 h 65"/>
                  <a:gd name="T60" fmla="*/ 50 w 59"/>
                  <a:gd name="T61" fmla="*/ 23 h 65"/>
                  <a:gd name="T62" fmla="*/ 46 w 59"/>
                  <a:gd name="T63" fmla="*/ 14 h 65"/>
                  <a:gd name="T64" fmla="*/ 39 w 59"/>
                  <a:gd name="T65" fmla="*/ 8 h 65"/>
                  <a:gd name="T66" fmla="*/ 29 w 59"/>
                  <a:gd name="T67" fmla="*/ 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65">
                    <a:moveTo>
                      <a:pt x="29" y="0"/>
                    </a:moveTo>
                    <a:cubicBezTo>
                      <a:pt x="34" y="0"/>
                      <a:pt x="38" y="0"/>
                      <a:pt x="42" y="2"/>
                    </a:cubicBezTo>
                    <a:cubicBezTo>
                      <a:pt x="46" y="4"/>
                      <a:pt x="49" y="6"/>
                      <a:pt x="51" y="9"/>
                    </a:cubicBezTo>
                    <a:cubicBezTo>
                      <a:pt x="54" y="12"/>
                      <a:pt x="55" y="16"/>
                      <a:pt x="57" y="20"/>
                    </a:cubicBezTo>
                    <a:cubicBezTo>
                      <a:pt x="58" y="24"/>
                      <a:pt x="59" y="28"/>
                      <a:pt x="59" y="32"/>
                    </a:cubicBezTo>
                    <a:cubicBezTo>
                      <a:pt x="59" y="37"/>
                      <a:pt x="58" y="41"/>
                      <a:pt x="57" y="45"/>
                    </a:cubicBezTo>
                    <a:cubicBezTo>
                      <a:pt x="55" y="49"/>
                      <a:pt x="54" y="52"/>
                      <a:pt x="51" y="55"/>
                    </a:cubicBezTo>
                    <a:cubicBezTo>
                      <a:pt x="49" y="58"/>
                      <a:pt x="46" y="61"/>
                      <a:pt x="42" y="62"/>
                    </a:cubicBezTo>
                    <a:cubicBezTo>
                      <a:pt x="38" y="64"/>
                      <a:pt x="34" y="65"/>
                      <a:pt x="29" y="65"/>
                    </a:cubicBezTo>
                    <a:cubicBezTo>
                      <a:pt x="25" y="65"/>
                      <a:pt x="20" y="64"/>
                      <a:pt x="17" y="62"/>
                    </a:cubicBezTo>
                    <a:cubicBezTo>
                      <a:pt x="13" y="61"/>
                      <a:pt x="10" y="58"/>
                      <a:pt x="8" y="55"/>
                    </a:cubicBezTo>
                    <a:cubicBezTo>
                      <a:pt x="5" y="52"/>
                      <a:pt x="3" y="49"/>
                      <a:pt x="2" y="45"/>
                    </a:cubicBezTo>
                    <a:cubicBezTo>
                      <a:pt x="1" y="41"/>
                      <a:pt x="0" y="37"/>
                      <a:pt x="0" y="32"/>
                    </a:cubicBezTo>
                    <a:cubicBezTo>
                      <a:pt x="0" y="28"/>
                      <a:pt x="1" y="24"/>
                      <a:pt x="2" y="20"/>
                    </a:cubicBezTo>
                    <a:cubicBezTo>
                      <a:pt x="3" y="16"/>
                      <a:pt x="5" y="12"/>
                      <a:pt x="8" y="9"/>
                    </a:cubicBezTo>
                    <a:cubicBezTo>
                      <a:pt x="10" y="6"/>
                      <a:pt x="13" y="4"/>
                      <a:pt x="17" y="2"/>
                    </a:cubicBezTo>
                    <a:cubicBezTo>
                      <a:pt x="20" y="0"/>
                      <a:pt x="25" y="0"/>
                      <a:pt x="29" y="0"/>
                    </a:cubicBezTo>
                    <a:close/>
                    <a:moveTo>
                      <a:pt x="29" y="6"/>
                    </a:moveTo>
                    <a:cubicBezTo>
                      <a:pt x="26" y="6"/>
                      <a:pt x="23" y="7"/>
                      <a:pt x="20" y="8"/>
                    </a:cubicBezTo>
                    <a:cubicBezTo>
                      <a:pt x="17" y="10"/>
                      <a:pt x="15" y="12"/>
                      <a:pt x="13" y="14"/>
                    </a:cubicBezTo>
                    <a:cubicBezTo>
                      <a:pt x="11" y="17"/>
                      <a:pt x="10" y="20"/>
                      <a:pt x="9" y="23"/>
                    </a:cubicBezTo>
                    <a:cubicBezTo>
                      <a:pt x="8" y="26"/>
                      <a:pt x="8" y="29"/>
                      <a:pt x="8" y="32"/>
                    </a:cubicBezTo>
                    <a:cubicBezTo>
                      <a:pt x="8" y="36"/>
                      <a:pt x="8" y="39"/>
                      <a:pt x="9" y="42"/>
                    </a:cubicBezTo>
                    <a:cubicBezTo>
                      <a:pt x="10" y="45"/>
                      <a:pt x="11" y="48"/>
                      <a:pt x="13" y="50"/>
                    </a:cubicBezTo>
                    <a:cubicBezTo>
                      <a:pt x="15" y="53"/>
                      <a:pt x="17" y="55"/>
                      <a:pt x="20" y="56"/>
                    </a:cubicBezTo>
                    <a:cubicBezTo>
                      <a:pt x="23" y="58"/>
                      <a:pt x="26" y="59"/>
                      <a:pt x="29" y="59"/>
                    </a:cubicBezTo>
                    <a:cubicBezTo>
                      <a:pt x="33" y="59"/>
                      <a:pt x="36" y="58"/>
                      <a:pt x="39" y="56"/>
                    </a:cubicBezTo>
                    <a:cubicBezTo>
                      <a:pt x="42" y="55"/>
                      <a:pt x="44" y="53"/>
                      <a:pt x="46" y="50"/>
                    </a:cubicBezTo>
                    <a:cubicBezTo>
                      <a:pt x="47" y="48"/>
                      <a:pt x="49" y="45"/>
                      <a:pt x="50" y="42"/>
                    </a:cubicBezTo>
                    <a:cubicBezTo>
                      <a:pt x="51" y="39"/>
                      <a:pt x="51" y="36"/>
                      <a:pt x="51" y="32"/>
                    </a:cubicBezTo>
                    <a:cubicBezTo>
                      <a:pt x="51" y="29"/>
                      <a:pt x="51" y="26"/>
                      <a:pt x="50" y="23"/>
                    </a:cubicBezTo>
                    <a:cubicBezTo>
                      <a:pt x="49" y="20"/>
                      <a:pt x="47" y="17"/>
                      <a:pt x="46" y="14"/>
                    </a:cubicBezTo>
                    <a:cubicBezTo>
                      <a:pt x="44" y="12"/>
                      <a:pt x="42" y="10"/>
                      <a:pt x="39" y="8"/>
                    </a:cubicBezTo>
                    <a:cubicBezTo>
                      <a:pt x="36" y="7"/>
                      <a:pt x="33" y="6"/>
                      <a:pt x="29"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5">
                <a:extLst>
                  <a:ext uri="{FF2B5EF4-FFF2-40B4-BE49-F238E27FC236}">
                    <a16:creationId xmlns:a16="http://schemas.microsoft.com/office/drawing/2014/main" id="{273322C9-0FB4-4885-8C94-F445D2B33724}"/>
                  </a:ext>
                </a:extLst>
              </p:cNvPr>
              <p:cNvSpPr>
                <a:spLocks/>
              </p:cNvSpPr>
              <p:nvPr/>
            </p:nvSpPr>
            <p:spPr bwMode="auto">
              <a:xfrm>
                <a:off x="6584950" y="3108325"/>
                <a:ext cx="179388" cy="211138"/>
              </a:xfrm>
              <a:custGeom>
                <a:avLst/>
                <a:gdLst>
                  <a:gd name="T0" fmla="*/ 47 w 55"/>
                  <a:gd name="T1" fmla="*/ 21 h 65"/>
                  <a:gd name="T2" fmla="*/ 41 w 55"/>
                  <a:gd name="T3" fmla="*/ 10 h 65"/>
                  <a:gd name="T4" fmla="*/ 29 w 55"/>
                  <a:gd name="T5" fmla="*/ 6 h 65"/>
                  <a:gd name="T6" fmla="*/ 20 w 55"/>
                  <a:gd name="T7" fmla="*/ 8 h 65"/>
                  <a:gd name="T8" fmla="*/ 13 w 55"/>
                  <a:gd name="T9" fmla="*/ 14 h 65"/>
                  <a:gd name="T10" fmla="*/ 9 w 55"/>
                  <a:gd name="T11" fmla="*/ 23 h 65"/>
                  <a:gd name="T12" fmla="*/ 7 w 55"/>
                  <a:gd name="T13" fmla="*/ 32 h 65"/>
                  <a:gd name="T14" fmla="*/ 9 w 55"/>
                  <a:gd name="T15" fmla="*/ 42 h 65"/>
                  <a:gd name="T16" fmla="*/ 13 w 55"/>
                  <a:gd name="T17" fmla="*/ 50 h 65"/>
                  <a:gd name="T18" fmla="*/ 20 w 55"/>
                  <a:gd name="T19" fmla="*/ 56 h 65"/>
                  <a:gd name="T20" fmla="*/ 29 w 55"/>
                  <a:gd name="T21" fmla="*/ 59 h 65"/>
                  <a:gd name="T22" fmla="*/ 36 w 55"/>
                  <a:gd name="T23" fmla="*/ 57 h 65"/>
                  <a:gd name="T24" fmla="*/ 41 w 55"/>
                  <a:gd name="T25" fmla="*/ 54 h 65"/>
                  <a:gd name="T26" fmla="*/ 45 w 55"/>
                  <a:gd name="T27" fmla="*/ 48 h 65"/>
                  <a:gd name="T28" fmla="*/ 47 w 55"/>
                  <a:gd name="T29" fmla="*/ 41 h 65"/>
                  <a:gd name="T30" fmla="*/ 55 w 55"/>
                  <a:gd name="T31" fmla="*/ 41 h 65"/>
                  <a:gd name="T32" fmla="*/ 46 w 55"/>
                  <a:gd name="T33" fmla="*/ 59 h 65"/>
                  <a:gd name="T34" fmla="*/ 29 w 55"/>
                  <a:gd name="T35" fmla="*/ 65 h 65"/>
                  <a:gd name="T36" fmla="*/ 17 w 55"/>
                  <a:gd name="T37" fmla="*/ 62 h 65"/>
                  <a:gd name="T38" fmla="*/ 7 w 55"/>
                  <a:gd name="T39" fmla="*/ 55 h 65"/>
                  <a:gd name="T40" fmla="*/ 2 w 55"/>
                  <a:gd name="T41" fmla="*/ 45 h 65"/>
                  <a:gd name="T42" fmla="*/ 0 w 55"/>
                  <a:gd name="T43" fmla="*/ 32 h 65"/>
                  <a:gd name="T44" fmla="*/ 2 w 55"/>
                  <a:gd name="T45" fmla="*/ 20 h 65"/>
                  <a:gd name="T46" fmla="*/ 7 w 55"/>
                  <a:gd name="T47" fmla="*/ 9 h 65"/>
                  <a:gd name="T48" fmla="*/ 17 w 55"/>
                  <a:gd name="T49" fmla="*/ 2 h 65"/>
                  <a:gd name="T50" fmla="*/ 29 w 55"/>
                  <a:gd name="T51" fmla="*/ 0 h 65"/>
                  <a:gd name="T52" fmla="*/ 46 w 55"/>
                  <a:gd name="T53" fmla="*/ 5 h 65"/>
                  <a:gd name="T54" fmla="*/ 54 w 55"/>
                  <a:gd name="T55" fmla="*/ 21 h 65"/>
                  <a:gd name="T56" fmla="*/ 47 w 55"/>
                  <a:gd name="T57" fmla="*/ 2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65">
                    <a:moveTo>
                      <a:pt x="47" y="21"/>
                    </a:moveTo>
                    <a:cubicBezTo>
                      <a:pt x="46" y="16"/>
                      <a:pt x="44" y="13"/>
                      <a:pt x="41" y="10"/>
                    </a:cubicBezTo>
                    <a:cubicBezTo>
                      <a:pt x="38" y="7"/>
                      <a:pt x="34" y="6"/>
                      <a:pt x="29" y="6"/>
                    </a:cubicBezTo>
                    <a:cubicBezTo>
                      <a:pt x="25" y="6"/>
                      <a:pt x="22" y="7"/>
                      <a:pt x="20" y="8"/>
                    </a:cubicBezTo>
                    <a:cubicBezTo>
                      <a:pt x="17" y="10"/>
                      <a:pt x="15" y="12"/>
                      <a:pt x="13" y="14"/>
                    </a:cubicBezTo>
                    <a:cubicBezTo>
                      <a:pt x="11" y="17"/>
                      <a:pt x="10" y="20"/>
                      <a:pt x="9" y="23"/>
                    </a:cubicBezTo>
                    <a:cubicBezTo>
                      <a:pt x="8" y="26"/>
                      <a:pt x="7" y="29"/>
                      <a:pt x="7" y="32"/>
                    </a:cubicBezTo>
                    <a:cubicBezTo>
                      <a:pt x="7" y="36"/>
                      <a:pt x="8" y="39"/>
                      <a:pt x="9" y="42"/>
                    </a:cubicBezTo>
                    <a:cubicBezTo>
                      <a:pt x="10" y="45"/>
                      <a:pt x="11" y="48"/>
                      <a:pt x="13" y="50"/>
                    </a:cubicBezTo>
                    <a:cubicBezTo>
                      <a:pt x="15" y="53"/>
                      <a:pt x="17" y="55"/>
                      <a:pt x="20" y="56"/>
                    </a:cubicBezTo>
                    <a:cubicBezTo>
                      <a:pt x="22" y="58"/>
                      <a:pt x="25" y="59"/>
                      <a:pt x="29" y="59"/>
                    </a:cubicBezTo>
                    <a:cubicBezTo>
                      <a:pt x="31" y="59"/>
                      <a:pt x="34" y="58"/>
                      <a:pt x="36" y="57"/>
                    </a:cubicBezTo>
                    <a:cubicBezTo>
                      <a:pt x="38" y="57"/>
                      <a:pt x="40" y="55"/>
                      <a:pt x="41" y="54"/>
                    </a:cubicBezTo>
                    <a:cubicBezTo>
                      <a:pt x="43" y="52"/>
                      <a:pt x="44" y="50"/>
                      <a:pt x="45" y="48"/>
                    </a:cubicBezTo>
                    <a:cubicBezTo>
                      <a:pt x="46" y="46"/>
                      <a:pt x="47" y="44"/>
                      <a:pt x="47" y="41"/>
                    </a:cubicBezTo>
                    <a:cubicBezTo>
                      <a:pt x="55" y="41"/>
                      <a:pt x="55" y="41"/>
                      <a:pt x="55" y="41"/>
                    </a:cubicBezTo>
                    <a:cubicBezTo>
                      <a:pt x="54" y="49"/>
                      <a:pt x="51" y="55"/>
                      <a:pt x="46" y="59"/>
                    </a:cubicBezTo>
                    <a:cubicBezTo>
                      <a:pt x="42" y="63"/>
                      <a:pt x="36" y="65"/>
                      <a:pt x="29" y="65"/>
                    </a:cubicBezTo>
                    <a:cubicBezTo>
                      <a:pt x="24" y="65"/>
                      <a:pt x="20" y="64"/>
                      <a:pt x="17" y="62"/>
                    </a:cubicBezTo>
                    <a:cubicBezTo>
                      <a:pt x="13" y="61"/>
                      <a:pt x="10" y="58"/>
                      <a:pt x="7" y="55"/>
                    </a:cubicBezTo>
                    <a:cubicBezTo>
                      <a:pt x="5" y="52"/>
                      <a:pt x="3" y="49"/>
                      <a:pt x="2" y="45"/>
                    </a:cubicBezTo>
                    <a:cubicBezTo>
                      <a:pt x="0" y="41"/>
                      <a:pt x="0" y="37"/>
                      <a:pt x="0" y="32"/>
                    </a:cubicBezTo>
                    <a:cubicBezTo>
                      <a:pt x="0" y="28"/>
                      <a:pt x="0" y="24"/>
                      <a:pt x="2" y="20"/>
                    </a:cubicBezTo>
                    <a:cubicBezTo>
                      <a:pt x="3" y="16"/>
                      <a:pt x="5" y="12"/>
                      <a:pt x="7" y="9"/>
                    </a:cubicBezTo>
                    <a:cubicBezTo>
                      <a:pt x="10" y="6"/>
                      <a:pt x="13" y="4"/>
                      <a:pt x="17" y="2"/>
                    </a:cubicBezTo>
                    <a:cubicBezTo>
                      <a:pt x="20" y="0"/>
                      <a:pt x="24" y="0"/>
                      <a:pt x="29" y="0"/>
                    </a:cubicBezTo>
                    <a:cubicBezTo>
                      <a:pt x="36" y="0"/>
                      <a:pt x="41" y="1"/>
                      <a:pt x="46" y="5"/>
                    </a:cubicBezTo>
                    <a:cubicBezTo>
                      <a:pt x="51" y="8"/>
                      <a:pt x="53" y="14"/>
                      <a:pt x="54" y="21"/>
                    </a:cubicBezTo>
                    <a:lnTo>
                      <a:pt x="4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6">
                <a:extLst>
                  <a:ext uri="{FF2B5EF4-FFF2-40B4-BE49-F238E27FC236}">
                    <a16:creationId xmlns:a16="http://schemas.microsoft.com/office/drawing/2014/main" id="{28916D0D-60D2-4086-8817-F626A4DFC631}"/>
                  </a:ext>
                </a:extLst>
              </p:cNvPr>
              <p:cNvSpPr>
                <a:spLocks/>
              </p:cNvSpPr>
              <p:nvPr/>
            </p:nvSpPr>
            <p:spPr bwMode="auto">
              <a:xfrm>
                <a:off x="6796088" y="3111500"/>
                <a:ext cx="161925" cy="207963"/>
              </a:xfrm>
              <a:custGeom>
                <a:avLst/>
                <a:gdLst>
                  <a:gd name="T0" fmla="*/ 50 w 50"/>
                  <a:gd name="T1" fmla="*/ 62 h 64"/>
                  <a:gd name="T2" fmla="*/ 43 w 50"/>
                  <a:gd name="T3" fmla="*/ 62 h 64"/>
                  <a:gd name="T4" fmla="*/ 43 w 50"/>
                  <a:gd name="T5" fmla="*/ 51 h 64"/>
                  <a:gd name="T6" fmla="*/ 43 w 50"/>
                  <a:gd name="T7" fmla="*/ 51 h 64"/>
                  <a:gd name="T8" fmla="*/ 34 w 50"/>
                  <a:gd name="T9" fmla="*/ 61 h 64"/>
                  <a:gd name="T10" fmla="*/ 22 w 50"/>
                  <a:gd name="T11" fmla="*/ 64 h 64"/>
                  <a:gd name="T12" fmla="*/ 12 w 50"/>
                  <a:gd name="T13" fmla="*/ 62 h 64"/>
                  <a:gd name="T14" fmla="*/ 5 w 50"/>
                  <a:gd name="T15" fmla="*/ 58 h 64"/>
                  <a:gd name="T16" fmla="*/ 1 w 50"/>
                  <a:gd name="T17" fmla="*/ 50 h 64"/>
                  <a:gd name="T18" fmla="*/ 0 w 50"/>
                  <a:gd name="T19" fmla="*/ 41 h 64"/>
                  <a:gd name="T20" fmla="*/ 0 w 50"/>
                  <a:gd name="T21" fmla="*/ 0 h 64"/>
                  <a:gd name="T22" fmla="*/ 8 w 50"/>
                  <a:gd name="T23" fmla="*/ 0 h 64"/>
                  <a:gd name="T24" fmla="*/ 8 w 50"/>
                  <a:gd name="T25" fmla="*/ 41 h 64"/>
                  <a:gd name="T26" fmla="*/ 12 w 50"/>
                  <a:gd name="T27" fmla="*/ 53 h 64"/>
                  <a:gd name="T28" fmla="*/ 24 w 50"/>
                  <a:gd name="T29" fmla="*/ 58 h 64"/>
                  <a:gd name="T30" fmla="*/ 33 w 50"/>
                  <a:gd name="T31" fmla="*/ 56 h 64"/>
                  <a:gd name="T32" fmla="*/ 38 w 50"/>
                  <a:gd name="T33" fmla="*/ 50 h 64"/>
                  <a:gd name="T34" fmla="*/ 42 w 50"/>
                  <a:gd name="T35" fmla="*/ 42 h 64"/>
                  <a:gd name="T36" fmla="*/ 43 w 50"/>
                  <a:gd name="T37" fmla="*/ 33 h 64"/>
                  <a:gd name="T38" fmla="*/ 43 w 50"/>
                  <a:gd name="T39" fmla="*/ 0 h 64"/>
                  <a:gd name="T40" fmla="*/ 50 w 50"/>
                  <a:gd name="T41" fmla="*/ 0 h 64"/>
                  <a:gd name="T42" fmla="*/ 50 w 50"/>
                  <a:gd name="T43"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64">
                    <a:moveTo>
                      <a:pt x="50" y="62"/>
                    </a:moveTo>
                    <a:cubicBezTo>
                      <a:pt x="43" y="62"/>
                      <a:pt x="43" y="62"/>
                      <a:pt x="43" y="62"/>
                    </a:cubicBezTo>
                    <a:cubicBezTo>
                      <a:pt x="43" y="51"/>
                      <a:pt x="43" y="51"/>
                      <a:pt x="43" y="51"/>
                    </a:cubicBezTo>
                    <a:cubicBezTo>
                      <a:pt x="43" y="51"/>
                      <a:pt x="43" y="51"/>
                      <a:pt x="43" y="51"/>
                    </a:cubicBezTo>
                    <a:cubicBezTo>
                      <a:pt x="41" y="55"/>
                      <a:pt x="38" y="59"/>
                      <a:pt x="34" y="61"/>
                    </a:cubicBezTo>
                    <a:cubicBezTo>
                      <a:pt x="31" y="63"/>
                      <a:pt x="26" y="64"/>
                      <a:pt x="22" y="64"/>
                    </a:cubicBezTo>
                    <a:cubicBezTo>
                      <a:pt x="18" y="64"/>
                      <a:pt x="15" y="64"/>
                      <a:pt x="12" y="62"/>
                    </a:cubicBezTo>
                    <a:cubicBezTo>
                      <a:pt x="9" y="61"/>
                      <a:pt x="7" y="60"/>
                      <a:pt x="5" y="58"/>
                    </a:cubicBezTo>
                    <a:cubicBezTo>
                      <a:pt x="3" y="56"/>
                      <a:pt x="2" y="53"/>
                      <a:pt x="1" y="50"/>
                    </a:cubicBezTo>
                    <a:cubicBezTo>
                      <a:pt x="0" y="47"/>
                      <a:pt x="0" y="44"/>
                      <a:pt x="0" y="41"/>
                    </a:cubicBezTo>
                    <a:cubicBezTo>
                      <a:pt x="0" y="0"/>
                      <a:pt x="0" y="0"/>
                      <a:pt x="0" y="0"/>
                    </a:cubicBezTo>
                    <a:cubicBezTo>
                      <a:pt x="8" y="0"/>
                      <a:pt x="8" y="0"/>
                      <a:pt x="8" y="0"/>
                    </a:cubicBezTo>
                    <a:cubicBezTo>
                      <a:pt x="8" y="41"/>
                      <a:pt x="8" y="41"/>
                      <a:pt x="8" y="41"/>
                    </a:cubicBezTo>
                    <a:cubicBezTo>
                      <a:pt x="8" y="46"/>
                      <a:pt x="9" y="51"/>
                      <a:pt x="12" y="53"/>
                    </a:cubicBezTo>
                    <a:cubicBezTo>
                      <a:pt x="14" y="56"/>
                      <a:pt x="18" y="58"/>
                      <a:pt x="24" y="58"/>
                    </a:cubicBezTo>
                    <a:cubicBezTo>
                      <a:pt x="27" y="58"/>
                      <a:pt x="30" y="57"/>
                      <a:pt x="33" y="56"/>
                    </a:cubicBezTo>
                    <a:cubicBezTo>
                      <a:pt x="35" y="54"/>
                      <a:pt x="37" y="52"/>
                      <a:pt x="38" y="50"/>
                    </a:cubicBezTo>
                    <a:cubicBezTo>
                      <a:pt x="40" y="48"/>
                      <a:pt x="41" y="45"/>
                      <a:pt x="42" y="42"/>
                    </a:cubicBezTo>
                    <a:cubicBezTo>
                      <a:pt x="42" y="39"/>
                      <a:pt x="43" y="36"/>
                      <a:pt x="43" y="33"/>
                    </a:cubicBezTo>
                    <a:cubicBezTo>
                      <a:pt x="43" y="0"/>
                      <a:pt x="43" y="0"/>
                      <a:pt x="43" y="0"/>
                    </a:cubicBezTo>
                    <a:cubicBezTo>
                      <a:pt x="50" y="0"/>
                      <a:pt x="50" y="0"/>
                      <a:pt x="50" y="0"/>
                    </a:cubicBezTo>
                    <a:lnTo>
                      <a:pt x="5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7">
                <a:extLst>
                  <a:ext uri="{FF2B5EF4-FFF2-40B4-BE49-F238E27FC236}">
                    <a16:creationId xmlns:a16="http://schemas.microsoft.com/office/drawing/2014/main" id="{A7353C9D-C973-4853-91AA-058E1E11FC2D}"/>
                  </a:ext>
                </a:extLst>
              </p:cNvPr>
              <p:cNvSpPr>
                <a:spLocks/>
              </p:cNvSpPr>
              <p:nvPr/>
            </p:nvSpPr>
            <p:spPr bwMode="auto">
              <a:xfrm>
                <a:off x="6994525" y="3108325"/>
                <a:ext cx="161925" cy="211138"/>
              </a:xfrm>
              <a:custGeom>
                <a:avLst/>
                <a:gdLst>
                  <a:gd name="T0" fmla="*/ 41 w 50"/>
                  <a:gd name="T1" fmla="*/ 20 h 65"/>
                  <a:gd name="T2" fmla="*/ 39 w 50"/>
                  <a:gd name="T3" fmla="*/ 13 h 65"/>
                  <a:gd name="T4" fmla="*/ 36 w 50"/>
                  <a:gd name="T5" fmla="*/ 9 h 65"/>
                  <a:gd name="T6" fmla="*/ 31 w 50"/>
                  <a:gd name="T7" fmla="*/ 7 h 65"/>
                  <a:gd name="T8" fmla="*/ 24 w 50"/>
                  <a:gd name="T9" fmla="*/ 6 h 65"/>
                  <a:gd name="T10" fmla="*/ 19 w 50"/>
                  <a:gd name="T11" fmla="*/ 6 h 65"/>
                  <a:gd name="T12" fmla="*/ 15 w 50"/>
                  <a:gd name="T13" fmla="*/ 8 h 65"/>
                  <a:gd name="T14" fmla="*/ 11 w 50"/>
                  <a:gd name="T15" fmla="*/ 12 h 65"/>
                  <a:gd name="T16" fmla="*/ 10 w 50"/>
                  <a:gd name="T17" fmla="*/ 17 h 65"/>
                  <a:gd name="T18" fmla="*/ 11 w 50"/>
                  <a:gd name="T19" fmla="*/ 21 h 65"/>
                  <a:gd name="T20" fmla="*/ 14 w 50"/>
                  <a:gd name="T21" fmla="*/ 24 h 65"/>
                  <a:gd name="T22" fmla="*/ 18 w 50"/>
                  <a:gd name="T23" fmla="*/ 26 h 65"/>
                  <a:gd name="T24" fmla="*/ 23 w 50"/>
                  <a:gd name="T25" fmla="*/ 27 h 65"/>
                  <a:gd name="T26" fmla="*/ 33 w 50"/>
                  <a:gd name="T27" fmla="*/ 29 h 65"/>
                  <a:gd name="T28" fmla="*/ 39 w 50"/>
                  <a:gd name="T29" fmla="*/ 31 h 65"/>
                  <a:gd name="T30" fmla="*/ 45 w 50"/>
                  <a:gd name="T31" fmla="*/ 34 h 65"/>
                  <a:gd name="T32" fmla="*/ 49 w 50"/>
                  <a:gd name="T33" fmla="*/ 39 h 65"/>
                  <a:gd name="T34" fmla="*/ 50 w 50"/>
                  <a:gd name="T35" fmla="*/ 47 h 65"/>
                  <a:gd name="T36" fmla="*/ 48 w 50"/>
                  <a:gd name="T37" fmla="*/ 55 h 65"/>
                  <a:gd name="T38" fmla="*/ 42 w 50"/>
                  <a:gd name="T39" fmla="*/ 61 h 65"/>
                  <a:gd name="T40" fmla="*/ 34 w 50"/>
                  <a:gd name="T41" fmla="*/ 64 h 65"/>
                  <a:gd name="T42" fmla="*/ 26 w 50"/>
                  <a:gd name="T43" fmla="*/ 65 h 65"/>
                  <a:gd name="T44" fmla="*/ 8 w 50"/>
                  <a:gd name="T45" fmla="*/ 60 h 65"/>
                  <a:gd name="T46" fmla="*/ 0 w 50"/>
                  <a:gd name="T47" fmla="*/ 43 h 65"/>
                  <a:gd name="T48" fmla="*/ 8 w 50"/>
                  <a:gd name="T49" fmla="*/ 43 h 65"/>
                  <a:gd name="T50" fmla="*/ 13 w 50"/>
                  <a:gd name="T51" fmla="*/ 55 h 65"/>
                  <a:gd name="T52" fmla="*/ 26 w 50"/>
                  <a:gd name="T53" fmla="*/ 59 h 65"/>
                  <a:gd name="T54" fmla="*/ 32 w 50"/>
                  <a:gd name="T55" fmla="*/ 58 h 65"/>
                  <a:gd name="T56" fmla="*/ 37 w 50"/>
                  <a:gd name="T57" fmla="*/ 56 h 65"/>
                  <a:gd name="T58" fmla="*/ 41 w 50"/>
                  <a:gd name="T59" fmla="*/ 52 h 65"/>
                  <a:gd name="T60" fmla="*/ 43 w 50"/>
                  <a:gd name="T61" fmla="*/ 47 h 65"/>
                  <a:gd name="T62" fmla="*/ 42 w 50"/>
                  <a:gd name="T63" fmla="*/ 42 h 65"/>
                  <a:gd name="T64" fmla="*/ 39 w 50"/>
                  <a:gd name="T65" fmla="*/ 39 h 65"/>
                  <a:gd name="T66" fmla="*/ 34 w 50"/>
                  <a:gd name="T67" fmla="*/ 37 h 65"/>
                  <a:gd name="T68" fmla="*/ 29 w 50"/>
                  <a:gd name="T69" fmla="*/ 36 h 65"/>
                  <a:gd name="T70" fmla="*/ 20 w 50"/>
                  <a:gd name="T71" fmla="*/ 34 h 65"/>
                  <a:gd name="T72" fmla="*/ 13 w 50"/>
                  <a:gd name="T73" fmla="*/ 31 h 65"/>
                  <a:gd name="T74" fmla="*/ 7 w 50"/>
                  <a:gd name="T75" fmla="*/ 28 h 65"/>
                  <a:gd name="T76" fmla="*/ 4 w 50"/>
                  <a:gd name="T77" fmla="*/ 24 h 65"/>
                  <a:gd name="T78" fmla="*/ 2 w 50"/>
                  <a:gd name="T79" fmla="*/ 17 h 65"/>
                  <a:gd name="T80" fmla="*/ 4 w 50"/>
                  <a:gd name="T81" fmla="*/ 9 h 65"/>
                  <a:gd name="T82" fmla="*/ 10 w 50"/>
                  <a:gd name="T83" fmla="*/ 4 h 65"/>
                  <a:gd name="T84" fmla="*/ 17 w 50"/>
                  <a:gd name="T85" fmla="*/ 1 h 65"/>
                  <a:gd name="T86" fmla="*/ 26 w 50"/>
                  <a:gd name="T87" fmla="*/ 0 h 65"/>
                  <a:gd name="T88" fmla="*/ 34 w 50"/>
                  <a:gd name="T89" fmla="*/ 1 h 65"/>
                  <a:gd name="T90" fmla="*/ 41 w 50"/>
                  <a:gd name="T91" fmla="*/ 5 h 65"/>
                  <a:gd name="T92" fmla="*/ 46 w 50"/>
                  <a:gd name="T93" fmla="*/ 11 h 65"/>
                  <a:gd name="T94" fmla="*/ 48 w 50"/>
                  <a:gd name="T95" fmla="*/ 20 h 65"/>
                  <a:gd name="T96" fmla="*/ 41 w 50"/>
                  <a:gd name="T97"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65">
                    <a:moveTo>
                      <a:pt x="41" y="20"/>
                    </a:moveTo>
                    <a:cubicBezTo>
                      <a:pt x="41" y="17"/>
                      <a:pt x="40" y="15"/>
                      <a:pt x="39" y="13"/>
                    </a:cubicBezTo>
                    <a:cubicBezTo>
                      <a:pt x="38" y="12"/>
                      <a:pt x="37" y="10"/>
                      <a:pt x="36" y="9"/>
                    </a:cubicBezTo>
                    <a:cubicBezTo>
                      <a:pt x="34" y="8"/>
                      <a:pt x="33" y="7"/>
                      <a:pt x="31" y="7"/>
                    </a:cubicBezTo>
                    <a:cubicBezTo>
                      <a:pt x="29" y="6"/>
                      <a:pt x="27" y="6"/>
                      <a:pt x="24" y="6"/>
                    </a:cubicBezTo>
                    <a:cubicBezTo>
                      <a:pt x="23" y="6"/>
                      <a:pt x="21" y="6"/>
                      <a:pt x="19" y="6"/>
                    </a:cubicBezTo>
                    <a:cubicBezTo>
                      <a:pt x="18" y="7"/>
                      <a:pt x="16" y="7"/>
                      <a:pt x="15" y="8"/>
                    </a:cubicBezTo>
                    <a:cubicBezTo>
                      <a:pt x="13" y="9"/>
                      <a:pt x="12" y="10"/>
                      <a:pt x="11" y="12"/>
                    </a:cubicBezTo>
                    <a:cubicBezTo>
                      <a:pt x="10" y="13"/>
                      <a:pt x="10" y="15"/>
                      <a:pt x="10" y="17"/>
                    </a:cubicBezTo>
                    <a:cubicBezTo>
                      <a:pt x="10" y="18"/>
                      <a:pt x="10" y="20"/>
                      <a:pt x="11" y="21"/>
                    </a:cubicBezTo>
                    <a:cubicBezTo>
                      <a:pt x="12" y="22"/>
                      <a:pt x="13" y="23"/>
                      <a:pt x="14" y="24"/>
                    </a:cubicBezTo>
                    <a:cubicBezTo>
                      <a:pt x="16" y="25"/>
                      <a:pt x="17" y="25"/>
                      <a:pt x="18" y="26"/>
                    </a:cubicBezTo>
                    <a:cubicBezTo>
                      <a:pt x="20" y="26"/>
                      <a:pt x="21" y="27"/>
                      <a:pt x="23" y="27"/>
                    </a:cubicBezTo>
                    <a:cubicBezTo>
                      <a:pt x="33" y="29"/>
                      <a:pt x="33" y="29"/>
                      <a:pt x="33" y="29"/>
                    </a:cubicBezTo>
                    <a:cubicBezTo>
                      <a:pt x="35" y="30"/>
                      <a:pt x="37" y="30"/>
                      <a:pt x="39" y="31"/>
                    </a:cubicBezTo>
                    <a:cubicBezTo>
                      <a:pt x="41" y="32"/>
                      <a:pt x="43" y="33"/>
                      <a:pt x="45" y="34"/>
                    </a:cubicBezTo>
                    <a:cubicBezTo>
                      <a:pt x="46" y="36"/>
                      <a:pt x="48" y="37"/>
                      <a:pt x="49" y="39"/>
                    </a:cubicBezTo>
                    <a:cubicBezTo>
                      <a:pt x="50" y="41"/>
                      <a:pt x="50" y="44"/>
                      <a:pt x="50" y="47"/>
                    </a:cubicBezTo>
                    <a:cubicBezTo>
                      <a:pt x="50" y="50"/>
                      <a:pt x="50" y="53"/>
                      <a:pt x="48" y="55"/>
                    </a:cubicBezTo>
                    <a:cubicBezTo>
                      <a:pt x="47" y="57"/>
                      <a:pt x="45" y="59"/>
                      <a:pt x="42" y="61"/>
                    </a:cubicBezTo>
                    <a:cubicBezTo>
                      <a:pt x="40" y="62"/>
                      <a:pt x="37" y="63"/>
                      <a:pt x="34" y="64"/>
                    </a:cubicBezTo>
                    <a:cubicBezTo>
                      <a:pt x="31" y="65"/>
                      <a:pt x="28" y="65"/>
                      <a:pt x="26" y="65"/>
                    </a:cubicBezTo>
                    <a:cubicBezTo>
                      <a:pt x="18" y="65"/>
                      <a:pt x="12" y="63"/>
                      <a:pt x="8" y="60"/>
                    </a:cubicBezTo>
                    <a:cubicBezTo>
                      <a:pt x="3" y="56"/>
                      <a:pt x="1" y="51"/>
                      <a:pt x="0" y="43"/>
                    </a:cubicBezTo>
                    <a:cubicBezTo>
                      <a:pt x="8" y="43"/>
                      <a:pt x="8" y="43"/>
                      <a:pt x="8" y="43"/>
                    </a:cubicBezTo>
                    <a:cubicBezTo>
                      <a:pt x="8" y="48"/>
                      <a:pt x="10" y="52"/>
                      <a:pt x="13" y="55"/>
                    </a:cubicBezTo>
                    <a:cubicBezTo>
                      <a:pt x="17" y="57"/>
                      <a:pt x="21" y="59"/>
                      <a:pt x="26" y="59"/>
                    </a:cubicBezTo>
                    <a:cubicBezTo>
                      <a:pt x="28" y="59"/>
                      <a:pt x="30" y="59"/>
                      <a:pt x="32" y="58"/>
                    </a:cubicBezTo>
                    <a:cubicBezTo>
                      <a:pt x="34" y="58"/>
                      <a:pt x="35" y="57"/>
                      <a:pt x="37" y="56"/>
                    </a:cubicBezTo>
                    <a:cubicBezTo>
                      <a:pt x="39" y="55"/>
                      <a:pt x="40" y="54"/>
                      <a:pt x="41" y="52"/>
                    </a:cubicBezTo>
                    <a:cubicBezTo>
                      <a:pt x="42" y="51"/>
                      <a:pt x="43" y="49"/>
                      <a:pt x="43" y="47"/>
                    </a:cubicBezTo>
                    <a:cubicBezTo>
                      <a:pt x="43" y="45"/>
                      <a:pt x="42" y="44"/>
                      <a:pt x="42" y="42"/>
                    </a:cubicBezTo>
                    <a:cubicBezTo>
                      <a:pt x="41" y="41"/>
                      <a:pt x="40" y="40"/>
                      <a:pt x="39" y="39"/>
                    </a:cubicBezTo>
                    <a:cubicBezTo>
                      <a:pt x="37" y="38"/>
                      <a:pt x="36" y="38"/>
                      <a:pt x="34" y="37"/>
                    </a:cubicBezTo>
                    <a:cubicBezTo>
                      <a:pt x="33" y="37"/>
                      <a:pt x="31" y="36"/>
                      <a:pt x="29" y="36"/>
                    </a:cubicBezTo>
                    <a:cubicBezTo>
                      <a:pt x="20" y="34"/>
                      <a:pt x="20" y="34"/>
                      <a:pt x="20" y="34"/>
                    </a:cubicBezTo>
                    <a:cubicBezTo>
                      <a:pt x="17" y="33"/>
                      <a:pt x="15" y="32"/>
                      <a:pt x="13" y="31"/>
                    </a:cubicBezTo>
                    <a:cubicBezTo>
                      <a:pt x="11" y="30"/>
                      <a:pt x="9" y="29"/>
                      <a:pt x="7" y="28"/>
                    </a:cubicBezTo>
                    <a:cubicBezTo>
                      <a:pt x="6" y="27"/>
                      <a:pt x="4" y="25"/>
                      <a:pt x="4" y="24"/>
                    </a:cubicBezTo>
                    <a:cubicBezTo>
                      <a:pt x="3" y="22"/>
                      <a:pt x="2" y="20"/>
                      <a:pt x="2" y="17"/>
                    </a:cubicBezTo>
                    <a:cubicBezTo>
                      <a:pt x="2" y="14"/>
                      <a:pt x="3" y="11"/>
                      <a:pt x="4" y="9"/>
                    </a:cubicBezTo>
                    <a:cubicBezTo>
                      <a:pt x="6" y="7"/>
                      <a:pt x="8" y="5"/>
                      <a:pt x="10" y="4"/>
                    </a:cubicBezTo>
                    <a:cubicBezTo>
                      <a:pt x="12" y="2"/>
                      <a:pt x="15" y="1"/>
                      <a:pt x="17" y="1"/>
                    </a:cubicBezTo>
                    <a:cubicBezTo>
                      <a:pt x="20" y="0"/>
                      <a:pt x="23" y="0"/>
                      <a:pt x="26" y="0"/>
                    </a:cubicBezTo>
                    <a:cubicBezTo>
                      <a:pt x="29" y="0"/>
                      <a:pt x="32" y="0"/>
                      <a:pt x="34" y="1"/>
                    </a:cubicBezTo>
                    <a:cubicBezTo>
                      <a:pt x="37" y="2"/>
                      <a:pt x="39" y="3"/>
                      <a:pt x="41" y="5"/>
                    </a:cubicBezTo>
                    <a:cubicBezTo>
                      <a:pt x="43" y="6"/>
                      <a:pt x="45" y="8"/>
                      <a:pt x="46" y="11"/>
                    </a:cubicBezTo>
                    <a:cubicBezTo>
                      <a:pt x="47" y="13"/>
                      <a:pt x="48" y="16"/>
                      <a:pt x="48" y="20"/>
                    </a:cubicBezTo>
                    <a:lnTo>
                      <a:pt x="4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8">
                <a:extLst>
                  <a:ext uri="{FF2B5EF4-FFF2-40B4-BE49-F238E27FC236}">
                    <a16:creationId xmlns:a16="http://schemas.microsoft.com/office/drawing/2014/main" id="{1BAC971F-946E-4665-AA47-661DB60B5E0B}"/>
                  </a:ext>
                </a:extLst>
              </p:cNvPr>
              <p:cNvSpPr>
                <a:spLocks noEditPoints="1"/>
              </p:cNvSpPr>
              <p:nvPr/>
            </p:nvSpPr>
            <p:spPr bwMode="auto">
              <a:xfrm>
                <a:off x="5616575" y="3503613"/>
                <a:ext cx="252413" cy="276225"/>
              </a:xfrm>
              <a:custGeom>
                <a:avLst/>
                <a:gdLst>
                  <a:gd name="T0" fmla="*/ 71 w 159"/>
                  <a:gd name="T1" fmla="*/ 0 h 174"/>
                  <a:gd name="T2" fmla="*/ 90 w 159"/>
                  <a:gd name="T3" fmla="*/ 0 h 174"/>
                  <a:gd name="T4" fmla="*/ 159 w 159"/>
                  <a:gd name="T5" fmla="*/ 174 h 174"/>
                  <a:gd name="T6" fmla="*/ 141 w 159"/>
                  <a:gd name="T7" fmla="*/ 174 h 174"/>
                  <a:gd name="T8" fmla="*/ 118 w 159"/>
                  <a:gd name="T9" fmla="*/ 121 h 174"/>
                  <a:gd name="T10" fmla="*/ 38 w 159"/>
                  <a:gd name="T11" fmla="*/ 121 h 174"/>
                  <a:gd name="T12" fmla="*/ 18 w 159"/>
                  <a:gd name="T13" fmla="*/ 174 h 174"/>
                  <a:gd name="T14" fmla="*/ 0 w 159"/>
                  <a:gd name="T15" fmla="*/ 174 h 174"/>
                  <a:gd name="T16" fmla="*/ 71 w 159"/>
                  <a:gd name="T17" fmla="*/ 0 h 174"/>
                  <a:gd name="T18" fmla="*/ 45 w 159"/>
                  <a:gd name="T19" fmla="*/ 106 h 174"/>
                  <a:gd name="T20" fmla="*/ 114 w 159"/>
                  <a:gd name="T21" fmla="*/ 106 h 174"/>
                  <a:gd name="T22" fmla="*/ 79 w 159"/>
                  <a:gd name="T23" fmla="*/ 16 h 174"/>
                  <a:gd name="T24" fmla="*/ 45 w 159"/>
                  <a:gd name="T25" fmla="*/ 10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74">
                    <a:moveTo>
                      <a:pt x="71" y="0"/>
                    </a:moveTo>
                    <a:lnTo>
                      <a:pt x="90" y="0"/>
                    </a:lnTo>
                    <a:lnTo>
                      <a:pt x="159" y="174"/>
                    </a:lnTo>
                    <a:lnTo>
                      <a:pt x="141" y="174"/>
                    </a:lnTo>
                    <a:lnTo>
                      <a:pt x="118" y="121"/>
                    </a:lnTo>
                    <a:lnTo>
                      <a:pt x="38" y="121"/>
                    </a:lnTo>
                    <a:lnTo>
                      <a:pt x="18" y="174"/>
                    </a:lnTo>
                    <a:lnTo>
                      <a:pt x="0" y="174"/>
                    </a:lnTo>
                    <a:lnTo>
                      <a:pt x="71" y="0"/>
                    </a:lnTo>
                    <a:close/>
                    <a:moveTo>
                      <a:pt x="45" y="106"/>
                    </a:moveTo>
                    <a:lnTo>
                      <a:pt x="114" y="106"/>
                    </a:lnTo>
                    <a:lnTo>
                      <a:pt x="79" y="16"/>
                    </a:lnTo>
                    <a:lnTo>
                      <a:pt x="45"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9">
                <a:extLst>
                  <a:ext uri="{FF2B5EF4-FFF2-40B4-BE49-F238E27FC236}">
                    <a16:creationId xmlns:a16="http://schemas.microsoft.com/office/drawing/2014/main" id="{E31B0BEB-55E4-4CC1-AAAD-E00B76B6F3DF}"/>
                  </a:ext>
                </a:extLst>
              </p:cNvPr>
              <p:cNvSpPr>
                <a:spLocks/>
              </p:cNvSpPr>
              <p:nvPr/>
            </p:nvSpPr>
            <p:spPr bwMode="auto">
              <a:xfrm>
                <a:off x="5888038" y="3575050"/>
                <a:ext cx="101600" cy="204788"/>
              </a:xfrm>
              <a:custGeom>
                <a:avLst/>
                <a:gdLst>
                  <a:gd name="T0" fmla="*/ 0 w 31"/>
                  <a:gd name="T1" fmla="*/ 1 h 63"/>
                  <a:gd name="T2" fmla="*/ 7 w 31"/>
                  <a:gd name="T3" fmla="*/ 1 h 63"/>
                  <a:gd name="T4" fmla="*/ 7 w 31"/>
                  <a:gd name="T5" fmla="*/ 16 h 63"/>
                  <a:gd name="T6" fmla="*/ 7 w 31"/>
                  <a:gd name="T7" fmla="*/ 16 h 63"/>
                  <a:gd name="T8" fmla="*/ 16 w 31"/>
                  <a:gd name="T9" fmla="*/ 4 h 63"/>
                  <a:gd name="T10" fmla="*/ 31 w 31"/>
                  <a:gd name="T11" fmla="*/ 1 h 63"/>
                  <a:gd name="T12" fmla="*/ 31 w 31"/>
                  <a:gd name="T13" fmla="*/ 8 h 63"/>
                  <a:gd name="T14" fmla="*/ 21 w 31"/>
                  <a:gd name="T15" fmla="*/ 9 h 63"/>
                  <a:gd name="T16" fmla="*/ 14 w 31"/>
                  <a:gd name="T17" fmla="*/ 14 h 63"/>
                  <a:gd name="T18" fmla="*/ 9 w 31"/>
                  <a:gd name="T19" fmla="*/ 21 h 63"/>
                  <a:gd name="T20" fmla="*/ 8 w 31"/>
                  <a:gd name="T21" fmla="*/ 30 h 63"/>
                  <a:gd name="T22" fmla="*/ 8 w 31"/>
                  <a:gd name="T23" fmla="*/ 63 h 63"/>
                  <a:gd name="T24" fmla="*/ 0 w 31"/>
                  <a:gd name="T25" fmla="*/ 63 h 63"/>
                  <a:gd name="T26" fmla="*/ 0 w 31"/>
                  <a:gd name="T27"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63">
                    <a:moveTo>
                      <a:pt x="0" y="1"/>
                    </a:moveTo>
                    <a:cubicBezTo>
                      <a:pt x="7" y="1"/>
                      <a:pt x="7" y="1"/>
                      <a:pt x="7" y="1"/>
                    </a:cubicBezTo>
                    <a:cubicBezTo>
                      <a:pt x="7" y="16"/>
                      <a:pt x="7" y="16"/>
                      <a:pt x="7" y="16"/>
                    </a:cubicBezTo>
                    <a:cubicBezTo>
                      <a:pt x="7" y="16"/>
                      <a:pt x="7" y="16"/>
                      <a:pt x="7" y="16"/>
                    </a:cubicBezTo>
                    <a:cubicBezTo>
                      <a:pt x="9" y="11"/>
                      <a:pt x="12" y="7"/>
                      <a:pt x="16" y="4"/>
                    </a:cubicBezTo>
                    <a:cubicBezTo>
                      <a:pt x="20" y="2"/>
                      <a:pt x="25" y="0"/>
                      <a:pt x="31" y="1"/>
                    </a:cubicBezTo>
                    <a:cubicBezTo>
                      <a:pt x="31" y="8"/>
                      <a:pt x="31" y="8"/>
                      <a:pt x="31" y="8"/>
                    </a:cubicBezTo>
                    <a:cubicBezTo>
                      <a:pt x="27" y="8"/>
                      <a:pt x="24" y="8"/>
                      <a:pt x="21" y="9"/>
                    </a:cubicBezTo>
                    <a:cubicBezTo>
                      <a:pt x="18" y="11"/>
                      <a:pt x="16" y="12"/>
                      <a:pt x="14" y="14"/>
                    </a:cubicBezTo>
                    <a:cubicBezTo>
                      <a:pt x="12" y="16"/>
                      <a:pt x="10" y="19"/>
                      <a:pt x="9" y="21"/>
                    </a:cubicBezTo>
                    <a:cubicBezTo>
                      <a:pt x="8" y="24"/>
                      <a:pt x="8" y="27"/>
                      <a:pt x="8" y="30"/>
                    </a:cubicBezTo>
                    <a:cubicBezTo>
                      <a:pt x="8" y="63"/>
                      <a:pt x="8" y="63"/>
                      <a:pt x="8" y="63"/>
                    </a:cubicBezTo>
                    <a:cubicBezTo>
                      <a:pt x="0" y="63"/>
                      <a:pt x="0" y="63"/>
                      <a:pt x="0" y="63"/>
                    </a:cubicBez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0">
                <a:extLst>
                  <a:ext uri="{FF2B5EF4-FFF2-40B4-BE49-F238E27FC236}">
                    <a16:creationId xmlns:a16="http://schemas.microsoft.com/office/drawing/2014/main" id="{738CE3B6-64D8-42FF-80D8-6C555F5FC1AA}"/>
                  </a:ext>
                </a:extLst>
              </p:cNvPr>
              <p:cNvSpPr>
                <a:spLocks noEditPoints="1"/>
              </p:cNvSpPr>
              <p:nvPr/>
            </p:nvSpPr>
            <p:spPr bwMode="auto">
              <a:xfrm>
                <a:off x="5995988" y="3575050"/>
                <a:ext cx="177800" cy="211138"/>
              </a:xfrm>
              <a:custGeom>
                <a:avLst/>
                <a:gdLst>
                  <a:gd name="T0" fmla="*/ 7 w 55"/>
                  <a:gd name="T1" fmla="*/ 34 h 65"/>
                  <a:gd name="T2" fmla="*/ 8 w 55"/>
                  <a:gd name="T3" fmla="*/ 43 h 65"/>
                  <a:gd name="T4" fmla="*/ 12 w 55"/>
                  <a:gd name="T5" fmla="*/ 51 h 65"/>
                  <a:gd name="T6" fmla="*/ 18 w 55"/>
                  <a:gd name="T7" fmla="*/ 56 h 65"/>
                  <a:gd name="T8" fmla="*/ 28 w 55"/>
                  <a:gd name="T9" fmla="*/ 59 h 65"/>
                  <a:gd name="T10" fmla="*/ 40 w 55"/>
                  <a:gd name="T11" fmla="*/ 54 h 65"/>
                  <a:gd name="T12" fmla="*/ 47 w 55"/>
                  <a:gd name="T13" fmla="*/ 43 h 65"/>
                  <a:gd name="T14" fmla="*/ 55 w 55"/>
                  <a:gd name="T15" fmla="*/ 43 h 65"/>
                  <a:gd name="T16" fmla="*/ 46 w 55"/>
                  <a:gd name="T17" fmla="*/ 59 h 65"/>
                  <a:gd name="T18" fmla="*/ 28 w 55"/>
                  <a:gd name="T19" fmla="*/ 65 h 65"/>
                  <a:gd name="T20" fmla="*/ 15 w 55"/>
                  <a:gd name="T21" fmla="*/ 62 h 65"/>
                  <a:gd name="T22" fmla="*/ 6 w 55"/>
                  <a:gd name="T23" fmla="*/ 55 h 65"/>
                  <a:gd name="T24" fmla="*/ 1 w 55"/>
                  <a:gd name="T25" fmla="*/ 45 h 65"/>
                  <a:gd name="T26" fmla="*/ 0 w 55"/>
                  <a:gd name="T27" fmla="*/ 32 h 65"/>
                  <a:gd name="T28" fmla="*/ 1 w 55"/>
                  <a:gd name="T29" fmla="*/ 20 h 65"/>
                  <a:gd name="T30" fmla="*/ 6 w 55"/>
                  <a:gd name="T31" fmla="*/ 10 h 65"/>
                  <a:gd name="T32" fmla="*/ 15 w 55"/>
                  <a:gd name="T33" fmla="*/ 2 h 65"/>
                  <a:gd name="T34" fmla="*/ 28 w 55"/>
                  <a:gd name="T35" fmla="*/ 0 h 65"/>
                  <a:gd name="T36" fmla="*/ 40 w 55"/>
                  <a:gd name="T37" fmla="*/ 3 h 65"/>
                  <a:gd name="T38" fmla="*/ 49 w 55"/>
                  <a:gd name="T39" fmla="*/ 10 h 65"/>
                  <a:gd name="T40" fmla="*/ 54 w 55"/>
                  <a:gd name="T41" fmla="*/ 22 h 65"/>
                  <a:gd name="T42" fmla="*/ 55 w 55"/>
                  <a:gd name="T43" fmla="*/ 34 h 65"/>
                  <a:gd name="T44" fmla="*/ 7 w 55"/>
                  <a:gd name="T45" fmla="*/ 34 h 65"/>
                  <a:gd name="T46" fmla="*/ 47 w 55"/>
                  <a:gd name="T47" fmla="*/ 28 h 65"/>
                  <a:gd name="T48" fmla="*/ 46 w 55"/>
                  <a:gd name="T49" fmla="*/ 20 h 65"/>
                  <a:gd name="T50" fmla="*/ 42 w 55"/>
                  <a:gd name="T51" fmla="*/ 13 h 65"/>
                  <a:gd name="T52" fmla="*/ 36 w 55"/>
                  <a:gd name="T53" fmla="*/ 8 h 65"/>
                  <a:gd name="T54" fmla="*/ 28 w 55"/>
                  <a:gd name="T55" fmla="*/ 6 h 65"/>
                  <a:gd name="T56" fmla="*/ 19 w 55"/>
                  <a:gd name="T57" fmla="*/ 8 h 65"/>
                  <a:gd name="T58" fmla="*/ 13 w 55"/>
                  <a:gd name="T59" fmla="*/ 13 h 65"/>
                  <a:gd name="T60" fmla="*/ 9 w 55"/>
                  <a:gd name="T61" fmla="*/ 20 h 65"/>
                  <a:gd name="T62" fmla="*/ 7 w 55"/>
                  <a:gd name="T63" fmla="*/ 28 h 65"/>
                  <a:gd name="T64" fmla="*/ 47 w 55"/>
                  <a:gd name="T65" fmla="*/ 2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65">
                    <a:moveTo>
                      <a:pt x="7" y="34"/>
                    </a:moveTo>
                    <a:cubicBezTo>
                      <a:pt x="7" y="37"/>
                      <a:pt x="8" y="40"/>
                      <a:pt x="8" y="43"/>
                    </a:cubicBezTo>
                    <a:cubicBezTo>
                      <a:pt x="9" y="46"/>
                      <a:pt x="10" y="48"/>
                      <a:pt x="12" y="51"/>
                    </a:cubicBezTo>
                    <a:cubicBezTo>
                      <a:pt x="14" y="53"/>
                      <a:pt x="16" y="55"/>
                      <a:pt x="18" y="56"/>
                    </a:cubicBezTo>
                    <a:cubicBezTo>
                      <a:pt x="21" y="58"/>
                      <a:pt x="24" y="59"/>
                      <a:pt x="28" y="59"/>
                    </a:cubicBezTo>
                    <a:cubicBezTo>
                      <a:pt x="33" y="59"/>
                      <a:pt x="37" y="57"/>
                      <a:pt x="40" y="54"/>
                    </a:cubicBezTo>
                    <a:cubicBezTo>
                      <a:pt x="44" y="51"/>
                      <a:pt x="46" y="48"/>
                      <a:pt x="47" y="43"/>
                    </a:cubicBezTo>
                    <a:cubicBezTo>
                      <a:pt x="55" y="43"/>
                      <a:pt x="55" y="43"/>
                      <a:pt x="55" y="43"/>
                    </a:cubicBezTo>
                    <a:cubicBezTo>
                      <a:pt x="53" y="50"/>
                      <a:pt x="50" y="55"/>
                      <a:pt x="46" y="59"/>
                    </a:cubicBezTo>
                    <a:cubicBezTo>
                      <a:pt x="41" y="63"/>
                      <a:pt x="35" y="65"/>
                      <a:pt x="28" y="65"/>
                    </a:cubicBezTo>
                    <a:cubicBezTo>
                      <a:pt x="23" y="65"/>
                      <a:pt x="18" y="64"/>
                      <a:pt x="15" y="62"/>
                    </a:cubicBezTo>
                    <a:cubicBezTo>
                      <a:pt x="11" y="61"/>
                      <a:pt x="8" y="58"/>
                      <a:pt x="6" y="55"/>
                    </a:cubicBezTo>
                    <a:cubicBezTo>
                      <a:pt x="4" y="52"/>
                      <a:pt x="2" y="49"/>
                      <a:pt x="1" y="45"/>
                    </a:cubicBezTo>
                    <a:cubicBezTo>
                      <a:pt x="0" y="41"/>
                      <a:pt x="0" y="37"/>
                      <a:pt x="0" y="32"/>
                    </a:cubicBezTo>
                    <a:cubicBezTo>
                      <a:pt x="0" y="28"/>
                      <a:pt x="0" y="24"/>
                      <a:pt x="1" y="20"/>
                    </a:cubicBezTo>
                    <a:cubicBezTo>
                      <a:pt x="2" y="16"/>
                      <a:pt x="4" y="13"/>
                      <a:pt x="6" y="10"/>
                    </a:cubicBezTo>
                    <a:cubicBezTo>
                      <a:pt x="8" y="7"/>
                      <a:pt x="11" y="4"/>
                      <a:pt x="15" y="2"/>
                    </a:cubicBezTo>
                    <a:cubicBezTo>
                      <a:pt x="18" y="1"/>
                      <a:pt x="23" y="0"/>
                      <a:pt x="28" y="0"/>
                    </a:cubicBezTo>
                    <a:cubicBezTo>
                      <a:pt x="32" y="0"/>
                      <a:pt x="37" y="1"/>
                      <a:pt x="40" y="3"/>
                    </a:cubicBezTo>
                    <a:cubicBezTo>
                      <a:pt x="44" y="5"/>
                      <a:pt x="47" y="7"/>
                      <a:pt x="49" y="10"/>
                    </a:cubicBezTo>
                    <a:cubicBezTo>
                      <a:pt x="51" y="14"/>
                      <a:pt x="53" y="17"/>
                      <a:pt x="54" y="22"/>
                    </a:cubicBezTo>
                    <a:cubicBezTo>
                      <a:pt x="55" y="26"/>
                      <a:pt x="55" y="30"/>
                      <a:pt x="55" y="34"/>
                    </a:cubicBezTo>
                    <a:lnTo>
                      <a:pt x="7" y="34"/>
                    </a:lnTo>
                    <a:close/>
                    <a:moveTo>
                      <a:pt x="47" y="28"/>
                    </a:moveTo>
                    <a:cubicBezTo>
                      <a:pt x="47" y="25"/>
                      <a:pt x="47" y="22"/>
                      <a:pt x="46" y="20"/>
                    </a:cubicBezTo>
                    <a:cubicBezTo>
                      <a:pt x="45" y="17"/>
                      <a:pt x="43" y="15"/>
                      <a:pt x="42" y="13"/>
                    </a:cubicBezTo>
                    <a:cubicBezTo>
                      <a:pt x="40" y="11"/>
                      <a:pt x="38" y="9"/>
                      <a:pt x="36" y="8"/>
                    </a:cubicBezTo>
                    <a:cubicBezTo>
                      <a:pt x="33" y="7"/>
                      <a:pt x="31" y="6"/>
                      <a:pt x="28" y="6"/>
                    </a:cubicBezTo>
                    <a:cubicBezTo>
                      <a:pt x="24" y="6"/>
                      <a:pt x="22" y="7"/>
                      <a:pt x="19" y="8"/>
                    </a:cubicBezTo>
                    <a:cubicBezTo>
                      <a:pt x="17" y="9"/>
                      <a:pt x="15" y="11"/>
                      <a:pt x="13" y="13"/>
                    </a:cubicBezTo>
                    <a:cubicBezTo>
                      <a:pt x="11" y="15"/>
                      <a:pt x="10" y="17"/>
                      <a:pt x="9" y="20"/>
                    </a:cubicBezTo>
                    <a:cubicBezTo>
                      <a:pt x="8" y="22"/>
                      <a:pt x="7" y="25"/>
                      <a:pt x="7" y="28"/>
                    </a:cubicBezTo>
                    <a:lnTo>
                      <a:pt x="4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1">
                <a:extLst>
                  <a:ext uri="{FF2B5EF4-FFF2-40B4-BE49-F238E27FC236}">
                    <a16:creationId xmlns:a16="http://schemas.microsoft.com/office/drawing/2014/main" id="{CEA0F7CD-6596-44C6-8C0E-4EC4B7DDD835}"/>
                  </a:ext>
                </a:extLst>
              </p:cNvPr>
              <p:cNvSpPr>
                <a:spLocks noEditPoints="1"/>
              </p:cNvSpPr>
              <p:nvPr/>
            </p:nvSpPr>
            <p:spPr bwMode="auto">
              <a:xfrm>
                <a:off x="6196013" y="3575050"/>
                <a:ext cx="185738" cy="211138"/>
              </a:xfrm>
              <a:custGeom>
                <a:avLst/>
                <a:gdLst>
                  <a:gd name="T0" fmla="*/ 2 w 57"/>
                  <a:gd name="T1" fmla="*/ 20 h 65"/>
                  <a:gd name="T2" fmla="*/ 10 w 57"/>
                  <a:gd name="T3" fmla="*/ 5 h 65"/>
                  <a:gd name="T4" fmla="*/ 27 w 57"/>
                  <a:gd name="T5" fmla="*/ 0 h 65"/>
                  <a:gd name="T6" fmla="*/ 35 w 57"/>
                  <a:gd name="T7" fmla="*/ 0 h 65"/>
                  <a:gd name="T8" fmla="*/ 43 w 57"/>
                  <a:gd name="T9" fmla="*/ 3 h 65"/>
                  <a:gd name="T10" fmla="*/ 48 w 57"/>
                  <a:gd name="T11" fmla="*/ 9 h 65"/>
                  <a:gd name="T12" fmla="*/ 50 w 57"/>
                  <a:gd name="T13" fmla="*/ 20 h 65"/>
                  <a:gd name="T14" fmla="*/ 50 w 57"/>
                  <a:gd name="T15" fmla="*/ 52 h 65"/>
                  <a:gd name="T16" fmla="*/ 55 w 57"/>
                  <a:gd name="T17" fmla="*/ 57 h 65"/>
                  <a:gd name="T18" fmla="*/ 57 w 57"/>
                  <a:gd name="T19" fmla="*/ 56 h 65"/>
                  <a:gd name="T20" fmla="*/ 57 w 57"/>
                  <a:gd name="T21" fmla="*/ 63 h 65"/>
                  <a:gd name="T22" fmla="*/ 55 w 57"/>
                  <a:gd name="T23" fmla="*/ 63 h 65"/>
                  <a:gd name="T24" fmla="*/ 52 w 57"/>
                  <a:gd name="T25" fmla="*/ 63 h 65"/>
                  <a:gd name="T26" fmla="*/ 47 w 57"/>
                  <a:gd name="T27" fmla="*/ 63 h 65"/>
                  <a:gd name="T28" fmla="*/ 45 w 57"/>
                  <a:gd name="T29" fmla="*/ 60 h 65"/>
                  <a:gd name="T30" fmla="*/ 43 w 57"/>
                  <a:gd name="T31" fmla="*/ 57 h 65"/>
                  <a:gd name="T32" fmla="*/ 43 w 57"/>
                  <a:gd name="T33" fmla="*/ 53 h 65"/>
                  <a:gd name="T34" fmla="*/ 43 w 57"/>
                  <a:gd name="T35" fmla="*/ 53 h 65"/>
                  <a:gd name="T36" fmla="*/ 39 w 57"/>
                  <a:gd name="T37" fmla="*/ 58 h 65"/>
                  <a:gd name="T38" fmla="*/ 34 w 57"/>
                  <a:gd name="T39" fmla="*/ 62 h 65"/>
                  <a:gd name="T40" fmla="*/ 28 w 57"/>
                  <a:gd name="T41" fmla="*/ 64 h 65"/>
                  <a:gd name="T42" fmla="*/ 20 w 57"/>
                  <a:gd name="T43" fmla="*/ 65 h 65"/>
                  <a:gd name="T44" fmla="*/ 12 w 57"/>
                  <a:gd name="T45" fmla="*/ 64 h 65"/>
                  <a:gd name="T46" fmla="*/ 6 w 57"/>
                  <a:gd name="T47" fmla="*/ 61 h 65"/>
                  <a:gd name="T48" fmla="*/ 1 w 57"/>
                  <a:gd name="T49" fmla="*/ 55 h 65"/>
                  <a:gd name="T50" fmla="*/ 0 w 57"/>
                  <a:gd name="T51" fmla="*/ 47 h 65"/>
                  <a:gd name="T52" fmla="*/ 2 w 57"/>
                  <a:gd name="T53" fmla="*/ 37 h 65"/>
                  <a:gd name="T54" fmla="*/ 10 w 57"/>
                  <a:gd name="T55" fmla="*/ 31 h 65"/>
                  <a:gd name="T56" fmla="*/ 21 w 57"/>
                  <a:gd name="T57" fmla="*/ 29 h 65"/>
                  <a:gd name="T58" fmla="*/ 33 w 57"/>
                  <a:gd name="T59" fmla="*/ 27 h 65"/>
                  <a:gd name="T60" fmla="*/ 37 w 57"/>
                  <a:gd name="T61" fmla="*/ 26 h 65"/>
                  <a:gd name="T62" fmla="*/ 40 w 57"/>
                  <a:gd name="T63" fmla="*/ 25 h 65"/>
                  <a:gd name="T64" fmla="*/ 42 w 57"/>
                  <a:gd name="T65" fmla="*/ 23 h 65"/>
                  <a:gd name="T66" fmla="*/ 43 w 57"/>
                  <a:gd name="T67" fmla="*/ 19 h 65"/>
                  <a:gd name="T68" fmla="*/ 41 w 57"/>
                  <a:gd name="T69" fmla="*/ 12 h 65"/>
                  <a:gd name="T70" fmla="*/ 38 w 57"/>
                  <a:gd name="T71" fmla="*/ 8 h 65"/>
                  <a:gd name="T72" fmla="*/ 33 w 57"/>
                  <a:gd name="T73" fmla="*/ 6 h 65"/>
                  <a:gd name="T74" fmla="*/ 26 w 57"/>
                  <a:gd name="T75" fmla="*/ 6 h 65"/>
                  <a:gd name="T76" fmla="*/ 15 w 57"/>
                  <a:gd name="T77" fmla="*/ 9 h 65"/>
                  <a:gd name="T78" fmla="*/ 10 w 57"/>
                  <a:gd name="T79" fmla="*/ 20 h 65"/>
                  <a:gd name="T80" fmla="*/ 2 w 57"/>
                  <a:gd name="T81" fmla="*/ 20 h 65"/>
                  <a:gd name="T82" fmla="*/ 43 w 57"/>
                  <a:gd name="T83" fmla="*/ 29 h 65"/>
                  <a:gd name="T84" fmla="*/ 42 w 57"/>
                  <a:gd name="T85" fmla="*/ 29 h 65"/>
                  <a:gd name="T86" fmla="*/ 40 w 57"/>
                  <a:gd name="T87" fmla="*/ 31 h 65"/>
                  <a:gd name="T88" fmla="*/ 36 w 57"/>
                  <a:gd name="T89" fmla="*/ 32 h 65"/>
                  <a:gd name="T90" fmla="*/ 26 w 57"/>
                  <a:gd name="T91" fmla="*/ 34 h 65"/>
                  <a:gd name="T92" fmla="*/ 17 w 57"/>
                  <a:gd name="T93" fmla="*/ 36 h 65"/>
                  <a:gd name="T94" fmla="*/ 10 w 57"/>
                  <a:gd name="T95" fmla="*/ 39 h 65"/>
                  <a:gd name="T96" fmla="*/ 7 w 57"/>
                  <a:gd name="T97" fmla="*/ 47 h 65"/>
                  <a:gd name="T98" fmla="*/ 8 w 57"/>
                  <a:gd name="T99" fmla="*/ 52 h 65"/>
                  <a:gd name="T100" fmla="*/ 11 w 57"/>
                  <a:gd name="T101" fmla="*/ 55 h 65"/>
                  <a:gd name="T102" fmla="*/ 16 w 57"/>
                  <a:gd name="T103" fmla="*/ 58 h 65"/>
                  <a:gd name="T104" fmla="*/ 21 w 57"/>
                  <a:gd name="T105" fmla="*/ 59 h 65"/>
                  <a:gd name="T106" fmla="*/ 29 w 57"/>
                  <a:gd name="T107" fmla="*/ 57 h 65"/>
                  <a:gd name="T108" fmla="*/ 36 w 57"/>
                  <a:gd name="T109" fmla="*/ 54 h 65"/>
                  <a:gd name="T110" fmla="*/ 41 w 57"/>
                  <a:gd name="T111" fmla="*/ 47 h 65"/>
                  <a:gd name="T112" fmla="*/ 43 w 57"/>
                  <a:gd name="T113" fmla="*/ 39 h 65"/>
                  <a:gd name="T114" fmla="*/ 43 w 57"/>
                  <a:gd name="T11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 h="65">
                    <a:moveTo>
                      <a:pt x="2" y="20"/>
                    </a:moveTo>
                    <a:cubicBezTo>
                      <a:pt x="3" y="13"/>
                      <a:pt x="5" y="8"/>
                      <a:pt x="10" y="5"/>
                    </a:cubicBezTo>
                    <a:cubicBezTo>
                      <a:pt x="14" y="1"/>
                      <a:pt x="20" y="0"/>
                      <a:pt x="27" y="0"/>
                    </a:cubicBezTo>
                    <a:cubicBezTo>
                      <a:pt x="30" y="0"/>
                      <a:pt x="33" y="0"/>
                      <a:pt x="35" y="0"/>
                    </a:cubicBezTo>
                    <a:cubicBezTo>
                      <a:pt x="38" y="1"/>
                      <a:pt x="41" y="2"/>
                      <a:pt x="43" y="3"/>
                    </a:cubicBezTo>
                    <a:cubicBezTo>
                      <a:pt x="45" y="5"/>
                      <a:pt x="47" y="7"/>
                      <a:pt x="48" y="9"/>
                    </a:cubicBezTo>
                    <a:cubicBezTo>
                      <a:pt x="49" y="12"/>
                      <a:pt x="50" y="15"/>
                      <a:pt x="50" y="20"/>
                    </a:cubicBezTo>
                    <a:cubicBezTo>
                      <a:pt x="50" y="52"/>
                      <a:pt x="50" y="52"/>
                      <a:pt x="50" y="52"/>
                    </a:cubicBezTo>
                    <a:cubicBezTo>
                      <a:pt x="50" y="55"/>
                      <a:pt x="52" y="57"/>
                      <a:pt x="55" y="57"/>
                    </a:cubicBezTo>
                    <a:cubicBezTo>
                      <a:pt x="55" y="57"/>
                      <a:pt x="56" y="57"/>
                      <a:pt x="57" y="56"/>
                    </a:cubicBezTo>
                    <a:cubicBezTo>
                      <a:pt x="57" y="63"/>
                      <a:pt x="57" y="63"/>
                      <a:pt x="57" y="63"/>
                    </a:cubicBezTo>
                    <a:cubicBezTo>
                      <a:pt x="56" y="63"/>
                      <a:pt x="55" y="63"/>
                      <a:pt x="55" y="63"/>
                    </a:cubicBezTo>
                    <a:cubicBezTo>
                      <a:pt x="54" y="63"/>
                      <a:pt x="53" y="63"/>
                      <a:pt x="52" y="63"/>
                    </a:cubicBezTo>
                    <a:cubicBezTo>
                      <a:pt x="50" y="63"/>
                      <a:pt x="49" y="63"/>
                      <a:pt x="47" y="63"/>
                    </a:cubicBezTo>
                    <a:cubicBezTo>
                      <a:pt x="46" y="62"/>
                      <a:pt x="45" y="61"/>
                      <a:pt x="45" y="60"/>
                    </a:cubicBezTo>
                    <a:cubicBezTo>
                      <a:pt x="44" y="59"/>
                      <a:pt x="44" y="58"/>
                      <a:pt x="43" y="57"/>
                    </a:cubicBezTo>
                    <a:cubicBezTo>
                      <a:pt x="43" y="56"/>
                      <a:pt x="43" y="54"/>
                      <a:pt x="43" y="53"/>
                    </a:cubicBezTo>
                    <a:cubicBezTo>
                      <a:pt x="43" y="53"/>
                      <a:pt x="43" y="53"/>
                      <a:pt x="43" y="53"/>
                    </a:cubicBezTo>
                    <a:cubicBezTo>
                      <a:pt x="42" y="55"/>
                      <a:pt x="40" y="56"/>
                      <a:pt x="39" y="58"/>
                    </a:cubicBezTo>
                    <a:cubicBezTo>
                      <a:pt x="37" y="59"/>
                      <a:pt x="36" y="61"/>
                      <a:pt x="34" y="62"/>
                    </a:cubicBezTo>
                    <a:cubicBezTo>
                      <a:pt x="32" y="63"/>
                      <a:pt x="30" y="64"/>
                      <a:pt x="28" y="64"/>
                    </a:cubicBezTo>
                    <a:cubicBezTo>
                      <a:pt x="26" y="65"/>
                      <a:pt x="23" y="65"/>
                      <a:pt x="20" y="65"/>
                    </a:cubicBezTo>
                    <a:cubicBezTo>
                      <a:pt x="17" y="65"/>
                      <a:pt x="15" y="65"/>
                      <a:pt x="12" y="64"/>
                    </a:cubicBezTo>
                    <a:cubicBezTo>
                      <a:pt x="10" y="63"/>
                      <a:pt x="8" y="62"/>
                      <a:pt x="6" y="61"/>
                    </a:cubicBezTo>
                    <a:cubicBezTo>
                      <a:pt x="4" y="59"/>
                      <a:pt x="2" y="57"/>
                      <a:pt x="1" y="55"/>
                    </a:cubicBezTo>
                    <a:cubicBezTo>
                      <a:pt x="0" y="53"/>
                      <a:pt x="0" y="50"/>
                      <a:pt x="0" y="47"/>
                    </a:cubicBezTo>
                    <a:cubicBezTo>
                      <a:pt x="0" y="43"/>
                      <a:pt x="1" y="39"/>
                      <a:pt x="2" y="37"/>
                    </a:cubicBezTo>
                    <a:cubicBezTo>
                      <a:pt x="4" y="34"/>
                      <a:pt x="7" y="33"/>
                      <a:pt x="10" y="31"/>
                    </a:cubicBezTo>
                    <a:cubicBezTo>
                      <a:pt x="13" y="30"/>
                      <a:pt x="17" y="29"/>
                      <a:pt x="21" y="29"/>
                    </a:cubicBezTo>
                    <a:cubicBezTo>
                      <a:pt x="25" y="28"/>
                      <a:pt x="29" y="28"/>
                      <a:pt x="33" y="27"/>
                    </a:cubicBezTo>
                    <a:cubicBezTo>
                      <a:pt x="34" y="27"/>
                      <a:pt x="36" y="27"/>
                      <a:pt x="37" y="26"/>
                    </a:cubicBezTo>
                    <a:cubicBezTo>
                      <a:pt x="38" y="26"/>
                      <a:pt x="39" y="26"/>
                      <a:pt x="40" y="25"/>
                    </a:cubicBezTo>
                    <a:cubicBezTo>
                      <a:pt x="41" y="25"/>
                      <a:pt x="41" y="24"/>
                      <a:pt x="42" y="23"/>
                    </a:cubicBezTo>
                    <a:cubicBezTo>
                      <a:pt x="42" y="22"/>
                      <a:pt x="43" y="20"/>
                      <a:pt x="43" y="19"/>
                    </a:cubicBezTo>
                    <a:cubicBezTo>
                      <a:pt x="43" y="16"/>
                      <a:pt x="42" y="14"/>
                      <a:pt x="41" y="12"/>
                    </a:cubicBezTo>
                    <a:cubicBezTo>
                      <a:pt x="40" y="11"/>
                      <a:pt x="39" y="9"/>
                      <a:pt x="38" y="8"/>
                    </a:cubicBezTo>
                    <a:cubicBezTo>
                      <a:pt x="36" y="8"/>
                      <a:pt x="35" y="7"/>
                      <a:pt x="33" y="6"/>
                    </a:cubicBezTo>
                    <a:cubicBezTo>
                      <a:pt x="31" y="6"/>
                      <a:pt x="29" y="6"/>
                      <a:pt x="26" y="6"/>
                    </a:cubicBezTo>
                    <a:cubicBezTo>
                      <a:pt x="22" y="6"/>
                      <a:pt x="18" y="7"/>
                      <a:pt x="15" y="9"/>
                    </a:cubicBezTo>
                    <a:cubicBezTo>
                      <a:pt x="12" y="12"/>
                      <a:pt x="10" y="15"/>
                      <a:pt x="10" y="20"/>
                    </a:cubicBezTo>
                    <a:lnTo>
                      <a:pt x="2" y="20"/>
                    </a:lnTo>
                    <a:close/>
                    <a:moveTo>
                      <a:pt x="43" y="29"/>
                    </a:moveTo>
                    <a:cubicBezTo>
                      <a:pt x="42" y="29"/>
                      <a:pt x="42" y="29"/>
                      <a:pt x="42" y="29"/>
                    </a:cubicBezTo>
                    <a:cubicBezTo>
                      <a:pt x="42" y="30"/>
                      <a:pt x="41" y="31"/>
                      <a:pt x="40" y="31"/>
                    </a:cubicBezTo>
                    <a:cubicBezTo>
                      <a:pt x="38" y="32"/>
                      <a:pt x="37" y="32"/>
                      <a:pt x="36" y="32"/>
                    </a:cubicBezTo>
                    <a:cubicBezTo>
                      <a:pt x="33" y="33"/>
                      <a:pt x="29" y="33"/>
                      <a:pt x="26" y="34"/>
                    </a:cubicBezTo>
                    <a:cubicBezTo>
                      <a:pt x="23" y="34"/>
                      <a:pt x="20" y="35"/>
                      <a:pt x="17" y="36"/>
                    </a:cubicBezTo>
                    <a:cubicBezTo>
                      <a:pt x="14" y="37"/>
                      <a:pt x="12" y="38"/>
                      <a:pt x="10" y="39"/>
                    </a:cubicBezTo>
                    <a:cubicBezTo>
                      <a:pt x="8" y="41"/>
                      <a:pt x="7" y="43"/>
                      <a:pt x="7" y="47"/>
                    </a:cubicBezTo>
                    <a:cubicBezTo>
                      <a:pt x="7" y="48"/>
                      <a:pt x="8" y="50"/>
                      <a:pt x="8" y="52"/>
                    </a:cubicBezTo>
                    <a:cubicBezTo>
                      <a:pt x="9" y="53"/>
                      <a:pt x="10" y="54"/>
                      <a:pt x="11" y="55"/>
                    </a:cubicBezTo>
                    <a:cubicBezTo>
                      <a:pt x="13" y="57"/>
                      <a:pt x="14" y="57"/>
                      <a:pt x="16" y="58"/>
                    </a:cubicBezTo>
                    <a:cubicBezTo>
                      <a:pt x="17" y="58"/>
                      <a:pt x="19" y="59"/>
                      <a:pt x="21" y="59"/>
                    </a:cubicBezTo>
                    <a:cubicBezTo>
                      <a:pt x="24" y="59"/>
                      <a:pt x="27" y="58"/>
                      <a:pt x="29" y="57"/>
                    </a:cubicBezTo>
                    <a:cubicBezTo>
                      <a:pt x="32" y="57"/>
                      <a:pt x="34" y="55"/>
                      <a:pt x="36" y="54"/>
                    </a:cubicBezTo>
                    <a:cubicBezTo>
                      <a:pt x="38" y="52"/>
                      <a:pt x="40" y="50"/>
                      <a:pt x="41" y="47"/>
                    </a:cubicBezTo>
                    <a:cubicBezTo>
                      <a:pt x="42" y="45"/>
                      <a:pt x="43" y="42"/>
                      <a:pt x="43" y="39"/>
                    </a:cubicBezTo>
                    <a:lnTo>
                      <a:pt x="43"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2">
                <a:extLst>
                  <a:ext uri="{FF2B5EF4-FFF2-40B4-BE49-F238E27FC236}">
                    <a16:creationId xmlns:a16="http://schemas.microsoft.com/office/drawing/2014/main" id="{8380BE35-405B-4354-8559-9E6083DACCFD}"/>
                  </a:ext>
                </a:extLst>
              </p:cNvPr>
              <p:cNvSpPr>
                <a:spLocks/>
              </p:cNvSpPr>
              <p:nvPr/>
            </p:nvSpPr>
            <p:spPr bwMode="auto">
              <a:xfrm>
                <a:off x="6397625" y="3575050"/>
                <a:ext cx="161925" cy="211138"/>
              </a:xfrm>
              <a:custGeom>
                <a:avLst/>
                <a:gdLst>
                  <a:gd name="T0" fmla="*/ 40 w 50"/>
                  <a:gd name="T1" fmla="*/ 20 h 65"/>
                  <a:gd name="T2" fmla="*/ 39 w 50"/>
                  <a:gd name="T3" fmla="*/ 13 h 65"/>
                  <a:gd name="T4" fmla="*/ 35 w 50"/>
                  <a:gd name="T5" fmla="*/ 9 h 65"/>
                  <a:gd name="T6" fmla="*/ 30 w 50"/>
                  <a:gd name="T7" fmla="*/ 7 h 65"/>
                  <a:gd name="T8" fmla="*/ 24 w 50"/>
                  <a:gd name="T9" fmla="*/ 6 h 65"/>
                  <a:gd name="T10" fmla="*/ 19 w 50"/>
                  <a:gd name="T11" fmla="*/ 6 h 65"/>
                  <a:gd name="T12" fmla="*/ 14 w 50"/>
                  <a:gd name="T13" fmla="*/ 8 h 65"/>
                  <a:gd name="T14" fmla="*/ 11 w 50"/>
                  <a:gd name="T15" fmla="*/ 12 h 65"/>
                  <a:gd name="T16" fmla="*/ 9 w 50"/>
                  <a:gd name="T17" fmla="*/ 17 h 65"/>
                  <a:gd name="T18" fmla="*/ 11 w 50"/>
                  <a:gd name="T19" fmla="*/ 21 h 65"/>
                  <a:gd name="T20" fmla="*/ 14 w 50"/>
                  <a:gd name="T21" fmla="*/ 24 h 65"/>
                  <a:gd name="T22" fmla="*/ 18 w 50"/>
                  <a:gd name="T23" fmla="*/ 26 h 65"/>
                  <a:gd name="T24" fmla="*/ 22 w 50"/>
                  <a:gd name="T25" fmla="*/ 27 h 65"/>
                  <a:gd name="T26" fmla="*/ 32 w 50"/>
                  <a:gd name="T27" fmla="*/ 29 h 65"/>
                  <a:gd name="T28" fmla="*/ 39 w 50"/>
                  <a:gd name="T29" fmla="*/ 31 h 65"/>
                  <a:gd name="T30" fmla="*/ 44 w 50"/>
                  <a:gd name="T31" fmla="*/ 34 h 65"/>
                  <a:gd name="T32" fmla="*/ 48 w 50"/>
                  <a:gd name="T33" fmla="*/ 39 h 65"/>
                  <a:gd name="T34" fmla="*/ 50 w 50"/>
                  <a:gd name="T35" fmla="*/ 47 h 65"/>
                  <a:gd name="T36" fmla="*/ 48 w 50"/>
                  <a:gd name="T37" fmla="*/ 55 h 65"/>
                  <a:gd name="T38" fmla="*/ 42 w 50"/>
                  <a:gd name="T39" fmla="*/ 61 h 65"/>
                  <a:gd name="T40" fmla="*/ 34 w 50"/>
                  <a:gd name="T41" fmla="*/ 64 h 65"/>
                  <a:gd name="T42" fmla="*/ 25 w 50"/>
                  <a:gd name="T43" fmla="*/ 65 h 65"/>
                  <a:gd name="T44" fmla="*/ 8 w 50"/>
                  <a:gd name="T45" fmla="*/ 60 h 65"/>
                  <a:gd name="T46" fmla="*/ 0 w 50"/>
                  <a:gd name="T47" fmla="*/ 43 h 65"/>
                  <a:gd name="T48" fmla="*/ 7 w 50"/>
                  <a:gd name="T49" fmla="*/ 43 h 65"/>
                  <a:gd name="T50" fmla="*/ 13 w 50"/>
                  <a:gd name="T51" fmla="*/ 55 h 65"/>
                  <a:gd name="T52" fmla="*/ 26 w 50"/>
                  <a:gd name="T53" fmla="*/ 59 h 65"/>
                  <a:gd name="T54" fmla="*/ 31 w 50"/>
                  <a:gd name="T55" fmla="*/ 58 h 65"/>
                  <a:gd name="T56" fmla="*/ 37 w 50"/>
                  <a:gd name="T57" fmla="*/ 56 h 65"/>
                  <a:gd name="T58" fmla="*/ 41 w 50"/>
                  <a:gd name="T59" fmla="*/ 52 h 65"/>
                  <a:gd name="T60" fmla="*/ 42 w 50"/>
                  <a:gd name="T61" fmla="*/ 47 h 65"/>
                  <a:gd name="T62" fmla="*/ 41 w 50"/>
                  <a:gd name="T63" fmla="*/ 42 h 65"/>
                  <a:gd name="T64" fmla="*/ 38 w 50"/>
                  <a:gd name="T65" fmla="*/ 39 h 65"/>
                  <a:gd name="T66" fmla="*/ 34 w 50"/>
                  <a:gd name="T67" fmla="*/ 37 h 65"/>
                  <a:gd name="T68" fmla="*/ 29 w 50"/>
                  <a:gd name="T69" fmla="*/ 36 h 65"/>
                  <a:gd name="T70" fmla="*/ 19 w 50"/>
                  <a:gd name="T71" fmla="*/ 34 h 65"/>
                  <a:gd name="T72" fmla="*/ 12 w 50"/>
                  <a:gd name="T73" fmla="*/ 31 h 65"/>
                  <a:gd name="T74" fmla="*/ 7 w 50"/>
                  <a:gd name="T75" fmla="*/ 28 h 65"/>
                  <a:gd name="T76" fmla="*/ 3 w 50"/>
                  <a:gd name="T77" fmla="*/ 24 h 65"/>
                  <a:gd name="T78" fmla="*/ 2 w 50"/>
                  <a:gd name="T79" fmla="*/ 17 h 65"/>
                  <a:gd name="T80" fmla="*/ 4 w 50"/>
                  <a:gd name="T81" fmla="*/ 9 h 65"/>
                  <a:gd name="T82" fmla="*/ 9 w 50"/>
                  <a:gd name="T83" fmla="*/ 4 h 65"/>
                  <a:gd name="T84" fmla="*/ 17 w 50"/>
                  <a:gd name="T85" fmla="*/ 1 h 65"/>
                  <a:gd name="T86" fmla="*/ 25 w 50"/>
                  <a:gd name="T87" fmla="*/ 0 h 65"/>
                  <a:gd name="T88" fmla="*/ 34 w 50"/>
                  <a:gd name="T89" fmla="*/ 1 h 65"/>
                  <a:gd name="T90" fmla="*/ 41 w 50"/>
                  <a:gd name="T91" fmla="*/ 5 h 65"/>
                  <a:gd name="T92" fmla="*/ 46 w 50"/>
                  <a:gd name="T93" fmla="*/ 11 h 65"/>
                  <a:gd name="T94" fmla="*/ 48 w 50"/>
                  <a:gd name="T95" fmla="*/ 20 h 65"/>
                  <a:gd name="T96" fmla="*/ 40 w 50"/>
                  <a:gd name="T97"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65">
                    <a:moveTo>
                      <a:pt x="40" y="20"/>
                    </a:moveTo>
                    <a:cubicBezTo>
                      <a:pt x="40" y="17"/>
                      <a:pt x="40" y="15"/>
                      <a:pt x="39" y="13"/>
                    </a:cubicBezTo>
                    <a:cubicBezTo>
                      <a:pt x="38" y="12"/>
                      <a:pt x="37" y="10"/>
                      <a:pt x="35" y="9"/>
                    </a:cubicBezTo>
                    <a:cubicBezTo>
                      <a:pt x="34" y="8"/>
                      <a:pt x="32" y="7"/>
                      <a:pt x="30" y="7"/>
                    </a:cubicBezTo>
                    <a:cubicBezTo>
                      <a:pt x="28" y="6"/>
                      <a:pt x="26" y="6"/>
                      <a:pt x="24" y="6"/>
                    </a:cubicBezTo>
                    <a:cubicBezTo>
                      <a:pt x="22" y="6"/>
                      <a:pt x="21" y="6"/>
                      <a:pt x="19" y="6"/>
                    </a:cubicBezTo>
                    <a:cubicBezTo>
                      <a:pt x="17" y="7"/>
                      <a:pt x="16" y="7"/>
                      <a:pt x="14" y="8"/>
                    </a:cubicBezTo>
                    <a:cubicBezTo>
                      <a:pt x="13" y="9"/>
                      <a:pt x="12" y="10"/>
                      <a:pt x="11" y="12"/>
                    </a:cubicBezTo>
                    <a:cubicBezTo>
                      <a:pt x="10" y="13"/>
                      <a:pt x="9" y="15"/>
                      <a:pt x="9" y="17"/>
                    </a:cubicBezTo>
                    <a:cubicBezTo>
                      <a:pt x="9" y="18"/>
                      <a:pt x="10" y="20"/>
                      <a:pt x="11" y="21"/>
                    </a:cubicBezTo>
                    <a:cubicBezTo>
                      <a:pt x="12" y="22"/>
                      <a:pt x="13" y="23"/>
                      <a:pt x="14" y="24"/>
                    </a:cubicBezTo>
                    <a:cubicBezTo>
                      <a:pt x="15" y="25"/>
                      <a:pt x="17" y="25"/>
                      <a:pt x="18" y="26"/>
                    </a:cubicBezTo>
                    <a:cubicBezTo>
                      <a:pt x="20" y="26"/>
                      <a:pt x="21" y="27"/>
                      <a:pt x="22" y="27"/>
                    </a:cubicBezTo>
                    <a:cubicBezTo>
                      <a:pt x="32" y="29"/>
                      <a:pt x="32" y="29"/>
                      <a:pt x="32" y="29"/>
                    </a:cubicBezTo>
                    <a:cubicBezTo>
                      <a:pt x="35" y="30"/>
                      <a:pt x="37" y="30"/>
                      <a:pt x="39" y="31"/>
                    </a:cubicBezTo>
                    <a:cubicBezTo>
                      <a:pt x="41" y="32"/>
                      <a:pt x="43" y="33"/>
                      <a:pt x="44" y="34"/>
                    </a:cubicBezTo>
                    <a:cubicBezTo>
                      <a:pt x="46" y="36"/>
                      <a:pt x="47" y="37"/>
                      <a:pt x="48" y="39"/>
                    </a:cubicBezTo>
                    <a:cubicBezTo>
                      <a:pt x="50" y="41"/>
                      <a:pt x="50" y="44"/>
                      <a:pt x="50" y="47"/>
                    </a:cubicBezTo>
                    <a:cubicBezTo>
                      <a:pt x="50" y="50"/>
                      <a:pt x="49" y="53"/>
                      <a:pt x="48" y="55"/>
                    </a:cubicBezTo>
                    <a:cubicBezTo>
                      <a:pt x="46" y="57"/>
                      <a:pt x="44" y="59"/>
                      <a:pt x="42" y="61"/>
                    </a:cubicBezTo>
                    <a:cubicBezTo>
                      <a:pt x="40" y="62"/>
                      <a:pt x="37" y="63"/>
                      <a:pt x="34" y="64"/>
                    </a:cubicBezTo>
                    <a:cubicBezTo>
                      <a:pt x="31" y="65"/>
                      <a:pt x="28" y="65"/>
                      <a:pt x="25" y="65"/>
                    </a:cubicBezTo>
                    <a:cubicBezTo>
                      <a:pt x="18" y="65"/>
                      <a:pt x="12" y="63"/>
                      <a:pt x="8" y="60"/>
                    </a:cubicBezTo>
                    <a:cubicBezTo>
                      <a:pt x="3" y="56"/>
                      <a:pt x="0" y="51"/>
                      <a:pt x="0" y="43"/>
                    </a:cubicBezTo>
                    <a:cubicBezTo>
                      <a:pt x="7" y="43"/>
                      <a:pt x="7" y="43"/>
                      <a:pt x="7" y="43"/>
                    </a:cubicBezTo>
                    <a:cubicBezTo>
                      <a:pt x="8" y="48"/>
                      <a:pt x="10" y="52"/>
                      <a:pt x="13" y="55"/>
                    </a:cubicBezTo>
                    <a:cubicBezTo>
                      <a:pt x="16" y="57"/>
                      <a:pt x="21" y="59"/>
                      <a:pt x="26" y="59"/>
                    </a:cubicBezTo>
                    <a:cubicBezTo>
                      <a:pt x="27" y="59"/>
                      <a:pt x="29" y="59"/>
                      <a:pt x="31" y="58"/>
                    </a:cubicBezTo>
                    <a:cubicBezTo>
                      <a:pt x="33" y="58"/>
                      <a:pt x="35" y="57"/>
                      <a:pt x="37" y="56"/>
                    </a:cubicBezTo>
                    <a:cubicBezTo>
                      <a:pt x="38" y="55"/>
                      <a:pt x="40" y="54"/>
                      <a:pt x="41" y="52"/>
                    </a:cubicBezTo>
                    <a:cubicBezTo>
                      <a:pt x="42" y="51"/>
                      <a:pt x="42" y="49"/>
                      <a:pt x="42" y="47"/>
                    </a:cubicBezTo>
                    <a:cubicBezTo>
                      <a:pt x="42" y="45"/>
                      <a:pt x="42" y="44"/>
                      <a:pt x="41" y="42"/>
                    </a:cubicBezTo>
                    <a:cubicBezTo>
                      <a:pt x="41" y="41"/>
                      <a:pt x="40" y="40"/>
                      <a:pt x="38" y="39"/>
                    </a:cubicBezTo>
                    <a:cubicBezTo>
                      <a:pt x="37" y="38"/>
                      <a:pt x="36" y="38"/>
                      <a:pt x="34" y="37"/>
                    </a:cubicBezTo>
                    <a:cubicBezTo>
                      <a:pt x="32" y="37"/>
                      <a:pt x="31" y="36"/>
                      <a:pt x="29" y="36"/>
                    </a:cubicBezTo>
                    <a:cubicBezTo>
                      <a:pt x="19" y="34"/>
                      <a:pt x="19" y="34"/>
                      <a:pt x="19" y="34"/>
                    </a:cubicBezTo>
                    <a:cubicBezTo>
                      <a:pt x="17" y="33"/>
                      <a:pt x="14" y="32"/>
                      <a:pt x="12" y="31"/>
                    </a:cubicBezTo>
                    <a:cubicBezTo>
                      <a:pt x="10" y="30"/>
                      <a:pt x="8" y="29"/>
                      <a:pt x="7" y="28"/>
                    </a:cubicBezTo>
                    <a:cubicBezTo>
                      <a:pt x="5" y="27"/>
                      <a:pt x="4" y="25"/>
                      <a:pt x="3" y="24"/>
                    </a:cubicBezTo>
                    <a:cubicBezTo>
                      <a:pt x="2" y="22"/>
                      <a:pt x="2" y="20"/>
                      <a:pt x="2" y="17"/>
                    </a:cubicBezTo>
                    <a:cubicBezTo>
                      <a:pt x="2" y="14"/>
                      <a:pt x="3" y="11"/>
                      <a:pt x="4" y="9"/>
                    </a:cubicBezTo>
                    <a:cubicBezTo>
                      <a:pt x="5" y="7"/>
                      <a:pt x="7" y="5"/>
                      <a:pt x="9" y="4"/>
                    </a:cubicBezTo>
                    <a:cubicBezTo>
                      <a:pt x="12" y="2"/>
                      <a:pt x="14" y="1"/>
                      <a:pt x="17" y="1"/>
                    </a:cubicBezTo>
                    <a:cubicBezTo>
                      <a:pt x="20" y="0"/>
                      <a:pt x="22" y="0"/>
                      <a:pt x="25" y="0"/>
                    </a:cubicBezTo>
                    <a:cubicBezTo>
                      <a:pt x="28" y="0"/>
                      <a:pt x="31" y="0"/>
                      <a:pt x="34" y="1"/>
                    </a:cubicBezTo>
                    <a:cubicBezTo>
                      <a:pt x="37" y="2"/>
                      <a:pt x="39" y="3"/>
                      <a:pt x="41" y="5"/>
                    </a:cubicBezTo>
                    <a:cubicBezTo>
                      <a:pt x="43" y="6"/>
                      <a:pt x="45" y="8"/>
                      <a:pt x="46" y="11"/>
                    </a:cubicBezTo>
                    <a:cubicBezTo>
                      <a:pt x="47" y="13"/>
                      <a:pt x="48" y="16"/>
                      <a:pt x="48" y="20"/>
                    </a:cubicBez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30653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D1C265-CA80-403E-88CB-7FC0B0A22800}"/>
              </a:ext>
            </a:extLst>
          </p:cNvPr>
          <p:cNvGraphicFramePr>
            <a:graphicFrameLocks noGrp="1"/>
          </p:cNvGraphicFramePr>
          <p:nvPr/>
        </p:nvGraphicFramePr>
        <p:xfrm>
          <a:off x="4446864" y="696240"/>
          <a:ext cx="7414129" cy="4330511"/>
        </p:xfrm>
        <a:graphic>
          <a:graphicData uri="http://schemas.openxmlformats.org/drawingml/2006/table">
            <a:tbl>
              <a:tblPr firstRow="1" bandRow="1">
                <a:tableStyleId>{5C22544A-7EE6-4342-B048-85BDC9FD1C3A}</a:tableStyleId>
              </a:tblPr>
              <a:tblGrid>
                <a:gridCol w="2347915">
                  <a:extLst>
                    <a:ext uri="{9D8B030D-6E8A-4147-A177-3AD203B41FA5}">
                      <a16:colId xmlns:a16="http://schemas.microsoft.com/office/drawing/2014/main" val="2122658905"/>
                    </a:ext>
                  </a:extLst>
                </a:gridCol>
                <a:gridCol w="185192">
                  <a:extLst>
                    <a:ext uri="{9D8B030D-6E8A-4147-A177-3AD203B41FA5}">
                      <a16:colId xmlns:a16="http://schemas.microsoft.com/office/drawing/2014/main" val="512671677"/>
                    </a:ext>
                  </a:extLst>
                </a:gridCol>
                <a:gridCol w="2347915">
                  <a:extLst>
                    <a:ext uri="{9D8B030D-6E8A-4147-A177-3AD203B41FA5}">
                      <a16:colId xmlns:a16="http://schemas.microsoft.com/office/drawing/2014/main" val="1445091502"/>
                    </a:ext>
                  </a:extLst>
                </a:gridCol>
                <a:gridCol w="185192">
                  <a:extLst>
                    <a:ext uri="{9D8B030D-6E8A-4147-A177-3AD203B41FA5}">
                      <a16:colId xmlns:a16="http://schemas.microsoft.com/office/drawing/2014/main" val="3715753926"/>
                    </a:ext>
                  </a:extLst>
                </a:gridCol>
                <a:gridCol w="2347915">
                  <a:extLst>
                    <a:ext uri="{9D8B030D-6E8A-4147-A177-3AD203B41FA5}">
                      <a16:colId xmlns:a16="http://schemas.microsoft.com/office/drawing/2014/main" val="155591918"/>
                    </a:ext>
                  </a:extLst>
                </a:gridCol>
              </a:tblGrid>
              <a:tr h="712927">
                <a:tc gridSpan="5">
                  <a:txBody>
                    <a:bodyPr/>
                    <a:lstStyle/>
                    <a:p>
                      <a:r>
                        <a:rPr kumimoji="1" lang="en-US" sz="2400" b="1" kern="1200" baseline="0">
                          <a:solidFill>
                            <a:schemeClr val="accent2">
                              <a:lumMod val="75000"/>
                            </a:schemeClr>
                          </a:solidFill>
                          <a:latin typeface="+mn-lt"/>
                          <a:ea typeface="+mn-ea"/>
                          <a:cs typeface="+mn-cs"/>
                        </a:rPr>
                        <a:t>Avis Budget Group</a:t>
                      </a:r>
                    </a:p>
                    <a:p>
                      <a:r>
                        <a:rPr kumimoji="1" lang="en-US" sz="2000" b="0" kern="1200" baseline="0">
                          <a:solidFill>
                            <a:schemeClr val="bg1">
                              <a:lumMod val="50000"/>
                            </a:schemeClr>
                          </a:solidFill>
                          <a:latin typeface="+mn-lt"/>
                          <a:ea typeface="+mn-ea"/>
                          <a:cs typeface="+mn-cs"/>
                        </a:rPr>
                        <a:t>A new era of transportation</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25604499"/>
                  </a:ext>
                </a:extLst>
              </a:tr>
              <a:tr h="242395">
                <a:tc gridSpan="5">
                  <a:txBody>
                    <a:bodyPr/>
                    <a:lstStyle/>
                    <a:p>
                      <a:endParaRPr kumimoji="1" lang="en-US" sz="11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7252672"/>
                  </a:ext>
                </a:extLst>
              </a:tr>
              <a:tr h="398591">
                <a:tc>
                  <a:txBody>
                    <a:bodyPr/>
                    <a:lstStyle/>
                    <a:p>
                      <a:r>
                        <a:rPr kumimoji="1" lang="en-US" sz="2000" b="0" kern="1200">
                          <a:solidFill>
                            <a:schemeClr val="accent2">
                              <a:lumMod val="75000"/>
                            </a:schemeClr>
                          </a:solidFill>
                          <a:latin typeface="+mn-lt"/>
                          <a:ea typeface="+mn-ea"/>
                          <a:cs typeface="+mn-cs"/>
                        </a:rPr>
                        <a:t>Business Need </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2000" b="0" kern="1200">
                          <a:solidFill>
                            <a:schemeClr val="accent2">
                              <a:lumMod val="75000"/>
                            </a:schemeClr>
                          </a:solidFill>
                          <a:latin typeface="+mn-lt"/>
                          <a:ea typeface="+mn-ea"/>
                          <a:cs typeface="+mn-cs"/>
                        </a:rPr>
                        <a:t>Solution</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2000" b="0" kern="1200">
                          <a:solidFill>
                            <a:schemeClr val="accent2">
                              <a:lumMod val="75000"/>
                            </a:schemeClr>
                          </a:solidFill>
                          <a:latin typeface="+mn-lt"/>
                          <a:ea typeface="+mn-ea"/>
                          <a:cs typeface="+mn-cs"/>
                        </a:rPr>
                        <a:t>Outcomes</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4010692373"/>
                  </a:ext>
                </a:extLst>
              </a:tr>
              <a:tr h="2608489">
                <a:tc>
                  <a:txBody>
                    <a:bodyPr/>
                    <a:lstStyle/>
                    <a:p>
                      <a:pPr fontAlgn="base">
                        <a:spcBef>
                          <a:spcPct val="0"/>
                        </a:spcBef>
                        <a:spcAft>
                          <a:spcPct val="0"/>
                        </a:spcAft>
                      </a:pPr>
                      <a:r>
                        <a:rPr kumimoji="1" lang="en-US" sz="1400">
                          <a:solidFill>
                            <a:srgbClr val="444444"/>
                          </a:solidFill>
                          <a:ea typeface="Museo Sans For Dell" pitchFamily="2" charset="0"/>
                        </a:rPr>
                        <a:t>Avis Budget Group needed to automate car-rental processes to support innovation and give customers more options for self-service using a smartphone app or a web-connected device.</a:t>
                      </a: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marL="0" indent="0" algn="l" defTabSz="609555" rtl="0" eaLnBrk="1" latinLnBrk="0" hangingPunct="1">
                        <a:spcAft>
                          <a:spcPts val="1200"/>
                        </a:spcAft>
                        <a:buFont typeface="Arial" panose="020B0604020202020204" pitchFamily="34" charset="0"/>
                        <a:buNone/>
                      </a:pPr>
                      <a:endParaRPr kumimoji="1" lang="en-US" sz="1400" kern="1200">
                        <a:solidFill>
                          <a:srgbClr val="000000"/>
                        </a:solidFill>
                        <a:latin typeface="+mn-lt"/>
                        <a:ea typeface="+mn-ea"/>
                        <a:cs typeface="+mn-cs"/>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fontAlgn="base">
                        <a:spcBef>
                          <a:spcPct val="0"/>
                        </a:spcBef>
                        <a:spcAft>
                          <a:spcPct val="0"/>
                        </a:spcAft>
                      </a:pPr>
                      <a:endParaRPr kumimoji="1" lang="en-US" sz="1400">
                        <a:solidFill>
                          <a:srgbClr val="444444"/>
                        </a:solidFill>
                        <a:ea typeface="Museo Sans For Dell" pitchFamily="2" charset="0"/>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base">
                        <a:spcBef>
                          <a:spcPct val="0"/>
                        </a:spcBef>
                        <a:spcAft>
                          <a:spcPct val="0"/>
                        </a:spcAft>
                      </a:pPr>
                      <a:r>
                        <a:rPr kumimoji="1" lang="en-US" sz="1400">
                          <a:solidFill>
                            <a:srgbClr val="444444"/>
                          </a:solidFill>
                          <a:ea typeface="Museo Sans For Dell" pitchFamily="2" charset="0"/>
                        </a:rPr>
                        <a:t>The company engaged NTT DATA to transform its development environment with Agile and DevOps methodologies, automate operational workflows, plus help build and manage mobile apps and new corporate websites.</a:t>
                      </a: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85664" indent="-171399" fontAlgn="base">
                        <a:spcBef>
                          <a:spcPct val="0"/>
                        </a:spcBef>
                        <a:spcAft>
                          <a:spcPts val="600"/>
                        </a:spcAft>
                        <a:buClr>
                          <a:srgbClr val="6785C1"/>
                        </a:buClr>
                        <a:buFont typeface="Arial" panose="020B0604020202020204" pitchFamily="34" charset="0"/>
                        <a:buChar char="•"/>
                      </a:pPr>
                      <a:endParaRPr kumimoji="1" lang="en-US" sz="1400">
                        <a:solidFill>
                          <a:srgbClr val="444444"/>
                        </a:solidFill>
                        <a:ea typeface="Museo Sans For Dell" pitchFamily="2" charset="0"/>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664" indent="-171399" fontAlgn="base">
                        <a:spcBef>
                          <a:spcPct val="0"/>
                        </a:spcBef>
                        <a:spcAft>
                          <a:spcPts val="600"/>
                        </a:spcAft>
                        <a:buClr>
                          <a:schemeClr val="bg2"/>
                        </a:buClr>
                        <a:buFont typeface="Arial" panose="020B0604020202020204" pitchFamily="34" charset="0"/>
                        <a:buChar char="•"/>
                      </a:pPr>
                      <a:r>
                        <a:rPr kumimoji="1" lang="en-US" sz="1400">
                          <a:solidFill>
                            <a:srgbClr val="444444"/>
                          </a:solidFill>
                          <a:ea typeface="Museo Sans For Dell" pitchFamily="2" charset="0"/>
                        </a:rPr>
                        <a:t>Improved customer experience</a:t>
                      </a:r>
                    </a:p>
                    <a:p>
                      <a:pPr marL="285664" indent="-171399" fontAlgn="base">
                        <a:spcBef>
                          <a:spcPct val="0"/>
                        </a:spcBef>
                        <a:spcAft>
                          <a:spcPts val="600"/>
                        </a:spcAft>
                        <a:buClr>
                          <a:schemeClr val="bg2"/>
                        </a:buClr>
                        <a:buFont typeface="Arial" panose="020B0604020202020204" pitchFamily="34" charset="0"/>
                        <a:buChar char="•"/>
                      </a:pPr>
                      <a:r>
                        <a:rPr kumimoji="1" lang="en-US" sz="1400">
                          <a:solidFill>
                            <a:srgbClr val="444444"/>
                          </a:solidFill>
                          <a:ea typeface="Museo Sans For Dell" pitchFamily="2" charset="0"/>
                        </a:rPr>
                        <a:t>Increased efficiency and cost savings</a:t>
                      </a:r>
                    </a:p>
                    <a:p>
                      <a:pPr marL="285664" indent="-171399" fontAlgn="base">
                        <a:spcBef>
                          <a:spcPct val="0"/>
                        </a:spcBef>
                        <a:spcAft>
                          <a:spcPts val="600"/>
                        </a:spcAft>
                        <a:buClr>
                          <a:schemeClr val="bg2"/>
                        </a:buClr>
                        <a:buFont typeface="Arial" panose="020B0604020202020204" pitchFamily="34" charset="0"/>
                        <a:buChar char="•"/>
                      </a:pPr>
                      <a:r>
                        <a:rPr kumimoji="1" lang="en-US" sz="1400">
                          <a:solidFill>
                            <a:srgbClr val="444444"/>
                          </a:solidFill>
                          <a:ea typeface="Museo Sans For Dell" pitchFamily="2" charset="0"/>
                        </a:rPr>
                        <a:t>Greater agility in bringing new services to market</a:t>
                      </a:r>
                    </a:p>
                    <a:p>
                      <a:pPr marL="285664" indent="-171399" fontAlgn="base">
                        <a:spcBef>
                          <a:spcPct val="0"/>
                        </a:spcBef>
                        <a:spcAft>
                          <a:spcPts val="600"/>
                        </a:spcAft>
                        <a:buClr>
                          <a:schemeClr val="bg2"/>
                        </a:buClr>
                        <a:buFont typeface="Arial" panose="020B0604020202020204" pitchFamily="34" charset="0"/>
                        <a:buChar char="•"/>
                      </a:pPr>
                      <a:r>
                        <a:rPr kumimoji="1" lang="en-US" sz="1400">
                          <a:solidFill>
                            <a:srgbClr val="444444"/>
                          </a:solidFill>
                          <a:ea typeface="Museo Sans For Dell" pitchFamily="2" charset="0"/>
                        </a:rPr>
                        <a:t>Enhanced competitiveness</a:t>
                      </a:r>
                    </a:p>
                    <a:p>
                      <a:pPr marL="285664" indent="-171399" fontAlgn="base">
                        <a:spcBef>
                          <a:spcPct val="0"/>
                        </a:spcBef>
                        <a:spcAft>
                          <a:spcPts val="600"/>
                        </a:spcAft>
                        <a:buClr>
                          <a:schemeClr val="bg2"/>
                        </a:buClr>
                        <a:buFont typeface="Arial" panose="020B0604020202020204" pitchFamily="34" charset="0"/>
                        <a:buChar char="•"/>
                      </a:pPr>
                      <a:r>
                        <a:rPr kumimoji="1" lang="en-US" sz="1400">
                          <a:solidFill>
                            <a:srgbClr val="444444"/>
                          </a:solidFill>
                          <a:ea typeface="Museo Sans For Dell" pitchFamily="2" charset="0"/>
                        </a:rPr>
                        <a:t>New avenues for revenue</a:t>
                      </a: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2059084"/>
                  </a:ext>
                </a:extLst>
              </a:tr>
            </a:tbl>
          </a:graphicData>
        </a:graphic>
      </p:graphicFrame>
      <p:grpSp>
        <p:nvGrpSpPr>
          <p:cNvPr id="6" name="Group 5">
            <a:extLst>
              <a:ext uri="{FF2B5EF4-FFF2-40B4-BE49-F238E27FC236}">
                <a16:creationId xmlns:a16="http://schemas.microsoft.com/office/drawing/2014/main" id="{7204EAC7-655B-4605-A581-4802D1BB2929}"/>
              </a:ext>
            </a:extLst>
          </p:cNvPr>
          <p:cNvGrpSpPr/>
          <p:nvPr/>
        </p:nvGrpSpPr>
        <p:grpSpPr>
          <a:xfrm>
            <a:off x="3810000" y="4495800"/>
            <a:ext cx="8382000" cy="1624055"/>
            <a:chOff x="-240292" y="1147899"/>
            <a:chExt cx="6336292" cy="2543869"/>
          </a:xfrm>
        </p:grpSpPr>
        <p:sp>
          <p:nvSpPr>
            <p:cNvPr id="7" name="Rectangle 6">
              <a:extLst>
                <a:ext uri="{FF2B5EF4-FFF2-40B4-BE49-F238E27FC236}">
                  <a16:creationId xmlns:a16="http://schemas.microsoft.com/office/drawing/2014/main" id="{DECE93A0-E07E-4835-B9B5-C23A7DC90371}"/>
                </a:ext>
              </a:extLst>
            </p:cNvPr>
            <p:cNvSpPr/>
            <p:nvPr/>
          </p:nvSpPr>
          <p:spPr>
            <a:xfrm>
              <a:off x="-240292" y="1505969"/>
              <a:ext cx="6336292" cy="1912309"/>
            </a:xfrm>
            <a:prstGeom prst="rect">
              <a:avLst/>
            </a:prstGeom>
            <a:solidFill>
              <a:schemeClr val="tx2">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kumimoji="1" lang="en-US" sz="1799">
                <a:solidFill>
                  <a:srgbClr val="FFFFFF"/>
                </a:solidFill>
                <a:latin typeface="+mj-lt"/>
              </a:endParaRPr>
            </a:p>
          </p:txBody>
        </p:sp>
        <p:sp>
          <p:nvSpPr>
            <p:cNvPr id="8" name="Content Placeholder 2">
              <a:extLst>
                <a:ext uri="{FF2B5EF4-FFF2-40B4-BE49-F238E27FC236}">
                  <a16:creationId xmlns:a16="http://schemas.microsoft.com/office/drawing/2014/main" id="{5FA75F4C-A905-4BD1-8F47-AEE7ED8FA642}"/>
                </a:ext>
              </a:extLst>
            </p:cNvPr>
            <p:cNvSpPr txBox="1">
              <a:spLocks/>
            </p:cNvSpPr>
            <p:nvPr/>
          </p:nvSpPr>
          <p:spPr>
            <a:xfrm>
              <a:off x="53022" y="1147899"/>
              <a:ext cx="5927773" cy="2543869"/>
            </a:xfrm>
            <a:prstGeom prst="rect">
              <a:avLst/>
            </a:prstGeom>
          </p:spPr>
          <p:txBody>
            <a:bodyPr lIns="0" tIns="0" rIns="0" bIns="0" anchor="ctr"/>
            <a:lstStyle/>
            <a:p>
              <a:pPr marL="88871" indent="-88871">
                <a:buClr>
                  <a:srgbClr val="FFFFFF"/>
                </a:buClr>
              </a:pPr>
              <a:r>
                <a:rPr lang="en-US" sz="1400">
                  <a:solidFill>
                    <a:srgbClr val="FFFFFF"/>
                  </a:solidFill>
                  <a:latin typeface="+mj-lt"/>
                  <a:ea typeface="Museo Sans For Dell" pitchFamily="2" charset="0"/>
                  <a:cs typeface="Arial" panose="020B0604020202020204" pitchFamily="34" charset="0"/>
                </a:rPr>
                <a:t>“As a partner, NTT DATA is invested in our success. They proactively help us evolve our ideas and bring them to market in the timeliest way. They have helped us achieve significant efficiencies with automation, so our operational teams can focus on customers.”</a:t>
              </a:r>
            </a:p>
            <a:p>
              <a:pPr marL="88871" indent="-88871">
                <a:buClr>
                  <a:srgbClr val="FFFFFF"/>
                </a:buClr>
              </a:pPr>
              <a:endParaRPr lang="en-US" sz="600">
                <a:solidFill>
                  <a:srgbClr val="FFFFFF"/>
                </a:solidFill>
                <a:latin typeface="+mj-lt"/>
                <a:ea typeface="Museo Sans For Dell" pitchFamily="2" charset="0"/>
                <a:cs typeface="Arial" panose="020B0604020202020204" pitchFamily="34" charset="0"/>
              </a:endParaRPr>
            </a:p>
            <a:p>
              <a:pPr marL="88871" indent="-88871" algn="r">
                <a:spcBef>
                  <a:spcPts val="600"/>
                </a:spcBef>
                <a:buClr>
                  <a:srgbClr val="FFFFFF"/>
                </a:buClr>
              </a:pPr>
              <a:r>
                <a:rPr lang="en-US" sz="1200" b="1" i="1">
                  <a:solidFill>
                    <a:srgbClr val="FFFFFF"/>
                  </a:solidFill>
                  <a:latin typeface="+mj-lt"/>
                  <a:ea typeface="Museo Sans For Dell" pitchFamily="2" charset="0"/>
                  <a:cs typeface="Arial" panose="020B0604020202020204" pitchFamily="34" charset="0"/>
                </a:rPr>
                <a:t>- Neal Sunners, </a:t>
              </a:r>
              <a:r>
                <a:rPr lang="en-US" sz="1200" i="1">
                  <a:solidFill>
                    <a:srgbClr val="FFFFFF"/>
                  </a:solidFill>
                  <a:latin typeface="+mj-lt"/>
                  <a:ea typeface="Museo Sans For Dell" pitchFamily="2" charset="0"/>
                  <a:cs typeface="Arial" panose="020B0604020202020204" pitchFamily="34" charset="0"/>
                </a:rPr>
                <a:t>Senior Vice President for Innovation,  Avis Budget Group </a:t>
              </a:r>
            </a:p>
          </p:txBody>
        </p:sp>
      </p:grpSp>
      <p:sp>
        <p:nvSpPr>
          <p:cNvPr id="9" name="TextBox 8">
            <a:hlinkClick r:id="rId3"/>
            <a:extLst>
              <a:ext uri="{FF2B5EF4-FFF2-40B4-BE49-F238E27FC236}">
                <a16:creationId xmlns:a16="http://schemas.microsoft.com/office/drawing/2014/main" id="{BA2E4A2B-7010-4A46-956D-9B869C89161F}"/>
              </a:ext>
            </a:extLst>
          </p:cNvPr>
          <p:cNvSpPr txBox="1"/>
          <p:nvPr/>
        </p:nvSpPr>
        <p:spPr>
          <a:xfrm>
            <a:off x="8345372" y="6105789"/>
            <a:ext cx="3440551" cy="166156"/>
          </a:xfrm>
          <a:prstGeom prst="rect">
            <a:avLst/>
          </a:prstGeom>
          <a:noFill/>
        </p:spPr>
        <p:txBody>
          <a:bodyPr wrap="square" lIns="365665" tIns="0" rIns="0" bIns="0" rtlCol="0" anchor="ctr">
            <a:spAutoFit/>
          </a:bodyPr>
          <a:lstStyle/>
          <a:p>
            <a:pPr algn="r">
              <a:lnSpc>
                <a:spcPct val="90000"/>
              </a:lnSpc>
              <a:spcBef>
                <a:spcPts val="100"/>
              </a:spcBef>
              <a:spcAft>
                <a:spcPts val="100"/>
              </a:spcAft>
              <a:buClr>
                <a:srgbClr val="0085C3"/>
              </a:buClr>
            </a:pPr>
            <a:r>
              <a:rPr kumimoji="1" lang="en-GB" sz="1200" b="1">
                <a:solidFill>
                  <a:srgbClr val="0085C3"/>
                </a:solidFill>
                <a:latin typeface="+mj-lt"/>
                <a:cs typeface="Arial" panose="020B0604020202020204" pitchFamily="34" charset="0"/>
                <a:hlinkClick r:id="rId4"/>
              </a:rPr>
              <a:t>Read the Full Case Study &gt;</a:t>
            </a:r>
            <a:endParaRPr kumimoji="1" lang="en-GB" sz="1200" b="1">
              <a:solidFill>
                <a:srgbClr val="0085C3"/>
              </a:solidFill>
              <a:latin typeface="+mj-lt"/>
              <a:cs typeface="Arial" panose="020B0604020202020204" pitchFamily="34" charset="0"/>
            </a:endParaRPr>
          </a:p>
        </p:txBody>
      </p:sp>
      <p:grpSp>
        <p:nvGrpSpPr>
          <p:cNvPr id="12" name="Group 11">
            <a:extLst>
              <a:ext uri="{FF2B5EF4-FFF2-40B4-BE49-F238E27FC236}">
                <a16:creationId xmlns:a16="http://schemas.microsoft.com/office/drawing/2014/main" id="{D04FEBD3-B60E-4EB3-9D3F-89C025A0145F}"/>
              </a:ext>
            </a:extLst>
          </p:cNvPr>
          <p:cNvGrpSpPr/>
          <p:nvPr/>
        </p:nvGrpSpPr>
        <p:grpSpPr>
          <a:xfrm>
            <a:off x="4198012" y="6021527"/>
            <a:ext cx="2299807" cy="334681"/>
            <a:chOff x="550985" y="2334290"/>
            <a:chExt cx="3600925" cy="524027"/>
          </a:xfrm>
        </p:grpSpPr>
        <p:sp>
          <p:nvSpPr>
            <p:cNvPr id="13" name="Freeform 9">
              <a:extLst>
                <a:ext uri="{FF2B5EF4-FFF2-40B4-BE49-F238E27FC236}">
                  <a16:creationId xmlns:a16="http://schemas.microsoft.com/office/drawing/2014/main" id="{E3B7E9F1-1ED3-4256-90BB-402A336DEF2B}"/>
                </a:ext>
              </a:extLst>
            </p:cNvPr>
            <p:cNvSpPr>
              <a:spLocks noEditPoints="1"/>
            </p:cNvSpPr>
            <p:nvPr/>
          </p:nvSpPr>
          <p:spPr bwMode="auto">
            <a:xfrm>
              <a:off x="2400168" y="2343325"/>
              <a:ext cx="505006" cy="505957"/>
            </a:xfrm>
            <a:custGeom>
              <a:avLst/>
              <a:gdLst>
                <a:gd name="T0" fmla="*/ 0 w 1768"/>
                <a:gd name="T1" fmla="*/ 884 h 1768"/>
                <a:gd name="T2" fmla="*/ 1768 w 1768"/>
                <a:gd name="T3" fmla="*/ 884 h 1768"/>
                <a:gd name="T4" fmla="*/ 1009 w 1768"/>
                <a:gd name="T5" fmla="*/ 880 h 1768"/>
                <a:gd name="T6" fmla="*/ 1235 w 1768"/>
                <a:gd name="T7" fmla="*/ 832 h 1768"/>
                <a:gd name="T8" fmla="*/ 1235 w 1768"/>
                <a:gd name="T9" fmla="*/ 949 h 1768"/>
                <a:gd name="T10" fmla="*/ 1009 w 1768"/>
                <a:gd name="T11" fmla="*/ 901 h 1768"/>
                <a:gd name="T12" fmla="*/ 1264 w 1768"/>
                <a:gd name="T13" fmla="*/ 1071 h 1768"/>
                <a:gd name="T14" fmla="*/ 1457 w 1768"/>
                <a:gd name="T15" fmla="*/ 1145 h 1768"/>
                <a:gd name="T16" fmla="*/ 1235 w 1768"/>
                <a:gd name="T17" fmla="*/ 1145 h 1768"/>
                <a:gd name="T18" fmla="*/ 980 w 1768"/>
                <a:gd name="T19" fmla="*/ 965 h 1768"/>
                <a:gd name="T20" fmla="*/ 1029 w 1768"/>
                <a:gd name="T21" fmla="*/ 1127 h 1768"/>
                <a:gd name="T22" fmla="*/ 1103 w 1768"/>
                <a:gd name="T23" fmla="*/ 1183 h 1768"/>
                <a:gd name="T24" fmla="*/ 987 w 1768"/>
                <a:gd name="T25" fmla="*/ 1183 h 1768"/>
                <a:gd name="T26" fmla="*/ 938 w 1768"/>
                <a:gd name="T27" fmla="*/ 994 h 1768"/>
                <a:gd name="T28" fmla="*/ 886 w 1768"/>
                <a:gd name="T29" fmla="*/ 1001 h 1768"/>
                <a:gd name="T30" fmla="*/ 837 w 1768"/>
                <a:gd name="T31" fmla="*/ 1396 h 1768"/>
                <a:gd name="T32" fmla="*/ 615 w 1768"/>
                <a:gd name="T33" fmla="*/ 1396 h 1768"/>
                <a:gd name="T34" fmla="*/ 738 w 1768"/>
                <a:gd name="T35" fmla="*/ 1286 h 1768"/>
                <a:gd name="T36" fmla="*/ 816 w 1768"/>
                <a:gd name="T37" fmla="*/ 965 h 1768"/>
                <a:gd name="T38" fmla="*/ 706 w 1768"/>
                <a:gd name="T39" fmla="*/ 1078 h 1768"/>
                <a:gd name="T40" fmla="*/ 590 w 1768"/>
                <a:gd name="T41" fmla="*/ 1078 h 1768"/>
                <a:gd name="T42" fmla="*/ 687 w 1768"/>
                <a:gd name="T43" fmla="*/ 1035 h 1768"/>
                <a:gd name="T44" fmla="*/ 794 w 1768"/>
                <a:gd name="T45" fmla="*/ 929 h 1768"/>
                <a:gd name="T46" fmla="*/ 397 w 1768"/>
                <a:gd name="T47" fmla="*/ 1067 h 1768"/>
                <a:gd name="T48" fmla="*/ 397 w 1768"/>
                <a:gd name="T49" fmla="*/ 845 h 1768"/>
                <a:gd name="T50" fmla="*/ 788 w 1768"/>
                <a:gd name="T51" fmla="*/ 880 h 1768"/>
                <a:gd name="T52" fmla="*/ 519 w 1768"/>
                <a:gd name="T53" fmla="*/ 710 h 1768"/>
                <a:gd name="T54" fmla="*/ 325 w 1768"/>
                <a:gd name="T55" fmla="*/ 637 h 1768"/>
                <a:gd name="T56" fmla="*/ 547 w 1768"/>
                <a:gd name="T57" fmla="*/ 637 h 1768"/>
                <a:gd name="T58" fmla="*/ 815 w 1768"/>
                <a:gd name="T59" fmla="*/ 817 h 1768"/>
                <a:gd name="T60" fmla="*/ 756 w 1768"/>
                <a:gd name="T61" fmla="*/ 670 h 1768"/>
                <a:gd name="T62" fmla="*/ 678 w 1768"/>
                <a:gd name="T63" fmla="*/ 616 h 1768"/>
                <a:gd name="T64" fmla="*/ 795 w 1768"/>
                <a:gd name="T65" fmla="*/ 616 h 1768"/>
                <a:gd name="T66" fmla="*/ 852 w 1768"/>
                <a:gd name="T67" fmla="*/ 790 h 1768"/>
                <a:gd name="T68" fmla="*/ 890 w 1768"/>
                <a:gd name="T69" fmla="*/ 486 h 1768"/>
                <a:gd name="T70" fmla="*/ 919 w 1768"/>
                <a:gd name="T71" fmla="*/ 268 h 1768"/>
                <a:gd name="T72" fmla="*/ 939 w 1768"/>
                <a:gd name="T73" fmla="*/ 488 h 1768"/>
                <a:gd name="T74" fmla="*/ 949 w 1768"/>
                <a:gd name="T75" fmla="*/ 792 h 1768"/>
                <a:gd name="T76" fmla="*/ 1017 w 1768"/>
                <a:gd name="T77" fmla="*/ 616 h 1768"/>
                <a:gd name="T78" fmla="*/ 1133 w 1768"/>
                <a:gd name="T79" fmla="*/ 616 h 1768"/>
                <a:gd name="T80" fmla="*/ 1053 w 1768"/>
                <a:gd name="T81" fmla="*/ 670 h 1768"/>
                <a:gd name="T82" fmla="*/ 975 w 1768"/>
                <a:gd name="T83" fmla="*/ 811 h 1768"/>
                <a:gd name="T84" fmla="*/ 1235 w 1768"/>
                <a:gd name="T85" fmla="*/ 596 h 1768"/>
                <a:gd name="T86" fmla="*/ 1457 w 1768"/>
                <a:gd name="T87" fmla="*/ 596 h 1768"/>
                <a:gd name="T88" fmla="*/ 1269 w 1768"/>
                <a:gd name="T89" fmla="*/ 676 h 1768"/>
                <a:gd name="T90" fmla="*/ 1009 w 1768"/>
                <a:gd name="T91" fmla="*/ 88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8" h="1768">
                  <a:moveTo>
                    <a:pt x="884" y="0"/>
                  </a:moveTo>
                  <a:cubicBezTo>
                    <a:pt x="396" y="0"/>
                    <a:pt x="0" y="396"/>
                    <a:pt x="0" y="884"/>
                  </a:cubicBezTo>
                  <a:cubicBezTo>
                    <a:pt x="0" y="1372"/>
                    <a:pt x="396" y="1768"/>
                    <a:pt x="884" y="1768"/>
                  </a:cubicBezTo>
                  <a:cubicBezTo>
                    <a:pt x="1372" y="1768"/>
                    <a:pt x="1768" y="1372"/>
                    <a:pt x="1768" y="884"/>
                  </a:cubicBezTo>
                  <a:cubicBezTo>
                    <a:pt x="1768" y="396"/>
                    <a:pt x="1372" y="0"/>
                    <a:pt x="884" y="0"/>
                  </a:cubicBezTo>
                  <a:close/>
                  <a:moveTo>
                    <a:pt x="1009" y="880"/>
                  </a:moveTo>
                  <a:cubicBezTo>
                    <a:pt x="1177" y="880"/>
                    <a:pt x="1177" y="880"/>
                    <a:pt x="1177" y="880"/>
                  </a:cubicBezTo>
                  <a:cubicBezTo>
                    <a:pt x="1183" y="853"/>
                    <a:pt x="1206" y="832"/>
                    <a:pt x="1235" y="832"/>
                  </a:cubicBezTo>
                  <a:cubicBezTo>
                    <a:pt x="1267" y="832"/>
                    <a:pt x="1293" y="858"/>
                    <a:pt x="1293" y="891"/>
                  </a:cubicBezTo>
                  <a:cubicBezTo>
                    <a:pt x="1293" y="923"/>
                    <a:pt x="1267" y="949"/>
                    <a:pt x="1235" y="949"/>
                  </a:cubicBezTo>
                  <a:cubicBezTo>
                    <a:pt x="1206" y="949"/>
                    <a:pt x="1183" y="928"/>
                    <a:pt x="1177" y="901"/>
                  </a:cubicBezTo>
                  <a:cubicBezTo>
                    <a:pt x="1009" y="901"/>
                    <a:pt x="1009" y="901"/>
                    <a:pt x="1009" y="901"/>
                  </a:cubicBezTo>
                  <a:cubicBezTo>
                    <a:pt x="1008" y="909"/>
                    <a:pt x="1006" y="916"/>
                    <a:pt x="1004" y="923"/>
                  </a:cubicBezTo>
                  <a:cubicBezTo>
                    <a:pt x="1264" y="1071"/>
                    <a:pt x="1264" y="1071"/>
                    <a:pt x="1264" y="1071"/>
                  </a:cubicBezTo>
                  <a:cubicBezTo>
                    <a:pt x="1284" y="1049"/>
                    <a:pt x="1313" y="1034"/>
                    <a:pt x="1346" y="1034"/>
                  </a:cubicBezTo>
                  <a:cubicBezTo>
                    <a:pt x="1407" y="1034"/>
                    <a:pt x="1457" y="1084"/>
                    <a:pt x="1457" y="1145"/>
                  </a:cubicBezTo>
                  <a:cubicBezTo>
                    <a:pt x="1457" y="1207"/>
                    <a:pt x="1407" y="1256"/>
                    <a:pt x="1346" y="1256"/>
                  </a:cubicBezTo>
                  <a:cubicBezTo>
                    <a:pt x="1284" y="1256"/>
                    <a:pt x="1235" y="1207"/>
                    <a:pt x="1235" y="1145"/>
                  </a:cubicBezTo>
                  <a:cubicBezTo>
                    <a:pt x="1235" y="1134"/>
                    <a:pt x="1236" y="1123"/>
                    <a:pt x="1240" y="1113"/>
                  </a:cubicBezTo>
                  <a:cubicBezTo>
                    <a:pt x="980" y="965"/>
                    <a:pt x="980" y="965"/>
                    <a:pt x="980" y="965"/>
                  </a:cubicBezTo>
                  <a:cubicBezTo>
                    <a:pt x="973" y="973"/>
                    <a:pt x="966" y="979"/>
                    <a:pt x="957" y="984"/>
                  </a:cubicBezTo>
                  <a:cubicBezTo>
                    <a:pt x="1029" y="1127"/>
                    <a:pt x="1029" y="1127"/>
                    <a:pt x="1029" y="1127"/>
                  </a:cubicBezTo>
                  <a:cubicBezTo>
                    <a:pt x="1034" y="1126"/>
                    <a:pt x="1039" y="1125"/>
                    <a:pt x="1045" y="1125"/>
                  </a:cubicBezTo>
                  <a:cubicBezTo>
                    <a:pt x="1077" y="1125"/>
                    <a:pt x="1103" y="1151"/>
                    <a:pt x="1103" y="1183"/>
                  </a:cubicBezTo>
                  <a:cubicBezTo>
                    <a:pt x="1103" y="1216"/>
                    <a:pt x="1077" y="1242"/>
                    <a:pt x="1045" y="1242"/>
                  </a:cubicBezTo>
                  <a:cubicBezTo>
                    <a:pt x="1013" y="1242"/>
                    <a:pt x="987" y="1216"/>
                    <a:pt x="987" y="1183"/>
                  </a:cubicBezTo>
                  <a:cubicBezTo>
                    <a:pt x="987" y="1165"/>
                    <a:pt x="996" y="1148"/>
                    <a:pt x="1010" y="1137"/>
                  </a:cubicBezTo>
                  <a:cubicBezTo>
                    <a:pt x="938" y="994"/>
                    <a:pt x="938" y="994"/>
                    <a:pt x="938" y="994"/>
                  </a:cubicBezTo>
                  <a:cubicBezTo>
                    <a:pt x="926" y="999"/>
                    <a:pt x="912" y="1001"/>
                    <a:pt x="898" y="1001"/>
                  </a:cubicBezTo>
                  <a:cubicBezTo>
                    <a:pt x="894" y="1001"/>
                    <a:pt x="890" y="1001"/>
                    <a:pt x="886" y="1001"/>
                  </a:cubicBezTo>
                  <a:cubicBezTo>
                    <a:pt x="784" y="1302"/>
                    <a:pt x="784" y="1302"/>
                    <a:pt x="784" y="1302"/>
                  </a:cubicBezTo>
                  <a:cubicBezTo>
                    <a:pt x="816" y="1321"/>
                    <a:pt x="837" y="1356"/>
                    <a:pt x="837" y="1396"/>
                  </a:cubicBezTo>
                  <a:cubicBezTo>
                    <a:pt x="837" y="1458"/>
                    <a:pt x="787" y="1507"/>
                    <a:pt x="726" y="1507"/>
                  </a:cubicBezTo>
                  <a:cubicBezTo>
                    <a:pt x="665" y="1507"/>
                    <a:pt x="615" y="1458"/>
                    <a:pt x="615" y="1396"/>
                  </a:cubicBezTo>
                  <a:cubicBezTo>
                    <a:pt x="615" y="1335"/>
                    <a:pt x="665" y="1285"/>
                    <a:pt x="726" y="1285"/>
                  </a:cubicBezTo>
                  <a:cubicBezTo>
                    <a:pt x="730" y="1285"/>
                    <a:pt x="734" y="1286"/>
                    <a:pt x="738" y="1286"/>
                  </a:cubicBezTo>
                  <a:cubicBezTo>
                    <a:pt x="840" y="985"/>
                    <a:pt x="840" y="985"/>
                    <a:pt x="840" y="985"/>
                  </a:cubicBezTo>
                  <a:cubicBezTo>
                    <a:pt x="831" y="980"/>
                    <a:pt x="823" y="973"/>
                    <a:pt x="816" y="965"/>
                  </a:cubicBezTo>
                  <a:cubicBezTo>
                    <a:pt x="700" y="1052"/>
                    <a:pt x="700" y="1052"/>
                    <a:pt x="700" y="1052"/>
                  </a:cubicBezTo>
                  <a:cubicBezTo>
                    <a:pt x="704" y="1060"/>
                    <a:pt x="706" y="1069"/>
                    <a:pt x="706" y="1078"/>
                  </a:cubicBezTo>
                  <a:cubicBezTo>
                    <a:pt x="706" y="1110"/>
                    <a:pt x="680" y="1136"/>
                    <a:pt x="648" y="1136"/>
                  </a:cubicBezTo>
                  <a:cubicBezTo>
                    <a:pt x="616" y="1136"/>
                    <a:pt x="590" y="1110"/>
                    <a:pt x="590" y="1078"/>
                  </a:cubicBezTo>
                  <a:cubicBezTo>
                    <a:pt x="590" y="1046"/>
                    <a:pt x="616" y="1020"/>
                    <a:pt x="648" y="1020"/>
                  </a:cubicBezTo>
                  <a:cubicBezTo>
                    <a:pt x="663" y="1020"/>
                    <a:pt x="677" y="1025"/>
                    <a:pt x="687" y="1035"/>
                  </a:cubicBezTo>
                  <a:cubicBezTo>
                    <a:pt x="803" y="948"/>
                    <a:pt x="803" y="948"/>
                    <a:pt x="803" y="948"/>
                  </a:cubicBezTo>
                  <a:cubicBezTo>
                    <a:pt x="800" y="942"/>
                    <a:pt x="797" y="935"/>
                    <a:pt x="794" y="929"/>
                  </a:cubicBezTo>
                  <a:cubicBezTo>
                    <a:pt x="507" y="966"/>
                    <a:pt x="507" y="966"/>
                    <a:pt x="507" y="966"/>
                  </a:cubicBezTo>
                  <a:cubicBezTo>
                    <a:pt x="502" y="1022"/>
                    <a:pt x="454" y="1067"/>
                    <a:pt x="397" y="1067"/>
                  </a:cubicBezTo>
                  <a:cubicBezTo>
                    <a:pt x="335" y="1067"/>
                    <a:pt x="286" y="1017"/>
                    <a:pt x="286" y="956"/>
                  </a:cubicBezTo>
                  <a:cubicBezTo>
                    <a:pt x="286" y="894"/>
                    <a:pt x="335" y="845"/>
                    <a:pt x="397" y="845"/>
                  </a:cubicBezTo>
                  <a:cubicBezTo>
                    <a:pt x="444" y="845"/>
                    <a:pt x="485" y="875"/>
                    <a:pt x="501" y="918"/>
                  </a:cubicBezTo>
                  <a:cubicBezTo>
                    <a:pt x="788" y="880"/>
                    <a:pt x="788" y="880"/>
                    <a:pt x="788" y="880"/>
                  </a:cubicBezTo>
                  <a:cubicBezTo>
                    <a:pt x="788" y="873"/>
                    <a:pt x="790" y="866"/>
                    <a:pt x="792" y="860"/>
                  </a:cubicBezTo>
                  <a:cubicBezTo>
                    <a:pt x="519" y="710"/>
                    <a:pt x="519" y="710"/>
                    <a:pt x="519" y="710"/>
                  </a:cubicBezTo>
                  <a:cubicBezTo>
                    <a:pt x="499" y="733"/>
                    <a:pt x="469" y="748"/>
                    <a:pt x="436" y="748"/>
                  </a:cubicBezTo>
                  <a:cubicBezTo>
                    <a:pt x="375" y="748"/>
                    <a:pt x="325" y="698"/>
                    <a:pt x="325" y="637"/>
                  </a:cubicBezTo>
                  <a:cubicBezTo>
                    <a:pt x="325" y="576"/>
                    <a:pt x="375" y="526"/>
                    <a:pt x="436" y="526"/>
                  </a:cubicBezTo>
                  <a:cubicBezTo>
                    <a:pt x="497" y="526"/>
                    <a:pt x="547" y="576"/>
                    <a:pt x="547" y="637"/>
                  </a:cubicBezTo>
                  <a:cubicBezTo>
                    <a:pt x="547" y="648"/>
                    <a:pt x="545" y="658"/>
                    <a:pt x="542" y="668"/>
                  </a:cubicBezTo>
                  <a:cubicBezTo>
                    <a:pt x="815" y="817"/>
                    <a:pt x="815" y="817"/>
                    <a:pt x="815" y="817"/>
                  </a:cubicBezTo>
                  <a:cubicBezTo>
                    <a:pt x="820" y="811"/>
                    <a:pt x="826" y="806"/>
                    <a:pt x="833" y="801"/>
                  </a:cubicBezTo>
                  <a:cubicBezTo>
                    <a:pt x="756" y="670"/>
                    <a:pt x="756" y="670"/>
                    <a:pt x="756" y="670"/>
                  </a:cubicBezTo>
                  <a:cubicBezTo>
                    <a:pt x="750" y="673"/>
                    <a:pt x="743" y="674"/>
                    <a:pt x="736" y="674"/>
                  </a:cubicBezTo>
                  <a:cubicBezTo>
                    <a:pt x="704" y="674"/>
                    <a:pt x="678" y="648"/>
                    <a:pt x="678" y="616"/>
                  </a:cubicBezTo>
                  <a:cubicBezTo>
                    <a:pt x="678" y="583"/>
                    <a:pt x="704" y="557"/>
                    <a:pt x="736" y="557"/>
                  </a:cubicBezTo>
                  <a:cubicBezTo>
                    <a:pt x="768" y="557"/>
                    <a:pt x="795" y="583"/>
                    <a:pt x="795" y="616"/>
                  </a:cubicBezTo>
                  <a:cubicBezTo>
                    <a:pt x="795" y="633"/>
                    <a:pt x="787" y="649"/>
                    <a:pt x="775" y="659"/>
                  </a:cubicBezTo>
                  <a:cubicBezTo>
                    <a:pt x="852" y="790"/>
                    <a:pt x="852" y="790"/>
                    <a:pt x="852" y="790"/>
                  </a:cubicBezTo>
                  <a:cubicBezTo>
                    <a:pt x="860" y="786"/>
                    <a:pt x="869" y="783"/>
                    <a:pt x="878" y="781"/>
                  </a:cubicBezTo>
                  <a:cubicBezTo>
                    <a:pt x="890" y="486"/>
                    <a:pt x="890" y="486"/>
                    <a:pt x="890" y="486"/>
                  </a:cubicBezTo>
                  <a:cubicBezTo>
                    <a:pt x="843" y="474"/>
                    <a:pt x="808" y="431"/>
                    <a:pt x="808" y="379"/>
                  </a:cubicBezTo>
                  <a:cubicBezTo>
                    <a:pt x="808" y="318"/>
                    <a:pt x="858" y="268"/>
                    <a:pt x="919" y="268"/>
                  </a:cubicBezTo>
                  <a:cubicBezTo>
                    <a:pt x="980" y="268"/>
                    <a:pt x="1030" y="318"/>
                    <a:pt x="1030" y="379"/>
                  </a:cubicBezTo>
                  <a:cubicBezTo>
                    <a:pt x="1030" y="434"/>
                    <a:pt x="991" y="479"/>
                    <a:pt x="939" y="488"/>
                  </a:cubicBezTo>
                  <a:cubicBezTo>
                    <a:pt x="927" y="784"/>
                    <a:pt x="927" y="784"/>
                    <a:pt x="927" y="784"/>
                  </a:cubicBezTo>
                  <a:cubicBezTo>
                    <a:pt x="935" y="786"/>
                    <a:pt x="942" y="788"/>
                    <a:pt x="949" y="792"/>
                  </a:cubicBezTo>
                  <a:cubicBezTo>
                    <a:pt x="1035" y="658"/>
                    <a:pt x="1035" y="658"/>
                    <a:pt x="1035" y="658"/>
                  </a:cubicBezTo>
                  <a:cubicBezTo>
                    <a:pt x="1024" y="647"/>
                    <a:pt x="1017" y="632"/>
                    <a:pt x="1017" y="616"/>
                  </a:cubicBezTo>
                  <a:cubicBezTo>
                    <a:pt x="1017" y="583"/>
                    <a:pt x="1043" y="557"/>
                    <a:pt x="1075" y="557"/>
                  </a:cubicBezTo>
                  <a:cubicBezTo>
                    <a:pt x="1107" y="557"/>
                    <a:pt x="1133" y="583"/>
                    <a:pt x="1133" y="616"/>
                  </a:cubicBezTo>
                  <a:cubicBezTo>
                    <a:pt x="1133" y="648"/>
                    <a:pt x="1107" y="674"/>
                    <a:pt x="1075" y="674"/>
                  </a:cubicBezTo>
                  <a:cubicBezTo>
                    <a:pt x="1067" y="674"/>
                    <a:pt x="1060" y="672"/>
                    <a:pt x="1053" y="670"/>
                  </a:cubicBezTo>
                  <a:cubicBezTo>
                    <a:pt x="967" y="804"/>
                    <a:pt x="967" y="804"/>
                    <a:pt x="967" y="804"/>
                  </a:cubicBezTo>
                  <a:cubicBezTo>
                    <a:pt x="970" y="806"/>
                    <a:pt x="973" y="808"/>
                    <a:pt x="975" y="811"/>
                  </a:cubicBezTo>
                  <a:cubicBezTo>
                    <a:pt x="1242" y="635"/>
                    <a:pt x="1242" y="635"/>
                    <a:pt x="1242" y="635"/>
                  </a:cubicBezTo>
                  <a:cubicBezTo>
                    <a:pt x="1237" y="623"/>
                    <a:pt x="1235" y="610"/>
                    <a:pt x="1235" y="596"/>
                  </a:cubicBezTo>
                  <a:cubicBezTo>
                    <a:pt x="1235" y="535"/>
                    <a:pt x="1284" y="485"/>
                    <a:pt x="1346" y="485"/>
                  </a:cubicBezTo>
                  <a:cubicBezTo>
                    <a:pt x="1407" y="485"/>
                    <a:pt x="1457" y="535"/>
                    <a:pt x="1457" y="596"/>
                  </a:cubicBezTo>
                  <a:cubicBezTo>
                    <a:pt x="1457" y="658"/>
                    <a:pt x="1407" y="707"/>
                    <a:pt x="1346" y="707"/>
                  </a:cubicBezTo>
                  <a:cubicBezTo>
                    <a:pt x="1316" y="707"/>
                    <a:pt x="1289" y="695"/>
                    <a:pt x="1269" y="676"/>
                  </a:cubicBezTo>
                  <a:cubicBezTo>
                    <a:pt x="1002" y="852"/>
                    <a:pt x="1002" y="852"/>
                    <a:pt x="1002" y="852"/>
                  </a:cubicBezTo>
                  <a:cubicBezTo>
                    <a:pt x="1005" y="860"/>
                    <a:pt x="1008" y="870"/>
                    <a:pt x="1009" y="88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
              <a:extLst>
                <a:ext uri="{FF2B5EF4-FFF2-40B4-BE49-F238E27FC236}">
                  <a16:creationId xmlns:a16="http://schemas.microsoft.com/office/drawing/2014/main" id="{53E34D4F-F5FB-484A-AC65-459A620C183F}"/>
                </a:ext>
              </a:extLst>
            </p:cNvPr>
            <p:cNvSpPr>
              <a:spLocks noEditPoints="1"/>
            </p:cNvSpPr>
            <p:nvPr/>
          </p:nvSpPr>
          <p:spPr bwMode="auto">
            <a:xfrm>
              <a:off x="1787261" y="2340472"/>
              <a:ext cx="509761" cy="511663"/>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1003 w 1706"/>
                <a:gd name="T11" fmla="*/ 491 h 1706"/>
                <a:gd name="T12" fmla="*/ 1113 w 1706"/>
                <a:gd name="T13" fmla="*/ 668 h 1706"/>
                <a:gd name="T14" fmla="*/ 1025 w 1706"/>
                <a:gd name="T15" fmla="*/ 787 h 1706"/>
                <a:gd name="T16" fmla="*/ 833 w 1706"/>
                <a:gd name="T17" fmla="*/ 491 h 1706"/>
                <a:gd name="T18" fmla="*/ 1003 w 1706"/>
                <a:gd name="T19" fmla="*/ 491 h 1706"/>
                <a:gd name="T20" fmla="*/ 552 w 1706"/>
                <a:gd name="T21" fmla="*/ 1206 h 1706"/>
                <a:gd name="T22" fmla="*/ 217 w 1706"/>
                <a:gd name="T23" fmla="*/ 847 h 1706"/>
                <a:gd name="T24" fmla="*/ 552 w 1706"/>
                <a:gd name="T25" fmla="*/ 488 h 1706"/>
                <a:gd name="T26" fmla="*/ 869 w 1706"/>
                <a:gd name="T27" fmla="*/ 733 h 1706"/>
                <a:gd name="T28" fmla="*/ 755 w 1706"/>
                <a:gd name="T29" fmla="*/ 733 h 1706"/>
                <a:gd name="T30" fmla="*/ 727 w 1706"/>
                <a:gd name="T31" fmla="*/ 711 h 1706"/>
                <a:gd name="T32" fmla="*/ 552 w 1706"/>
                <a:gd name="T33" fmla="*/ 615 h 1706"/>
                <a:gd name="T34" fmla="*/ 335 w 1706"/>
                <a:gd name="T35" fmla="*/ 847 h 1706"/>
                <a:gd name="T36" fmla="*/ 552 w 1706"/>
                <a:gd name="T37" fmla="*/ 1079 h 1706"/>
                <a:gd name="T38" fmla="*/ 744 w 1706"/>
                <a:gd name="T39" fmla="*/ 952 h 1706"/>
                <a:gd name="T40" fmla="*/ 872 w 1706"/>
                <a:gd name="T41" fmla="*/ 952 h 1706"/>
                <a:gd name="T42" fmla="*/ 552 w 1706"/>
                <a:gd name="T43" fmla="*/ 1206 h 1706"/>
                <a:gd name="T44" fmla="*/ 1304 w 1706"/>
                <a:gd name="T45" fmla="*/ 1211 h 1706"/>
                <a:gd name="T46" fmla="*/ 1144 w 1706"/>
                <a:gd name="T47" fmla="*/ 962 h 1706"/>
                <a:gd name="T48" fmla="*/ 984 w 1706"/>
                <a:gd name="T49" fmla="*/ 1211 h 1706"/>
                <a:gd name="T50" fmla="*/ 810 w 1706"/>
                <a:gd name="T51" fmla="*/ 1211 h 1706"/>
                <a:gd name="T52" fmla="*/ 1277 w 1706"/>
                <a:gd name="T53" fmla="*/ 508 h 1706"/>
                <a:gd name="T54" fmla="*/ 1308 w 1706"/>
                <a:gd name="T55" fmla="*/ 491 h 1706"/>
                <a:gd name="T56" fmla="*/ 1457 w 1706"/>
                <a:gd name="T57" fmla="*/ 491 h 1706"/>
                <a:gd name="T58" fmla="*/ 1233 w 1706"/>
                <a:gd name="T59" fmla="*/ 841 h 1706"/>
                <a:gd name="T60" fmla="*/ 1479 w 1706"/>
                <a:gd name="T61" fmla="*/ 1211 h 1706"/>
                <a:gd name="T62" fmla="*/ 1304 w 1706"/>
                <a:gd name="T63" fmla="*/ 1211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003" y="491"/>
                  </a:moveTo>
                  <a:cubicBezTo>
                    <a:pt x="1113" y="668"/>
                    <a:pt x="1113" y="668"/>
                    <a:pt x="1113" y="668"/>
                  </a:cubicBezTo>
                  <a:cubicBezTo>
                    <a:pt x="1025" y="787"/>
                    <a:pt x="1025" y="787"/>
                    <a:pt x="1025" y="787"/>
                  </a:cubicBezTo>
                  <a:cubicBezTo>
                    <a:pt x="833" y="491"/>
                    <a:pt x="833" y="491"/>
                    <a:pt x="833" y="491"/>
                  </a:cubicBezTo>
                  <a:lnTo>
                    <a:pt x="1003" y="491"/>
                  </a:lnTo>
                  <a:close/>
                  <a:moveTo>
                    <a:pt x="552" y="1206"/>
                  </a:moveTo>
                  <a:cubicBezTo>
                    <a:pt x="367" y="1206"/>
                    <a:pt x="217" y="1045"/>
                    <a:pt x="217" y="847"/>
                  </a:cubicBezTo>
                  <a:cubicBezTo>
                    <a:pt x="217" y="649"/>
                    <a:pt x="367" y="488"/>
                    <a:pt x="552" y="488"/>
                  </a:cubicBezTo>
                  <a:cubicBezTo>
                    <a:pt x="699" y="488"/>
                    <a:pt x="825" y="591"/>
                    <a:pt x="869" y="733"/>
                  </a:cubicBezTo>
                  <a:cubicBezTo>
                    <a:pt x="869" y="733"/>
                    <a:pt x="772" y="733"/>
                    <a:pt x="755" y="733"/>
                  </a:cubicBezTo>
                  <a:cubicBezTo>
                    <a:pt x="738" y="733"/>
                    <a:pt x="732" y="718"/>
                    <a:pt x="727" y="711"/>
                  </a:cubicBezTo>
                  <a:cubicBezTo>
                    <a:pt x="687" y="653"/>
                    <a:pt x="624" y="615"/>
                    <a:pt x="552" y="615"/>
                  </a:cubicBezTo>
                  <a:cubicBezTo>
                    <a:pt x="432" y="615"/>
                    <a:pt x="335" y="719"/>
                    <a:pt x="335" y="847"/>
                  </a:cubicBezTo>
                  <a:cubicBezTo>
                    <a:pt x="335" y="975"/>
                    <a:pt x="432" y="1079"/>
                    <a:pt x="552" y="1079"/>
                  </a:cubicBezTo>
                  <a:cubicBezTo>
                    <a:pt x="636" y="1079"/>
                    <a:pt x="709" y="1027"/>
                    <a:pt x="744" y="952"/>
                  </a:cubicBezTo>
                  <a:cubicBezTo>
                    <a:pt x="872" y="952"/>
                    <a:pt x="872" y="952"/>
                    <a:pt x="872" y="952"/>
                  </a:cubicBezTo>
                  <a:cubicBezTo>
                    <a:pt x="830" y="1099"/>
                    <a:pt x="702" y="1206"/>
                    <a:pt x="552" y="1206"/>
                  </a:cubicBezTo>
                  <a:close/>
                  <a:moveTo>
                    <a:pt x="1304" y="1211"/>
                  </a:moveTo>
                  <a:cubicBezTo>
                    <a:pt x="1144" y="962"/>
                    <a:pt x="1144" y="962"/>
                    <a:pt x="1144" y="962"/>
                  </a:cubicBezTo>
                  <a:cubicBezTo>
                    <a:pt x="984" y="1211"/>
                    <a:pt x="984" y="1211"/>
                    <a:pt x="984" y="1211"/>
                  </a:cubicBezTo>
                  <a:cubicBezTo>
                    <a:pt x="810" y="1211"/>
                    <a:pt x="810" y="1211"/>
                    <a:pt x="810" y="1211"/>
                  </a:cubicBezTo>
                  <a:cubicBezTo>
                    <a:pt x="1277" y="508"/>
                    <a:pt x="1277" y="508"/>
                    <a:pt x="1277" y="508"/>
                  </a:cubicBezTo>
                  <a:cubicBezTo>
                    <a:pt x="1277" y="508"/>
                    <a:pt x="1289" y="491"/>
                    <a:pt x="1308" y="491"/>
                  </a:cubicBezTo>
                  <a:cubicBezTo>
                    <a:pt x="1328" y="491"/>
                    <a:pt x="1457" y="491"/>
                    <a:pt x="1457" y="491"/>
                  </a:cubicBezTo>
                  <a:cubicBezTo>
                    <a:pt x="1233" y="841"/>
                    <a:pt x="1233" y="841"/>
                    <a:pt x="1233" y="841"/>
                  </a:cubicBezTo>
                  <a:cubicBezTo>
                    <a:pt x="1479" y="1211"/>
                    <a:pt x="1479" y="1211"/>
                    <a:pt x="1479" y="1211"/>
                  </a:cubicBezTo>
                  <a:lnTo>
                    <a:pt x="1304" y="1211"/>
                  </a:lnTo>
                  <a:close/>
                </a:path>
              </a:pathLst>
            </a:custGeom>
            <a:solidFill>
              <a:srgbClr val="1C1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EDE9ADF5-FC2D-406D-B3DC-67678CF9A2D3}"/>
                </a:ext>
              </a:extLst>
            </p:cNvPr>
            <p:cNvSpPr>
              <a:spLocks noEditPoints="1"/>
            </p:cNvSpPr>
            <p:nvPr/>
          </p:nvSpPr>
          <p:spPr bwMode="auto">
            <a:xfrm>
              <a:off x="1161990" y="2334290"/>
              <a:ext cx="522125" cy="524027"/>
            </a:xfrm>
            <a:custGeom>
              <a:avLst/>
              <a:gdLst>
                <a:gd name="T0" fmla="*/ 898 w 1706"/>
                <a:gd name="T1" fmla="*/ 555 h 1706"/>
                <a:gd name="T2" fmla="*/ 890 w 1706"/>
                <a:gd name="T3" fmla="*/ 486 h 1706"/>
                <a:gd name="T4" fmla="*/ 917 w 1706"/>
                <a:gd name="T5" fmla="*/ 424 h 1706"/>
                <a:gd name="T6" fmla="*/ 862 w 1706"/>
                <a:gd name="T7" fmla="*/ 382 h 1706"/>
                <a:gd name="T8" fmla="*/ 838 w 1706"/>
                <a:gd name="T9" fmla="*/ 319 h 1706"/>
                <a:gd name="T10" fmla="*/ 770 w 1706"/>
                <a:gd name="T11" fmla="*/ 328 h 1706"/>
                <a:gd name="T12" fmla="*/ 708 w 1706"/>
                <a:gd name="T13" fmla="*/ 301 h 1706"/>
                <a:gd name="T14" fmla="*/ 665 w 1706"/>
                <a:gd name="T15" fmla="*/ 357 h 1706"/>
                <a:gd name="T16" fmla="*/ 602 w 1706"/>
                <a:gd name="T17" fmla="*/ 382 h 1706"/>
                <a:gd name="T18" fmla="*/ 611 w 1706"/>
                <a:gd name="T19" fmla="*/ 450 h 1706"/>
                <a:gd name="T20" fmla="*/ 583 w 1706"/>
                <a:gd name="T21" fmla="*/ 512 h 1706"/>
                <a:gd name="T22" fmla="*/ 638 w 1706"/>
                <a:gd name="T23" fmla="*/ 554 h 1706"/>
                <a:gd name="T24" fmla="*/ 662 w 1706"/>
                <a:gd name="T25" fmla="*/ 617 h 1706"/>
                <a:gd name="T26" fmla="*/ 730 w 1706"/>
                <a:gd name="T27" fmla="*/ 608 h 1706"/>
                <a:gd name="T28" fmla="*/ 792 w 1706"/>
                <a:gd name="T29" fmla="*/ 634 h 1706"/>
                <a:gd name="T30" fmla="*/ 835 w 1706"/>
                <a:gd name="T31" fmla="*/ 580 h 1706"/>
                <a:gd name="T32" fmla="*/ 797 w 1706"/>
                <a:gd name="T33" fmla="*/ 505 h 1706"/>
                <a:gd name="T34" fmla="*/ 702 w 1706"/>
                <a:gd name="T35" fmla="*/ 432 h 1706"/>
                <a:gd name="T36" fmla="*/ 797 w 1706"/>
                <a:gd name="T37" fmla="*/ 505 h 1706"/>
                <a:gd name="T38" fmla="*/ 735 w 1706"/>
                <a:gd name="T39" fmla="*/ 505 h 1706"/>
                <a:gd name="T40" fmla="*/ 765 w 1706"/>
                <a:gd name="T41" fmla="*/ 431 h 1706"/>
                <a:gd name="T42" fmla="*/ 1104 w 1706"/>
                <a:gd name="T43" fmla="*/ 700 h 1706"/>
                <a:gd name="T44" fmla="*/ 995 w 1706"/>
                <a:gd name="T45" fmla="*/ 700 h 1706"/>
                <a:gd name="T46" fmla="*/ 1104 w 1706"/>
                <a:gd name="T47" fmla="*/ 700 h 1706"/>
                <a:gd name="T48" fmla="*/ 0 w 1706"/>
                <a:gd name="T49" fmla="*/ 853 h 1706"/>
                <a:gd name="T50" fmla="*/ 1706 w 1706"/>
                <a:gd name="T51" fmla="*/ 853 h 1706"/>
                <a:gd name="T52" fmla="*/ 1189 w 1706"/>
                <a:gd name="T53" fmla="*/ 1096 h 1706"/>
                <a:gd name="T54" fmla="*/ 666 w 1706"/>
                <a:gd name="T55" fmla="*/ 1548 h 1706"/>
                <a:gd name="T56" fmla="*/ 445 w 1706"/>
                <a:gd name="T57" fmla="*/ 1275 h 1706"/>
                <a:gd name="T58" fmla="*/ 380 w 1706"/>
                <a:gd name="T59" fmla="*/ 1009 h 1706"/>
                <a:gd name="T60" fmla="*/ 296 w 1706"/>
                <a:gd name="T61" fmla="*/ 835 h 1706"/>
                <a:gd name="T62" fmla="*/ 903 w 1706"/>
                <a:gd name="T63" fmla="*/ 187 h 1706"/>
                <a:gd name="T64" fmla="*/ 1189 w 1706"/>
                <a:gd name="T65" fmla="*/ 1096 h 1706"/>
                <a:gd name="T66" fmla="*/ 1262 w 1706"/>
                <a:gd name="T67" fmla="*/ 605 h 1706"/>
                <a:gd name="T68" fmla="*/ 1182 w 1706"/>
                <a:gd name="T69" fmla="*/ 562 h 1706"/>
                <a:gd name="T70" fmla="*/ 1135 w 1706"/>
                <a:gd name="T71" fmla="*/ 482 h 1706"/>
                <a:gd name="T72" fmla="*/ 1047 w 1706"/>
                <a:gd name="T73" fmla="*/ 508 h 1706"/>
                <a:gd name="T74" fmla="*/ 957 w 1706"/>
                <a:gd name="T75" fmla="*/ 484 h 1706"/>
                <a:gd name="T76" fmla="*/ 913 w 1706"/>
                <a:gd name="T77" fmla="*/ 567 h 1706"/>
                <a:gd name="T78" fmla="*/ 833 w 1706"/>
                <a:gd name="T79" fmla="*/ 615 h 1706"/>
                <a:gd name="T80" fmla="*/ 859 w 1706"/>
                <a:gd name="T81" fmla="*/ 703 h 1706"/>
                <a:gd name="T82" fmla="*/ 836 w 1706"/>
                <a:gd name="T83" fmla="*/ 793 h 1706"/>
                <a:gd name="T84" fmla="*/ 917 w 1706"/>
                <a:gd name="T85" fmla="*/ 837 h 1706"/>
                <a:gd name="T86" fmla="*/ 963 w 1706"/>
                <a:gd name="T87" fmla="*/ 918 h 1706"/>
                <a:gd name="T88" fmla="*/ 1051 w 1706"/>
                <a:gd name="T89" fmla="*/ 891 h 1706"/>
                <a:gd name="T90" fmla="*/ 1141 w 1706"/>
                <a:gd name="T91" fmla="*/ 914 h 1706"/>
                <a:gd name="T92" fmla="*/ 1185 w 1706"/>
                <a:gd name="T93" fmla="*/ 832 h 1706"/>
                <a:gd name="T94" fmla="*/ 1265 w 1706"/>
                <a:gd name="T95" fmla="*/ 784 h 1706"/>
                <a:gd name="T96" fmla="*/ 1239 w 1706"/>
                <a:gd name="T97" fmla="*/ 696 h 1706"/>
                <a:gd name="T98" fmla="*/ 1127 w 1706"/>
                <a:gd name="T99" fmla="*/ 721 h 1706"/>
                <a:gd name="T100" fmla="*/ 971 w 1706"/>
                <a:gd name="T101" fmla="*/ 679 h 1706"/>
                <a:gd name="T102" fmla="*/ 1127 w 1706"/>
                <a:gd name="T103" fmla="*/ 721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6" h="1706">
                  <a:moveTo>
                    <a:pt x="873" y="587"/>
                  </a:moveTo>
                  <a:cubicBezTo>
                    <a:pt x="898" y="555"/>
                    <a:pt x="898" y="555"/>
                    <a:pt x="898" y="555"/>
                  </a:cubicBezTo>
                  <a:cubicBezTo>
                    <a:pt x="881" y="519"/>
                    <a:pt x="881" y="519"/>
                    <a:pt x="881" y="519"/>
                  </a:cubicBezTo>
                  <a:cubicBezTo>
                    <a:pt x="884" y="509"/>
                    <a:pt x="888" y="497"/>
                    <a:pt x="890" y="486"/>
                  </a:cubicBezTo>
                  <a:cubicBezTo>
                    <a:pt x="922" y="463"/>
                    <a:pt x="922" y="463"/>
                    <a:pt x="922" y="463"/>
                  </a:cubicBezTo>
                  <a:cubicBezTo>
                    <a:pt x="917" y="424"/>
                    <a:pt x="917" y="424"/>
                    <a:pt x="917" y="424"/>
                  </a:cubicBezTo>
                  <a:cubicBezTo>
                    <a:pt x="879" y="412"/>
                    <a:pt x="879" y="412"/>
                    <a:pt x="879" y="412"/>
                  </a:cubicBezTo>
                  <a:cubicBezTo>
                    <a:pt x="875" y="401"/>
                    <a:pt x="869" y="392"/>
                    <a:pt x="862" y="382"/>
                  </a:cubicBezTo>
                  <a:cubicBezTo>
                    <a:pt x="870" y="343"/>
                    <a:pt x="870" y="343"/>
                    <a:pt x="870" y="343"/>
                  </a:cubicBezTo>
                  <a:cubicBezTo>
                    <a:pt x="838" y="319"/>
                    <a:pt x="838" y="319"/>
                    <a:pt x="838" y="319"/>
                  </a:cubicBezTo>
                  <a:cubicBezTo>
                    <a:pt x="803" y="337"/>
                    <a:pt x="803" y="337"/>
                    <a:pt x="803" y="337"/>
                  </a:cubicBezTo>
                  <a:cubicBezTo>
                    <a:pt x="792" y="333"/>
                    <a:pt x="781" y="330"/>
                    <a:pt x="770" y="328"/>
                  </a:cubicBezTo>
                  <a:cubicBezTo>
                    <a:pt x="748" y="295"/>
                    <a:pt x="748" y="295"/>
                    <a:pt x="748" y="295"/>
                  </a:cubicBezTo>
                  <a:cubicBezTo>
                    <a:pt x="708" y="301"/>
                    <a:pt x="708" y="301"/>
                    <a:pt x="708" y="301"/>
                  </a:cubicBezTo>
                  <a:cubicBezTo>
                    <a:pt x="695" y="339"/>
                    <a:pt x="695" y="339"/>
                    <a:pt x="695" y="339"/>
                  </a:cubicBezTo>
                  <a:cubicBezTo>
                    <a:pt x="684" y="344"/>
                    <a:pt x="675" y="350"/>
                    <a:pt x="665" y="357"/>
                  </a:cubicBezTo>
                  <a:cubicBezTo>
                    <a:pt x="627" y="349"/>
                    <a:pt x="627" y="349"/>
                    <a:pt x="627" y="349"/>
                  </a:cubicBezTo>
                  <a:cubicBezTo>
                    <a:pt x="602" y="382"/>
                    <a:pt x="602" y="382"/>
                    <a:pt x="602" y="382"/>
                  </a:cubicBezTo>
                  <a:cubicBezTo>
                    <a:pt x="620" y="417"/>
                    <a:pt x="620" y="417"/>
                    <a:pt x="620" y="417"/>
                  </a:cubicBezTo>
                  <a:cubicBezTo>
                    <a:pt x="615" y="428"/>
                    <a:pt x="612" y="439"/>
                    <a:pt x="611" y="450"/>
                  </a:cubicBezTo>
                  <a:cubicBezTo>
                    <a:pt x="579" y="472"/>
                    <a:pt x="579" y="472"/>
                    <a:pt x="579" y="472"/>
                  </a:cubicBezTo>
                  <a:cubicBezTo>
                    <a:pt x="583" y="512"/>
                    <a:pt x="583" y="512"/>
                    <a:pt x="583" y="512"/>
                  </a:cubicBezTo>
                  <a:cubicBezTo>
                    <a:pt x="621" y="525"/>
                    <a:pt x="621" y="525"/>
                    <a:pt x="621" y="525"/>
                  </a:cubicBezTo>
                  <a:cubicBezTo>
                    <a:pt x="625" y="535"/>
                    <a:pt x="631" y="544"/>
                    <a:pt x="638" y="554"/>
                  </a:cubicBezTo>
                  <a:cubicBezTo>
                    <a:pt x="630" y="593"/>
                    <a:pt x="630" y="593"/>
                    <a:pt x="630" y="593"/>
                  </a:cubicBezTo>
                  <a:cubicBezTo>
                    <a:pt x="662" y="617"/>
                    <a:pt x="662" y="617"/>
                    <a:pt x="662" y="617"/>
                  </a:cubicBezTo>
                  <a:cubicBezTo>
                    <a:pt x="698" y="599"/>
                    <a:pt x="698" y="599"/>
                    <a:pt x="698" y="599"/>
                  </a:cubicBezTo>
                  <a:cubicBezTo>
                    <a:pt x="708" y="603"/>
                    <a:pt x="719" y="606"/>
                    <a:pt x="730" y="608"/>
                  </a:cubicBezTo>
                  <a:cubicBezTo>
                    <a:pt x="753" y="640"/>
                    <a:pt x="753" y="640"/>
                    <a:pt x="753" y="640"/>
                  </a:cubicBezTo>
                  <a:cubicBezTo>
                    <a:pt x="792" y="634"/>
                    <a:pt x="792" y="634"/>
                    <a:pt x="792" y="634"/>
                  </a:cubicBezTo>
                  <a:cubicBezTo>
                    <a:pt x="805" y="597"/>
                    <a:pt x="805" y="597"/>
                    <a:pt x="805" y="597"/>
                  </a:cubicBezTo>
                  <a:cubicBezTo>
                    <a:pt x="816" y="593"/>
                    <a:pt x="825" y="587"/>
                    <a:pt x="835" y="580"/>
                  </a:cubicBezTo>
                  <a:lnTo>
                    <a:pt x="873" y="587"/>
                  </a:lnTo>
                  <a:close/>
                  <a:moveTo>
                    <a:pt x="797" y="505"/>
                  </a:moveTo>
                  <a:cubicBezTo>
                    <a:pt x="777" y="531"/>
                    <a:pt x="740" y="537"/>
                    <a:pt x="713" y="517"/>
                  </a:cubicBezTo>
                  <a:cubicBezTo>
                    <a:pt x="687" y="496"/>
                    <a:pt x="682" y="459"/>
                    <a:pt x="702" y="432"/>
                  </a:cubicBezTo>
                  <a:cubicBezTo>
                    <a:pt x="722" y="406"/>
                    <a:pt x="760" y="400"/>
                    <a:pt x="787" y="420"/>
                  </a:cubicBezTo>
                  <a:cubicBezTo>
                    <a:pt x="813" y="440"/>
                    <a:pt x="818" y="478"/>
                    <a:pt x="797" y="505"/>
                  </a:cubicBezTo>
                  <a:close/>
                  <a:moveTo>
                    <a:pt x="787" y="483"/>
                  </a:moveTo>
                  <a:cubicBezTo>
                    <a:pt x="779" y="504"/>
                    <a:pt x="755" y="514"/>
                    <a:pt x="735" y="505"/>
                  </a:cubicBezTo>
                  <a:cubicBezTo>
                    <a:pt x="714" y="497"/>
                    <a:pt x="704" y="473"/>
                    <a:pt x="713" y="453"/>
                  </a:cubicBezTo>
                  <a:cubicBezTo>
                    <a:pt x="721" y="432"/>
                    <a:pt x="745" y="422"/>
                    <a:pt x="765" y="431"/>
                  </a:cubicBezTo>
                  <a:cubicBezTo>
                    <a:pt x="786" y="439"/>
                    <a:pt x="796" y="463"/>
                    <a:pt x="787" y="483"/>
                  </a:cubicBezTo>
                  <a:close/>
                  <a:moveTo>
                    <a:pt x="1104" y="700"/>
                  </a:moveTo>
                  <a:cubicBezTo>
                    <a:pt x="1104" y="730"/>
                    <a:pt x="1079" y="754"/>
                    <a:pt x="1049" y="754"/>
                  </a:cubicBezTo>
                  <a:cubicBezTo>
                    <a:pt x="1019" y="754"/>
                    <a:pt x="995" y="730"/>
                    <a:pt x="995" y="700"/>
                  </a:cubicBezTo>
                  <a:cubicBezTo>
                    <a:pt x="995" y="670"/>
                    <a:pt x="1019" y="645"/>
                    <a:pt x="1049" y="645"/>
                  </a:cubicBezTo>
                  <a:cubicBezTo>
                    <a:pt x="1079" y="645"/>
                    <a:pt x="1104" y="670"/>
                    <a:pt x="1104" y="700"/>
                  </a:cubicBezTo>
                  <a:close/>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189" y="1096"/>
                  </a:moveTo>
                  <a:cubicBezTo>
                    <a:pt x="1189" y="1254"/>
                    <a:pt x="1189" y="1254"/>
                    <a:pt x="1189" y="1254"/>
                  </a:cubicBezTo>
                  <a:cubicBezTo>
                    <a:pt x="666" y="1548"/>
                    <a:pt x="666" y="1548"/>
                    <a:pt x="666" y="1548"/>
                  </a:cubicBezTo>
                  <a:cubicBezTo>
                    <a:pt x="666" y="1281"/>
                    <a:pt x="666" y="1281"/>
                    <a:pt x="666" y="1281"/>
                  </a:cubicBezTo>
                  <a:cubicBezTo>
                    <a:pt x="666" y="1281"/>
                    <a:pt x="487" y="1284"/>
                    <a:pt x="445" y="1275"/>
                  </a:cubicBezTo>
                  <a:cubicBezTo>
                    <a:pt x="359" y="1254"/>
                    <a:pt x="382" y="1151"/>
                    <a:pt x="382" y="1151"/>
                  </a:cubicBezTo>
                  <a:cubicBezTo>
                    <a:pt x="382" y="1151"/>
                    <a:pt x="380" y="1035"/>
                    <a:pt x="380" y="1009"/>
                  </a:cubicBezTo>
                  <a:cubicBezTo>
                    <a:pt x="380" y="984"/>
                    <a:pt x="284" y="986"/>
                    <a:pt x="268" y="932"/>
                  </a:cubicBezTo>
                  <a:cubicBezTo>
                    <a:pt x="261" y="910"/>
                    <a:pt x="296" y="835"/>
                    <a:pt x="296" y="835"/>
                  </a:cubicBezTo>
                  <a:cubicBezTo>
                    <a:pt x="296" y="835"/>
                    <a:pt x="340" y="760"/>
                    <a:pt x="377" y="708"/>
                  </a:cubicBezTo>
                  <a:cubicBezTo>
                    <a:pt x="377" y="208"/>
                    <a:pt x="834" y="187"/>
                    <a:pt x="903" y="187"/>
                  </a:cubicBezTo>
                  <a:cubicBezTo>
                    <a:pt x="1083" y="187"/>
                    <a:pt x="1401" y="295"/>
                    <a:pt x="1401" y="631"/>
                  </a:cubicBezTo>
                  <a:cubicBezTo>
                    <a:pt x="1401" y="989"/>
                    <a:pt x="1189" y="1096"/>
                    <a:pt x="1189" y="1096"/>
                  </a:cubicBezTo>
                  <a:close/>
                  <a:moveTo>
                    <a:pt x="1233" y="650"/>
                  </a:moveTo>
                  <a:cubicBezTo>
                    <a:pt x="1262" y="605"/>
                    <a:pt x="1262" y="605"/>
                    <a:pt x="1262" y="605"/>
                  </a:cubicBezTo>
                  <a:cubicBezTo>
                    <a:pt x="1235" y="558"/>
                    <a:pt x="1235" y="558"/>
                    <a:pt x="1235" y="558"/>
                  </a:cubicBezTo>
                  <a:cubicBezTo>
                    <a:pt x="1182" y="562"/>
                    <a:pt x="1182" y="562"/>
                    <a:pt x="1182" y="562"/>
                  </a:cubicBezTo>
                  <a:cubicBezTo>
                    <a:pt x="1171" y="551"/>
                    <a:pt x="1159" y="542"/>
                    <a:pt x="1145" y="534"/>
                  </a:cubicBezTo>
                  <a:cubicBezTo>
                    <a:pt x="1135" y="482"/>
                    <a:pt x="1135" y="482"/>
                    <a:pt x="1135" y="482"/>
                  </a:cubicBezTo>
                  <a:cubicBezTo>
                    <a:pt x="1082" y="468"/>
                    <a:pt x="1082" y="468"/>
                    <a:pt x="1082" y="468"/>
                  </a:cubicBezTo>
                  <a:cubicBezTo>
                    <a:pt x="1047" y="508"/>
                    <a:pt x="1047" y="508"/>
                    <a:pt x="1047" y="508"/>
                  </a:cubicBezTo>
                  <a:cubicBezTo>
                    <a:pt x="1032" y="509"/>
                    <a:pt x="1016" y="510"/>
                    <a:pt x="1002" y="514"/>
                  </a:cubicBezTo>
                  <a:cubicBezTo>
                    <a:pt x="957" y="484"/>
                    <a:pt x="957" y="484"/>
                    <a:pt x="957" y="484"/>
                  </a:cubicBezTo>
                  <a:cubicBezTo>
                    <a:pt x="910" y="513"/>
                    <a:pt x="910" y="513"/>
                    <a:pt x="910" y="513"/>
                  </a:cubicBezTo>
                  <a:cubicBezTo>
                    <a:pt x="913" y="567"/>
                    <a:pt x="913" y="567"/>
                    <a:pt x="913" y="567"/>
                  </a:cubicBezTo>
                  <a:cubicBezTo>
                    <a:pt x="902" y="578"/>
                    <a:pt x="894" y="590"/>
                    <a:pt x="885" y="604"/>
                  </a:cubicBezTo>
                  <a:cubicBezTo>
                    <a:pt x="833" y="615"/>
                    <a:pt x="833" y="615"/>
                    <a:pt x="833" y="615"/>
                  </a:cubicBezTo>
                  <a:cubicBezTo>
                    <a:pt x="819" y="668"/>
                    <a:pt x="819" y="668"/>
                    <a:pt x="819" y="668"/>
                  </a:cubicBezTo>
                  <a:cubicBezTo>
                    <a:pt x="859" y="703"/>
                    <a:pt x="859" y="703"/>
                    <a:pt x="859" y="703"/>
                  </a:cubicBezTo>
                  <a:cubicBezTo>
                    <a:pt x="859" y="719"/>
                    <a:pt x="861" y="734"/>
                    <a:pt x="865" y="749"/>
                  </a:cubicBezTo>
                  <a:cubicBezTo>
                    <a:pt x="836" y="793"/>
                    <a:pt x="836" y="793"/>
                    <a:pt x="836" y="793"/>
                  </a:cubicBezTo>
                  <a:cubicBezTo>
                    <a:pt x="863" y="841"/>
                    <a:pt x="863" y="841"/>
                    <a:pt x="863" y="841"/>
                  </a:cubicBezTo>
                  <a:cubicBezTo>
                    <a:pt x="917" y="837"/>
                    <a:pt x="917" y="837"/>
                    <a:pt x="917" y="837"/>
                  </a:cubicBezTo>
                  <a:cubicBezTo>
                    <a:pt x="927" y="848"/>
                    <a:pt x="939" y="857"/>
                    <a:pt x="953" y="865"/>
                  </a:cubicBezTo>
                  <a:cubicBezTo>
                    <a:pt x="963" y="918"/>
                    <a:pt x="963" y="918"/>
                    <a:pt x="963" y="918"/>
                  </a:cubicBezTo>
                  <a:cubicBezTo>
                    <a:pt x="1016" y="932"/>
                    <a:pt x="1016" y="932"/>
                    <a:pt x="1016" y="932"/>
                  </a:cubicBezTo>
                  <a:cubicBezTo>
                    <a:pt x="1051" y="891"/>
                    <a:pt x="1051" y="891"/>
                    <a:pt x="1051" y="891"/>
                  </a:cubicBezTo>
                  <a:cubicBezTo>
                    <a:pt x="1067" y="891"/>
                    <a:pt x="1082" y="889"/>
                    <a:pt x="1096" y="885"/>
                  </a:cubicBezTo>
                  <a:cubicBezTo>
                    <a:pt x="1141" y="914"/>
                    <a:pt x="1141" y="914"/>
                    <a:pt x="1141" y="914"/>
                  </a:cubicBezTo>
                  <a:cubicBezTo>
                    <a:pt x="1188" y="886"/>
                    <a:pt x="1188" y="886"/>
                    <a:pt x="1188" y="886"/>
                  </a:cubicBezTo>
                  <a:cubicBezTo>
                    <a:pt x="1185" y="832"/>
                    <a:pt x="1185" y="832"/>
                    <a:pt x="1185" y="832"/>
                  </a:cubicBezTo>
                  <a:cubicBezTo>
                    <a:pt x="1196" y="822"/>
                    <a:pt x="1205" y="809"/>
                    <a:pt x="1213" y="796"/>
                  </a:cubicBezTo>
                  <a:cubicBezTo>
                    <a:pt x="1265" y="784"/>
                    <a:pt x="1265" y="784"/>
                    <a:pt x="1265" y="784"/>
                  </a:cubicBezTo>
                  <a:cubicBezTo>
                    <a:pt x="1279" y="732"/>
                    <a:pt x="1279" y="732"/>
                    <a:pt x="1279" y="732"/>
                  </a:cubicBezTo>
                  <a:cubicBezTo>
                    <a:pt x="1239" y="696"/>
                    <a:pt x="1239" y="696"/>
                    <a:pt x="1239" y="696"/>
                  </a:cubicBezTo>
                  <a:cubicBezTo>
                    <a:pt x="1239" y="681"/>
                    <a:pt x="1237" y="665"/>
                    <a:pt x="1233" y="650"/>
                  </a:cubicBezTo>
                  <a:close/>
                  <a:moveTo>
                    <a:pt x="1127" y="721"/>
                  </a:moveTo>
                  <a:cubicBezTo>
                    <a:pt x="1116" y="764"/>
                    <a:pt x="1072" y="791"/>
                    <a:pt x="1028" y="780"/>
                  </a:cubicBezTo>
                  <a:cubicBezTo>
                    <a:pt x="984" y="768"/>
                    <a:pt x="959" y="723"/>
                    <a:pt x="971" y="679"/>
                  </a:cubicBezTo>
                  <a:cubicBezTo>
                    <a:pt x="982" y="636"/>
                    <a:pt x="1026" y="609"/>
                    <a:pt x="1070" y="621"/>
                  </a:cubicBezTo>
                  <a:cubicBezTo>
                    <a:pt x="1113" y="632"/>
                    <a:pt x="1139" y="676"/>
                    <a:pt x="1127" y="72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1">
              <a:extLst>
                <a:ext uri="{FF2B5EF4-FFF2-40B4-BE49-F238E27FC236}">
                  <a16:creationId xmlns:a16="http://schemas.microsoft.com/office/drawing/2014/main" id="{B71F7FDD-AC50-45C5-9A5D-24D4BAC397EA}"/>
                </a:ext>
              </a:extLst>
            </p:cNvPr>
            <p:cNvSpPr>
              <a:spLocks noEditPoints="1"/>
            </p:cNvSpPr>
            <p:nvPr/>
          </p:nvSpPr>
          <p:spPr bwMode="auto">
            <a:xfrm>
              <a:off x="550985" y="2341405"/>
              <a:ext cx="507859" cy="509797"/>
            </a:xfrm>
            <a:custGeom>
              <a:avLst/>
              <a:gdLst>
                <a:gd name="T0" fmla="*/ 988 w 1739"/>
                <a:gd name="T1" fmla="*/ 959 h 1740"/>
                <a:gd name="T2" fmla="*/ 1012 w 1739"/>
                <a:gd name="T3" fmla="*/ 698 h 1740"/>
                <a:gd name="T4" fmla="*/ 869 w 1739"/>
                <a:gd name="T5" fmla="*/ 0 h 1740"/>
                <a:gd name="T6" fmla="*/ 885 w 1739"/>
                <a:gd name="T7" fmla="*/ 366 h 1740"/>
                <a:gd name="T8" fmla="*/ 858 w 1739"/>
                <a:gd name="T9" fmla="*/ 339 h 1740"/>
                <a:gd name="T10" fmla="*/ 685 w 1739"/>
                <a:gd name="T11" fmla="*/ 678 h 1740"/>
                <a:gd name="T12" fmla="*/ 827 w 1739"/>
                <a:gd name="T13" fmla="*/ 916 h 1740"/>
                <a:gd name="T14" fmla="*/ 666 w 1739"/>
                <a:gd name="T15" fmla="*/ 955 h 1740"/>
                <a:gd name="T16" fmla="*/ 644 w 1739"/>
                <a:gd name="T17" fmla="*/ 995 h 1740"/>
                <a:gd name="T18" fmla="*/ 602 w 1739"/>
                <a:gd name="T19" fmla="*/ 1060 h 1740"/>
                <a:gd name="T20" fmla="*/ 863 w 1739"/>
                <a:gd name="T21" fmla="*/ 1237 h 1740"/>
                <a:gd name="T22" fmla="*/ 762 w 1739"/>
                <a:gd name="T23" fmla="*/ 1122 h 1740"/>
                <a:gd name="T24" fmla="*/ 661 w 1739"/>
                <a:gd name="T25" fmla="*/ 1040 h 1740"/>
                <a:gd name="T26" fmla="*/ 801 w 1739"/>
                <a:gd name="T27" fmla="*/ 1001 h 1740"/>
                <a:gd name="T28" fmla="*/ 820 w 1739"/>
                <a:gd name="T29" fmla="*/ 516 h 1740"/>
                <a:gd name="T30" fmla="*/ 487 w 1739"/>
                <a:gd name="T31" fmla="*/ 1283 h 1740"/>
                <a:gd name="T32" fmla="*/ 660 w 1739"/>
                <a:gd name="T33" fmla="*/ 1205 h 1740"/>
                <a:gd name="T34" fmla="*/ 501 w 1739"/>
                <a:gd name="T35" fmla="*/ 1216 h 1740"/>
                <a:gd name="T36" fmla="*/ 597 w 1739"/>
                <a:gd name="T37" fmla="*/ 870 h 1740"/>
                <a:gd name="T38" fmla="*/ 727 w 1739"/>
                <a:gd name="T39" fmla="*/ 758 h 1740"/>
                <a:gd name="T40" fmla="*/ 738 w 1739"/>
                <a:gd name="T41" fmla="*/ 716 h 1740"/>
                <a:gd name="T42" fmla="*/ 420 w 1739"/>
                <a:gd name="T43" fmla="*/ 469 h 1740"/>
                <a:gd name="T44" fmla="*/ 695 w 1739"/>
                <a:gd name="T45" fmla="*/ 489 h 1740"/>
                <a:gd name="T46" fmla="*/ 388 w 1739"/>
                <a:gd name="T47" fmla="*/ 687 h 1740"/>
                <a:gd name="T48" fmla="*/ 591 w 1739"/>
                <a:gd name="T49" fmla="*/ 656 h 1740"/>
                <a:gd name="T50" fmla="*/ 354 w 1739"/>
                <a:gd name="T51" fmla="*/ 864 h 1740"/>
                <a:gd name="T52" fmla="*/ 546 w 1739"/>
                <a:gd name="T53" fmla="*/ 884 h 1740"/>
                <a:gd name="T54" fmla="*/ 354 w 1739"/>
                <a:gd name="T55" fmla="*/ 864 h 1740"/>
                <a:gd name="T56" fmla="*/ 576 w 1739"/>
                <a:gd name="T57" fmla="*/ 1106 h 1740"/>
                <a:gd name="T58" fmla="*/ 388 w 1739"/>
                <a:gd name="T59" fmla="*/ 1080 h 1740"/>
                <a:gd name="T60" fmla="*/ 858 w 1739"/>
                <a:gd name="T61" fmla="*/ 1374 h 1740"/>
                <a:gd name="T62" fmla="*/ 885 w 1739"/>
                <a:gd name="T63" fmla="*/ 1401 h 1740"/>
                <a:gd name="T64" fmla="*/ 1012 w 1739"/>
                <a:gd name="T65" fmla="*/ 1152 h 1740"/>
                <a:gd name="T66" fmla="*/ 1124 w 1739"/>
                <a:gd name="T67" fmla="*/ 1009 h 1740"/>
                <a:gd name="T68" fmla="*/ 1078 w 1739"/>
                <a:gd name="T69" fmla="*/ 952 h 1740"/>
                <a:gd name="T70" fmla="*/ 919 w 1739"/>
                <a:gd name="T71" fmla="*/ 869 h 1740"/>
                <a:gd name="T72" fmla="*/ 979 w 1739"/>
                <a:gd name="T73" fmla="*/ 782 h 1740"/>
                <a:gd name="T74" fmla="*/ 1097 w 1739"/>
                <a:gd name="T75" fmla="*/ 920 h 1740"/>
                <a:gd name="T76" fmla="*/ 1108 w 1739"/>
                <a:gd name="T77" fmla="*/ 807 h 1740"/>
                <a:gd name="T78" fmla="*/ 1022 w 1739"/>
                <a:gd name="T79" fmla="*/ 624 h 1740"/>
                <a:gd name="T80" fmla="*/ 991 w 1739"/>
                <a:gd name="T81" fmla="*/ 626 h 1740"/>
                <a:gd name="T82" fmla="*/ 924 w 1739"/>
                <a:gd name="T83" fmla="*/ 517 h 1740"/>
                <a:gd name="T84" fmla="*/ 923 w 1739"/>
                <a:gd name="T85" fmla="*/ 981 h 1740"/>
                <a:gd name="T86" fmla="*/ 1086 w 1739"/>
                <a:gd name="T87" fmla="*/ 1056 h 1740"/>
                <a:gd name="T88" fmla="*/ 990 w 1739"/>
                <a:gd name="T89" fmla="*/ 1120 h 1740"/>
                <a:gd name="T90" fmla="*/ 930 w 1739"/>
                <a:gd name="T91" fmla="*/ 1126 h 1740"/>
                <a:gd name="T92" fmla="*/ 1337 w 1739"/>
                <a:gd name="T93" fmla="*/ 1283 h 1740"/>
                <a:gd name="T94" fmla="*/ 1043 w 1739"/>
                <a:gd name="T95" fmla="*/ 1226 h 1740"/>
                <a:gd name="T96" fmla="*/ 1364 w 1739"/>
                <a:gd name="T97" fmla="*/ 1283 h 1740"/>
                <a:gd name="T98" fmla="*/ 1212 w 1739"/>
                <a:gd name="T99" fmla="*/ 1049 h 1740"/>
                <a:gd name="T100" fmla="*/ 1319 w 1739"/>
                <a:gd name="T101" fmla="*/ 1128 h 1740"/>
                <a:gd name="T102" fmla="*/ 1239 w 1739"/>
                <a:gd name="T103" fmla="*/ 859 h 1740"/>
                <a:gd name="T104" fmla="*/ 1308 w 1739"/>
                <a:gd name="T105" fmla="*/ 891 h 1740"/>
                <a:gd name="T106" fmla="*/ 1177 w 1739"/>
                <a:gd name="T107" fmla="*/ 668 h 1740"/>
                <a:gd name="T108" fmla="*/ 1186 w 1739"/>
                <a:gd name="T109" fmla="*/ 694 h 1740"/>
                <a:gd name="T110" fmla="*/ 1337 w 1739"/>
                <a:gd name="T111" fmla="*/ 464 h 1740"/>
                <a:gd name="T112" fmla="*/ 1038 w 1739"/>
                <a:gd name="T113" fmla="*/ 542 h 1740"/>
                <a:gd name="T114" fmla="*/ 1364 w 1739"/>
                <a:gd name="T115" fmla="*/ 46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39" h="1740">
                  <a:moveTo>
                    <a:pt x="1011" y="1043"/>
                  </a:moveTo>
                  <a:cubicBezTo>
                    <a:pt x="1014" y="1047"/>
                    <a:pt x="1013" y="1054"/>
                    <a:pt x="1008" y="1057"/>
                  </a:cubicBezTo>
                  <a:cubicBezTo>
                    <a:pt x="1007" y="1059"/>
                    <a:pt x="1004" y="1059"/>
                    <a:pt x="1002" y="1059"/>
                  </a:cubicBezTo>
                  <a:cubicBezTo>
                    <a:pt x="999" y="1059"/>
                    <a:pt x="996" y="1058"/>
                    <a:pt x="994" y="1055"/>
                  </a:cubicBezTo>
                  <a:cubicBezTo>
                    <a:pt x="991" y="1051"/>
                    <a:pt x="969" y="1021"/>
                    <a:pt x="963" y="1004"/>
                  </a:cubicBezTo>
                  <a:cubicBezTo>
                    <a:pt x="957" y="986"/>
                    <a:pt x="967" y="955"/>
                    <a:pt x="968" y="952"/>
                  </a:cubicBezTo>
                  <a:cubicBezTo>
                    <a:pt x="970" y="946"/>
                    <a:pt x="976" y="943"/>
                    <a:pt x="982" y="945"/>
                  </a:cubicBezTo>
                  <a:cubicBezTo>
                    <a:pt x="987" y="947"/>
                    <a:pt x="990" y="953"/>
                    <a:pt x="988" y="959"/>
                  </a:cubicBezTo>
                  <a:cubicBezTo>
                    <a:pt x="985" y="970"/>
                    <a:pt x="981" y="989"/>
                    <a:pt x="984" y="997"/>
                  </a:cubicBezTo>
                  <a:cubicBezTo>
                    <a:pt x="988" y="1009"/>
                    <a:pt x="1005" y="1034"/>
                    <a:pt x="1011" y="1043"/>
                  </a:cubicBezTo>
                  <a:close/>
                  <a:moveTo>
                    <a:pt x="932" y="768"/>
                  </a:moveTo>
                  <a:cubicBezTo>
                    <a:pt x="934" y="768"/>
                    <a:pt x="935" y="769"/>
                    <a:pt x="937" y="769"/>
                  </a:cubicBezTo>
                  <a:cubicBezTo>
                    <a:pt x="941" y="769"/>
                    <a:pt x="945" y="766"/>
                    <a:pt x="947" y="763"/>
                  </a:cubicBezTo>
                  <a:cubicBezTo>
                    <a:pt x="952" y="752"/>
                    <a:pt x="966" y="728"/>
                    <a:pt x="977" y="723"/>
                  </a:cubicBezTo>
                  <a:cubicBezTo>
                    <a:pt x="994" y="715"/>
                    <a:pt x="1005" y="711"/>
                    <a:pt x="1006" y="711"/>
                  </a:cubicBezTo>
                  <a:cubicBezTo>
                    <a:pt x="1011" y="710"/>
                    <a:pt x="1014" y="704"/>
                    <a:pt x="1012" y="698"/>
                  </a:cubicBezTo>
                  <a:cubicBezTo>
                    <a:pt x="1010" y="692"/>
                    <a:pt x="1004" y="689"/>
                    <a:pt x="999" y="691"/>
                  </a:cubicBezTo>
                  <a:cubicBezTo>
                    <a:pt x="998" y="691"/>
                    <a:pt x="986" y="695"/>
                    <a:pt x="968" y="704"/>
                  </a:cubicBezTo>
                  <a:cubicBezTo>
                    <a:pt x="947" y="713"/>
                    <a:pt x="929" y="749"/>
                    <a:pt x="927" y="753"/>
                  </a:cubicBezTo>
                  <a:cubicBezTo>
                    <a:pt x="925" y="759"/>
                    <a:pt x="927" y="765"/>
                    <a:pt x="932" y="768"/>
                  </a:cubicBezTo>
                  <a:close/>
                  <a:moveTo>
                    <a:pt x="1739" y="870"/>
                  </a:moveTo>
                  <a:cubicBezTo>
                    <a:pt x="1739" y="1350"/>
                    <a:pt x="1350" y="1740"/>
                    <a:pt x="869" y="1740"/>
                  </a:cubicBezTo>
                  <a:cubicBezTo>
                    <a:pt x="389" y="1740"/>
                    <a:pt x="0" y="1350"/>
                    <a:pt x="0" y="870"/>
                  </a:cubicBezTo>
                  <a:cubicBezTo>
                    <a:pt x="0" y="390"/>
                    <a:pt x="389" y="0"/>
                    <a:pt x="869" y="0"/>
                  </a:cubicBezTo>
                  <a:cubicBezTo>
                    <a:pt x="1350" y="0"/>
                    <a:pt x="1739" y="390"/>
                    <a:pt x="1739" y="870"/>
                  </a:cubicBezTo>
                  <a:close/>
                  <a:moveTo>
                    <a:pt x="835" y="444"/>
                  </a:moveTo>
                  <a:cubicBezTo>
                    <a:pt x="871" y="457"/>
                    <a:pt x="871" y="457"/>
                    <a:pt x="871" y="457"/>
                  </a:cubicBezTo>
                  <a:cubicBezTo>
                    <a:pt x="908" y="444"/>
                    <a:pt x="908" y="444"/>
                    <a:pt x="908" y="444"/>
                  </a:cubicBezTo>
                  <a:cubicBezTo>
                    <a:pt x="908" y="427"/>
                    <a:pt x="908" y="427"/>
                    <a:pt x="908" y="427"/>
                  </a:cubicBezTo>
                  <a:cubicBezTo>
                    <a:pt x="908" y="422"/>
                    <a:pt x="903" y="418"/>
                    <a:pt x="896" y="418"/>
                  </a:cubicBezTo>
                  <a:cubicBezTo>
                    <a:pt x="885" y="418"/>
                    <a:pt x="885" y="418"/>
                    <a:pt x="885" y="418"/>
                  </a:cubicBezTo>
                  <a:cubicBezTo>
                    <a:pt x="885" y="366"/>
                    <a:pt x="885" y="366"/>
                    <a:pt x="885" y="366"/>
                  </a:cubicBezTo>
                  <a:cubicBezTo>
                    <a:pt x="1214" y="366"/>
                    <a:pt x="1214" y="366"/>
                    <a:pt x="1214" y="366"/>
                  </a:cubicBezTo>
                  <a:cubicBezTo>
                    <a:pt x="1214" y="400"/>
                    <a:pt x="1214" y="400"/>
                    <a:pt x="1214" y="400"/>
                  </a:cubicBezTo>
                  <a:cubicBezTo>
                    <a:pt x="1202" y="405"/>
                    <a:pt x="1193" y="418"/>
                    <a:pt x="1193" y="432"/>
                  </a:cubicBezTo>
                  <a:cubicBezTo>
                    <a:pt x="1193" y="451"/>
                    <a:pt x="1209" y="466"/>
                    <a:pt x="1228" y="466"/>
                  </a:cubicBezTo>
                  <a:cubicBezTo>
                    <a:pt x="1247" y="466"/>
                    <a:pt x="1262" y="451"/>
                    <a:pt x="1262" y="432"/>
                  </a:cubicBezTo>
                  <a:cubicBezTo>
                    <a:pt x="1262" y="418"/>
                    <a:pt x="1253" y="405"/>
                    <a:pt x="1241" y="400"/>
                  </a:cubicBezTo>
                  <a:cubicBezTo>
                    <a:pt x="1241" y="339"/>
                    <a:pt x="1241" y="339"/>
                    <a:pt x="1241" y="339"/>
                  </a:cubicBezTo>
                  <a:cubicBezTo>
                    <a:pt x="858" y="339"/>
                    <a:pt x="858" y="339"/>
                    <a:pt x="858" y="339"/>
                  </a:cubicBezTo>
                  <a:cubicBezTo>
                    <a:pt x="858" y="418"/>
                    <a:pt x="858" y="418"/>
                    <a:pt x="858" y="418"/>
                  </a:cubicBezTo>
                  <a:cubicBezTo>
                    <a:pt x="847" y="418"/>
                    <a:pt x="847" y="418"/>
                    <a:pt x="847" y="418"/>
                  </a:cubicBezTo>
                  <a:cubicBezTo>
                    <a:pt x="840" y="418"/>
                    <a:pt x="835" y="422"/>
                    <a:pt x="835" y="427"/>
                  </a:cubicBezTo>
                  <a:lnTo>
                    <a:pt x="835" y="444"/>
                  </a:lnTo>
                  <a:close/>
                  <a:moveTo>
                    <a:pt x="733" y="547"/>
                  </a:moveTo>
                  <a:cubicBezTo>
                    <a:pt x="744" y="558"/>
                    <a:pt x="756" y="574"/>
                    <a:pt x="755" y="594"/>
                  </a:cubicBezTo>
                  <a:cubicBezTo>
                    <a:pt x="754" y="625"/>
                    <a:pt x="735" y="647"/>
                    <a:pt x="703" y="652"/>
                  </a:cubicBezTo>
                  <a:cubicBezTo>
                    <a:pt x="697" y="654"/>
                    <a:pt x="685" y="667"/>
                    <a:pt x="685" y="678"/>
                  </a:cubicBezTo>
                  <a:cubicBezTo>
                    <a:pt x="685" y="681"/>
                    <a:pt x="685" y="689"/>
                    <a:pt x="701" y="691"/>
                  </a:cubicBezTo>
                  <a:cubicBezTo>
                    <a:pt x="716" y="694"/>
                    <a:pt x="728" y="695"/>
                    <a:pt x="738" y="695"/>
                  </a:cubicBezTo>
                  <a:cubicBezTo>
                    <a:pt x="758" y="695"/>
                    <a:pt x="774" y="696"/>
                    <a:pt x="794" y="716"/>
                  </a:cubicBezTo>
                  <a:cubicBezTo>
                    <a:pt x="799" y="721"/>
                    <a:pt x="803" y="725"/>
                    <a:pt x="806" y="728"/>
                  </a:cubicBezTo>
                  <a:cubicBezTo>
                    <a:pt x="822" y="743"/>
                    <a:pt x="824" y="748"/>
                    <a:pt x="824" y="773"/>
                  </a:cubicBezTo>
                  <a:cubicBezTo>
                    <a:pt x="824" y="801"/>
                    <a:pt x="827" y="912"/>
                    <a:pt x="827" y="913"/>
                  </a:cubicBezTo>
                  <a:cubicBezTo>
                    <a:pt x="827" y="914"/>
                    <a:pt x="827" y="914"/>
                    <a:pt x="827" y="914"/>
                  </a:cubicBezTo>
                  <a:cubicBezTo>
                    <a:pt x="827" y="916"/>
                    <a:pt x="827" y="916"/>
                    <a:pt x="827" y="916"/>
                  </a:cubicBezTo>
                  <a:cubicBezTo>
                    <a:pt x="823" y="930"/>
                    <a:pt x="810" y="955"/>
                    <a:pt x="786" y="955"/>
                  </a:cubicBezTo>
                  <a:cubicBezTo>
                    <a:pt x="771" y="955"/>
                    <a:pt x="744" y="949"/>
                    <a:pt x="744" y="909"/>
                  </a:cubicBezTo>
                  <a:cubicBezTo>
                    <a:pt x="744" y="886"/>
                    <a:pt x="744" y="791"/>
                    <a:pt x="744" y="791"/>
                  </a:cubicBezTo>
                  <a:cubicBezTo>
                    <a:pt x="744" y="788"/>
                    <a:pt x="741" y="779"/>
                    <a:pt x="727" y="779"/>
                  </a:cubicBezTo>
                  <a:cubicBezTo>
                    <a:pt x="705" y="779"/>
                    <a:pt x="705" y="783"/>
                    <a:pt x="705" y="794"/>
                  </a:cubicBezTo>
                  <a:cubicBezTo>
                    <a:pt x="705" y="915"/>
                    <a:pt x="705" y="915"/>
                    <a:pt x="705" y="915"/>
                  </a:cubicBezTo>
                  <a:cubicBezTo>
                    <a:pt x="705" y="918"/>
                    <a:pt x="705" y="933"/>
                    <a:pt x="694" y="944"/>
                  </a:cubicBezTo>
                  <a:cubicBezTo>
                    <a:pt x="689" y="949"/>
                    <a:pt x="681" y="955"/>
                    <a:pt x="666" y="955"/>
                  </a:cubicBezTo>
                  <a:cubicBezTo>
                    <a:pt x="654" y="955"/>
                    <a:pt x="644" y="952"/>
                    <a:pt x="637" y="945"/>
                  </a:cubicBezTo>
                  <a:cubicBezTo>
                    <a:pt x="627" y="935"/>
                    <a:pt x="626" y="921"/>
                    <a:pt x="626" y="918"/>
                  </a:cubicBezTo>
                  <a:cubicBezTo>
                    <a:pt x="626" y="915"/>
                    <a:pt x="623" y="891"/>
                    <a:pt x="597" y="891"/>
                  </a:cubicBezTo>
                  <a:cubicBezTo>
                    <a:pt x="589" y="891"/>
                    <a:pt x="581" y="891"/>
                    <a:pt x="573" y="891"/>
                  </a:cubicBezTo>
                  <a:cubicBezTo>
                    <a:pt x="558" y="908"/>
                    <a:pt x="548" y="939"/>
                    <a:pt x="550" y="963"/>
                  </a:cubicBezTo>
                  <a:cubicBezTo>
                    <a:pt x="552" y="988"/>
                    <a:pt x="574" y="1026"/>
                    <a:pt x="591" y="1040"/>
                  </a:cubicBezTo>
                  <a:cubicBezTo>
                    <a:pt x="606" y="1024"/>
                    <a:pt x="625" y="1004"/>
                    <a:pt x="637" y="999"/>
                  </a:cubicBezTo>
                  <a:cubicBezTo>
                    <a:pt x="639" y="998"/>
                    <a:pt x="641" y="997"/>
                    <a:pt x="644" y="995"/>
                  </a:cubicBezTo>
                  <a:cubicBezTo>
                    <a:pt x="662" y="986"/>
                    <a:pt x="688" y="971"/>
                    <a:pt x="736" y="990"/>
                  </a:cubicBezTo>
                  <a:cubicBezTo>
                    <a:pt x="782" y="1008"/>
                    <a:pt x="784" y="1037"/>
                    <a:pt x="784" y="1040"/>
                  </a:cubicBezTo>
                  <a:cubicBezTo>
                    <a:pt x="784" y="1046"/>
                    <a:pt x="780" y="1051"/>
                    <a:pt x="774" y="1051"/>
                  </a:cubicBezTo>
                  <a:cubicBezTo>
                    <a:pt x="768" y="1051"/>
                    <a:pt x="763" y="1046"/>
                    <a:pt x="763" y="1041"/>
                  </a:cubicBezTo>
                  <a:cubicBezTo>
                    <a:pt x="763" y="1040"/>
                    <a:pt x="761" y="1023"/>
                    <a:pt x="728" y="1010"/>
                  </a:cubicBezTo>
                  <a:cubicBezTo>
                    <a:pt x="690" y="995"/>
                    <a:pt x="670" y="1006"/>
                    <a:pt x="655" y="1014"/>
                  </a:cubicBezTo>
                  <a:cubicBezTo>
                    <a:pt x="651" y="1016"/>
                    <a:pt x="648" y="1018"/>
                    <a:pt x="645" y="1019"/>
                  </a:cubicBezTo>
                  <a:cubicBezTo>
                    <a:pt x="638" y="1022"/>
                    <a:pt x="619" y="1041"/>
                    <a:pt x="602" y="1060"/>
                  </a:cubicBezTo>
                  <a:cubicBezTo>
                    <a:pt x="602" y="1085"/>
                    <a:pt x="606" y="1135"/>
                    <a:pt x="622" y="1150"/>
                  </a:cubicBezTo>
                  <a:cubicBezTo>
                    <a:pt x="639" y="1166"/>
                    <a:pt x="676" y="1184"/>
                    <a:pt x="698" y="1193"/>
                  </a:cubicBezTo>
                  <a:cubicBezTo>
                    <a:pt x="715" y="1177"/>
                    <a:pt x="730" y="1162"/>
                    <a:pt x="732" y="1157"/>
                  </a:cubicBezTo>
                  <a:cubicBezTo>
                    <a:pt x="735" y="1152"/>
                    <a:pt x="741" y="1150"/>
                    <a:pt x="747" y="1153"/>
                  </a:cubicBezTo>
                  <a:cubicBezTo>
                    <a:pt x="752" y="1155"/>
                    <a:pt x="754" y="1161"/>
                    <a:pt x="752" y="1167"/>
                  </a:cubicBezTo>
                  <a:cubicBezTo>
                    <a:pt x="748" y="1174"/>
                    <a:pt x="732" y="1190"/>
                    <a:pt x="717" y="1205"/>
                  </a:cubicBezTo>
                  <a:cubicBezTo>
                    <a:pt x="726" y="1218"/>
                    <a:pt x="747" y="1241"/>
                    <a:pt x="782" y="1253"/>
                  </a:cubicBezTo>
                  <a:cubicBezTo>
                    <a:pt x="827" y="1268"/>
                    <a:pt x="863" y="1237"/>
                    <a:pt x="863" y="1237"/>
                  </a:cubicBezTo>
                  <a:cubicBezTo>
                    <a:pt x="863" y="1125"/>
                    <a:pt x="863" y="1125"/>
                    <a:pt x="863" y="1125"/>
                  </a:cubicBezTo>
                  <a:cubicBezTo>
                    <a:pt x="852" y="1124"/>
                    <a:pt x="836" y="1124"/>
                    <a:pt x="819" y="1124"/>
                  </a:cubicBezTo>
                  <a:cubicBezTo>
                    <a:pt x="824" y="1135"/>
                    <a:pt x="829" y="1151"/>
                    <a:pt x="827" y="1163"/>
                  </a:cubicBezTo>
                  <a:cubicBezTo>
                    <a:pt x="824" y="1182"/>
                    <a:pt x="820" y="1206"/>
                    <a:pt x="820" y="1206"/>
                  </a:cubicBezTo>
                  <a:cubicBezTo>
                    <a:pt x="799" y="1203"/>
                    <a:pt x="799" y="1203"/>
                    <a:pt x="799" y="1203"/>
                  </a:cubicBezTo>
                  <a:cubicBezTo>
                    <a:pt x="799" y="1203"/>
                    <a:pt x="803" y="1178"/>
                    <a:pt x="806" y="1160"/>
                  </a:cubicBezTo>
                  <a:cubicBezTo>
                    <a:pt x="808" y="1151"/>
                    <a:pt x="801" y="1134"/>
                    <a:pt x="795" y="1123"/>
                  </a:cubicBezTo>
                  <a:cubicBezTo>
                    <a:pt x="778" y="1123"/>
                    <a:pt x="764" y="1122"/>
                    <a:pt x="762" y="1122"/>
                  </a:cubicBezTo>
                  <a:cubicBezTo>
                    <a:pt x="757" y="1121"/>
                    <a:pt x="733" y="1111"/>
                    <a:pt x="708" y="1095"/>
                  </a:cubicBezTo>
                  <a:cubicBezTo>
                    <a:pt x="695" y="1101"/>
                    <a:pt x="676" y="1111"/>
                    <a:pt x="671" y="1119"/>
                  </a:cubicBezTo>
                  <a:cubicBezTo>
                    <a:pt x="669" y="1123"/>
                    <a:pt x="666" y="1125"/>
                    <a:pt x="662" y="1125"/>
                  </a:cubicBezTo>
                  <a:cubicBezTo>
                    <a:pt x="660" y="1125"/>
                    <a:pt x="659" y="1124"/>
                    <a:pt x="657" y="1124"/>
                  </a:cubicBezTo>
                  <a:cubicBezTo>
                    <a:pt x="652" y="1121"/>
                    <a:pt x="650" y="1115"/>
                    <a:pt x="652" y="1109"/>
                  </a:cubicBezTo>
                  <a:cubicBezTo>
                    <a:pt x="659" y="1097"/>
                    <a:pt x="675" y="1087"/>
                    <a:pt x="688" y="1081"/>
                  </a:cubicBezTo>
                  <a:cubicBezTo>
                    <a:pt x="677" y="1073"/>
                    <a:pt x="667" y="1064"/>
                    <a:pt x="660" y="1055"/>
                  </a:cubicBezTo>
                  <a:cubicBezTo>
                    <a:pt x="656" y="1051"/>
                    <a:pt x="657" y="1044"/>
                    <a:pt x="661" y="1040"/>
                  </a:cubicBezTo>
                  <a:cubicBezTo>
                    <a:pt x="666" y="1037"/>
                    <a:pt x="673" y="1037"/>
                    <a:pt x="676" y="1042"/>
                  </a:cubicBezTo>
                  <a:cubicBezTo>
                    <a:pt x="699" y="1070"/>
                    <a:pt x="756" y="1098"/>
                    <a:pt x="765" y="1101"/>
                  </a:cubicBezTo>
                  <a:cubicBezTo>
                    <a:pt x="772" y="1101"/>
                    <a:pt x="825" y="1103"/>
                    <a:pt x="863" y="1103"/>
                  </a:cubicBezTo>
                  <a:cubicBezTo>
                    <a:pt x="863" y="981"/>
                    <a:pt x="863" y="981"/>
                    <a:pt x="863" y="981"/>
                  </a:cubicBezTo>
                  <a:cubicBezTo>
                    <a:pt x="856" y="981"/>
                    <a:pt x="847" y="981"/>
                    <a:pt x="844" y="981"/>
                  </a:cubicBezTo>
                  <a:cubicBezTo>
                    <a:pt x="840" y="982"/>
                    <a:pt x="827" y="992"/>
                    <a:pt x="816" y="1002"/>
                  </a:cubicBezTo>
                  <a:cubicBezTo>
                    <a:pt x="814" y="1003"/>
                    <a:pt x="812" y="1004"/>
                    <a:pt x="809" y="1004"/>
                  </a:cubicBezTo>
                  <a:cubicBezTo>
                    <a:pt x="806" y="1004"/>
                    <a:pt x="803" y="1003"/>
                    <a:pt x="801" y="1001"/>
                  </a:cubicBezTo>
                  <a:cubicBezTo>
                    <a:pt x="797" y="996"/>
                    <a:pt x="798" y="990"/>
                    <a:pt x="802" y="986"/>
                  </a:cubicBezTo>
                  <a:cubicBezTo>
                    <a:pt x="812" y="977"/>
                    <a:pt x="830" y="962"/>
                    <a:pt x="840" y="960"/>
                  </a:cubicBezTo>
                  <a:cubicBezTo>
                    <a:pt x="846" y="960"/>
                    <a:pt x="856" y="960"/>
                    <a:pt x="863" y="960"/>
                  </a:cubicBezTo>
                  <a:cubicBezTo>
                    <a:pt x="863" y="697"/>
                    <a:pt x="863" y="697"/>
                    <a:pt x="863" y="697"/>
                  </a:cubicBezTo>
                  <a:cubicBezTo>
                    <a:pt x="848" y="692"/>
                    <a:pt x="808" y="675"/>
                    <a:pt x="791" y="621"/>
                  </a:cubicBezTo>
                  <a:cubicBezTo>
                    <a:pt x="781" y="587"/>
                    <a:pt x="795" y="551"/>
                    <a:pt x="803" y="529"/>
                  </a:cubicBezTo>
                  <a:cubicBezTo>
                    <a:pt x="804" y="526"/>
                    <a:pt x="805" y="524"/>
                    <a:pt x="806" y="522"/>
                  </a:cubicBezTo>
                  <a:cubicBezTo>
                    <a:pt x="808" y="516"/>
                    <a:pt x="814" y="514"/>
                    <a:pt x="820" y="516"/>
                  </a:cubicBezTo>
                  <a:cubicBezTo>
                    <a:pt x="825" y="518"/>
                    <a:pt x="828" y="524"/>
                    <a:pt x="826" y="529"/>
                  </a:cubicBezTo>
                  <a:cubicBezTo>
                    <a:pt x="825" y="531"/>
                    <a:pt x="824" y="534"/>
                    <a:pt x="823" y="537"/>
                  </a:cubicBezTo>
                  <a:cubicBezTo>
                    <a:pt x="816" y="556"/>
                    <a:pt x="803" y="588"/>
                    <a:pt x="812" y="615"/>
                  </a:cubicBezTo>
                  <a:cubicBezTo>
                    <a:pt x="823" y="653"/>
                    <a:pt x="849" y="669"/>
                    <a:pt x="863" y="674"/>
                  </a:cubicBezTo>
                  <a:cubicBezTo>
                    <a:pt x="863" y="475"/>
                    <a:pt x="863" y="475"/>
                    <a:pt x="863" y="475"/>
                  </a:cubicBezTo>
                  <a:cubicBezTo>
                    <a:pt x="794" y="463"/>
                    <a:pt x="787" y="476"/>
                    <a:pt x="764" y="493"/>
                  </a:cubicBezTo>
                  <a:cubicBezTo>
                    <a:pt x="746" y="506"/>
                    <a:pt x="735" y="526"/>
                    <a:pt x="733" y="547"/>
                  </a:cubicBezTo>
                  <a:close/>
                  <a:moveTo>
                    <a:pt x="487" y="1283"/>
                  </a:moveTo>
                  <a:cubicBezTo>
                    <a:pt x="487" y="1332"/>
                    <a:pt x="487" y="1332"/>
                    <a:pt x="487" y="1332"/>
                  </a:cubicBezTo>
                  <a:cubicBezTo>
                    <a:pt x="631" y="1332"/>
                    <a:pt x="631" y="1332"/>
                    <a:pt x="631" y="1332"/>
                  </a:cubicBezTo>
                  <a:cubicBezTo>
                    <a:pt x="680" y="1260"/>
                    <a:pt x="680" y="1260"/>
                    <a:pt x="680" y="1260"/>
                  </a:cubicBezTo>
                  <a:cubicBezTo>
                    <a:pt x="686" y="1266"/>
                    <a:pt x="686" y="1266"/>
                    <a:pt x="686" y="1266"/>
                  </a:cubicBezTo>
                  <a:cubicBezTo>
                    <a:pt x="690" y="1271"/>
                    <a:pt x="697" y="1272"/>
                    <a:pt x="700" y="1268"/>
                  </a:cubicBezTo>
                  <a:cubicBezTo>
                    <a:pt x="712" y="1256"/>
                    <a:pt x="712" y="1256"/>
                    <a:pt x="712" y="1256"/>
                  </a:cubicBezTo>
                  <a:cubicBezTo>
                    <a:pt x="696" y="1221"/>
                    <a:pt x="696" y="1221"/>
                    <a:pt x="696" y="1221"/>
                  </a:cubicBezTo>
                  <a:cubicBezTo>
                    <a:pt x="660" y="1205"/>
                    <a:pt x="660" y="1205"/>
                    <a:pt x="660" y="1205"/>
                  </a:cubicBezTo>
                  <a:cubicBezTo>
                    <a:pt x="648" y="1217"/>
                    <a:pt x="648" y="1217"/>
                    <a:pt x="648" y="1217"/>
                  </a:cubicBezTo>
                  <a:cubicBezTo>
                    <a:pt x="645" y="1220"/>
                    <a:pt x="646" y="1226"/>
                    <a:pt x="651" y="1231"/>
                  </a:cubicBezTo>
                  <a:cubicBezTo>
                    <a:pt x="661" y="1241"/>
                    <a:pt x="661" y="1241"/>
                    <a:pt x="661" y="1241"/>
                  </a:cubicBezTo>
                  <a:cubicBezTo>
                    <a:pt x="617" y="1306"/>
                    <a:pt x="617" y="1306"/>
                    <a:pt x="617" y="1306"/>
                  </a:cubicBezTo>
                  <a:cubicBezTo>
                    <a:pt x="514" y="1306"/>
                    <a:pt x="514" y="1306"/>
                    <a:pt x="514" y="1306"/>
                  </a:cubicBezTo>
                  <a:cubicBezTo>
                    <a:pt x="514" y="1283"/>
                    <a:pt x="514" y="1283"/>
                    <a:pt x="514" y="1283"/>
                  </a:cubicBezTo>
                  <a:cubicBezTo>
                    <a:pt x="526" y="1277"/>
                    <a:pt x="535" y="1265"/>
                    <a:pt x="535" y="1251"/>
                  </a:cubicBezTo>
                  <a:cubicBezTo>
                    <a:pt x="535" y="1232"/>
                    <a:pt x="520" y="1216"/>
                    <a:pt x="501" y="1216"/>
                  </a:cubicBezTo>
                  <a:cubicBezTo>
                    <a:pt x="481" y="1216"/>
                    <a:pt x="466" y="1232"/>
                    <a:pt x="466" y="1251"/>
                  </a:cubicBezTo>
                  <a:cubicBezTo>
                    <a:pt x="466" y="1265"/>
                    <a:pt x="475" y="1277"/>
                    <a:pt x="487" y="1283"/>
                  </a:cubicBezTo>
                  <a:close/>
                  <a:moveTo>
                    <a:pt x="720" y="563"/>
                  </a:moveTo>
                  <a:cubicBezTo>
                    <a:pt x="681" y="566"/>
                    <a:pt x="648" y="598"/>
                    <a:pt x="634" y="622"/>
                  </a:cubicBezTo>
                  <a:cubicBezTo>
                    <a:pt x="617" y="648"/>
                    <a:pt x="620" y="684"/>
                    <a:pt x="629" y="714"/>
                  </a:cubicBezTo>
                  <a:cubicBezTo>
                    <a:pt x="585" y="733"/>
                    <a:pt x="563" y="778"/>
                    <a:pt x="562" y="804"/>
                  </a:cubicBezTo>
                  <a:cubicBezTo>
                    <a:pt x="561" y="826"/>
                    <a:pt x="564" y="852"/>
                    <a:pt x="577" y="870"/>
                  </a:cubicBezTo>
                  <a:cubicBezTo>
                    <a:pt x="584" y="870"/>
                    <a:pt x="591" y="870"/>
                    <a:pt x="597" y="870"/>
                  </a:cubicBezTo>
                  <a:cubicBezTo>
                    <a:pt x="638" y="870"/>
                    <a:pt x="647" y="908"/>
                    <a:pt x="647" y="918"/>
                  </a:cubicBezTo>
                  <a:cubicBezTo>
                    <a:pt x="647" y="918"/>
                    <a:pt x="647" y="925"/>
                    <a:pt x="652" y="929"/>
                  </a:cubicBezTo>
                  <a:cubicBezTo>
                    <a:pt x="655" y="932"/>
                    <a:pt x="659" y="934"/>
                    <a:pt x="666" y="934"/>
                  </a:cubicBezTo>
                  <a:cubicBezTo>
                    <a:pt x="672" y="934"/>
                    <a:pt x="676" y="933"/>
                    <a:pt x="679" y="930"/>
                  </a:cubicBezTo>
                  <a:cubicBezTo>
                    <a:pt x="683" y="925"/>
                    <a:pt x="683" y="916"/>
                    <a:pt x="683" y="916"/>
                  </a:cubicBezTo>
                  <a:cubicBezTo>
                    <a:pt x="683" y="915"/>
                    <a:pt x="683" y="915"/>
                    <a:pt x="683" y="915"/>
                  </a:cubicBezTo>
                  <a:cubicBezTo>
                    <a:pt x="683" y="794"/>
                    <a:pt x="683" y="794"/>
                    <a:pt x="683" y="794"/>
                  </a:cubicBezTo>
                  <a:cubicBezTo>
                    <a:pt x="683" y="768"/>
                    <a:pt x="696" y="758"/>
                    <a:pt x="727" y="758"/>
                  </a:cubicBezTo>
                  <a:cubicBezTo>
                    <a:pt x="754" y="758"/>
                    <a:pt x="765" y="777"/>
                    <a:pt x="765" y="791"/>
                  </a:cubicBezTo>
                  <a:cubicBezTo>
                    <a:pt x="765" y="791"/>
                    <a:pt x="765" y="886"/>
                    <a:pt x="765" y="909"/>
                  </a:cubicBezTo>
                  <a:cubicBezTo>
                    <a:pt x="765" y="930"/>
                    <a:pt x="773" y="934"/>
                    <a:pt x="786" y="934"/>
                  </a:cubicBezTo>
                  <a:cubicBezTo>
                    <a:pt x="798" y="934"/>
                    <a:pt x="804" y="917"/>
                    <a:pt x="806" y="912"/>
                  </a:cubicBezTo>
                  <a:cubicBezTo>
                    <a:pt x="805" y="897"/>
                    <a:pt x="803" y="800"/>
                    <a:pt x="803" y="773"/>
                  </a:cubicBezTo>
                  <a:cubicBezTo>
                    <a:pt x="803" y="755"/>
                    <a:pt x="803" y="755"/>
                    <a:pt x="791" y="743"/>
                  </a:cubicBezTo>
                  <a:cubicBezTo>
                    <a:pt x="788" y="740"/>
                    <a:pt x="783" y="736"/>
                    <a:pt x="778" y="731"/>
                  </a:cubicBezTo>
                  <a:cubicBezTo>
                    <a:pt x="765" y="717"/>
                    <a:pt x="756" y="717"/>
                    <a:pt x="738" y="716"/>
                  </a:cubicBezTo>
                  <a:cubicBezTo>
                    <a:pt x="727" y="716"/>
                    <a:pt x="714" y="716"/>
                    <a:pt x="697" y="712"/>
                  </a:cubicBezTo>
                  <a:cubicBezTo>
                    <a:pt x="667" y="707"/>
                    <a:pt x="664" y="687"/>
                    <a:pt x="664" y="678"/>
                  </a:cubicBezTo>
                  <a:cubicBezTo>
                    <a:pt x="664" y="658"/>
                    <a:pt x="681" y="635"/>
                    <a:pt x="699" y="631"/>
                  </a:cubicBezTo>
                  <a:cubicBezTo>
                    <a:pt x="715" y="629"/>
                    <a:pt x="733" y="620"/>
                    <a:pt x="734" y="594"/>
                  </a:cubicBezTo>
                  <a:cubicBezTo>
                    <a:pt x="734" y="582"/>
                    <a:pt x="727" y="571"/>
                    <a:pt x="720" y="563"/>
                  </a:cubicBezTo>
                  <a:close/>
                  <a:moveTo>
                    <a:pt x="354" y="455"/>
                  </a:moveTo>
                  <a:cubicBezTo>
                    <a:pt x="354" y="474"/>
                    <a:pt x="369" y="490"/>
                    <a:pt x="388" y="490"/>
                  </a:cubicBezTo>
                  <a:cubicBezTo>
                    <a:pt x="403" y="490"/>
                    <a:pt x="415" y="481"/>
                    <a:pt x="420" y="469"/>
                  </a:cubicBezTo>
                  <a:cubicBezTo>
                    <a:pt x="613" y="469"/>
                    <a:pt x="613" y="469"/>
                    <a:pt x="613" y="469"/>
                  </a:cubicBezTo>
                  <a:cubicBezTo>
                    <a:pt x="654" y="518"/>
                    <a:pt x="654" y="518"/>
                    <a:pt x="654" y="518"/>
                  </a:cubicBezTo>
                  <a:cubicBezTo>
                    <a:pt x="645" y="527"/>
                    <a:pt x="645" y="527"/>
                    <a:pt x="645" y="527"/>
                  </a:cubicBezTo>
                  <a:cubicBezTo>
                    <a:pt x="641" y="531"/>
                    <a:pt x="640" y="538"/>
                    <a:pt x="643" y="541"/>
                  </a:cubicBezTo>
                  <a:cubicBezTo>
                    <a:pt x="655" y="553"/>
                    <a:pt x="655" y="553"/>
                    <a:pt x="655" y="553"/>
                  </a:cubicBezTo>
                  <a:cubicBezTo>
                    <a:pt x="690" y="537"/>
                    <a:pt x="690" y="537"/>
                    <a:pt x="690" y="537"/>
                  </a:cubicBezTo>
                  <a:cubicBezTo>
                    <a:pt x="707" y="501"/>
                    <a:pt x="707" y="501"/>
                    <a:pt x="707" y="501"/>
                  </a:cubicBezTo>
                  <a:cubicBezTo>
                    <a:pt x="695" y="489"/>
                    <a:pt x="695" y="489"/>
                    <a:pt x="695" y="489"/>
                  </a:cubicBezTo>
                  <a:cubicBezTo>
                    <a:pt x="692" y="486"/>
                    <a:pt x="685" y="487"/>
                    <a:pt x="680" y="492"/>
                  </a:cubicBezTo>
                  <a:cubicBezTo>
                    <a:pt x="673" y="499"/>
                    <a:pt x="673" y="499"/>
                    <a:pt x="673" y="499"/>
                  </a:cubicBezTo>
                  <a:cubicBezTo>
                    <a:pt x="625" y="442"/>
                    <a:pt x="625" y="442"/>
                    <a:pt x="625" y="442"/>
                  </a:cubicBezTo>
                  <a:cubicBezTo>
                    <a:pt x="420" y="442"/>
                    <a:pt x="420" y="442"/>
                    <a:pt x="420" y="442"/>
                  </a:cubicBezTo>
                  <a:cubicBezTo>
                    <a:pt x="415" y="430"/>
                    <a:pt x="403" y="421"/>
                    <a:pt x="388" y="421"/>
                  </a:cubicBezTo>
                  <a:cubicBezTo>
                    <a:pt x="369" y="421"/>
                    <a:pt x="354" y="436"/>
                    <a:pt x="354" y="455"/>
                  </a:cubicBezTo>
                  <a:close/>
                  <a:moveTo>
                    <a:pt x="354" y="653"/>
                  </a:moveTo>
                  <a:cubicBezTo>
                    <a:pt x="354" y="672"/>
                    <a:pt x="369" y="687"/>
                    <a:pt x="388" y="687"/>
                  </a:cubicBezTo>
                  <a:cubicBezTo>
                    <a:pt x="403" y="687"/>
                    <a:pt x="415" y="678"/>
                    <a:pt x="420" y="666"/>
                  </a:cubicBezTo>
                  <a:cubicBezTo>
                    <a:pt x="483" y="666"/>
                    <a:pt x="483" y="666"/>
                    <a:pt x="483" y="666"/>
                  </a:cubicBezTo>
                  <a:cubicBezTo>
                    <a:pt x="550" y="695"/>
                    <a:pt x="550" y="695"/>
                    <a:pt x="550" y="695"/>
                  </a:cubicBezTo>
                  <a:cubicBezTo>
                    <a:pt x="547" y="706"/>
                    <a:pt x="547" y="706"/>
                    <a:pt x="547" y="706"/>
                  </a:cubicBezTo>
                  <a:cubicBezTo>
                    <a:pt x="544" y="712"/>
                    <a:pt x="546" y="719"/>
                    <a:pt x="551" y="720"/>
                  </a:cubicBezTo>
                  <a:cubicBezTo>
                    <a:pt x="567" y="726"/>
                    <a:pt x="567" y="726"/>
                    <a:pt x="567" y="726"/>
                  </a:cubicBezTo>
                  <a:cubicBezTo>
                    <a:pt x="591" y="695"/>
                    <a:pt x="591" y="695"/>
                    <a:pt x="591" y="695"/>
                  </a:cubicBezTo>
                  <a:cubicBezTo>
                    <a:pt x="591" y="656"/>
                    <a:pt x="591" y="656"/>
                    <a:pt x="591" y="656"/>
                  </a:cubicBezTo>
                  <a:cubicBezTo>
                    <a:pt x="575" y="651"/>
                    <a:pt x="575" y="651"/>
                    <a:pt x="575" y="651"/>
                  </a:cubicBezTo>
                  <a:cubicBezTo>
                    <a:pt x="570" y="649"/>
                    <a:pt x="565" y="653"/>
                    <a:pt x="563" y="659"/>
                  </a:cubicBezTo>
                  <a:cubicBezTo>
                    <a:pt x="559" y="670"/>
                    <a:pt x="559" y="670"/>
                    <a:pt x="559" y="670"/>
                  </a:cubicBezTo>
                  <a:cubicBezTo>
                    <a:pt x="488" y="639"/>
                    <a:pt x="488" y="639"/>
                    <a:pt x="488" y="639"/>
                  </a:cubicBezTo>
                  <a:cubicBezTo>
                    <a:pt x="420" y="639"/>
                    <a:pt x="420" y="639"/>
                    <a:pt x="420" y="639"/>
                  </a:cubicBezTo>
                  <a:cubicBezTo>
                    <a:pt x="415" y="627"/>
                    <a:pt x="403" y="618"/>
                    <a:pt x="388" y="618"/>
                  </a:cubicBezTo>
                  <a:cubicBezTo>
                    <a:pt x="369" y="618"/>
                    <a:pt x="354" y="634"/>
                    <a:pt x="354" y="653"/>
                  </a:cubicBezTo>
                  <a:close/>
                  <a:moveTo>
                    <a:pt x="354" y="864"/>
                  </a:moveTo>
                  <a:cubicBezTo>
                    <a:pt x="354" y="884"/>
                    <a:pt x="369" y="899"/>
                    <a:pt x="388" y="899"/>
                  </a:cubicBezTo>
                  <a:cubicBezTo>
                    <a:pt x="400" y="899"/>
                    <a:pt x="410" y="893"/>
                    <a:pt x="416" y="885"/>
                  </a:cubicBezTo>
                  <a:cubicBezTo>
                    <a:pt x="428" y="887"/>
                    <a:pt x="428" y="887"/>
                    <a:pt x="428" y="887"/>
                  </a:cubicBezTo>
                  <a:cubicBezTo>
                    <a:pt x="507" y="895"/>
                    <a:pt x="507" y="895"/>
                    <a:pt x="507" y="895"/>
                  </a:cubicBezTo>
                  <a:cubicBezTo>
                    <a:pt x="507" y="909"/>
                    <a:pt x="507" y="909"/>
                    <a:pt x="507" y="909"/>
                  </a:cubicBezTo>
                  <a:cubicBezTo>
                    <a:pt x="507" y="915"/>
                    <a:pt x="511" y="921"/>
                    <a:pt x="515" y="921"/>
                  </a:cubicBezTo>
                  <a:cubicBezTo>
                    <a:pt x="532" y="921"/>
                    <a:pt x="532" y="921"/>
                    <a:pt x="532" y="921"/>
                  </a:cubicBezTo>
                  <a:cubicBezTo>
                    <a:pt x="546" y="884"/>
                    <a:pt x="546" y="884"/>
                    <a:pt x="546" y="884"/>
                  </a:cubicBezTo>
                  <a:cubicBezTo>
                    <a:pt x="532" y="847"/>
                    <a:pt x="532" y="847"/>
                    <a:pt x="532" y="847"/>
                  </a:cubicBezTo>
                  <a:cubicBezTo>
                    <a:pt x="515" y="847"/>
                    <a:pt x="515" y="847"/>
                    <a:pt x="515" y="847"/>
                  </a:cubicBezTo>
                  <a:cubicBezTo>
                    <a:pt x="511" y="847"/>
                    <a:pt x="507" y="852"/>
                    <a:pt x="507" y="859"/>
                  </a:cubicBezTo>
                  <a:cubicBezTo>
                    <a:pt x="507" y="868"/>
                    <a:pt x="507" y="868"/>
                    <a:pt x="507" y="868"/>
                  </a:cubicBezTo>
                  <a:cubicBezTo>
                    <a:pt x="433" y="861"/>
                    <a:pt x="433" y="861"/>
                    <a:pt x="433" y="861"/>
                  </a:cubicBezTo>
                  <a:cubicBezTo>
                    <a:pt x="422" y="859"/>
                    <a:pt x="422" y="859"/>
                    <a:pt x="422" y="859"/>
                  </a:cubicBezTo>
                  <a:cubicBezTo>
                    <a:pt x="420" y="842"/>
                    <a:pt x="406" y="830"/>
                    <a:pt x="388" y="830"/>
                  </a:cubicBezTo>
                  <a:cubicBezTo>
                    <a:pt x="369" y="830"/>
                    <a:pt x="354" y="845"/>
                    <a:pt x="354" y="864"/>
                  </a:cubicBezTo>
                  <a:close/>
                  <a:moveTo>
                    <a:pt x="354" y="1114"/>
                  </a:moveTo>
                  <a:cubicBezTo>
                    <a:pt x="354" y="1133"/>
                    <a:pt x="369" y="1149"/>
                    <a:pt x="388" y="1149"/>
                  </a:cubicBezTo>
                  <a:cubicBezTo>
                    <a:pt x="403" y="1149"/>
                    <a:pt x="415" y="1140"/>
                    <a:pt x="420" y="1128"/>
                  </a:cubicBezTo>
                  <a:cubicBezTo>
                    <a:pt x="469" y="1129"/>
                    <a:pt x="469" y="1129"/>
                    <a:pt x="469" y="1129"/>
                  </a:cubicBezTo>
                  <a:cubicBezTo>
                    <a:pt x="542" y="1095"/>
                    <a:pt x="542" y="1095"/>
                    <a:pt x="542" y="1095"/>
                  </a:cubicBezTo>
                  <a:cubicBezTo>
                    <a:pt x="548" y="1107"/>
                    <a:pt x="548" y="1107"/>
                    <a:pt x="548" y="1107"/>
                  </a:cubicBezTo>
                  <a:cubicBezTo>
                    <a:pt x="551" y="1112"/>
                    <a:pt x="556" y="1116"/>
                    <a:pt x="561" y="1114"/>
                  </a:cubicBezTo>
                  <a:cubicBezTo>
                    <a:pt x="576" y="1106"/>
                    <a:pt x="576" y="1106"/>
                    <a:pt x="576" y="1106"/>
                  </a:cubicBezTo>
                  <a:cubicBezTo>
                    <a:pt x="572" y="1067"/>
                    <a:pt x="572" y="1067"/>
                    <a:pt x="572" y="1067"/>
                  </a:cubicBezTo>
                  <a:cubicBezTo>
                    <a:pt x="544" y="1040"/>
                    <a:pt x="544" y="1040"/>
                    <a:pt x="544" y="1040"/>
                  </a:cubicBezTo>
                  <a:cubicBezTo>
                    <a:pt x="529" y="1048"/>
                    <a:pt x="529" y="1048"/>
                    <a:pt x="529" y="1048"/>
                  </a:cubicBezTo>
                  <a:cubicBezTo>
                    <a:pt x="524" y="1050"/>
                    <a:pt x="523" y="1056"/>
                    <a:pt x="526" y="1062"/>
                  </a:cubicBezTo>
                  <a:cubicBezTo>
                    <a:pt x="531" y="1071"/>
                    <a:pt x="531" y="1071"/>
                    <a:pt x="531" y="1071"/>
                  </a:cubicBezTo>
                  <a:cubicBezTo>
                    <a:pt x="463" y="1102"/>
                    <a:pt x="463" y="1102"/>
                    <a:pt x="463" y="1102"/>
                  </a:cubicBezTo>
                  <a:cubicBezTo>
                    <a:pt x="421" y="1101"/>
                    <a:pt x="421" y="1101"/>
                    <a:pt x="421" y="1101"/>
                  </a:cubicBezTo>
                  <a:cubicBezTo>
                    <a:pt x="415" y="1089"/>
                    <a:pt x="403" y="1080"/>
                    <a:pt x="388" y="1080"/>
                  </a:cubicBezTo>
                  <a:cubicBezTo>
                    <a:pt x="369" y="1080"/>
                    <a:pt x="354" y="1095"/>
                    <a:pt x="354" y="1114"/>
                  </a:cubicBezTo>
                  <a:close/>
                  <a:moveTo>
                    <a:pt x="908" y="1288"/>
                  </a:moveTo>
                  <a:cubicBezTo>
                    <a:pt x="871" y="1274"/>
                    <a:pt x="871" y="1274"/>
                    <a:pt x="871" y="1274"/>
                  </a:cubicBezTo>
                  <a:cubicBezTo>
                    <a:pt x="835" y="1288"/>
                    <a:pt x="835" y="1288"/>
                    <a:pt x="835" y="1288"/>
                  </a:cubicBezTo>
                  <a:cubicBezTo>
                    <a:pt x="835" y="1305"/>
                    <a:pt x="835" y="1305"/>
                    <a:pt x="835" y="1305"/>
                  </a:cubicBezTo>
                  <a:cubicBezTo>
                    <a:pt x="835" y="1309"/>
                    <a:pt x="840" y="1313"/>
                    <a:pt x="847" y="1313"/>
                  </a:cubicBezTo>
                  <a:cubicBezTo>
                    <a:pt x="858" y="1313"/>
                    <a:pt x="858" y="1313"/>
                    <a:pt x="858" y="1313"/>
                  </a:cubicBezTo>
                  <a:cubicBezTo>
                    <a:pt x="858" y="1374"/>
                    <a:pt x="858" y="1374"/>
                    <a:pt x="858" y="1374"/>
                  </a:cubicBezTo>
                  <a:cubicBezTo>
                    <a:pt x="402" y="1374"/>
                    <a:pt x="402" y="1374"/>
                    <a:pt x="402" y="1374"/>
                  </a:cubicBezTo>
                  <a:cubicBezTo>
                    <a:pt x="402" y="1283"/>
                    <a:pt x="402" y="1283"/>
                    <a:pt x="402" y="1283"/>
                  </a:cubicBezTo>
                  <a:cubicBezTo>
                    <a:pt x="414" y="1277"/>
                    <a:pt x="423" y="1265"/>
                    <a:pt x="423" y="1251"/>
                  </a:cubicBezTo>
                  <a:cubicBezTo>
                    <a:pt x="423" y="1232"/>
                    <a:pt x="408" y="1216"/>
                    <a:pt x="388" y="1216"/>
                  </a:cubicBezTo>
                  <a:cubicBezTo>
                    <a:pt x="369" y="1216"/>
                    <a:pt x="354" y="1232"/>
                    <a:pt x="354" y="1251"/>
                  </a:cubicBezTo>
                  <a:cubicBezTo>
                    <a:pt x="354" y="1265"/>
                    <a:pt x="363" y="1277"/>
                    <a:pt x="375" y="1283"/>
                  </a:cubicBezTo>
                  <a:cubicBezTo>
                    <a:pt x="375" y="1401"/>
                    <a:pt x="375" y="1401"/>
                    <a:pt x="375" y="1401"/>
                  </a:cubicBezTo>
                  <a:cubicBezTo>
                    <a:pt x="885" y="1401"/>
                    <a:pt x="885" y="1401"/>
                    <a:pt x="885" y="1401"/>
                  </a:cubicBezTo>
                  <a:cubicBezTo>
                    <a:pt x="885" y="1313"/>
                    <a:pt x="885" y="1313"/>
                    <a:pt x="885" y="1313"/>
                  </a:cubicBezTo>
                  <a:cubicBezTo>
                    <a:pt x="896" y="1313"/>
                    <a:pt x="896" y="1313"/>
                    <a:pt x="896" y="1313"/>
                  </a:cubicBezTo>
                  <a:cubicBezTo>
                    <a:pt x="903" y="1313"/>
                    <a:pt x="908" y="1309"/>
                    <a:pt x="908" y="1305"/>
                  </a:cubicBezTo>
                  <a:lnTo>
                    <a:pt x="908" y="1288"/>
                  </a:lnTo>
                  <a:close/>
                  <a:moveTo>
                    <a:pt x="1027" y="1206"/>
                  </a:moveTo>
                  <a:cubicBezTo>
                    <a:pt x="1003" y="1188"/>
                    <a:pt x="993" y="1161"/>
                    <a:pt x="992" y="1160"/>
                  </a:cubicBezTo>
                  <a:cubicBezTo>
                    <a:pt x="990" y="1154"/>
                    <a:pt x="993" y="1148"/>
                    <a:pt x="999" y="1146"/>
                  </a:cubicBezTo>
                  <a:cubicBezTo>
                    <a:pt x="1004" y="1144"/>
                    <a:pt x="1010" y="1147"/>
                    <a:pt x="1012" y="1152"/>
                  </a:cubicBezTo>
                  <a:cubicBezTo>
                    <a:pt x="1012" y="1153"/>
                    <a:pt x="1023" y="1180"/>
                    <a:pt x="1045" y="1193"/>
                  </a:cubicBezTo>
                  <a:cubicBezTo>
                    <a:pt x="1068" y="1185"/>
                    <a:pt x="1105" y="1166"/>
                    <a:pt x="1122" y="1150"/>
                  </a:cubicBezTo>
                  <a:cubicBezTo>
                    <a:pt x="1138" y="1135"/>
                    <a:pt x="1142" y="1088"/>
                    <a:pt x="1142" y="1062"/>
                  </a:cubicBezTo>
                  <a:cubicBezTo>
                    <a:pt x="1128" y="1047"/>
                    <a:pt x="1113" y="1030"/>
                    <a:pt x="1107" y="1023"/>
                  </a:cubicBezTo>
                  <a:cubicBezTo>
                    <a:pt x="1101" y="1015"/>
                    <a:pt x="1075" y="1007"/>
                    <a:pt x="1060" y="1004"/>
                  </a:cubicBezTo>
                  <a:cubicBezTo>
                    <a:pt x="1054" y="1003"/>
                    <a:pt x="1050" y="997"/>
                    <a:pt x="1051" y="992"/>
                  </a:cubicBezTo>
                  <a:cubicBezTo>
                    <a:pt x="1052" y="986"/>
                    <a:pt x="1058" y="982"/>
                    <a:pt x="1064" y="983"/>
                  </a:cubicBezTo>
                  <a:cubicBezTo>
                    <a:pt x="1071" y="985"/>
                    <a:pt x="1110" y="992"/>
                    <a:pt x="1124" y="1009"/>
                  </a:cubicBezTo>
                  <a:cubicBezTo>
                    <a:pt x="1129" y="1015"/>
                    <a:pt x="1140" y="1028"/>
                    <a:pt x="1152" y="1041"/>
                  </a:cubicBezTo>
                  <a:cubicBezTo>
                    <a:pt x="1169" y="1028"/>
                    <a:pt x="1192" y="989"/>
                    <a:pt x="1194" y="963"/>
                  </a:cubicBezTo>
                  <a:cubicBezTo>
                    <a:pt x="1196" y="937"/>
                    <a:pt x="1184" y="904"/>
                    <a:pt x="1168" y="888"/>
                  </a:cubicBezTo>
                  <a:cubicBezTo>
                    <a:pt x="1160" y="889"/>
                    <a:pt x="1151" y="889"/>
                    <a:pt x="1140" y="890"/>
                  </a:cubicBezTo>
                  <a:cubicBezTo>
                    <a:pt x="1121" y="891"/>
                    <a:pt x="1119" y="903"/>
                    <a:pt x="1118" y="917"/>
                  </a:cubicBezTo>
                  <a:cubicBezTo>
                    <a:pt x="1118" y="919"/>
                    <a:pt x="1118" y="920"/>
                    <a:pt x="1118" y="921"/>
                  </a:cubicBezTo>
                  <a:cubicBezTo>
                    <a:pt x="1118" y="922"/>
                    <a:pt x="1118" y="923"/>
                    <a:pt x="1118" y="924"/>
                  </a:cubicBezTo>
                  <a:cubicBezTo>
                    <a:pt x="1118" y="938"/>
                    <a:pt x="1113" y="952"/>
                    <a:pt x="1078" y="952"/>
                  </a:cubicBezTo>
                  <a:cubicBezTo>
                    <a:pt x="1063" y="952"/>
                    <a:pt x="1053" y="946"/>
                    <a:pt x="1048" y="940"/>
                  </a:cubicBezTo>
                  <a:cubicBezTo>
                    <a:pt x="1037" y="929"/>
                    <a:pt x="1037" y="913"/>
                    <a:pt x="1038" y="910"/>
                  </a:cubicBezTo>
                  <a:cubicBezTo>
                    <a:pt x="1038" y="793"/>
                    <a:pt x="1038" y="793"/>
                    <a:pt x="1038" y="793"/>
                  </a:cubicBezTo>
                  <a:cubicBezTo>
                    <a:pt x="1038" y="782"/>
                    <a:pt x="1031" y="775"/>
                    <a:pt x="1020" y="775"/>
                  </a:cubicBezTo>
                  <a:cubicBezTo>
                    <a:pt x="1012" y="775"/>
                    <a:pt x="1004" y="783"/>
                    <a:pt x="1000" y="788"/>
                  </a:cubicBezTo>
                  <a:cubicBezTo>
                    <a:pt x="1000" y="868"/>
                    <a:pt x="1000" y="868"/>
                    <a:pt x="1000" y="868"/>
                  </a:cubicBezTo>
                  <a:cubicBezTo>
                    <a:pt x="1000" y="894"/>
                    <a:pt x="985" y="910"/>
                    <a:pt x="958" y="910"/>
                  </a:cubicBezTo>
                  <a:cubicBezTo>
                    <a:pt x="931" y="910"/>
                    <a:pt x="921" y="883"/>
                    <a:pt x="919" y="869"/>
                  </a:cubicBezTo>
                  <a:cubicBezTo>
                    <a:pt x="919" y="867"/>
                    <a:pt x="919" y="867"/>
                    <a:pt x="919" y="867"/>
                  </a:cubicBezTo>
                  <a:cubicBezTo>
                    <a:pt x="919" y="796"/>
                    <a:pt x="919" y="796"/>
                    <a:pt x="919" y="796"/>
                  </a:cubicBezTo>
                  <a:cubicBezTo>
                    <a:pt x="919" y="790"/>
                    <a:pt x="924" y="785"/>
                    <a:pt x="930" y="785"/>
                  </a:cubicBezTo>
                  <a:cubicBezTo>
                    <a:pt x="935" y="785"/>
                    <a:pt x="940" y="790"/>
                    <a:pt x="940" y="796"/>
                  </a:cubicBezTo>
                  <a:cubicBezTo>
                    <a:pt x="940" y="867"/>
                    <a:pt x="940" y="867"/>
                    <a:pt x="940" y="867"/>
                  </a:cubicBezTo>
                  <a:cubicBezTo>
                    <a:pt x="941" y="870"/>
                    <a:pt x="944" y="888"/>
                    <a:pt x="958" y="888"/>
                  </a:cubicBezTo>
                  <a:cubicBezTo>
                    <a:pt x="973" y="888"/>
                    <a:pt x="979" y="883"/>
                    <a:pt x="979" y="868"/>
                  </a:cubicBezTo>
                  <a:cubicBezTo>
                    <a:pt x="979" y="782"/>
                    <a:pt x="979" y="782"/>
                    <a:pt x="979" y="782"/>
                  </a:cubicBezTo>
                  <a:cubicBezTo>
                    <a:pt x="981" y="779"/>
                    <a:pt x="981" y="779"/>
                    <a:pt x="981" y="779"/>
                  </a:cubicBezTo>
                  <a:cubicBezTo>
                    <a:pt x="982" y="776"/>
                    <a:pt x="997" y="754"/>
                    <a:pt x="1020" y="754"/>
                  </a:cubicBezTo>
                  <a:cubicBezTo>
                    <a:pt x="1043" y="754"/>
                    <a:pt x="1059" y="770"/>
                    <a:pt x="1059" y="793"/>
                  </a:cubicBezTo>
                  <a:cubicBezTo>
                    <a:pt x="1059" y="911"/>
                    <a:pt x="1059" y="911"/>
                    <a:pt x="1059" y="911"/>
                  </a:cubicBezTo>
                  <a:cubicBezTo>
                    <a:pt x="1059" y="911"/>
                    <a:pt x="1058" y="920"/>
                    <a:pt x="1064" y="926"/>
                  </a:cubicBezTo>
                  <a:cubicBezTo>
                    <a:pt x="1067" y="929"/>
                    <a:pt x="1072" y="931"/>
                    <a:pt x="1078" y="931"/>
                  </a:cubicBezTo>
                  <a:cubicBezTo>
                    <a:pt x="1096" y="931"/>
                    <a:pt x="1097" y="928"/>
                    <a:pt x="1097" y="923"/>
                  </a:cubicBezTo>
                  <a:cubicBezTo>
                    <a:pt x="1097" y="922"/>
                    <a:pt x="1097" y="921"/>
                    <a:pt x="1097" y="920"/>
                  </a:cubicBezTo>
                  <a:cubicBezTo>
                    <a:pt x="1097" y="919"/>
                    <a:pt x="1097" y="918"/>
                    <a:pt x="1097" y="917"/>
                  </a:cubicBezTo>
                  <a:cubicBezTo>
                    <a:pt x="1098" y="886"/>
                    <a:pt x="1112" y="870"/>
                    <a:pt x="1139" y="869"/>
                  </a:cubicBezTo>
                  <a:cubicBezTo>
                    <a:pt x="1150" y="868"/>
                    <a:pt x="1161" y="867"/>
                    <a:pt x="1169" y="867"/>
                  </a:cubicBezTo>
                  <a:cubicBezTo>
                    <a:pt x="1180" y="849"/>
                    <a:pt x="1183" y="825"/>
                    <a:pt x="1182" y="804"/>
                  </a:cubicBezTo>
                  <a:cubicBezTo>
                    <a:pt x="1181" y="780"/>
                    <a:pt x="1162" y="740"/>
                    <a:pt x="1125" y="719"/>
                  </a:cubicBezTo>
                  <a:cubicBezTo>
                    <a:pt x="1119" y="732"/>
                    <a:pt x="1118" y="773"/>
                    <a:pt x="1118" y="796"/>
                  </a:cubicBezTo>
                  <a:cubicBezTo>
                    <a:pt x="1118" y="802"/>
                    <a:pt x="1114" y="807"/>
                    <a:pt x="1108" y="807"/>
                  </a:cubicBezTo>
                  <a:cubicBezTo>
                    <a:pt x="1108" y="807"/>
                    <a:pt x="1108" y="807"/>
                    <a:pt x="1108" y="807"/>
                  </a:cubicBezTo>
                  <a:cubicBezTo>
                    <a:pt x="1102" y="807"/>
                    <a:pt x="1097" y="802"/>
                    <a:pt x="1097" y="796"/>
                  </a:cubicBezTo>
                  <a:cubicBezTo>
                    <a:pt x="1097" y="790"/>
                    <a:pt x="1096" y="731"/>
                    <a:pt x="1105" y="709"/>
                  </a:cubicBezTo>
                  <a:cubicBezTo>
                    <a:pt x="1110" y="700"/>
                    <a:pt x="1115" y="694"/>
                    <a:pt x="1121" y="689"/>
                  </a:cubicBezTo>
                  <a:cubicBezTo>
                    <a:pt x="1124" y="666"/>
                    <a:pt x="1122" y="641"/>
                    <a:pt x="1110" y="622"/>
                  </a:cubicBezTo>
                  <a:cubicBezTo>
                    <a:pt x="1096" y="598"/>
                    <a:pt x="1063" y="565"/>
                    <a:pt x="1024" y="563"/>
                  </a:cubicBezTo>
                  <a:cubicBezTo>
                    <a:pt x="1019" y="571"/>
                    <a:pt x="1014" y="578"/>
                    <a:pt x="1012" y="583"/>
                  </a:cubicBezTo>
                  <a:cubicBezTo>
                    <a:pt x="1007" y="591"/>
                    <a:pt x="1005" y="607"/>
                    <a:pt x="1010" y="616"/>
                  </a:cubicBezTo>
                  <a:cubicBezTo>
                    <a:pt x="1012" y="621"/>
                    <a:pt x="1016" y="623"/>
                    <a:pt x="1022" y="624"/>
                  </a:cubicBezTo>
                  <a:cubicBezTo>
                    <a:pt x="1073" y="628"/>
                    <a:pt x="1078" y="658"/>
                    <a:pt x="1078" y="670"/>
                  </a:cubicBezTo>
                  <a:cubicBezTo>
                    <a:pt x="1078" y="693"/>
                    <a:pt x="1054" y="705"/>
                    <a:pt x="1040" y="709"/>
                  </a:cubicBezTo>
                  <a:cubicBezTo>
                    <a:pt x="1039" y="709"/>
                    <a:pt x="1038" y="709"/>
                    <a:pt x="1037" y="709"/>
                  </a:cubicBezTo>
                  <a:cubicBezTo>
                    <a:pt x="1033" y="709"/>
                    <a:pt x="1028" y="706"/>
                    <a:pt x="1027" y="701"/>
                  </a:cubicBezTo>
                  <a:cubicBezTo>
                    <a:pt x="1026" y="696"/>
                    <a:pt x="1029" y="690"/>
                    <a:pt x="1035" y="688"/>
                  </a:cubicBezTo>
                  <a:cubicBezTo>
                    <a:pt x="1040" y="687"/>
                    <a:pt x="1057" y="680"/>
                    <a:pt x="1057" y="670"/>
                  </a:cubicBezTo>
                  <a:cubicBezTo>
                    <a:pt x="1057" y="656"/>
                    <a:pt x="1045" y="647"/>
                    <a:pt x="1020" y="645"/>
                  </a:cubicBezTo>
                  <a:cubicBezTo>
                    <a:pt x="1007" y="644"/>
                    <a:pt x="997" y="637"/>
                    <a:pt x="991" y="626"/>
                  </a:cubicBezTo>
                  <a:cubicBezTo>
                    <a:pt x="982" y="609"/>
                    <a:pt x="985" y="586"/>
                    <a:pt x="993" y="572"/>
                  </a:cubicBezTo>
                  <a:cubicBezTo>
                    <a:pt x="997" y="565"/>
                    <a:pt x="1004" y="555"/>
                    <a:pt x="1011" y="546"/>
                  </a:cubicBezTo>
                  <a:cubicBezTo>
                    <a:pt x="1008" y="526"/>
                    <a:pt x="998" y="506"/>
                    <a:pt x="980" y="493"/>
                  </a:cubicBezTo>
                  <a:cubicBezTo>
                    <a:pt x="957" y="476"/>
                    <a:pt x="950" y="463"/>
                    <a:pt x="881" y="475"/>
                  </a:cubicBezTo>
                  <a:cubicBezTo>
                    <a:pt x="881" y="673"/>
                    <a:pt x="881" y="673"/>
                    <a:pt x="881" y="673"/>
                  </a:cubicBezTo>
                  <a:cubicBezTo>
                    <a:pt x="900" y="663"/>
                    <a:pt x="927" y="646"/>
                    <a:pt x="931" y="625"/>
                  </a:cubicBezTo>
                  <a:cubicBezTo>
                    <a:pt x="939" y="587"/>
                    <a:pt x="935" y="549"/>
                    <a:pt x="922" y="532"/>
                  </a:cubicBezTo>
                  <a:cubicBezTo>
                    <a:pt x="919" y="527"/>
                    <a:pt x="920" y="521"/>
                    <a:pt x="924" y="517"/>
                  </a:cubicBezTo>
                  <a:cubicBezTo>
                    <a:pt x="929" y="513"/>
                    <a:pt x="936" y="514"/>
                    <a:pt x="939" y="519"/>
                  </a:cubicBezTo>
                  <a:cubicBezTo>
                    <a:pt x="956" y="541"/>
                    <a:pt x="961" y="585"/>
                    <a:pt x="952" y="629"/>
                  </a:cubicBezTo>
                  <a:cubicBezTo>
                    <a:pt x="944" y="666"/>
                    <a:pt x="897" y="689"/>
                    <a:pt x="881" y="696"/>
                  </a:cubicBezTo>
                  <a:cubicBezTo>
                    <a:pt x="881" y="960"/>
                    <a:pt x="881" y="960"/>
                    <a:pt x="881" y="960"/>
                  </a:cubicBezTo>
                  <a:cubicBezTo>
                    <a:pt x="923" y="960"/>
                    <a:pt x="923" y="960"/>
                    <a:pt x="923" y="960"/>
                  </a:cubicBezTo>
                  <a:cubicBezTo>
                    <a:pt x="923" y="960"/>
                    <a:pt x="923" y="960"/>
                    <a:pt x="923" y="960"/>
                  </a:cubicBezTo>
                  <a:cubicBezTo>
                    <a:pt x="929" y="960"/>
                    <a:pt x="934" y="964"/>
                    <a:pt x="934" y="970"/>
                  </a:cubicBezTo>
                  <a:cubicBezTo>
                    <a:pt x="934" y="976"/>
                    <a:pt x="929" y="981"/>
                    <a:pt x="923" y="981"/>
                  </a:cubicBezTo>
                  <a:cubicBezTo>
                    <a:pt x="881" y="981"/>
                    <a:pt x="881" y="981"/>
                    <a:pt x="881" y="981"/>
                  </a:cubicBezTo>
                  <a:cubicBezTo>
                    <a:pt x="881" y="1104"/>
                    <a:pt x="881" y="1104"/>
                    <a:pt x="881" y="1104"/>
                  </a:cubicBezTo>
                  <a:cubicBezTo>
                    <a:pt x="901" y="1104"/>
                    <a:pt x="947" y="1105"/>
                    <a:pt x="961" y="1104"/>
                  </a:cubicBezTo>
                  <a:cubicBezTo>
                    <a:pt x="975" y="1102"/>
                    <a:pt x="997" y="1101"/>
                    <a:pt x="1035" y="1071"/>
                  </a:cubicBezTo>
                  <a:cubicBezTo>
                    <a:pt x="1036" y="1071"/>
                    <a:pt x="1036" y="1071"/>
                    <a:pt x="1036" y="1071"/>
                  </a:cubicBezTo>
                  <a:cubicBezTo>
                    <a:pt x="1046" y="1063"/>
                    <a:pt x="1058" y="1053"/>
                    <a:pt x="1071" y="1041"/>
                  </a:cubicBezTo>
                  <a:cubicBezTo>
                    <a:pt x="1075" y="1037"/>
                    <a:pt x="1082" y="1037"/>
                    <a:pt x="1086" y="1041"/>
                  </a:cubicBezTo>
                  <a:cubicBezTo>
                    <a:pt x="1090" y="1046"/>
                    <a:pt x="1090" y="1052"/>
                    <a:pt x="1086" y="1056"/>
                  </a:cubicBezTo>
                  <a:cubicBezTo>
                    <a:pt x="1076" y="1066"/>
                    <a:pt x="1067" y="1073"/>
                    <a:pt x="1059" y="1080"/>
                  </a:cubicBezTo>
                  <a:cubicBezTo>
                    <a:pt x="1089" y="1106"/>
                    <a:pt x="1089" y="1106"/>
                    <a:pt x="1089" y="1106"/>
                  </a:cubicBezTo>
                  <a:cubicBezTo>
                    <a:pt x="1093" y="1110"/>
                    <a:pt x="1093" y="1117"/>
                    <a:pt x="1090" y="1121"/>
                  </a:cubicBezTo>
                  <a:cubicBezTo>
                    <a:pt x="1087" y="1124"/>
                    <a:pt x="1085" y="1125"/>
                    <a:pt x="1082" y="1125"/>
                  </a:cubicBezTo>
                  <a:cubicBezTo>
                    <a:pt x="1079" y="1125"/>
                    <a:pt x="1077" y="1124"/>
                    <a:pt x="1075" y="1122"/>
                  </a:cubicBezTo>
                  <a:cubicBezTo>
                    <a:pt x="1041" y="1093"/>
                    <a:pt x="1041" y="1093"/>
                    <a:pt x="1041" y="1093"/>
                  </a:cubicBezTo>
                  <a:cubicBezTo>
                    <a:pt x="1020" y="1108"/>
                    <a:pt x="1004" y="1116"/>
                    <a:pt x="991" y="1120"/>
                  </a:cubicBezTo>
                  <a:cubicBezTo>
                    <a:pt x="991" y="1120"/>
                    <a:pt x="991" y="1120"/>
                    <a:pt x="990" y="1120"/>
                  </a:cubicBezTo>
                  <a:cubicBezTo>
                    <a:pt x="971" y="1127"/>
                    <a:pt x="941" y="1143"/>
                    <a:pt x="940" y="1157"/>
                  </a:cubicBezTo>
                  <a:cubicBezTo>
                    <a:pt x="939" y="1183"/>
                    <a:pt x="943" y="1208"/>
                    <a:pt x="943" y="1208"/>
                  </a:cubicBezTo>
                  <a:cubicBezTo>
                    <a:pt x="944" y="1214"/>
                    <a:pt x="940" y="1220"/>
                    <a:pt x="934" y="1220"/>
                  </a:cubicBezTo>
                  <a:cubicBezTo>
                    <a:pt x="933" y="1221"/>
                    <a:pt x="933" y="1221"/>
                    <a:pt x="932" y="1221"/>
                  </a:cubicBezTo>
                  <a:cubicBezTo>
                    <a:pt x="927" y="1221"/>
                    <a:pt x="922" y="1217"/>
                    <a:pt x="922" y="1211"/>
                  </a:cubicBezTo>
                  <a:cubicBezTo>
                    <a:pt x="921" y="1210"/>
                    <a:pt x="918" y="1184"/>
                    <a:pt x="919" y="1156"/>
                  </a:cubicBezTo>
                  <a:cubicBezTo>
                    <a:pt x="919" y="1144"/>
                    <a:pt x="927" y="1134"/>
                    <a:pt x="936" y="1126"/>
                  </a:cubicBezTo>
                  <a:cubicBezTo>
                    <a:pt x="934" y="1126"/>
                    <a:pt x="932" y="1126"/>
                    <a:pt x="930" y="1126"/>
                  </a:cubicBezTo>
                  <a:cubicBezTo>
                    <a:pt x="912" y="1126"/>
                    <a:pt x="892" y="1125"/>
                    <a:pt x="881" y="1125"/>
                  </a:cubicBezTo>
                  <a:cubicBezTo>
                    <a:pt x="881" y="1237"/>
                    <a:pt x="881" y="1237"/>
                    <a:pt x="881" y="1237"/>
                  </a:cubicBezTo>
                  <a:cubicBezTo>
                    <a:pt x="881" y="1237"/>
                    <a:pt x="917" y="1268"/>
                    <a:pt x="962" y="1253"/>
                  </a:cubicBezTo>
                  <a:cubicBezTo>
                    <a:pt x="996" y="1242"/>
                    <a:pt x="1017" y="1219"/>
                    <a:pt x="1027" y="1206"/>
                  </a:cubicBezTo>
                  <a:close/>
                  <a:moveTo>
                    <a:pt x="1385" y="1251"/>
                  </a:moveTo>
                  <a:cubicBezTo>
                    <a:pt x="1385" y="1232"/>
                    <a:pt x="1370" y="1216"/>
                    <a:pt x="1351" y="1216"/>
                  </a:cubicBezTo>
                  <a:cubicBezTo>
                    <a:pt x="1331" y="1216"/>
                    <a:pt x="1316" y="1232"/>
                    <a:pt x="1316" y="1251"/>
                  </a:cubicBezTo>
                  <a:cubicBezTo>
                    <a:pt x="1316" y="1265"/>
                    <a:pt x="1325" y="1277"/>
                    <a:pt x="1337" y="1283"/>
                  </a:cubicBezTo>
                  <a:cubicBezTo>
                    <a:pt x="1337" y="1374"/>
                    <a:pt x="1337" y="1374"/>
                    <a:pt x="1337" y="1374"/>
                  </a:cubicBezTo>
                  <a:cubicBezTo>
                    <a:pt x="1138" y="1374"/>
                    <a:pt x="1138" y="1374"/>
                    <a:pt x="1138" y="1374"/>
                  </a:cubicBezTo>
                  <a:cubicBezTo>
                    <a:pt x="1138" y="1322"/>
                    <a:pt x="1138" y="1322"/>
                    <a:pt x="1138" y="1322"/>
                  </a:cubicBezTo>
                  <a:cubicBezTo>
                    <a:pt x="1079" y="1246"/>
                    <a:pt x="1079" y="1246"/>
                    <a:pt x="1079" y="1246"/>
                  </a:cubicBezTo>
                  <a:cubicBezTo>
                    <a:pt x="1088" y="1236"/>
                    <a:pt x="1088" y="1236"/>
                    <a:pt x="1088" y="1236"/>
                  </a:cubicBezTo>
                  <a:cubicBezTo>
                    <a:pt x="1093" y="1232"/>
                    <a:pt x="1094" y="1225"/>
                    <a:pt x="1090" y="1222"/>
                  </a:cubicBezTo>
                  <a:cubicBezTo>
                    <a:pt x="1078" y="1210"/>
                    <a:pt x="1078" y="1210"/>
                    <a:pt x="1078" y="1210"/>
                  </a:cubicBezTo>
                  <a:cubicBezTo>
                    <a:pt x="1043" y="1226"/>
                    <a:pt x="1043" y="1226"/>
                    <a:pt x="1043" y="1226"/>
                  </a:cubicBezTo>
                  <a:cubicBezTo>
                    <a:pt x="1026" y="1262"/>
                    <a:pt x="1026" y="1262"/>
                    <a:pt x="1026" y="1262"/>
                  </a:cubicBezTo>
                  <a:cubicBezTo>
                    <a:pt x="1038" y="1274"/>
                    <a:pt x="1038" y="1274"/>
                    <a:pt x="1038" y="1274"/>
                  </a:cubicBezTo>
                  <a:cubicBezTo>
                    <a:pt x="1042" y="1277"/>
                    <a:pt x="1048" y="1276"/>
                    <a:pt x="1053" y="1271"/>
                  </a:cubicBezTo>
                  <a:cubicBezTo>
                    <a:pt x="1060" y="1265"/>
                    <a:pt x="1060" y="1265"/>
                    <a:pt x="1060" y="1265"/>
                  </a:cubicBezTo>
                  <a:cubicBezTo>
                    <a:pt x="1111" y="1331"/>
                    <a:pt x="1111" y="1331"/>
                    <a:pt x="1111" y="1331"/>
                  </a:cubicBezTo>
                  <a:cubicBezTo>
                    <a:pt x="1111" y="1401"/>
                    <a:pt x="1111" y="1401"/>
                    <a:pt x="1111" y="1401"/>
                  </a:cubicBezTo>
                  <a:cubicBezTo>
                    <a:pt x="1364" y="1401"/>
                    <a:pt x="1364" y="1401"/>
                    <a:pt x="1364" y="1401"/>
                  </a:cubicBezTo>
                  <a:cubicBezTo>
                    <a:pt x="1364" y="1283"/>
                    <a:pt x="1364" y="1283"/>
                    <a:pt x="1364" y="1283"/>
                  </a:cubicBezTo>
                  <a:cubicBezTo>
                    <a:pt x="1376" y="1277"/>
                    <a:pt x="1385" y="1265"/>
                    <a:pt x="1385" y="1251"/>
                  </a:cubicBezTo>
                  <a:close/>
                  <a:moveTo>
                    <a:pt x="1385" y="1114"/>
                  </a:moveTo>
                  <a:cubicBezTo>
                    <a:pt x="1385" y="1095"/>
                    <a:pt x="1370" y="1080"/>
                    <a:pt x="1351" y="1080"/>
                  </a:cubicBezTo>
                  <a:cubicBezTo>
                    <a:pt x="1336" y="1080"/>
                    <a:pt x="1324" y="1089"/>
                    <a:pt x="1318" y="1101"/>
                  </a:cubicBezTo>
                  <a:cubicBezTo>
                    <a:pt x="1275" y="1102"/>
                    <a:pt x="1275" y="1102"/>
                    <a:pt x="1275" y="1102"/>
                  </a:cubicBezTo>
                  <a:cubicBezTo>
                    <a:pt x="1210" y="1073"/>
                    <a:pt x="1210" y="1073"/>
                    <a:pt x="1210" y="1073"/>
                  </a:cubicBezTo>
                  <a:cubicBezTo>
                    <a:pt x="1214" y="1063"/>
                    <a:pt x="1214" y="1063"/>
                    <a:pt x="1214" y="1063"/>
                  </a:cubicBezTo>
                  <a:cubicBezTo>
                    <a:pt x="1217" y="1057"/>
                    <a:pt x="1216" y="1051"/>
                    <a:pt x="1212" y="1049"/>
                  </a:cubicBezTo>
                  <a:cubicBezTo>
                    <a:pt x="1196" y="1041"/>
                    <a:pt x="1196" y="1041"/>
                    <a:pt x="1196" y="1041"/>
                  </a:cubicBezTo>
                  <a:cubicBezTo>
                    <a:pt x="1169" y="1069"/>
                    <a:pt x="1169" y="1069"/>
                    <a:pt x="1169" y="1069"/>
                  </a:cubicBezTo>
                  <a:cubicBezTo>
                    <a:pt x="1165" y="1108"/>
                    <a:pt x="1165" y="1108"/>
                    <a:pt x="1165" y="1108"/>
                  </a:cubicBezTo>
                  <a:cubicBezTo>
                    <a:pt x="1180" y="1115"/>
                    <a:pt x="1180" y="1115"/>
                    <a:pt x="1180" y="1115"/>
                  </a:cubicBezTo>
                  <a:cubicBezTo>
                    <a:pt x="1184" y="1117"/>
                    <a:pt x="1190" y="1114"/>
                    <a:pt x="1193" y="1108"/>
                  </a:cubicBezTo>
                  <a:cubicBezTo>
                    <a:pt x="1198" y="1097"/>
                    <a:pt x="1198" y="1097"/>
                    <a:pt x="1198" y="1097"/>
                  </a:cubicBezTo>
                  <a:cubicBezTo>
                    <a:pt x="1270" y="1129"/>
                    <a:pt x="1270" y="1129"/>
                    <a:pt x="1270" y="1129"/>
                  </a:cubicBezTo>
                  <a:cubicBezTo>
                    <a:pt x="1319" y="1128"/>
                    <a:pt x="1319" y="1128"/>
                    <a:pt x="1319" y="1128"/>
                  </a:cubicBezTo>
                  <a:cubicBezTo>
                    <a:pt x="1324" y="1140"/>
                    <a:pt x="1336" y="1149"/>
                    <a:pt x="1351" y="1149"/>
                  </a:cubicBezTo>
                  <a:cubicBezTo>
                    <a:pt x="1370" y="1149"/>
                    <a:pt x="1385" y="1133"/>
                    <a:pt x="1385" y="1114"/>
                  </a:cubicBezTo>
                  <a:close/>
                  <a:moveTo>
                    <a:pt x="1385" y="864"/>
                  </a:moveTo>
                  <a:cubicBezTo>
                    <a:pt x="1385" y="845"/>
                    <a:pt x="1370" y="830"/>
                    <a:pt x="1351" y="830"/>
                  </a:cubicBezTo>
                  <a:cubicBezTo>
                    <a:pt x="1333" y="830"/>
                    <a:pt x="1318" y="844"/>
                    <a:pt x="1316" y="861"/>
                  </a:cubicBezTo>
                  <a:cubicBezTo>
                    <a:pt x="1303" y="865"/>
                    <a:pt x="1303" y="865"/>
                    <a:pt x="1303" y="865"/>
                  </a:cubicBezTo>
                  <a:cubicBezTo>
                    <a:pt x="1239" y="869"/>
                    <a:pt x="1239" y="869"/>
                    <a:pt x="1239" y="869"/>
                  </a:cubicBezTo>
                  <a:cubicBezTo>
                    <a:pt x="1239" y="859"/>
                    <a:pt x="1239" y="859"/>
                    <a:pt x="1239" y="859"/>
                  </a:cubicBezTo>
                  <a:cubicBezTo>
                    <a:pt x="1239" y="852"/>
                    <a:pt x="1235" y="847"/>
                    <a:pt x="1230" y="847"/>
                  </a:cubicBezTo>
                  <a:cubicBezTo>
                    <a:pt x="1213" y="847"/>
                    <a:pt x="1213" y="847"/>
                    <a:pt x="1213" y="847"/>
                  </a:cubicBezTo>
                  <a:cubicBezTo>
                    <a:pt x="1200" y="884"/>
                    <a:pt x="1200" y="884"/>
                    <a:pt x="1200" y="884"/>
                  </a:cubicBezTo>
                  <a:cubicBezTo>
                    <a:pt x="1213" y="921"/>
                    <a:pt x="1213" y="921"/>
                    <a:pt x="1213" y="921"/>
                  </a:cubicBezTo>
                  <a:cubicBezTo>
                    <a:pt x="1230" y="921"/>
                    <a:pt x="1230" y="921"/>
                    <a:pt x="1230" y="921"/>
                  </a:cubicBezTo>
                  <a:cubicBezTo>
                    <a:pt x="1235" y="921"/>
                    <a:pt x="1239" y="915"/>
                    <a:pt x="1239" y="909"/>
                  </a:cubicBezTo>
                  <a:cubicBezTo>
                    <a:pt x="1239" y="896"/>
                    <a:pt x="1239" y="896"/>
                    <a:pt x="1239" y="896"/>
                  </a:cubicBezTo>
                  <a:cubicBezTo>
                    <a:pt x="1308" y="891"/>
                    <a:pt x="1308" y="891"/>
                    <a:pt x="1308" y="891"/>
                  </a:cubicBezTo>
                  <a:cubicBezTo>
                    <a:pt x="1324" y="886"/>
                    <a:pt x="1324" y="886"/>
                    <a:pt x="1324" y="886"/>
                  </a:cubicBezTo>
                  <a:cubicBezTo>
                    <a:pt x="1330" y="894"/>
                    <a:pt x="1340" y="899"/>
                    <a:pt x="1351" y="899"/>
                  </a:cubicBezTo>
                  <a:cubicBezTo>
                    <a:pt x="1370" y="899"/>
                    <a:pt x="1385" y="884"/>
                    <a:pt x="1385" y="864"/>
                  </a:cubicBezTo>
                  <a:close/>
                  <a:moveTo>
                    <a:pt x="1385" y="653"/>
                  </a:moveTo>
                  <a:cubicBezTo>
                    <a:pt x="1385" y="634"/>
                    <a:pt x="1370" y="618"/>
                    <a:pt x="1351" y="618"/>
                  </a:cubicBezTo>
                  <a:cubicBezTo>
                    <a:pt x="1336" y="618"/>
                    <a:pt x="1324" y="627"/>
                    <a:pt x="1319" y="639"/>
                  </a:cubicBezTo>
                  <a:cubicBezTo>
                    <a:pt x="1246" y="639"/>
                    <a:pt x="1246" y="639"/>
                    <a:pt x="1246" y="639"/>
                  </a:cubicBezTo>
                  <a:cubicBezTo>
                    <a:pt x="1177" y="668"/>
                    <a:pt x="1177" y="668"/>
                    <a:pt x="1177" y="668"/>
                  </a:cubicBezTo>
                  <a:cubicBezTo>
                    <a:pt x="1174" y="659"/>
                    <a:pt x="1174" y="659"/>
                    <a:pt x="1174" y="659"/>
                  </a:cubicBezTo>
                  <a:cubicBezTo>
                    <a:pt x="1172" y="653"/>
                    <a:pt x="1166" y="649"/>
                    <a:pt x="1162" y="651"/>
                  </a:cubicBezTo>
                  <a:cubicBezTo>
                    <a:pt x="1146" y="656"/>
                    <a:pt x="1146" y="656"/>
                    <a:pt x="1146" y="656"/>
                  </a:cubicBezTo>
                  <a:cubicBezTo>
                    <a:pt x="1145" y="695"/>
                    <a:pt x="1145" y="695"/>
                    <a:pt x="1145" y="695"/>
                  </a:cubicBezTo>
                  <a:cubicBezTo>
                    <a:pt x="1170" y="726"/>
                    <a:pt x="1170" y="726"/>
                    <a:pt x="1170" y="726"/>
                  </a:cubicBezTo>
                  <a:cubicBezTo>
                    <a:pt x="1186" y="720"/>
                    <a:pt x="1186" y="720"/>
                    <a:pt x="1186" y="720"/>
                  </a:cubicBezTo>
                  <a:cubicBezTo>
                    <a:pt x="1190" y="719"/>
                    <a:pt x="1192" y="712"/>
                    <a:pt x="1190" y="706"/>
                  </a:cubicBezTo>
                  <a:cubicBezTo>
                    <a:pt x="1186" y="694"/>
                    <a:pt x="1186" y="694"/>
                    <a:pt x="1186" y="694"/>
                  </a:cubicBezTo>
                  <a:cubicBezTo>
                    <a:pt x="1251" y="666"/>
                    <a:pt x="1251" y="666"/>
                    <a:pt x="1251" y="666"/>
                  </a:cubicBezTo>
                  <a:cubicBezTo>
                    <a:pt x="1319" y="666"/>
                    <a:pt x="1319" y="666"/>
                    <a:pt x="1319" y="666"/>
                  </a:cubicBezTo>
                  <a:cubicBezTo>
                    <a:pt x="1324" y="678"/>
                    <a:pt x="1336" y="687"/>
                    <a:pt x="1351" y="687"/>
                  </a:cubicBezTo>
                  <a:cubicBezTo>
                    <a:pt x="1370" y="687"/>
                    <a:pt x="1385" y="672"/>
                    <a:pt x="1385" y="653"/>
                  </a:cubicBezTo>
                  <a:close/>
                  <a:moveTo>
                    <a:pt x="1385" y="432"/>
                  </a:moveTo>
                  <a:cubicBezTo>
                    <a:pt x="1385" y="413"/>
                    <a:pt x="1370" y="397"/>
                    <a:pt x="1351" y="397"/>
                  </a:cubicBezTo>
                  <a:cubicBezTo>
                    <a:pt x="1331" y="397"/>
                    <a:pt x="1316" y="413"/>
                    <a:pt x="1316" y="432"/>
                  </a:cubicBezTo>
                  <a:cubicBezTo>
                    <a:pt x="1316" y="446"/>
                    <a:pt x="1325" y="459"/>
                    <a:pt x="1337" y="464"/>
                  </a:cubicBezTo>
                  <a:cubicBezTo>
                    <a:pt x="1337" y="540"/>
                    <a:pt x="1337" y="540"/>
                    <a:pt x="1337" y="540"/>
                  </a:cubicBezTo>
                  <a:cubicBezTo>
                    <a:pt x="1221" y="540"/>
                    <a:pt x="1221" y="540"/>
                    <a:pt x="1221" y="540"/>
                  </a:cubicBezTo>
                  <a:cubicBezTo>
                    <a:pt x="1117" y="448"/>
                    <a:pt x="1117" y="448"/>
                    <a:pt x="1117" y="448"/>
                  </a:cubicBezTo>
                  <a:cubicBezTo>
                    <a:pt x="1058" y="508"/>
                    <a:pt x="1058" y="508"/>
                    <a:pt x="1058" y="508"/>
                  </a:cubicBezTo>
                  <a:cubicBezTo>
                    <a:pt x="1048" y="497"/>
                    <a:pt x="1048" y="497"/>
                    <a:pt x="1048" y="497"/>
                  </a:cubicBezTo>
                  <a:cubicBezTo>
                    <a:pt x="1043" y="492"/>
                    <a:pt x="1036" y="491"/>
                    <a:pt x="1033" y="495"/>
                  </a:cubicBezTo>
                  <a:cubicBezTo>
                    <a:pt x="1021" y="507"/>
                    <a:pt x="1021" y="507"/>
                    <a:pt x="1021" y="507"/>
                  </a:cubicBezTo>
                  <a:cubicBezTo>
                    <a:pt x="1038" y="542"/>
                    <a:pt x="1038" y="542"/>
                    <a:pt x="1038" y="542"/>
                  </a:cubicBezTo>
                  <a:cubicBezTo>
                    <a:pt x="1073" y="558"/>
                    <a:pt x="1073" y="558"/>
                    <a:pt x="1073" y="558"/>
                  </a:cubicBezTo>
                  <a:cubicBezTo>
                    <a:pt x="1085" y="546"/>
                    <a:pt x="1085" y="546"/>
                    <a:pt x="1085" y="546"/>
                  </a:cubicBezTo>
                  <a:cubicBezTo>
                    <a:pt x="1088" y="543"/>
                    <a:pt x="1087" y="537"/>
                    <a:pt x="1083" y="532"/>
                  </a:cubicBezTo>
                  <a:cubicBezTo>
                    <a:pt x="1077" y="527"/>
                    <a:pt x="1077" y="527"/>
                    <a:pt x="1077" y="527"/>
                  </a:cubicBezTo>
                  <a:cubicBezTo>
                    <a:pt x="1118" y="485"/>
                    <a:pt x="1118" y="485"/>
                    <a:pt x="1118" y="485"/>
                  </a:cubicBezTo>
                  <a:cubicBezTo>
                    <a:pt x="1211" y="566"/>
                    <a:pt x="1211" y="566"/>
                    <a:pt x="1211" y="566"/>
                  </a:cubicBezTo>
                  <a:cubicBezTo>
                    <a:pt x="1364" y="566"/>
                    <a:pt x="1364" y="566"/>
                    <a:pt x="1364" y="566"/>
                  </a:cubicBezTo>
                  <a:cubicBezTo>
                    <a:pt x="1364" y="464"/>
                    <a:pt x="1364" y="464"/>
                    <a:pt x="1364" y="464"/>
                  </a:cubicBezTo>
                  <a:cubicBezTo>
                    <a:pt x="1376" y="459"/>
                    <a:pt x="1385" y="446"/>
                    <a:pt x="1385" y="43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1368CD40-1784-4EF3-8D7F-8C64ACA49F9A}"/>
                </a:ext>
              </a:extLst>
            </p:cNvPr>
            <p:cNvSpPr>
              <a:spLocks noEditPoints="1"/>
            </p:cNvSpPr>
            <p:nvPr/>
          </p:nvSpPr>
          <p:spPr bwMode="auto">
            <a:xfrm>
              <a:off x="3008320" y="2334290"/>
              <a:ext cx="522125" cy="524027"/>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790 w 1706"/>
                <a:gd name="T11" fmla="*/ 1403 h 1706"/>
                <a:gd name="T12" fmla="*/ 175 w 1706"/>
                <a:gd name="T13" fmla="*/ 788 h 1706"/>
                <a:gd name="T14" fmla="*/ 790 w 1706"/>
                <a:gd name="T15" fmla="*/ 173 h 1706"/>
                <a:gd name="T16" fmla="*/ 1405 w 1706"/>
                <a:gd name="T17" fmla="*/ 788 h 1706"/>
                <a:gd name="T18" fmla="*/ 1349 w 1706"/>
                <a:gd name="T19" fmla="*/ 1046 h 1706"/>
                <a:gd name="T20" fmla="*/ 1274 w 1706"/>
                <a:gd name="T21" fmla="*/ 1004 h 1706"/>
                <a:gd name="T22" fmla="*/ 1320 w 1706"/>
                <a:gd name="T23" fmla="*/ 788 h 1706"/>
                <a:gd name="T24" fmla="*/ 790 w 1706"/>
                <a:gd name="T25" fmla="*/ 258 h 1706"/>
                <a:gd name="T26" fmla="*/ 261 w 1706"/>
                <a:gd name="T27" fmla="*/ 788 h 1706"/>
                <a:gd name="T28" fmla="*/ 790 w 1706"/>
                <a:gd name="T29" fmla="*/ 1317 h 1706"/>
                <a:gd name="T30" fmla="*/ 1013 w 1706"/>
                <a:gd name="T31" fmla="*/ 1268 h 1706"/>
                <a:gd name="T32" fmla="*/ 1054 w 1706"/>
                <a:gd name="T33" fmla="*/ 1344 h 1706"/>
                <a:gd name="T34" fmla="*/ 790 w 1706"/>
                <a:gd name="T35" fmla="*/ 1403 h 1706"/>
                <a:gd name="T36" fmla="*/ 790 w 1706"/>
                <a:gd name="T37" fmla="*/ 545 h 1706"/>
                <a:gd name="T38" fmla="*/ 547 w 1706"/>
                <a:gd name="T39" fmla="*/ 788 h 1706"/>
                <a:gd name="T40" fmla="*/ 790 w 1706"/>
                <a:gd name="T41" fmla="*/ 1031 h 1706"/>
                <a:gd name="T42" fmla="*/ 877 w 1706"/>
                <a:gd name="T43" fmla="*/ 1015 h 1706"/>
                <a:gd name="T44" fmla="*/ 916 w 1706"/>
                <a:gd name="T45" fmla="*/ 1088 h 1706"/>
                <a:gd name="T46" fmla="*/ 790 w 1706"/>
                <a:gd name="T47" fmla="*/ 1114 h 1706"/>
                <a:gd name="T48" fmla="*/ 464 w 1706"/>
                <a:gd name="T49" fmla="*/ 788 h 1706"/>
                <a:gd name="T50" fmla="*/ 790 w 1706"/>
                <a:gd name="T51" fmla="*/ 462 h 1706"/>
                <a:gd name="T52" fmla="*/ 1116 w 1706"/>
                <a:gd name="T53" fmla="*/ 788 h 1706"/>
                <a:gd name="T54" fmla="*/ 1095 w 1706"/>
                <a:gd name="T55" fmla="*/ 903 h 1706"/>
                <a:gd name="T56" fmla="*/ 1021 w 1706"/>
                <a:gd name="T57" fmla="*/ 862 h 1706"/>
                <a:gd name="T58" fmla="*/ 1033 w 1706"/>
                <a:gd name="T59" fmla="*/ 788 h 1706"/>
                <a:gd name="T60" fmla="*/ 790 w 1706"/>
                <a:gd name="T61" fmla="*/ 545 h 1706"/>
                <a:gd name="T62" fmla="*/ 1219 w 1706"/>
                <a:gd name="T63" fmla="*/ 1213 h 1706"/>
                <a:gd name="T64" fmla="*/ 1219 w 1706"/>
                <a:gd name="T65" fmla="*/ 1533 h 1706"/>
                <a:gd name="T66" fmla="*/ 837 w 1706"/>
                <a:gd name="T67" fmla="*/ 823 h 1706"/>
                <a:gd name="T68" fmla="*/ 1531 w 1706"/>
                <a:gd name="T69" fmla="*/ 1213 h 1706"/>
                <a:gd name="T70" fmla="*/ 1219 w 1706"/>
                <a:gd name="T71" fmla="*/ 1213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790" y="1403"/>
                  </a:moveTo>
                  <a:cubicBezTo>
                    <a:pt x="450" y="1403"/>
                    <a:pt x="175" y="1127"/>
                    <a:pt x="175" y="788"/>
                  </a:cubicBezTo>
                  <a:cubicBezTo>
                    <a:pt x="175" y="448"/>
                    <a:pt x="450" y="173"/>
                    <a:pt x="790" y="173"/>
                  </a:cubicBezTo>
                  <a:cubicBezTo>
                    <a:pt x="1130" y="173"/>
                    <a:pt x="1405" y="448"/>
                    <a:pt x="1405" y="788"/>
                  </a:cubicBezTo>
                  <a:cubicBezTo>
                    <a:pt x="1405" y="880"/>
                    <a:pt x="1385" y="967"/>
                    <a:pt x="1349" y="1046"/>
                  </a:cubicBezTo>
                  <a:cubicBezTo>
                    <a:pt x="1274" y="1004"/>
                    <a:pt x="1274" y="1004"/>
                    <a:pt x="1274" y="1004"/>
                  </a:cubicBezTo>
                  <a:cubicBezTo>
                    <a:pt x="1303" y="938"/>
                    <a:pt x="1320" y="865"/>
                    <a:pt x="1320" y="788"/>
                  </a:cubicBezTo>
                  <a:cubicBezTo>
                    <a:pt x="1320" y="495"/>
                    <a:pt x="1083" y="258"/>
                    <a:pt x="790" y="258"/>
                  </a:cubicBezTo>
                  <a:cubicBezTo>
                    <a:pt x="498" y="258"/>
                    <a:pt x="261" y="495"/>
                    <a:pt x="261" y="788"/>
                  </a:cubicBezTo>
                  <a:cubicBezTo>
                    <a:pt x="261" y="1080"/>
                    <a:pt x="498" y="1317"/>
                    <a:pt x="790" y="1317"/>
                  </a:cubicBezTo>
                  <a:cubicBezTo>
                    <a:pt x="870" y="1317"/>
                    <a:pt x="945" y="1300"/>
                    <a:pt x="1013" y="1268"/>
                  </a:cubicBezTo>
                  <a:cubicBezTo>
                    <a:pt x="1054" y="1344"/>
                    <a:pt x="1054" y="1344"/>
                    <a:pt x="1054" y="1344"/>
                  </a:cubicBezTo>
                  <a:cubicBezTo>
                    <a:pt x="974" y="1382"/>
                    <a:pt x="885" y="1403"/>
                    <a:pt x="790" y="1403"/>
                  </a:cubicBezTo>
                  <a:close/>
                  <a:moveTo>
                    <a:pt x="790" y="545"/>
                  </a:moveTo>
                  <a:cubicBezTo>
                    <a:pt x="656" y="545"/>
                    <a:pt x="547" y="654"/>
                    <a:pt x="547" y="788"/>
                  </a:cubicBezTo>
                  <a:cubicBezTo>
                    <a:pt x="547" y="922"/>
                    <a:pt x="656" y="1031"/>
                    <a:pt x="790" y="1031"/>
                  </a:cubicBezTo>
                  <a:cubicBezTo>
                    <a:pt x="821" y="1031"/>
                    <a:pt x="850" y="1025"/>
                    <a:pt x="877" y="1015"/>
                  </a:cubicBezTo>
                  <a:cubicBezTo>
                    <a:pt x="916" y="1088"/>
                    <a:pt x="916" y="1088"/>
                    <a:pt x="916" y="1088"/>
                  </a:cubicBezTo>
                  <a:cubicBezTo>
                    <a:pt x="878" y="1104"/>
                    <a:pt x="835" y="1114"/>
                    <a:pt x="790" y="1114"/>
                  </a:cubicBezTo>
                  <a:cubicBezTo>
                    <a:pt x="610" y="1114"/>
                    <a:pt x="464" y="968"/>
                    <a:pt x="464" y="788"/>
                  </a:cubicBezTo>
                  <a:cubicBezTo>
                    <a:pt x="464" y="608"/>
                    <a:pt x="610" y="462"/>
                    <a:pt x="790" y="462"/>
                  </a:cubicBezTo>
                  <a:cubicBezTo>
                    <a:pt x="970" y="462"/>
                    <a:pt x="1116" y="608"/>
                    <a:pt x="1116" y="788"/>
                  </a:cubicBezTo>
                  <a:cubicBezTo>
                    <a:pt x="1116" y="828"/>
                    <a:pt x="1108" y="867"/>
                    <a:pt x="1095" y="903"/>
                  </a:cubicBezTo>
                  <a:cubicBezTo>
                    <a:pt x="1021" y="862"/>
                    <a:pt x="1021" y="862"/>
                    <a:pt x="1021" y="862"/>
                  </a:cubicBezTo>
                  <a:cubicBezTo>
                    <a:pt x="1029" y="839"/>
                    <a:pt x="1033" y="814"/>
                    <a:pt x="1033" y="788"/>
                  </a:cubicBezTo>
                  <a:cubicBezTo>
                    <a:pt x="1033" y="654"/>
                    <a:pt x="924" y="545"/>
                    <a:pt x="790" y="545"/>
                  </a:cubicBezTo>
                  <a:close/>
                  <a:moveTo>
                    <a:pt x="1219" y="1213"/>
                  </a:moveTo>
                  <a:cubicBezTo>
                    <a:pt x="1219" y="1533"/>
                    <a:pt x="1219" y="1533"/>
                    <a:pt x="1219" y="1533"/>
                  </a:cubicBezTo>
                  <a:cubicBezTo>
                    <a:pt x="837" y="823"/>
                    <a:pt x="837" y="823"/>
                    <a:pt x="837" y="823"/>
                  </a:cubicBezTo>
                  <a:cubicBezTo>
                    <a:pt x="1531" y="1213"/>
                    <a:pt x="1531" y="1213"/>
                    <a:pt x="1531" y="1213"/>
                  </a:cubicBezTo>
                  <a:lnTo>
                    <a:pt x="1219" y="1213"/>
                  </a:lnTo>
                  <a:close/>
                </a:path>
              </a:pathLst>
            </a:custGeom>
            <a:solidFill>
              <a:srgbClr val="7F2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A77D53B1-9A85-419E-A330-1BE9673FC41D}"/>
                </a:ext>
              </a:extLst>
            </p:cNvPr>
            <p:cNvSpPr>
              <a:spLocks noEditPoints="1"/>
            </p:cNvSpPr>
            <p:nvPr/>
          </p:nvSpPr>
          <p:spPr bwMode="auto">
            <a:xfrm>
              <a:off x="3633590" y="2336192"/>
              <a:ext cx="518320" cy="520223"/>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1384 w 1706"/>
                <a:gd name="T11" fmla="*/ 1002 h 1706"/>
                <a:gd name="T12" fmla="*/ 854 w 1706"/>
                <a:gd name="T13" fmla="*/ 1579 h 1706"/>
                <a:gd name="T14" fmla="*/ 854 w 1706"/>
                <a:gd name="T15" fmla="*/ 1580 h 1706"/>
                <a:gd name="T16" fmla="*/ 853 w 1706"/>
                <a:gd name="T17" fmla="*/ 1580 h 1706"/>
                <a:gd name="T18" fmla="*/ 853 w 1706"/>
                <a:gd name="T19" fmla="*/ 1580 h 1706"/>
                <a:gd name="T20" fmla="*/ 853 w 1706"/>
                <a:gd name="T21" fmla="*/ 1579 h 1706"/>
                <a:gd name="T22" fmla="*/ 323 w 1706"/>
                <a:gd name="T23" fmla="*/ 1002 h 1706"/>
                <a:gd name="T24" fmla="*/ 287 w 1706"/>
                <a:gd name="T25" fmla="*/ 408 h 1706"/>
                <a:gd name="T26" fmla="*/ 853 w 1706"/>
                <a:gd name="T27" fmla="*/ 192 h 1706"/>
                <a:gd name="T28" fmla="*/ 853 w 1706"/>
                <a:gd name="T29" fmla="*/ 192 h 1706"/>
                <a:gd name="T30" fmla="*/ 853 w 1706"/>
                <a:gd name="T31" fmla="*/ 192 h 1706"/>
                <a:gd name="T32" fmla="*/ 854 w 1706"/>
                <a:gd name="T33" fmla="*/ 192 h 1706"/>
                <a:gd name="T34" fmla="*/ 854 w 1706"/>
                <a:gd name="T35" fmla="*/ 192 h 1706"/>
                <a:gd name="T36" fmla="*/ 1420 w 1706"/>
                <a:gd name="T37" fmla="*/ 408 h 1706"/>
                <a:gd name="T38" fmla="*/ 1384 w 1706"/>
                <a:gd name="T39" fmla="*/ 1002 h 1706"/>
                <a:gd name="T40" fmla="*/ 1035 w 1706"/>
                <a:gd name="T41" fmla="*/ 706 h 1706"/>
                <a:gd name="T42" fmla="*/ 1028 w 1706"/>
                <a:gd name="T43" fmla="*/ 706 h 1706"/>
                <a:gd name="T44" fmla="*/ 1028 w 1706"/>
                <a:gd name="T45" fmla="*/ 643 h 1706"/>
                <a:gd name="T46" fmla="*/ 853 w 1706"/>
                <a:gd name="T47" fmla="*/ 463 h 1706"/>
                <a:gd name="T48" fmla="*/ 678 w 1706"/>
                <a:gd name="T49" fmla="*/ 643 h 1706"/>
                <a:gd name="T50" fmla="*/ 678 w 1706"/>
                <a:gd name="T51" fmla="*/ 706 h 1706"/>
                <a:gd name="T52" fmla="*/ 672 w 1706"/>
                <a:gd name="T53" fmla="*/ 706 h 1706"/>
                <a:gd name="T54" fmla="*/ 626 w 1706"/>
                <a:gd name="T55" fmla="*/ 754 h 1706"/>
                <a:gd name="T56" fmla="*/ 626 w 1706"/>
                <a:gd name="T57" fmla="*/ 1040 h 1706"/>
                <a:gd name="T58" fmla="*/ 672 w 1706"/>
                <a:gd name="T59" fmla="*/ 1088 h 1706"/>
                <a:gd name="T60" fmla="*/ 1035 w 1706"/>
                <a:gd name="T61" fmla="*/ 1088 h 1706"/>
                <a:gd name="T62" fmla="*/ 1081 w 1706"/>
                <a:gd name="T63" fmla="*/ 1040 h 1706"/>
                <a:gd name="T64" fmla="*/ 1081 w 1706"/>
                <a:gd name="T65" fmla="*/ 754 h 1706"/>
                <a:gd name="T66" fmla="*/ 1035 w 1706"/>
                <a:gd name="T67" fmla="*/ 706 h 1706"/>
                <a:gd name="T68" fmla="*/ 978 w 1706"/>
                <a:gd name="T69" fmla="*/ 706 h 1706"/>
                <a:gd name="T70" fmla="*/ 728 w 1706"/>
                <a:gd name="T71" fmla="*/ 706 h 1706"/>
                <a:gd name="T72" fmla="*/ 728 w 1706"/>
                <a:gd name="T73" fmla="*/ 643 h 1706"/>
                <a:gd name="T74" fmla="*/ 853 w 1706"/>
                <a:gd name="T75" fmla="*/ 514 h 1706"/>
                <a:gd name="T76" fmla="*/ 978 w 1706"/>
                <a:gd name="T77" fmla="*/ 643 h 1706"/>
                <a:gd name="T78" fmla="*/ 978 w 1706"/>
                <a:gd name="T79" fmla="*/ 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384" y="1002"/>
                  </a:moveTo>
                  <a:cubicBezTo>
                    <a:pt x="1221" y="1338"/>
                    <a:pt x="870" y="1569"/>
                    <a:pt x="854" y="1579"/>
                  </a:cubicBezTo>
                  <a:cubicBezTo>
                    <a:pt x="854" y="1580"/>
                    <a:pt x="854" y="1580"/>
                    <a:pt x="854" y="1580"/>
                  </a:cubicBezTo>
                  <a:cubicBezTo>
                    <a:pt x="854" y="1580"/>
                    <a:pt x="854" y="1580"/>
                    <a:pt x="853" y="1580"/>
                  </a:cubicBezTo>
                  <a:cubicBezTo>
                    <a:pt x="853" y="1580"/>
                    <a:pt x="853" y="1580"/>
                    <a:pt x="853" y="1580"/>
                  </a:cubicBezTo>
                  <a:cubicBezTo>
                    <a:pt x="853" y="1579"/>
                    <a:pt x="853" y="1579"/>
                    <a:pt x="853" y="1579"/>
                  </a:cubicBezTo>
                  <a:cubicBezTo>
                    <a:pt x="837" y="1569"/>
                    <a:pt x="486" y="1338"/>
                    <a:pt x="323" y="1002"/>
                  </a:cubicBezTo>
                  <a:cubicBezTo>
                    <a:pt x="225" y="800"/>
                    <a:pt x="284" y="412"/>
                    <a:pt x="287" y="408"/>
                  </a:cubicBezTo>
                  <a:cubicBezTo>
                    <a:pt x="853" y="192"/>
                    <a:pt x="853" y="192"/>
                    <a:pt x="853" y="192"/>
                  </a:cubicBezTo>
                  <a:cubicBezTo>
                    <a:pt x="853" y="192"/>
                    <a:pt x="853" y="192"/>
                    <a:pt x="853" y="192"/>
                  </a:cubicBezTo>
                  <a:cubicBezTo>
                    <a:pt x="853" y="192"/>
                    <a:pt x="853" y="192"/>
                    <a:pt x="853" y="192"/>
                  </a:cubicBezTo>
                  <a:cubicBezTo>
                    <a:pt x="854" y="192"/>
                    <a:pt x="854" y="192"/>
                    <a:pt x="854" y="192"/>
                  </a:cubicBezTo>
                  <a:cubicBezTo>
                    <a:pt x="854" y="192"/>
                    <a:pt x="854" y="192"/>
                    <a:pt x="854" y="192"/>
                  </a:cubicBezTo>
                  <a:cubicBezTo>
                    <a:pt x="1420" y="408"/>
                    <a:pt x="1420" y="408"/>
                    <a:pt x="1420" y="408"/>
                  </a:cubicBezTo>
                  <a:cubicBezTo>
                    <a:pt x="1423" y="412"/>
                    <a:pt x="1482" y="800"/>
                    <a:pt x="1384" y="1002"/>
                  </a:cubicBezTo>
                  <a:close/>
                  <a:moveTo>
                    <a:pt x="1035" y="706"/>
                  </a:moveTo>
                  <a:cubicBezTo>
                    <a:pt x="1028" y="706"/>
                    <a:pt x="1028" y="706"/>
                    <a:pt x="1028" y="706"/>
                  </a:cubicBezTo>
                  <a:cubicBezTo>
                    <a:pt x="1028" y="643"/>
                    <a:pt x="1028" y="643"/>
                    <a:pt x="1028" y="643"/>
                  </a:cubicBezTo>
                  <a:cubicBezTo>
                    <a:pt x="1028" y="543"/>
                    <a:pt x="950" y="463"/>
                    <a:pt x="853" y="463"/>
                  </a:cubicBezTo>
                  <a:cubicBezTo>
                    <a:pt x="757" y="463"/>
                    <a:pt x="678" y="543"/>
                    <a:pt x="678" y="643"/>
                  </a:cubicBezTo>
                  <a:cubicBezTo>
                    <a:pt x="678" y="706"/>
                    <a:pt x="678" y="706"/>
                    <a:pt x="678" y="706"/>
                  </a:cubicBezTo>
                  <a:cubicBezTo>
                    <a:pt x="672" y="706"/>
                    <a:pt x="672" y="706"/>
                    <a:pt x="672" y="706"/>
                  </a:cubicBezTo>
                  <a:cubicBezTo>
                    <a:pt x="647" y="706"/>
                    <a:pt x="626" y="728"/>
                    <a:pt x="626" y="754"/>
                  </a:cubicBezTo>
                  <a:cubicBezTo>
                    <a:pt x="626" y="1040"/>
                    <a:pt x="626" y="1040"/>
                    <a:pt x="626" y="1040"/>
                  </a:cubicBezTo>
                  <a:cubicBezTo>
                    <a:pt x="626" y="1066"/>
                    <a:pt x="647" y="1088"/>
                    <a:pt x="672" y="1088"/>
                  </a:cubicBezTo>
                  <a:cubicBezTo>
                    <a:pt x="1035" y="1088"/>
                    <a:pt x="1035" y="1088"/>
                    <a:pt x="1035" y="1088"/>
                  </a:cubicBezTo>
                  <a:cubicBezTo>
                    <a:pt x="1060" y="1088"/>
                    <a:pt x="1081" y="1066"/>
                    <a:pt x="1081" y="1040"/>
                  </a:cubicBezTo>
                  <a:cubicBezTo>
                    <a:pt x="1081" y="754"/>
                    <a:pt x="1081" y="754"/>
                    <a:pt x="1081" y="754"/>
                  </a:cubicBezTo>
                  <a:cubicBezTo>
                    <a:pt x="1081" y="728"/>
                    <a:pt x="1060" y="706"/>
                    <a:pt x="1035" y="706"/>
                  </a:cubicBezTo>
                  <a:close/>
                  <a:moveTo>
                    <a:pt x="978" y="706"/>
                  </a:moveTo>
                  <a:cubicBezTo>
                    <a:pt x="728" y="706"/>
                    <a:pt x="728" y="706"/>
                    <a:pt x="728" y="706"/>
                  </a:cubicBezTo>
                  <a:cubicBezTo>
                    <a:pt x="728" y="643"/>
                    <a:pt x="728" y="643"/>
                    <a:pt x="728" y="643"/>
                  </a:cubicBezTo>
                  <a:cubicBezTo>
                    <a:pt x="728" y="572"/>
                    <a:pt x="784" y="514"/>
                    <a:pt x="853" y="514"/>
                  </a:cubicBezTo>
                  <a:cubicBezTo>
                    <a:pt x="923" y="514"/>
                    <a:pt x="978" y="572"/>
                    <a:pt x="978" y="643"/>
                  </a:cubicBezTo>
                  <a:lnTo>
                    <a:pt x="978" y="70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9" name="Picture 18"/>
          <p:cNvPicPr>
            <a:picLocks noChangeAspect="1"/>
          </p:cNvPicPr>
          <p:nvPr/>
        </p:nvPicPr>
        <p:blipFill>
          <a:blip r:embed="rId5"/>
          <a:stretch>
            <a:fillRect/>
          </a:stretch>
        </p:blipFill>
        <p:spPr>
          <a:xfrm>
            <a:off x="10204845" y="64983"/>
            <a:ext cx="1905000" cy="1076325"/>
          </a:xfrm>
          <a:prstGeom prst="rect">
            <a:avLst/>
          </a:prstGeom>
        </p:spPr>
      </p:pic>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38516" r="6044" b="5555"/>
          <a:stretch/>
        </p:blipFill>
        <p:spPr>
          <a:xfrm>
            <a:off x="0" y="1209"/>
            <a:ext cx="4112271" cy="6432929"/>
          </a:xfrm>
          <a:prstGeom prst="rect">
            <a:avLst/>
          </a:prstGeom>
        </p:spPr>
      </p:pic>
      <p:sp>
        <p:nvSpPr>
          <p:cNvPr id="21" name="Text Placeholder 2">
            <a:extLst>
              <a:ext uri="{FF2B5EF4-FFF2-40B4-BE49-F238E27FC236}">
                <a16:creationId xmlns:a16="http://schemas.microsoft.com/office/drawing/2014/main" id="{4391DD5D-EF2D-4650-9DDC-2E7A69EABD67}"/>
              </a:ext>
            </a:extLst>
          </p:cNvPr>
          <p:cNvSpPr txBox="1">
            <a:spLocks/>
          </p:cNvSpPr>
          <p:nvPr/>
        </p:nvSpPr>
        <p:spPr>
          <a:xfrm>
            <a:off x="410" y="1210"/>
            <a:ext cx="4112271" cy="1140098"/>
          </a:xfrm>
          <a:prstGeom prst="rect">
            <a:avLst/>
          </a:prstGeom>
          <a:gradFill>
            <a:gsLst>
              <a:gs pos="0">
                <a:schemeClr val="accent2">
                  <a:lumMod val="50000"/>
                </a:schemeClr>
              </a:gs>
              <a:gs pos="100000">
                <a:schemeClr val="tx1">
                  <a:alpha val="0"/>
                </a:schemeClr>
              </a:gs>
              <a:gs pos="76000">
                <a:schemeClr val="tx1">
                  <a:alpha val="9000"/>
                </a:schemeClr>
              </a:gs>
            </a:gsLst>
            <a:lin ang="5400000" scaled="1"/>
          </a:gradFill>
        </p:spPr>
        <p:txBody>
          <a:bodyPr anchor="ctr">
            <a:normAutofit/>
          </a:bodyPr>
          <a:lst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indent="0" algn="ctr">
              <a:buNone/>
            </a:pPr>
            <a:r>
              <a:rPr lang="en-US" sz="3600" b="1">
                <a:solidFill>
                  <a:schemeClr val="bg1"/>
                </a:solidFill>
                <a:latin typeface="+mj-lt"/>
              </a:rPr>
              <a:t>Travel</a:t>
            </a:r>
          </a:p>
        </p:txBody>
      </p:sp>
    </p:spTree>
    <p:extLst>
      <p:ext uri="{BB962C8B-B14F-4D97-AF65-F5344CB8AC3E}">
        <p14:creationId xmlns:p14="http://schemas.microsoft.com/office/powerpoint/2010/main" val="67558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204EAC7-655B-4605-A581-4802D1BB2929}"/>
              </a:ext>
            </a:extLst>
          </p:cNvPr>
          <p:cNvGrpSpPr/>
          <p:nvPr/>
        </p:nvGrpSpPr>
        <p:grpSpPr>
          <a:xfrm>
            <a:off x="3810000" y="4784559"/>
            <a:ext cx="8382000" cy="1335296"/>
            <a:chOff x="-240292" y="1600202"/>
            <a:chExt cx="6336292" cy="2091566"/>
          </a:xfrm>
        </p:grpSpPr>
        <p:sp>
          <p:nvSpPr>
            <p:cNvPr id="7" name="Rectangle 6">
              <a:extLst>
                <a:ext uri="{FF2B5EF4-FFF2-40B4-BE49-F238E27FC236}">
                  <a16:creationId xmlns:a16="http://schemas.microsoft.com/office/drawing/2014/main" id="{DECE93A0-E07E-4835-B9B5-C23A7DC90371}"/>
                </a:ext>
              </a:extLst>
            </p:cNvPr>
            <p:cNvSpPr/>
            <p:nvPr/>
          </p:nvSpPr>
          <p:spPr>
            <a:xfrm>
              <a:off x="-240292" y="1696731"/>
              <a:ext cx="6336292" cy="1721547"/>
            </a:xfrm>
            <a:prstGeom prst="rect">
              <a:avLst/>
            </a:prstGeom>
            <a:solidFill>
              <a:schemeClr val="tx2">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kumimoji="1" lang="en-US" sz="1799">
                <a:solidFill>
                  <a:srgbClr val="FFFFFF"/>
                </a:solidFill>
                <a:latin typeface="+mj-lt"/>
              </a:endParaRPr>
            </a:p>
          </p:txBody>
        </p:sp>
        <p:sp>
          <p:nvSpPr>
            <p:cNvPr id="8" name="Content Placeholder 2">
              <a:extLst>
                <a:ext uri="{FF2B5EF4-FFF2-40B4-BE49-F238E27FC236}">
                  <a16:creationId xmlns:a16="http://schemas.microsoft.com/office/drawing/2014/main" id="{5FA75F4C-A905-4BD1-8F47-AEE7ED8FA642}"/>
                </a:ext>
              </a:extLst>
            </p:cNvPr>
            <p:cNvSpPr txBox="1">
              <a:spLocks/>
            </p:cNvSpPr>
            <p:nvPr/>
          </p:nvSpPr>
          <p:spPr>
            <a:xfrm>
              <a:off x="168436" y="1600202"/>
              <a:ext cx="5677342" cy="2091566"/>
            </a:xfrm>
            <a:prstGeom prst="rect">
              <a:avLst/>
            </a:prstGeom>
          </p:spPr>
          <p:txBody>
            <a:bodyPr lIns="0" tIns="0" rIns="0" bIns="0" anchor="ctr"/>
            <a:lstStyle/>
            <a:p>
              <a:pPr marL="88871" indent="-88871">
                <a:buClr>
                  <a:srgbClr val="FFFFFF"/>
                </a:buClr>
              </a:pPr>
              <a:r>
                <a:rPr lang="en-US" sz="1400">
                  <a:solidFill>
                    <a:srgbClr val="FFFFFF"/>
                  </a:solidFill>
                  <a:latin typeface="+mj-lt"/>
                  <a:ea typeface="Museo Sans For Dell" pitchFamily="2" charset="0"/>
                  <a:cs typeface="Arial" panose="020B0604020202020204" pitchFamily="34" charset="0"/>
                </a:rPr>
                <a:t> “If we weren’t using NTT DATA Cloud on Demand and Cloud Dedicated, we would have to pay for hardware as well as security and infrastructure personnel. By avoiding those costs, we are saving $750,000 annually.”</a:t>
              </a:r>
            </a:p>
            <a:p>
              <a:pPr marL="88871" indent="-88871" algn="r">
                <a:spcBef>
                  <a:spcPts val="600"/>
                </a:spcBef>
                <a:buClr>
                  <a:srgbClr val="FFFFFF"/>
                </a:buClr>
              </a:pPr>
              <a:r>
                <a:rPr lang="en-US" sz="1200" b="1" i="1">
                  <a:solidFill>
                    <a:srgbClr val="FFFFFF"/>
                  </a:solidFill>
                  <a:latin typeface="+mj-lt"/>
                  <a:ea typeface="Museo Sans For Dell" pitchFamily="2" charset="0"/>
                  <a:cs typeface="Arial" panose="020B0604020202020204" pitchFamily="34" charset="0"/>
                </a:rPr>
                <a:t>- </a:t>
              </a:r>
              <a:r>
                <a:rPr lang="en-US" sz="1200" b="1" i="1" err="1">
                  <a:solidFill>
                    <a:srgbClr val="FFFFFF"/>
                  </a:solidFill>
                  <a:latin typeface="+mj-lt"/>
                  <a:ea typeface="Museo Sans For Dell" pitchFamily="2" charset="0"/>
                  <a:cs typeface="Arial" panose="020B0604020202020204" pitchFamily="34" charset="0"/>
                </a:rPr>
                <a:t>Fariba</a:t>
              </a:r>
              <a:r>
                <a:rPr lang="en-US" sz="1200" b="1" i="1">
                  <a:solidFill>
                    <a:srgbClr val="FFFFFF"/>
                  </a:solidFill>
                  <a:latin typeface="+mj-lt"/>
                  <a:ea typeface="Museo Sans For Dell" pitchFamily="2" charset="0"/>
                  <a:cs typeface="Arial" panose="020B0604020202020204" pitchFamily="34" charset="0"/>
                </a:rPr>
                <a:t> Anderson, </a:t>
              </a:r>
              <a:r>
                <a:rPr lang="en-US" sz="1200" i="1">
                  <a:solidFill>
                    <a:srgbClr val="FFFFFF"/>
                  </a:solidFill>
                  <a:latin typeface="+mj-lt"/>
                  <a:ea typeface="Museo Sans For Dell" pitchFamily="2" charset="0"/>
                  <a:cs typeface="Arial" panose="020B0604020202020204" pitchFamily="34" charset="0"/>
                </a:rPr>
                <a:t>CEO, </a:t>
              </a:r>
              <a:r>
                <a:rPr lang="en-US" sz="1200" i="1" err="1">
                  <a:solidFill>
                    <a:srgbClr val="FFFFFF"/>
                  </a:solidFill>
                  <a:latin typeface="+mj-lt"/>
                  <a:ea typeface="Museo Sans For Dell" pitchFamily="2" charset="0"/>
                  <a:cs typeface="Arial" panose="020B0604020202020204" pitchFamily="34" charset="0"/>
                </a:rPr>
                <a:t>AcuteNet</a:t>
              </a:r>
              <a:endParaRPr lang="en-US" sz="1200" i="1">
                <a:solidFill>
                  <a:srgbClr val="FFFFFF"/>
                </a:solidFill>
                <a:latin typeface="+mj-lt"/>
                <a:ea typeface="Museo Sans For Dell" pitchFamily="2" charset="0"/>
                <a:cs typeface="Arial" panose="020B0604020202020204" pitchFamily="34" charset="0"/>
              </a:endParaRPr>
            </a:p>
          </p:txBody>
        </p:sp>
      </p:grpSp>
      <p:sp>
        <p:nvSpPr>
          <p:cNvPr id="9" name="TextBox 8">
            <a:hlinkClick r:id="rId2"/>
            <a:extLst>
              <a:ext uri="{FF2B5EF4-FFF2-40B4-BE49-F238E27FC236}">
                <a16:creationId xmlns:a16="http://schemas.microsoft.com/office/drawing/2014/main" id="{BA2E4A2B-7010-4A46-956D-9B869C89161F}"/>
              </a:ext>
            </a:extLst>
          </p:cNvPr>
          <p:cNvSpPr txBox="1"/>
          <p:nvPr/>
        </p:nvSpPr>
        <p:spPr>
          <a:xfrm>
            <a:off x="8345372" y="6105789"/>
            <a:ext cx="3440551" cy="166156"/>
          </a:xfrm>
          <a:prstGeom prst="rect">
            <a:avLst/>
          </a:prstGeom>
          <a:noFill/>
        </p:spPr>
        <p:txBody>
          <a:bodyPr wrap="square" lIns="365665" tIns="0" rIns="0" bIns="0" rtlCol="0" anchor="ctr">
            <a:spAutoFit/>
          </a:bodyPr>
          <a:lstStyle/>
          <a:p>
            <a:pPr algn="r">
              <a:lnSpc>
                <a:spcPct val="90000"/>
              </a:lnSpc>
              <a:spcBef>
                <a:spcPts val="100"/>
              </a:spcBef>
              <a:spcAft>
                <a:spcPts val="100"/>
              </a:spcAft>
              <a:buClr>
                <a:srgbClr val="0085C3"/>
              </a:buClr>
            </a:pPr>
            <a:r>
              <a:rPr kumimoji="1" lang="en-GB" sz="1200" b="1">
                <a:solidFill>
                  <a:srgbClr val="0085C3"/>
                </a:solidFill>
                <a:latin typeface="+mj-lt"/>
                <a:cs typeface="Arial" panose="020B0604020202020204" pitchFamily="34" charset="0"/>
                <a:hlinkClick r:id="rId3"/>
              </a:rPr>
              <a:t>Read the Full Case Study &gt;</a:t>
            </a:r>
            <a:endParaRPr kumimoji="1" lang="en-GB" sz="1200" b="1">
              <a:solidFill>
                <a:srgbClr val="0085C3"/>
              </a:solidFill>
              <a:latin typeface="+mj-lt"/>
              <a:cs typeface="Arial" panose="020B0604020202020204" pitchFamily="34" charset="0"/>
            </a:endParaRPr>
          </a:p>
        </p:txBody>
      </p:sp>
      <p:sp>
        <p:nvSpPr>
          <p:cNvPr id="11" name="Text Placeholder 2">
            <a:extLst>
              <a:ext uri="{FF2B5EF4-FFF2-40B4-BE49-F238E27FC236}">
                <a16:creationId xmlns:a16="http://schemas.microsoft.com/office/drawing/2014/main" id="{4391DD5D-EF2D-4650-9DDC-2E7A69EABD67}"/>
              </a:ext>
            </a:extLst>
          </p:cNvPr>
          <p:cNvSpPr txBox="1">
            <a:spLocks/>
          </p:cNvSpPr>
          <p:nvPr/>
        </p:nvSpPr>
        <p:spPr>
          <a:xfrm>
            <a:off x="410" y="1210"/>
            <a:ext cx="4112271" cy="1140098"/>
          </a:xfrm>
          <a:prstGeom prst="rect">
            <a:avLst/>
          </a:prstGeom>
          <a:gradFill>
            <a:gsLst>
              <a:gs pos="0">
                <a:schemeClr val="accent2">
                  <a:lumMod val="50000"/>
                </a:schemeClr>
              </a:gs>
              <a:gs pos="100000">
                <a:schemeClr val="tx1">
                  <a:alpha val="0"/>
                </a:schemeClr>
              </a:gs>
              <a:gs pos="76000">
                <a:schemeClr val="tx1">
                  <a:alpha val="9000"/>
                </a:schemeClr>
              </a:gs>
            </a:gsLst>
            <a:lin ang="5400000" scaled="1"/>
          </a:gradFill>
        </p:spPr>
        <p:txBody>
          <a:bodyPr anchor="ctr">
            <a:normAutofit/>
          </a:bodyPr>
          <a:lst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indent="0" algn="ctr">
              <a:buNone/>
            </a:pPr>
            <a:r>
              <a:rPr lang="en-US" sz="3600" b="1">
                <a:solidFill>
                  <a:schemeClr val="bg1"/>
                </a:solidFill>
                <a:latin typeface="+mj-lt"/>
              </a:rPr>
              <a:t>Telco / Media</a:t>
            </a:r>
          </a:p>
        </p:txBody>
      </p:sp>
      <p:grpSp>
        <p:nvGrpSpPr>
          <p:cNvPr id="12" name="Group 11">
            <a:extLst>
              <a:ext uri="{FF2B5EF4-FFF2-40B4-BE49-F238E27FC236}">
                <a16:creationId xmlns:a16="http://schemas.microsoft.com/office/drawing/2014/main" id="{D04FEBD3-B60E-4EB3-9D3F-89C025A0145F}"/>
              </a:ext>
            </a:extLst>
          </p:cNvPr>
          <p:cNvGrpSpPr/>
          <p:nvPr/>
        </p:nvGrpSpPr>
        <p:grpSpPr>
          <a:xfrm>
            <a:off x="4198012" y="6021527"/>
            <a:ext cx="2299807" cy="334681"/>
            <a:chOff x="550985" y="2334290"/>
            <a:chExt cx="3600925" cy="524027"/>
          </a:xfrm>
        </p:grpSpPr>
        <p:sp>
          <p:nvSpPr>
            <p:cNvPr id="13" name="Freeform 9">
              <a:extLst>
                <a:ext uri="{FF2B5EF4-FFF2-40B4-BE49-F238E27FC236}">
                  <a16:creationId xmlns:a16="http://schemas.microsoft.com/office/drawing/2014/main" id="{E3B7E9F1-1ED3-4256-90BB-402A336DEF2B}"/>
                </a:ext>
              </a:extLst>
            </p:cNvPr>
            <p:cNvSpPr>
              <a:spLocks noEditPoints="1"/>
            </p:cNvSpPr>
            <p:nvPr/>
          </p:nvSpPr>
          <p:spPr bwMode="auto">
            <a:xfrm>
              <a:off x="2400168" y="2343325"/>
              <a:ext cx="505006" cy="505957"/>
            </a:xfrm>
            <a:custGeom>
              <a:avLst/>
              <a:gdLst>
                <a:gd name="T0" fmla="*/ 0 w 1768"/>
                <a:gd name="T1" fmla="*/ 884 h 1768"/>
                <a:gd name="T2" fmla="*/ 1768 w 1768"/>
                <a:gd name="T3" fmla="*/ 884 h 1768"/>
                <a:gd name="T4" fmla="*/ 1009 w 1768"/>
                <a:gd name="T5" fmla="*/ 880 h 1768"/>
                <a:gd name="T6" fmla="*/ 1235 w 1768"/>
                <a:gd name="T7" fmla="*/ 832 h 1768"/>
                <a:gd name="T8" fmla="*/ 1235 w 1768"/>
                <a:gd name="T9" fmla="*/ 949 h 1768"/>
                <a:gd name="T10" fmla="*/ 1009 w 1768"/>
                <a:gd name="T11" fmla="*/ 901 h 1768"/>
                <a:gd name="T12" fmla="*/ 1264 w 1768"/>
                <a:gd name="T13" fmla="*/ 1071 h 1768"/>
                <a:gd name="T14" fmla="*/ 1457 w 1768"/>
                <a:gd name="T15" fmla="*/ 1145 h 1768"/>
                <a:gd name="T16" fmla="*/ 1235 w 1768"/>
                <a:gd name="T17" fmla="*/ 1145 h 1768"/>
                <a:gd name="T18" fmla="*/ 980 w 1768"/>
                <a:gd name="T19" fmla="*/ 965 h 1768"/>
                <a:gd name="T20" fmla="*/ 1029 w 1768"/>
                <a:gd name="T21" fmla="*/ 1127 h 1768"/>
                <a:gd name="T22" fmla="*/ 1103 w 1768"/>
                <a:gd name="T23" fmla="*/ 1183 h 1768"/>
                <a:gd name="T24" fmla="*/ 987 w 1768"/>
                <a:gd name="T25" fmla="*/ 1183 h 1768"/>
                <a:gd name="T26" fmla="*/ 938 w 1768"/>
                <a:gd name="T27" fmla="*/ 994 h 1768"/>
                <a:gd name="T28" fmla="*/ 886 w 1768"/>
                <a:gd name="T29" fmla="*/ 1001 h 1768"/>
                <a:gd name="T30" fmla="*/ 837 w 1768"/>
                <a:gd name="T31" fmla="*/ 1396 h 1768"/>
                <a:gd name="T32" fmla="*/ 615 w 1768"/>
                <a:gd name="T33" fmla="*/ 1396 h 1768"/>
                <a:gd name="T34" fmla="*/ 738 w 1768"/>
                <a:gd name="T35" fmla="*/ 1286 h 1768"/>
                <a:gd name="T36" fmla="*/ 816 w 1768"/>
                <a:gd name="T37" fmla="*/ 965 h 1768"/>
                <a:gd name="T38" fmla="*/ 706 w 1768"/>
                <a:gd name="T39" fmla="*/ 1078 h 1768"/>
                <a:gd name="T40" fmla="*/ 590 w 1768"/>
                <a:gd name="T41" fmla="*/ 1078 h 1768"/>
                <a:gd name="T42" fmla="*/ 687 w 1768"/>
                <a:gd name="T43" fmla="*/ 1035 h 1768"/>
                <a:gd name="T44" fmla="*/ 794 w 1768"/>
                <a:gd name="T45" fmla="*/ 929 h 1768"/>
                <a:gd name="T46" fmla="*/ 397 w 1768"/>
                <a:gd name="T47" fmla="*/ 1067 h 1768"/>
                <a:gd name="T48" fmla="*/ 397 w 1768"/>
                <a:gd name="T49" fmla="*/ 845 h 1768"/>
                <a:gd name="T50" fmla="*/ 788 w 1768"/>
                <a:gd name="T51" fmla="*/ 880 h 1768"/>
                <a:gd name="T52" fmla="*/ 519 w 1768"/>
                <a:gd name="T53" fmla="*/ 710 h 1768"/>
                <a:gd name="T54" fmla="*/ 325 w 1768"/>
                <a:gd name="T55" fmla="*/ 637 h 1768"/>
                <a:gd name="T56" fmla="*/ 547 w 1768"/>
                <a:gd name="T57" fmla="*/ 637 h 1768"/>
                <a:gd name="T58" fmla="*/ 815 w 1768"/>
                <a:gd name="T59" fmla="*/ 817 h 1768"/>
                <a:gd name="T60" fmla="*/ 756 w 1768"/>
                <a:gd name="T61" fmla="*/ 670 h 1768"/>
                <a:gd name="T62" fmla="*/ 678 w 1768"/>
                <a:gd name="T63" fmla="*/ 616 h 1768"/>
                <a:gd name="T64" fmla="*/ 795 w 1768"/>
                <a:gd name="T65" fmla="*/ 616 h 1768"/>
                <a:gd name="T66" fmla="*/ 852 w 1768"/>
                <a:gd name="T67" fmla="*/ 790 h 1768"/>
                <a:gd name="T68" fmla="*/ 890 w 1768"/>
                <a:gd name="T69" fmla="*/ 486 h 1768"/>
                <a:gd name="T70" fmla="*/ 919 w 1768"/>
                <a:gd name="T71" fmla="*/ 268 h 1768"/>
                <a:gd name="T72" fmla="*/ 939 w 1768"/>
                <a:gd name="T73" fmla="*/ 488 h 1768"/>
                <a:gd name="T74" fmla="*/ 949 w 1768"/>
                <a:gd name="T75" fmla="*/ 792 h 1768"/>
                <a:gd name="T76" fmla="*/ 1017 w 1768"/>
                <a:gd name="T77" fmla="*/ 616 h 1768"/>
                <a:gd name="T78" fmla="*/ 1133 w 1768"/>
                <a:gd name="T79" fmla="*/ 616 h 1768"/>
                <a:gd name="T80" fmla="*/ 1053 w 1768"/>
                <a:gd name="T81" fmla="*/ 670 h 1768"/>
                <a:gd name="T82" fmla="*/ 975 w 1768"/>
                <a:gd name="T83" fmla="*/ 811 h 1768"/>
                <a:gd name="T84" fmla="*/ 1235 w 1768"/>
                <a:gd name="T85" fmla="*/ 596 h 1768"/>
                <a:gd name="T86" fmla="*/ 1457 w 1768"/>
                <a:gd name="T87" fmla="*/ 596 h 1768"/>
                <a:gd name="T88" fmla="*/ 1269 w 1768"/>
                <a:gd name="T89" fmla="*/ 676 h 1768"/>
                <a:gd name="T90" fmla="*/ 1009 w 1768"/>
                <a:gd name="T91" fmla="*/ 88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8" h="1768">
                  <a:moveTo>
                    <a:pt x="884" y="0"/>
                  </a:moveTo>
                  <a:cubicBezTo>
                    <a:pt x="396" y="0"/>
                    <a:pt x="0" y="396"/>
                    <a:pt x="0" y="884"/>
                  </a:cubicBezTo>
                  <a:cubicBezTo>
                    <a:pt x="0" y="1372"/>
                    <a:pt x="396" y="1768"/>
                    <a:pt x="884" y="1768"/>
                  </a:cubicBezTo>
                  <a:cubicBezTo>
                    <a:pt x="1372" y="1768"/>
                    <a:pt x="1768" y="1372"/>
                    <a:pt x="1768" y="884"/>
                  </a:cubicBezTo>
                  <a:cubicBezTo>
                    <a:pt x="1768" y="396"/>
                    <a:pt x="1372" y="0"/>
                    <a:pt x="884" y="0"/>
                  </a:cubicBezTo>
                  <a:close/>
                  <a:moveTo>
                    <a:pt x="1009" y="880"/>
                  </a:moveTo>
                  <a:cubicBezTo>
                    <a:pt x="1177" y="880"/>
                    <a:pt x="1177" y="880"/>
                    <a:pt x="1177" y="880"/>
                  </a:cubicBezTo>
                  <a:cubicBezTo>
                    <a:pt x="1183" y="853"/>
                    <a:pt x="1206" y="832"/>
                    <a:pt x="1235" y="832"/>
                  </a:cubicBezTo>
                  <a:cubicBezTo>
                    <a:pt x="1267" y="832"/>
                    <a:pt x="1293" y="858"/>
                    <a:pt x="1293" y="891"/>
                  </a:cubicBezTo>
                  <a:cubicBezTo>
                    <a:pt x="1293" y="923"/>
                    <a:pt x="1267" y="949"/>
                    <a:pt x="1235" y="949"/>
                  </a:cubicBezTo>
                  <a:cubicBezTo>
                    <a:pt x="1206" y="949"/>
                    <a:pt x="1183" y="928"/>
                    <a:pt x="1177" y="901"/>
                  </a:cubicBezTo>
                  <a:cubicBezTo>
                    <a:pt x="1009" y="901"/>
                    <a:pt x="1009" y="901"/>
                    <a:pt x="1009" y="901"/>
                  </a:cubicBezTo>
                  <a:cubicBezTo>
                    <a:pt x="1008" y="909"/>
                    <a:pt x="1006" y="916"/>
                    <a:pt x="1004" y="923"/>
                  </a:cubicBezTo>
                  <a:cubicBezTo>
                    <a:pt x="1264" y="1071"/>
                    <a:pt x="1264" y="1071"/>
                    <a:pt x="1264" y="1071"/>
                  </a:cubicBezTo>
                  <a:cubicBezTo>
                    <a:pt x="1284" y="1049"/>
                    <a:pt x="1313" y="1034"/>
                    <a:pt x="1346" y="1034"/>
                  </a:cubicBezTo>
                  <a:cubicBezTo>
                    <a:pt x="1407" y="1034"/>
                    <a:pt x="1457" y="1084"/>
                    <a:pt x="1457" y="1145"/>
                  </a:cubicBezTo>
                  <a:cubicBezTo>
                    <a:pt x="1457" y="1207"/>
                    <a:pt x="1407" y="1256"/>
                    <a:pt x="1346" y="1256"/>
                  </a:cubicBezTo>
                  <a:cubicBezTo>
                    <a:pt x="1284" y="1256"/>
                    <a:pt x="1235" y="1207"/>
                    <a:pt x="1235" y="1145"/>
                  </a:cubicBezTo>
                  <a:cubicBezTo>
                    <a:pt x="1235" y="1134"/>
                    <a:pt x="1236" y="1123"/>
                    <a:pt x="1240" y="1113"/>
                  </a:cubicBezTo>
                  <a:cubicBezTo>
                    <a:pt x="980" y="965"/>
                    <a:pt x="980" y="965"/>
                    <a:pt x="980" y="965"/>
                  </a:cubicBezTo>
                  <a:cubicBezTo>
                    <a:pt x="973" y="973"/>
                    <a:pt x="966" y="979"/>
                    <a:pt x="957" y="984"/>
                  </a:cubicBezTo>
                  <a:cubicBezTo>
                    <a:pt x="1029" y="1127"/>
                    <a:pt x="1029" y="1127"/>
                    <a:pt x="1029" y="1127"/>
                  </a:cubicBezTo>
                  <a:cubicBezTo>
                    <a:pt x="1034" y="1126"/>
                    <a:pt x="1039" y="1125"/>
                    <a:pt x="1045" y="1125"/>
                  </a:cubicBezTo>
                  <a:cubicBezTo>
                    <a:pt x="1077" y="1125"/>
                    <a:pt x="1103" y="1151"/>
                    <a:pt x="1103" y="1183"/>
                  </a:cubicBezTo>
                  <a:cubicBezTo>
                    <a:pt x="1103" y="1216"/>
                    <a:pt x="1077" y="1242"/>
                    <a:pt x="1045" y="1242"/>
                  </a:cubicBezTo>
                  <a:cubicBezTo>
                    <a:pt x="1013" y="1242"/>
                    <a:pt x="987" y="1216"/>
                    <a:pt x="987" y="1183"/>
                  </a:cubicBezTo>
                  <a:cubicBezTo>
                    <a:pt x="987" y="1165"/>
                    <a:pt x="996" y="1148"/>
                    <a:pt x="1010" y="1137"/>
                  </a:cubicBezTo>
                  <a:cubicBezTo>
                    <a:pt x="938" y="994"/>
                    <a:pt x="938" y="994"/>
                    <a:pt x="938" y="994"/>
                  </a:cubicBezTo>
                  <a:cubicBezTo>
                    <a:pt x="926" y="999"/>
                    <a:pt x="912" y="1001"/>
                    <a:pt x="898" y="1001"/>
                  </a:cubicBezTo>
                  <a:cubicBezTo>
                    <a:pt x="894" y="1001"/>
                    <a:pt x="890" y="1001"/>
                    <a:pt x="886" y="1001"/>
                  </a:cubicBezTo>
                  <a:cubicBezTo>
                    <a:pt x="784" y="1302"/>
                    <a:pt x="784" y="1302"/>
                    <a:pt x="784" y="1302"/>
                  </a:cubicBezTo>
                  <a:cubicBezTo>
                    <a:pt x="816" y="1321"/>
                    <a:pt x="837" y="1356"/>
                    <a:pt x="837" y="1396"/>
                  </a:cubicBezTo>
                  <a:cubicBezTo>
                    <a:pt x="837" y="1458"/>
                    <a:pt x="787" y="1507"/>
                    <a:pt x="726" y="1507"/>
                  </a:cubicBezTo>
                  <a:cubicBezTo>
                    <a:pt x="665" y="1507"/>
                    <a:pt x="615" y="1458"/>
                    <a:pt x="615" y="1396"/>
                  </a:cubicBezTo>
                  <a:cubicBezTo>
                    <a:pt x="615" y="1335"/>
                    <a:pt x="665" y="1285"/>
                    <a:pt x="726" y="1285"/>
                  </a:cubicBezTo>
                  <a:cubicBezTo>
                    <a:pt x="730" y="1285"/>
                    <a:pt x="734" y="1286"/>
                    <a:pt x="738" y="1286"/>
                  </a:cubicBezTo>
                  <a:cubicBezTo>
                    <a:pt x="840" y="985"/>
                    <a:pt x="840" y="985"/>
                    <a:pt x="840" y="985"/>
                  </a:cubicBezTo>
                  <a:cubicBezTo>
                    <a:pt x="831" y="980"/>
                    <a:pt x="823" y="973"/>
                    <a:pt x="816" y="965"/>
                  </a:cubicBezTo>
                  <a:cubicBezTo>
                    <a:pt x="700" y="1052"/>
                    <a:pt x="700" y="1052"/>
                    <a:pt x="700" y="1052"/>
                  </a:cubicBezTo>
                  <a:cubicBezTo>
                    <a:pt x="704" y="1060"/>
                    <a:pt x="706" y="1069"/>
                    <a:pt x="706" y="1078"/>
                  </a:cubicBezTo>
                  <a:cubicBezTo>
                    <a:pt x="706" y="1110"/>
                    <a:pt x="680" y="1136"/>
                    <a:pt x="648" y="1136"/>
                  </a:cubicBezTo>
                  <a:cubicBezTo>
                    <a:pt x="616" y="1136"/>
                    <a:pt x="590" y="1110"/>
                    <a:pt x="590" y="1078"/>
                  </a:cubicBezTo>
                  <a:cubicBezTo>
                    <a:pt x="590" y="1046"/>
                    <a:pt x="616" y="1020"/>
                    <a:pt x="648" y="1020"/>
                  </a:cubicBezTo>
                  <a:cubicBezTo>
                    <a:pt x="663" y="1020"/>
                    <a:pt x="677" y="1025"/>
                    <a:pt x="687" y="1035"/>
                  </a:cubicBezTo>
                  <a:cubicBezTo>
                    <a:pt x="803" y="948"/>
                    <a:pt x="803" y="948"/>
                    <a:pt x="803" y="948"/>
                  </a:cubicBezTo>
                  <a:cubicBezTo>
                    <a:pt x="800" y="942"/>
                    <a:pt x="797" y="935"/>
                    <a:pt x="794" y="929"/>
                  </a:cubicBezTo>
                  <a:cubicBezTo>
                    <a:pt x="507" y="966"/>
                    <a:pt x="507" y="966"/>
                    <a:pt x="507" y="966"/>
                  </a:cubicBezTo>
                  <a:cubicBezTo>
                    <a:pt x="502" y="1022"/>
                    <a:pt x="454" y="1067"/>
                    <a:pt x="397" y="1067"/>
                  </a:cubicBezTo>
                  <a:cubicBezTo>
                    <a:pt x="335" y="1067"/>
                    <a:pt x="286" y="1017"/>
                    <a:pt x="286" y="956"/>
                  </a:cubicBezTo>
                  <a:cubicBezTo>
                    <a:pt x="286" y="894"/>
                    <a:pt x="335" y="845"/>
                    <a:pt x="397" y="845"/>
                  </a:cubicBezTo>
                  <a:cubicBezTo>
                    <a:pt x="444" y="845"/>
                    <a:pt x="485" y="875"/>
                    <a:pt x="501" y="918"/>
                  </a:cubicBezTo>
                  <a:cubicBezTo>
                    <a:pt x="788" y="880"/>
                    <a:pt x="788" y="880"/>
                    <a:pt x="788" y="880"/>
                  </a:cubicBezTo>
                  <a:cubicBezTo>
                    <a:pt x="788" y="873"/>
                    <a:pt x="790" y="866"/>
                    <a:pt x="792" y="860"/>
                  </a:cubicBezTo>
                  <a:cubicBezTo>
                    <a:pt x="519" y="710"/>
                    <a:pt x="519" y="710"/>
                    <a:pt x="519" y="710"/>
                  </a:cubicBezTo>
                  <a:cubicBezTo>
                    <a:pt x="499" y="733"/>
                    <a:pt x="469" y="748"/>
                    <a:pt x="436" y="748"/>
                  </a:cubicBezTo>
                  <a:cubicBezTo>
                    <a:pt x="375" y="748"/>
                    <a:pt x="325" y="698"/>
                    <a:pt x="325" y="637"/>
                  </a:cubicBezTo>
                  <a:cubicBezTo>
                    <a:pt x="325" y="576"/>
                    <a:pt x="375" y="526"/>
                    <a:pt x="436" y="526"/>
                  </a:cubicBezTo>
                  <a:cubicBezTo>
                    <a:pt x="497" y="526"/>
                    <a:pt x="547" y="576"/>
                    <a:pt x="547" y="637"/>
                  </a:cubicBezTo>
                  <a:cubicBezTo>
                    <a:pt x="547" y="648"/>
                    <a:pt x="545" y="658"/>
                    <a:pt x="542" y="668"/>
                  </a:cubicBezTo>
                  <a:cubicBezTo>
                    <a:pt x="815" y="817"/>
                    <a:pt x="815" y="817"/>
                    <a:pt x="815" y="817"/>
                  </a:cubicBezTo>
                  <a:cubicBezTo>
                    <a:pt x="820" y="811"/>
                    <a:pt x="826" y="806"/>
                    <a:pt x="833" y="801"/>
                  </a:cubicBezTo>
                  <a:cubicBezTo>
                    <a:pt x="756" y="670"/>
                    <a:pt x="756" y="670"/>
                    <a:pt x="756" y="670"/>
                  </a:cubicBezTo>
                  <a:cubicBezTo>
                    <a:pt x="750" y="673"/>
                    <a:pt x="743" y="674"/>
                    <a:pt x="736" y="674"/>
                  </a:cubicBezTo>
                  <a:cubicBezTo>
                    <a:pt x="704" y="674"/>
                    <a:pt x="678" y="648"/>
                    <a:pt x="678" y="616"/>
                  </a:cubicBezTo>
                  <a:cubicBezTo>
                    <a:pt x="678" y="583"/>
                    <a:pt x="704" y="557"/>
                    <a:pt x="736" y="557"/>
                  </a:cubicBezTo>
                  <a:cubicBezTo>
                    <a:pt x="768" y="557"/>
                    <a:pt x="795" y="583"/>
                    <a:pt x="795" y="616"/>
                  </a:cubicBezTo>
                  <a:cubicBezTo>
                    <a:pt x="795" y="633"/>
                    <a:pt x="787" y="649"/>
                    <a:pt x="775" y="659"/>
                  </a:cubicBezTo>
                  <a:cubicBezTo>
                    <a:pt x="852" y="790"/>
                    <a:pt x="852" y="790"/>
                    <a:pt x="852" y="790"/>
                  </a:cubicBezTo>
                  <a:cubicBezTo>
                    <a:pt x="860" y="786"/>
                    <a:pt x="869" y="783"/>
                    <a:pt x="878" y="781"/>
                  </a:cubicBezTo>
                  <a:cubicBezTo>
                    <a:pt x="890" y="486"/>
                    <a:pt x="890" y="486"/>
                    <a:pt x="890" y="486"/>
                  </a:cubicBezTo>
                  <a:cubicBezTo>
                    <a:pt x="843" y="474"/>
                    <a:pt x="808" y="431"/>
                    <a:pt x="808" y="379"/>
                  </a:cubicBezTo>
                  <a:cubicBezTo>
                    <a:pt x="808" y="318"/>
                    <a:pt x="858" y="268"/>
                    <a:pt x="919" y="268"/>
                  </a:cubicBezTo>
                  <a:cubicBezTo>
                    <a:pt x="980" y="268"/>
                    <a:pt x="1030" y="318"/>
                    <a:pt x="1030" y="379"/>
                  </a:cubicBezTo>
                  <a:cubicBezTo>
                    <a:pt x="1030" y="434"/>
                    <a:pt x="991" y="479"/>
                    <a:pt x="939" y="488"/>
                  </a:cubicBezTo>
                  <a:cubicBezTo>
                    <a:pt x="927" y="784"/>
                    <a:pt x="927" y="784"/>
                    <a:pt x="927" y="784"/>
                  </a:cubicBezTo>
                  <a:cubicBezTo>
                    <a:pt x="935" y="786"/>
                    <a:pt x="942" y="788"/>
                    <a:pt x="949" y="792"/>
                  </a:cubicBezTo>
                  <a:cubicBezTo>
                    <a:pt x="1035" y="658"/>
                    <a:pt x="1035" y="658"/>
                    <a:pt x="1035" y="658"/>
                  </a:cubicBezTo>
                  <a:cubicBezTo>
                    <a:pt x="1024" y="647"/>
                    <a:pt x="1017" y="632"/>
                    <a:pt x="1017" y="616"/>
                  </a:cubicBezTo>
                  <a:cubicBezTo>
                    <a:pt x="1017" y="583"/>
                    <a:pt x="1043" y="557"/>
                    <a:pt x="1075" y="557"/>
                  </a:cubicBezTo>
                  <a:cubicBezTo>
                    <a:pt x="1107" y="557"/>
                    <a:pt x="1133" y="583"/>
                    <a:pt x="1133" y="616"/>
                  </a:cubicBezTo>
                  <a:cubicBezTo>
                    <a:pt x="1133" y="648"/>
                    <a:pt x="1107" y="674"/>
                    <a:pt x="1075" y="674"/>
                  </a:cubicBezTo>
                  <a:cubicBezTo>
                    <a:pt x="1067" y="674"/>
                    <a:pt x="1060" y="672"/>
                    <a:pt x="1053" y="670"/>
                  </a:cubicBezTo>
                  <a:cubicBezTo>
                    <a:pt x="967" y="804"/>
                    <a:pt x="967" y="804"/>
                    <a:pt x="967" y="804"/>
                  </a:cubicBezTo>
                  <a:cubicBezTo>
                    <a:pt x="970" y="806"/>
                    <a:pt x="973" y="808"/>
                    <a:pt x="975" y="811"/>
                  </a:cubicBezTo>
                  <a:cubicBezTo>
                    <a:pt x="1242" y="635"/>
                    <a:pt x="1242" y="635"/>
                    <a:pt x="1242" y="635"/>
                  </a:cubicBezTo>
                  <a:cubicBezTo>
                    <a:pt x="1237" y="623"/>
                    <a:pt x="1235" y="610"/>
                    <a:pt x="1235" y="596"/>
                  </a:cubicBezTo>
                  <a:cubicBezTo>
                    <a:pt x="1235" y="535"/>
                    <a:pt x="1284" y="485"/>
                    <a:pt x="1346" y="485"/>
                  </a:cubicBezTo>
                  <a:cubicBezTo>
                    <a:pt x="1407" y="485"/>
                    <a:pt x="1457" y="535"/>
                    <a:pt x="1457" y="596"/>
                  </a:cubicBezTo>
                  <a:cubicBezTo>
                    <a:pt x="1457" y="658"/>
                    <a:pt x="1407" y="707"/>
                    <a:pt x="1346" y="707"/>
                  </a:cubicBezTo>
                  <a:cubicBezTo>
                    <a:pt x="1316" y="707"/>
                    <a:pt x="1289" y="695"/>
                    <a:pt x="1269" y="676"/>
                  </a:cubicBezTo>
                  <a:cubicBezTo>
                    <a:pt x="1002" y="852"/>
                    <a:pt x="1002" y="852"/>
                    <a:pt x="1002" y="852"/>
                  </a:cubicBezTo>
                  <a:cubicBezTo>
                    <a:pt x="1005" y="860"/>
                    <a:pt x="1008" y="870"/>
                    <a:pt x="1009" y="88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
              <a:extLst>
                <a:ext uri="{FF2B5EF4-FFF2-40B4-BE49-F238E27FC236}">
                  <a16:creationId xmlns:a16="http://schemas.microsoft.com/office/drawing/2014/main" id="{53E34D4F-F5FB-484A-AC65-459A620C183F}"/>
                </a:ext>
              </a:extLst>
            </p:cNvPr>
            <p:cNvSpPr>
              <a:spLocks noEditPoints="1"/>
            </p:cNvSpPr>
            <p:nvPr/>
          </p:nvSpPr>
          <p:spPr bwMode="auto">
            <a:xfrm>
              <a:off x="1787261" y="2340472"/>
              <a:ext cx="509761" cy="511663"/>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1003 w 1706"/>
                <a:gd name="T11" fmla="*/ 491 h 1706"/>
                <a:gd name="T12" fmla="*/ 1113 w 1706"/>
                <a:gd name="T13" fmla="*/ 668 h 1706"/>
                <a:gd name="T14" fmla="*/ 1025 w 1706"/>
                <a:gd name="T15" fmla="*/ 787 h 1706"/>
                <a:gd name="T16" fmla="*/ 833 w 1706"/>
                <a:gd name="T17" fmla="*/ 491 h 1706"/>
                <a:gd name="T18" fmla="*/ 1003 w 1706"/>
                <a:gd name="T19" fmla="*/ 491 h 1706"/>
                <a:gd name="T20" fmla="*/ 552 w 1706"/>
                <a:gd name="T21" fmla="*/ 1206 h 1706"/>
                <a:gd name="T22" fmla="*/ 217 w 1706"/>
                <a:gd name="T23" fmla="*/ 847 h 1706"/>
                <a:gd name="T24" fmla="*/ 552 w 1706"/>
                <a:gd name="T25" fmla="*/ 488 h 1706"/>
                <a:gd name="T26" fmla="*/ 869 w 1706"/>
                <a:gd name="T27" fmla="*/ 733 h 1706"/>
                <a:gd name="T28" fmla="*/ 755 w 1706"/>
                <a:gd name="T29" fmla="*/ 733 h 1706"/>
                <a:gd name="T30" fmla="*/ 727 w 1706"/>
                <a:gd name="T31" fmla="*/ 711 h 1706"/>
                <a:gd name="T32" fmla="*/ 552 w 1706"/>
                <a:gd name="T33" fmla="*/ 615 h 1706"/>
                <a:gd name="T34" fmla="*/ 335 w 1706"/>
                <a:gd name="T35" fmla="*/ 847 h 1706"/>
                <a:gd name="T36" fmla="*/ 552 w 1706"/>
                <a:gd name="T37" fmla="*/ 1079 h 1706"/>
                <a:gd name="T38" fmla="*/ 744 w 1706"/>
                <a:gd name="T39" fmla="*/ 952 h 1706"/>
                <a:gd name="T40" fmla="*/ 872 w 1706"/>
                <a:gd name="T41" fmla="*/ 952 h 1706"/>
                <a:gd name="T42" fmla="*/ 552 w 1706"/>
                <a:gd name="T43" fmla="*/ 1206 h 1706"/>
                <a:gd name="T44" fmla="*/ 1304 w 1706"/>
                <a:gd name="T45" fmla="*/ 1211 h 1706"/>
                <a:gd name="T46" fmla="*/ 1144 w 1706"/>
                <a:gd name="T47" fmla="*/ 962 h 1706"/>
                <a:gd name="T48" fmla="*/ 984 w 1706"/>
                <a:gd name="T49" fmla="*/ 1211 h 1706"/>
                <a:gd name="T50" fmla="*/ 810 w 1706"/>
                <a:gd name="T51" fmla="*/ 1211 h 1706"/>
                <a:gd name="T52" fmla="*/ 1277 w 1706"/>
                <a:gd name="T53" fmla="*/ 508 h 1706"/>
                <a:gd name="T54" fmla="*/ 1308 w 1706"/>
                <a:gd name="T55" fmla="*/ 491 h 1706"/>
                <a:gd name="T56" fmla="*/ 1457 w 1706"/>
                <a:gd name="T57" fmla="*/ 491 h 1706"/>
                <a:gd name="T58" fmla="*/ 1233 w 1706"/>
                <a:gd name="T59" fmla="*/ 841 h 1706"/>
                <a:gd name="T60" fmla="*/ 1479 w 1706"/>
                <a:gd name="T61" fmla="*/ 1211 h 1706"/>
                <a:gd name="T62" fmla="*/ 1304 w 1706"/>
                <a:gd name="T63" fmla="*/ 1211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003" y="491"/>
                  </a:moveTo>
                  <a:cubicBezTo>
                    <a:pt x="1113" y="668"/>
                    <a:pt x="1113" y="668"/>
                    <a:pt x="1113" y="668"/>
                  </a:cubicBezTo>
                  <a:cubicBezTo>
                    <a:pt x="1025" y="787"/>
                    <a:pt x="1025" y="787"/>
                    <a:pt x="1025" y="787"/>
                  </a:cubicBezTo>
                  <a:cubicBezTo>
                    <a:pt x="833" y="491"/>
                    <a:pt x="833" y="491"/>
                    <a:pt x="833" y="491"/>
                  </a:cubicBezTo>
                  <a:lnTo>
                    <a:pt x="1003" y="491"/>
                  </a:lnTo>
                  <a:close/>
                  <a:moveTo>
                    <a:pt x="552" y="1206"/>
                  </a:moveTo>
                  <a:cubicBezTo>
                    <a:pt x="367" y="1206"/>
                    <a:pt x="217" y="1045"/>
                    <a:pt x="217" y="847"/>
                  </a:cubicBezTo>
                  <a:cubicBezTo>
                    <a:pt x="217" y="649"/>
                    <a:pt x="367" y="488"/>
                    <a:pt x="552" y="488"/>
                  </a:cubicBezTo>
                  <a:cubicBezTo>
                    <a:pt x="699" y="488"/>
                    <a:pt x="825" y="591"/>
                    <a:pt x="869" y="733"/>
                  </a:cubicBezTo>
                  <a:cubicBezTo>
                    <a:pt x="869" y="733"/>
                    <a:pt x="772" y="733"/>
                    <a:pt x="755" y="733"/>
                  </a:cubicBezTo>
                  <a:cubicBezTo>
                    <a:pt x="738" y="733"/>
                    <a:pt x="732" y="718"/>
                    <a:pt x="727" y="711"/>
                  </a:cubicBezTo>
                  <a:cubicBezTo>
                    <a:pt x="687" y="653"/>
                    <a:pt x="624" y="615"/>
                    <a:pt x="552" y="615"/>
                  </a:cubicBezTo>
                  <a:cubicBezTo>
                    <a:pt x="432" y="615"/>
                    <a:pt x="335" y="719"/>
                    <a:pt x="335" y="847"/>
                  </a:cubicBezTo>
                  <a:cubicBezTo>
                    <a:pt x="335" y="975"/>
                    <a:pt x="432" y="1079"/>
                    <a:pt x="552" y="1079"/>
                  </a:cubicBezTo>
                  <a:cubicBezTo>
                    <a:pt x="636" y="1079"/>
                    <a:pt x="709" y="1027"/>
                    <a:pt x="744" y="952"/>
                  </a:cubicBezTo>
                  <a:cubicBezTo>
                    <a:pt x="872" y="952"/>
                    <a:pt x="872" y="952"/>
                    <a:pt x="872" y="952"/>
                  </a:cubicBezTo>
                  <a:cubicBezTo>
                    <a:pt x="830" y="1099"/>
                    <a:pt x="702" y="1206"/>
                    <a:pt x="552" y="1206"/>
                  </a:cubicBezTo>
                  <a:close/>
                  <a:moveTo>
                    <a:pt x="1304" y="1211"/>
                  </a:moveTo>
                  <a:cubicBezTo>
                    <a:pt x="1144" y="962"/>
                    <a:pt x="1144" y="962"/>
                    <a:pt x="1144" y="962"/>
                  </a:cubicBezTo>
                  <a:cubicBezTo>
                    <a:pt x="984" y="1211"/>
                    <a:pt x="984" y="1211"/>
                    <a:pt x="984" y="1211"/>
                  </a:cubicBezTo>
                  <a:cubicBezTo>
                    <a:pt x="810" y="1211"/>
                    <a:pt x="810" y="1211"/>
                    <a:pt x="810" y="1211"/>
                  </a:cubicBezTo>
                  <a:cubicBezTo>
                    <a:pt x="1277" y="508"/>
                    <a:pt x="1277" y="508"/>
                    <a:pt x="1277" y="508"/>
                  </a:cubicBezTo>
                  <a:cubicBezTo>
                    <a:pt x="1277" y="508"/>
                    <a:pt x="1289" y="491"/>
                    <a:pt x="1308" y="491"/>
                  </a:cubicBezTo>
                  <a:cubicBezTo>
                    <a:pt x="1328" y="491"/>
                    <a:pt x="1457" y="491"/>
                    <a:pt x="1457" y="491"/>
                  </a:cubicBezTo>
                  <a:cubicBezTo>
                    <a:pt x="1233" y="841"/>
                    <a:pt x="1233" y="841"/>
                    <a:pt x="1233" y="841"/>
                  </a:cubicBezTo>
                  <a:cubicBezTo>
                    <a:pt x="1479" y="1211"/>
                    <a:pt x="1479" y="1211"/>
                    <a:pt x="1479" y="1211"/>
                  </a:cubicBezTo>
                  <a:lnTo>
                    <a:pt x="1304" y="1211"/>
                  </a:lnTo>
                  <a:close/>
                </a:path>
              </a:pathLst>
            </a:custGeom>
            <a:solidFill>
              <a:srgbClr val="1C1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EDE9ADF5-FC2D-406D-B3DC-67678CF9A2D3}"/>
                </a:ext>
              </a:extLst>
            </p:cNvPr>
            <p:cNvSpPr>
              <a:spLocks noEditPoints="1"/>
            </p:cNvSpPr>
            <p:nvPr/>
          </p:nvSpPr>
          <p:spPr bwMode="auto">
            <a:xfrm>
              <a:off x="1161990" y="2334290"/>
              <a:ext cx="522125" cy="524027"/>
            </a:xfrm>
            <a:custGeom>
              <a:avLst/>
              <a:gdLst>
                <a:gd name="T0" fmla="*/ 898 w 1706"/>
                <a:gd name="T1" fmla="*/ 555 h 1706"/>
                <a:gd name="T2" fmla="*/ 890 w 1706"/>
                <a:gd name="T3" fmla="*/ 486 h 1706"/>
                <a:gd name="T4" fmla="*/ 917 w 1706"/>
                <a:gd name="T5" fmla="*/ 424 h 1706"/>
                <a:gd name="T6" fmla="*/ 862 w 1706"/>
                <a:gd name="T7" fmla="*/ 382 h 1706"/>
                <a:gd name="T8" fmla="*/ 838 w 1706"/>
                <a:gd name="T9" fmla="*/ 319 h 1706"/>
                <a:gd name="T10" fmla="*/ 770 w 1706"/>
                <a:gd name="T11" fmla="*/ 328 h 1706"/>
                <a:gd name="T12" fmla="*/ 708 w 1706"/>
                <a:gd name="T13" fmla="*/ 301 h 1706"/>
                <a:gd name="T14" fmla="*/ 665 w 1706"/>
                <a:gd name="T15" fmla="*/ 357 h 1706"/>
                <a:gd name="T16" fmla="*/ 602 w 1706"/>
                <a:gd name="T17" fmla="*/ 382 h 1706"/>
                <a:gd name="T18" fmla="*/ 611 w 1706"/>
                <a:gd name="T19" fmla="*/ 450 h 1706"/>
                <a:gd name="T20" fmla="*/ 583 w 1706"/>
                <a:gd name="T21" fmla="*/ 512 h 1706"/>
                <a:gd name="T22" fmla="*/ 638 w 1706"/>
                <a:gd name="T23" fmla="*/ 554 h 1706"/>
                <a:gd name="T24" fmla="*/ 662 w 1706"/>
                <a:gd name="T25" fmla="*/ 617 h 1706"/>
                <a:gd name="T26" fmla="*/ 730 w 1706"/>
                <a:gd name="T27" fmla="*/ 608 h 1706"/>
                <a:gd name="T28" fmla="*/ 792 w 1706"/>
                <a:gd name="T29" fmla="*/ 634 h 1706"/>
                <a:gd name="T30" fmla="*/ 835 w 1706"/>
                <a:gd name="T31" fmla="*/ 580 h 1706"/>
                <a:gd name="T32" fmla="*/ 797 w 1706"/>
                <a:gd name="T33" fmla="*/ 505 h 1706"/>
                <a:gd name="T34" fmla="*/ 702 w 1706"/>
                <a:gd name="T35" fmla="*/ 432 h 1706"/>
                <a:gd name="T36" fmla="*/ 797 w 1706"/>
                <a:gd name="T37" fmla="*/ 505 h 1706"/>
                <a:gd name="T38" fmla="*/ 735 w 1706"/>
                <a:gd name="T39" fmla="*/ 505 h 1706"/>
                <a:gd name="T40" fmla="*/ 765 w 1706"/>
                <a:gd name="T41" fmla="*/ 431 h 1706"/>
                <a:gd name="T42" fmla="*/ 1104 w 1706"/>
                <a:gd name="T43" fmla="*/ 700 h 1706"/>
                <a:gd name="T44" fmla="*/ 995 w 1706"/>
                <a:gd name="T45" fmla="*/ 700 h 1706"/>
                <a:gd name="T46" fmla="*/ 1104 w 1706"/>
                <a:gd name="T47" fmla="*/ 700 h 1706"/>
                <a:gd name="T48" fmla="*/ 0 w 1706"/>
                <a:gd name="T49" fmla="*/ 853 h 1706"/>
                <a:gd name="T50" fmla="*/ 1706 w 1706"/>
                <a:gd name="T51" fmla="*/ 853 h 1706"/>
                <a:gd name="T52" fmla="*/ 1189 w 1706"/>
                <a:gd name="T53" fmla="*/ 1096 h 1706"/>
                <a:gd name="T54" fmla="*/ 666 w 1706"/>
                <a:gd name="T55" fmla="*/ 1548 h 1706"/>
                <a:gd name="T56" fmla="*/ 445 w 1706"/>
                <a:gd name="T57" fmla="*/ 1275 h 1706"/>
                <a:gd name="T58" fmla="*/ 380 w 1706"/>
                <a:gd name="T59" fmla="*/ 1009 h 1706"/>
                <a:gd name="T60" fmla="*/ 296 w 1706"/>
                <a:gd name="T61" fmla="*/ 835 h 1706"/>
                <a:gd name="T62" fmla="*/ 903 w 1706"/>
                <a:gd name="T63" fmla="*/ 187 h 1706"/>
                <a:gd name="T64" fmla="*/ 1189 w 1706"/>
                <a:gd name="T65" fmla="*/ 1096 h 1706"/>
                <a:gd name="T66" fmla="*/ 1262 w 1706"/>
                <a:gd name="T67" fmla="*/ 605 h 1706"/>
                <a:gd name="T68" fmla="*/ 1182 w 1706"/>
                <a:gd name="T69" fmla="*/ 562 h 1706"/>
                <a:gd name="T70" fmla="*/ 1135 w 1706"/>
                <a:gd name="T71" fmla="*/ 482 h 1706"/>
                <a:gd name="T72" fmla="*/ 1047 w 1706"/>
                <a:gd name="T73" fmla="*/ 508 h 1706"/>
                <a:gd name="T74" fmla="*/ 957 w 1706"/>
                <a:gd name="T75" fmla="*/ 484 h 1706"/>
                <a:gd name="T76" fmla="*/ 913 w 1706"/>
                <a:gd name="T77" fmla="*/ 567 h 1706"/>
                <a:gd name="T78" fmla="*/ 833 w 1706"/>
                <a:gd name="T79" fmla="*/ 615 h 1706"/>
                <a:gd name="T80" fmla="*/ 859 w 1706"/>
                <a:gd name="T81" fmla="*/ 703 h 1706"/>
                <a:gd name="T82" fmla="*/ 836 w 1706"/>
                <a:gd name="T83" fmla="*/ 793 h 1706"/>
                <a:gd name="T84" fmla="*/ 917 w 1706"/>
                <a:gd name="T85" fmla="*/ 837 h 1706"/>
                <a:gd name="T86" fmla="*/ 963 w 1706"/>
                <a:gd name="T87" fmla="*/ 918 h 1706"/>
                <a:gd name="T88" fmla="*/ 1051 w 1706"/>
                <a:gd name="T89" fmla="*/ 891 h 1706"/>
                <a:gd name="T90" fmla="*/ 1141 w 1706"/>
                <a:gd name="T91" fmla="*/ 914 h 1706"/>
                <a:gd name="T92" fmla="*/ 1185 w 1706"/>
                <a:gd name="T93" fmla="*/ 832 h 1706"/>
                <a:gd name="T94" fmla="*/ 1265 w 1706"/>
                <a:gd name="T95" fmla="*/ 784 h 1706"/>
                <a:gd name="T96" fmla="*/ 1239 w 1706"/>
                <a:gd name="T97" fmla="*/ 696 h 1706"/>
                <a:gd name="T98" fmla="*/ 1127 w 1706"/>
                <a:gd name="T99" fmla="*/ 721 h 1706"/>
                <a:gd name="T100" fmla="*/ 971 w 1706"/>
                <a:gd name="T101" fmla="*/ 679 h 1706"/>
                <a:gd name="T102" fmla="*/ 1127 w 1706"/>
                <a:gd name="T103" fmla="*/ 721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6" h="1706">
                  <a:moveTo>
                    <a:pt x="873" y="587"/>
                  </a:moveTo>
                  <a:cubicBezTo>
                    <a:pt x="898" y="555"/>
                    <a:pt x="898" y="555"/>
                    <a:pt x="898" y="555"/>
                  </a:cubicBezTo>
                  <a:cubicBezTo>
                    <a:pt x="881" y="519"/>
                    <a:pt x="881" y="519"/>
                    <a:pt x="881" y="519"/>
                  </a:cubicBezTo>
                  <a:cubicBezTo>
                    <a:pt x="884" y="509"/>
                    <a:pt x="888" y="497"/>
                    <a:pt x="890" y="486"/>
                  </a:cubicBezTo>
                  <a:cubicBezTo>
                    <a:pt x="922" y="463"/>
                    <a:pt x="922" y="463"/>
                    <a:pt x="922" y="463"/>
                  </a:cubicBezTo>
                  <a:cubicBezTo>
                    <a:pt x="917" y="424"/>
                    <a:pt x="917" y="424"/>
                    <a:pt x="917" y="424"/>
                  </a:cubicBezTo>
                  <a:cubicBezTo>
                    <a:pt x="879" y="412"/>
                    <a:pt x="879" y="412"/>
                    <a:pt x="879" y="412"/>
                  </a:cubicBezTo>
                  <a:cubicBezTo>
                    <a:pt x="875" y="401"/>
                    <a:pt x="869" y="392"/>
                    <a:pt x="862" y="382"/>
                  </a:cubicBezTo>
                  <a:cubicBezTo>
                    <a:pt x="870" y="343"/>
                    <a:pt x="870" y="343"/>
                    <a:pt x="870" y="343"/>
                  </a:cubicBezTo>
                  <a:cubicBezTo>
                    <a:pt x="838" y="319"/>
                    <a:pt x="838" y="319"/>
                    <a:pt x="838" y="319"/>
                  </a:cubicBezTo>
                  <a:cubicBezTo>
                    <a:pt x="803" y="337"/>
                    <a:pt x="803" y="337"/>
                    <a:pt x="803" y="337"/>
                  </a:cubicBezTo>
                  <a:cubicBezTo>
                    <a:pt x="792" y="333"/>
                    <a:pt x="781" y="330"/>
                    <a:pt x="770" y="328"/>
                  </a:cubicBezTo>
                  <a:cubicBezTo>
                    <a:pt x="748" y="295"/>
                    <a:pt x="748" y="295"/>
                    <a:pt x="748" y="295"/>
                  </a:cubicBezTo>
                  <a:cubicBezTo>
                    <a:pt x="708" y="301"/>
                    <a:pt x="708" y="301"/>
                    <a:pt x="708" y="301"/>
                  </a:cubicBezTo>
                  <a:cubicBezTo>
                    <a:pt x="695" y="339"/>
                    <a:pt x="695" y="339"/>
                    <a:pt x="695" y="339"/>
                  </a:cubicBezTo>
                  <a:cubicBezTo>
                    <a:pt x="684" y="344"/>
                    <a:pt x="675" y="350"/>
                    <a:pt x="665" y="357"/>
                  </a:cubicBezTo>
                  <a:cubicBezTo>
                    <a:pt x="627" y="349"/>
                    <a:pt x="627" y="349"/>
                    <a:pt x="627" y="349"/>
                  </a:cubicBezTo>
                  <a:cubicBezTo>
                    <a:pt x="602" y="382"/>
                    <a:pt x="602" y="382"/>
                    <a:pt x="602" y="382"/>
                  </a:cubicBezTo>
                  <a:cubicBezTo>
                    <a:pt x="620" y="417"/>
                    <a:pt x="620" y="417"/>
                    <a:pt x="620" y="417"/>
                  </a:cubicBezTo>
                  <a:cubicBezTo>
                    <a:pt x="615" y="428"/>
                    <a:pt x="612" y="439"/>
                    <a:pt x="611" y="450"/>
                  </a:cubicBezTo>
                  <a:cubicBezTo>
                    <a:pt x="579" y="472"/>
                    <a:pt x="579" y="472"/>
                    <a:pt x="579" y="472"/>
                  </a:cubicBezTo>
                  <a:cubicBezTo>
                    <a:pt x="583" y="512"/>
                    <a:pt x="583" y="512"/>
                    <a:pt x="583" y="512"/>
                  </a:cubicBezTo>
                  <a:cubicBezTo>
                    <a:pt x="621" y="525"/>
                    <a:pt x="621" y="525"/>
                    <a:pt x="621" y="525"/>
                  </a:cubicBezTo>
                  <a:cubicBezTo>
                    <a:pt x="625" y="535"/>
                    <a:pt x="631" y="544"/>
                    <a:pt x="638" y="554"/>
                  </a:cubicBezTo>
                  <a:cubicBezTo>
                    <a:pt x="630" y="593"/>
                    <a:pt x="630" y="593"/>
                    <a:pt x="630" y="593"/>
                  </a:cubicBezTo>
                  <a:cubicBezTo>
                    <a:pt x="662" y="617"/>
                    <a:pt x="662" y="617"/>
                    <a:pt x="662" y="617"/>
                  </a:cubicBezTo>
                  <a:cubicBezTo>
                    <a:pt x="698" y="599"/>
                    <a:pt x="698" y="599"/>
                    <a:pt x="698" y="599"/>
                  </a:cubicBezTo>
                  <a:cubicBezTo>
                    <a:pt x="708" y="603"/>
                    <a:pt x="719" y="606"/>
                    <a:pt x="730" y="608"/>
                  </a:cubicBezTo>
                  <a:cubicBezTo>
                    <a:pt x="753" y="640"/>
                    <a:pt x="753" y="640"/>
                    <a:pt x="753" y="640"/>
                  </a:cubicBezTo>
                  <a:cubicBezTo>
                    <a:pt x="792" y="634"/>
                    <a:pt x="792" y="634"/>
                    <a:pt x="792" y="634"/>
                  </a:cubicBezTo>
                  <a:cubicBezTo>
                    <a:pt x="805" y="597"/>
                    <a:pt x="805" y="597"/>
                    <a:pt x="805" y="597"/>
                  </a:cubicBezTo>
                  <a:cubicBezTo>
                    <a:pt x="816" y="593"/>
                    <a:pt x="825" y="587"/>
                    <a:pt x="835" y="580"/>
                  </a:cubicBezTo>
                  <a:lnTo>
                    <a:pt x="873" y="587"/>
                  </a:lnTo>
                  <a:close/>
                  <a:moveTo>
                    <a:pt x="797" y="505"/>
                  </a:moveTo>
                  <a:cubicBezTo>
                    <a:pt x="777" y="531"/>
                    <a:pt x="740" y="537"/>
                    <a:pt x="713" y="517"/>
                  </a:cubicBezTo>
                  <a:cubicBezTo>
                    <a:pt x="687" y="496"/>
                    <a:pt x="682" y="459"/>
                    <a:pt x="702" y="432"/>
                  </a:cubicBezTo>
                  <a:cubicBezTo>
                    <a:pt x="722" y="406"/>
                    <a:pt x="760" y="400"/>
                    <a:pt x="787" y="420"/>
                  </a:cubicBezTo>
                  <a:cubicBezTo>
                    <a:pt x="813" y="440"/>
                    <a:pt x="818" y="478"/>
                    <a:pt x="797" y="505"/>
                  </a:cubicBezTo>
                  <a:close/>
                  <a:moveTo>
                    <a:pt x="787" y="483"/>
                  </a:moveTo>
                  <a:cubicBezTo>
                    <a:pt x="779" y="504"/>
                    <a:pt x="755" y="514"/>
                    <a:pt x="735" y="505"/>
                  </a:cubicBezTo>
                  <a:cubicBezTo>
                    <a:pt x="714" y="497"/>
                    <a:pt x="704" y="473"/>
                    <a:pt x="713" y="453"/>
                  </a:cubicBezTo>
                  <a:cubicBezTo>
                    <a:pt x="721" y="432"/>
                    <a:pt x="745" y="422"/>
                    <a:pt x="765" y="431"/>
                  </a:cubicBezTo>
                  <a:cubicBezTo>
                    <a:pt x="786" y="439"/>
                    <a:pt x="796" y="463"/>
                    <a:pt x="787" y="483"/>
                  </a:cubicBezTo>
                  <a:close/>
                  <a:moveTo>
                    <a:pt x="1104" y="700"/>
                  </a:moveTo>
                  <a:cubicBezTo>
                    <a:pt x="1104" y="730"/>
                    <a:pt x="1079" y="754"/>
                    <a:pt x="1049" y="754"/>
                  </a:cubicBezTo>
                  <a:cubicBezTo>
                    <a:pt x="1019" y="754"/>
                    <a:pt x="995" y="730"/>
                    <a:pt x="995" y="700"/>
                  </a:cubicBezTo>
                  <a:cubicBezTo>
                    <a:pt x="995" y="670"/>
                    <a:pt x="1019" y="645"/>
                    <a:pt x="1049" y="645"/>
                  </a:cubicBezTo>
                  <a:cubicBezTo>
                    <a:pt x="1079" y="645"/>
                    <a:pt x="1104" y="670"/>
                    <a:pt x="1104" y="700"/>
                  </a:cubicBezTo>
                  <a:close/>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189" y="1096"/>
                  </a:moveTo>
                  <a:cubicBezTo>
                    <a:pt x="1189" y="1254"/>
                    <a:pt x="1189" y="1254"/>
                    <a:pt x="1189" y="1254"/>
                  </a:cubicBezTo>
                  <a:cubicBezTo>
                    <a:pt x="666" y="1548"/>
                    <a:pt x="666" y="1548"/>
                    <a:pt x="666" y="1548"/>
                  </a:cubicBezTo>
                  <a:cubicBezTo>
                    <a:pt x="666" y="1281"/>
                    <a:pt x="666" y="1281"/>
                    <a:pt x="666" y="1281"/>
                  </a:cubicBezTo>
                  <a:cubicBezTo>
                    <a:pt x="666" y="1281"/>
                    <a:pt x="487" y="1284"/>
                    <a:pt x="445" y="1275"/>
                  </a:cubicBezTo>
                  <a:cubicBezTo>
                    <a:pt x="359" y="1254"/>
                    <a:pt x="382" y="1151"/>
                    <a:pt x="382" y="1151"/>
                  </a:cubicBezTo>
                  <a:cubicBezTo>
                    <a:pt x="382" y="1151"/>
                    <a:pt x="380" y="1035"/>
                    <a:pt x="380" y="1009"/>
                  </a:cubicBezTo>
                  <a:cubicBezTo>
                    <a:pt x="380" y="984"/>
                    <a:pt x="284" y="986"/>
                    <a:pt x="268" y="932"/>
                  </a:cubicBezTo>
                  <a:cubicBezTo>
                    <a:pt x="261" y="910"/>
                    <a:pt x="296" y="835"/>
                    <a:pt x="296" y="835"/>
                  </a:cubicBezTo>
                  <a:cubicBezTo>
                    <a:pt x="296" y="835"/>
                    <a:pt x="340" y="760"/>
                    <a:pt x="377" y="708"/>
                  </a:cubicBezTo>
                  <a:cubicBezTo>
                    <a:pt x="377" y="208"/>
                    <a:pt x="834" y="187"/>
                    <a:pt x="903" y="187"/>
                  </a:cubicBezTo>
                  <a:cubicBezTo>
                    <a:pt x="1083" y="187"/>
                    <a:pt x="1401" y="295"/>
                    <a:pt x="1401" y="631"/>
                  </a:cubicBezTo>
                  <a:cubicBezTo>
                    <a:pt x="1401" y="989"/>
                    <a:pt x="1189" y="1096"/>
                    <a:pt x="1189" y="1096"/>
                  </a:cubicBezTo>
                  <a:close/>
                  <a:moveTo>
                    <a:pt x="1233" y="650"/>
                  </a:moveTo>
                  <a:cubicBezTo>
                    <a:pt x="1262" y="605"/>
                    <a:pt x="1262" y="605"/>
                    <a:pt x="1262" y="605"/>
                  </a:cubicBezTo>
                  <a:cubicBezTo>
                    <a:pt x="1235" y="558"/>
                    <a:pt x="1235" y="558"/>
                    <a:pt x="1235" y="558"/>
                  </a:cubicBezTo>
                  <a:cubicBezTo>
                    <a:pt x="1182" y="562"/>
                    <a:pt x="1182" y="562"/>
                    <a:pt x="1182" y="562"/>
                  </a:cubicBezTo>
                  <a:cubicBezTo>
                    <a:pt x="1171" y="551"/>
                    <a:pt x="1159" y="542"/>
                    <a:pt x="1145" y="534"/>
                  </a:cubicBezTo>
                  <a:cubicBezTo>
                    <a:pt x="1135" y="482"/>
                    <a:pt x="1135" y="482"/>
                    <a:pt x="1135" y="482"/>
                  </a:cubicBezTo>
                  <a:cubicBezTo>
                    <a:pt x="1082" y="468"/>
                    <a:pt x="1082" y="468"/>
                    <a:pt x="1082" y="468"/>
                  </a:cubicBezTo>
                  <a:cubicBezTo>
                    <a:pt x="1047" y="508"/>
                    <a:pt x="1047" y="508"/>
                    <a:pt x="1047" y="508"/>
                  </a:cubicBezTo>
                  <a:cubicBezTo>
                    <a:pt x="1032" y="509"/>
                    <a:pt x="1016" y="510"/>
                    <a:pt x="1002" y="514"/>
                  </a:cubicBezTo>
                  <a:cubicBezTo>
                    <a:pt x="957" y="484"/>
                    <a:pt x="957" y="484"/>
                    <a:pt x="957" y="484"/>
                  </a:cubicBezTo>
                  <a:cubicBezTo>
                    <a:pt x="910" y="513"/>
                    <a:pt x="910" y="513"/>
                    <a:pt x="910" y="513"/>
                  </a:cubicBezTo>
                  <a:cubicBezTo>
                    <a:pt x="913" y="567"/>
                    <a:pt x="913" y="567"/>
                    <a:pt x="913" y="567"/>
                  </a:cubicBezTo>
                  <a:cubicBezTo>
                    <a:pt x="902" y="578"/>
                    <a:pt x="894" y="590"/>
                    <a:pt x="885" y="604"/>
                  </a:cubicBezTo>
                  <a:cubicBezTo>
                    <a:pt x="833" y="615"/>
                    <a:pt x="833" y="615"/>
                    <a:pt x="833" y="615"/>
                  </a:cubicBezTo>
                  <a:cubicBezTo>
                    <a:pt x="819" y="668"/>
                    <a:pt x="819" y="668"/>
                    <a:pt x="819" y="668"/>
                  </a:cubicBezTo>
                  <a:cubicBezTo>
                    <a:pt x="859" y="703"/>
                    <a:pt x="859" y="703"/>
                    <a:pt x="859" y="703"/>
                  </a:cubicBezTo>
                  <a:cubicBezTo>
                    <a:pt x="859" y="719"/>
                    <a:pt x="861" y="734"/>
                    <a:pt x="865" y="749"/>
                  </a:cubicBezTo>
                  <a:cubicBezTo>
                    <a:pt x="836" y="793"/>
                    <a:pt x="836" y="793"/>
                    <a:pt x="836" y="793"/>
                  </a:cubicBezTo>
                  <a:cubicBezTo>
                    <a:pt x="863" y="841"/>
                    <a:pt x="863" y="841"/>
                    <a:pt x="863" y="841"/>
                  </a:cubicBezTo>
                  <a:cubicBezTo>
                    <a:pt x="917" y="837"/>
                    <a:pt x="917" y="837"/>
                    <a:pt x="917" y="837"/>
                  </a:cubicBezTo>
                  <a:cubicBezTo>
                    <a:pt x="927" y="848"/>
                    <a:pt x="939" y="857"/>
                    <a:pt x="953" y="865"/>
                  </a:cubicBezTo>
                  <a:cubicBezTo>
                    <a:pt x="963" y="918"/>
                    <a:pt x="963" y="918"/>
                    <a:pt x="963" y="918"/>
                  </a:cubicBezTo>
                  <a:cubicBezTo>
                    <a:pt x="1016" y="932"/>
                    <a:pt x="1016" y="932"/>
                    <a:pt x="1016" y="932"/>
                  </a:cubicBezTo>
                  <a:cubicBezTo>
                    <a:pt x="1051" y="891"/>
                    <a:pt x="1051" y="891"/>
                    <a:pt x="1051" y="891"/>
                  </a:cubicBezTo>
                  <a:cubicBezTo>
                    <a:pt x="1067" y="891"/>
                    <a:pt x="1082" y="889"/>
                    <a:pt x="1096" y="885"/>
                  </a:cubicBezTo>
                  <a:cubicBezTo>
                    <a:pt x="1141" y="914"/>
                    <a:pt x="1141" y="914"/>
                    <a:pt x="1141" y="914"/>
                  </a:cubicBezTo>
                  <a:cubicBezTo>
                    <a:pt x="1188" y="886"/>
                    <a:pt x="1188" y="886"/>
                    <a:pt x="1188" y="886"/>
                  </a:cubicBezTo>
                  <a:cubicBezTo>
                    <a:pt x="1185" y="832"/>
                    <a:pt x="1185" y="832"/>
                    <a:pt x="1185" y="832"/>
                  </a:cubicBezTo>
                  <a:cubicBezTo>
                    <a:pt x="1196" y="822"/>
                    <a:pt x="1205" y="809"/>
                    <a:pt x="1213" y="796"/>
                  </a:cubicBezTo>
                  <a:cubicBezTo>
                    <a:pt x="1265" y="784"/>
                    <a:pt x="1265" y="784"/>
                    <a:pt x="1265" y="784"/>
                  </a:cubicBezTo>
                  <a:cubicBezTo>
                    <a:pt x="1279" y="732"/>
                    <a:pt x="1279" y="732"/>
                    <a:pt x="1279" y="732"/>
                  </a:cubicBezTo>
                  <a:cubicBezTo>
                    <a:pt x="1239" y="696"/>
                    <a:pt x="1239" y="696"/>
                    <a:pt x="1239" y="696"/>
                  </a:cubicBezTo>
                  <a:cubicBezTo>
                    <a:pt x="1239" y="681"/>
                    <a:pt x="1237" y="665"/>
                    <a:pt x="1233" y="650"/>
                  </a:cubicBezTo>
                  <a:close/>
                  <a:moveTo>
                    <a:pt x="1127" y="721"/>
                  </a:moveTo>
                  <a:cubicBezTo>
                    <a:pt x="1116" y="764"/>
                    <a:pt x="1072" y="791"/>
                    <a:pt x="1028" y="780"/>
                  </a:cubicBezTo>
                  <a:cubicBezTo>
                    <a:pt x="984" y="768"/>
                    <a:pt x="959" y="723"/>
                    <a:pt x="971" y="679"/>
                  </a:cubicBezTo>
                  <a:cubicBezTo>
                    <a:pt x="982" y="636"/>
                    <a:pt x="1026" y="609"/>
                    <a:pt x="1070" y="621"/>
                  </a:cubicBezTo>
                  <a:cubicBezTo>
                    <a:pt x="1113" y="632"/>
                    <a:pt x="1139" y="676"/>
                    <a:pt x="1127" y="72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1">
              <a:extLst>
                <a:ext uri="{FF2B5EF4-FFF2-40B4-BE49-F238E27FC236}">
                  <a16:creationId xmlns:a16="http://schemas.microsoft.com/office/drawing/2014/main" id="{B71F7FDD-AC50-45C5-9A5D-24D4BAC397EA}"/>
                </a:ext>
              </a:extLst>
            </p:cNvPr>
            <p:cNvSpPr>
              <a:spLocks noEditPoints="1"/>
            </p:cNvSpPr>
            <p:nvPr/>
          </p:nvSpPr>
          <p:spPr bwMode="auto">
            <a:xfrm>
              <a:off x="550985" y="2341405"/>
              <a:ext cx="507859" cy="509797"/>
            </a:xfrm>
            <a:custGeom>
              <a:avLst/>
              <a:gdLst>
                <a:gd name="T0" fmla="*/ 988 w 1739"/>
                <a:gd name="T1" fmla="*/ 959 h 1740"/>
                <a:gd name="T2" fmla="*/ 1012 w 1739"/>
                <a:gd name="T3" fmla="*/ 698 h 1740"/>
                <a:gd name="T4" fmla="*/ 869 w 1739"/>
                <a:gd name="T5" fmla="*/ 0 h 1740"/>
                <a:gd name="T6" fmla="*/ 885 w 1739"/>
                <a:gd name="T7" fmla="*/ 366 h 1740"/>
                <a:gd name="T8" fmla="*/ 858 w 1739"/>
                <a:gd name="T9" fmla="*/ 339 h 1740"/>
                <a:gd name="T10" fmla="*/ 685 w 1739"/>
                <a:gd name="T11" fmla="*/ 678 h 1740"/>
                <a:gd name="T12" fmla="*/ 827 w 1739"/>
                <a:gd name="T13" fmla="*/ 916 h 1740"/>
                <a:gd name="T14" fmla="*/ 666 w 1739"/>
                <a:gd name="T15" fmla="*/ 955 h 1740"/>
                <a:gd name="T16" fmla="*/ 644 w 1739"/>
                <a:gd name="T17" fmla="*/ 995 h 1740"/>
                <a:gd name="T18" fmla="*/ 602 w 1739"/>
                <a:gd name="T19" fmla="*/ 1060 h 1740"/>
                <a:gd name="T20" fmla="*/ 863 w 1739"/>
                <a:gd name="T21" fmla="*/ 1237 h 1740"/>
                <a:gd name="T22" fmla="*/ 762 w 1739"/>
                <a:gd name="T23" fmla="*/ 1122 h 1740"/>
                <a:gd name="T24" fmla="*/ 661 w 1739"/>
                <a:gd name="T25" fmla="*/ 1040 h 1740"/>
                <a:gd name="T26" fmla="*/ 801 w 1739"/>
                <a:gd name="T27" fmla="*/ 1001 h 1740"/>
                <a:gd name="T28" fmla="*/ 820 w 1739"/>
                <a:gd name="T29" fmla="*/ 516 h 1740"/>
                <a:gd name="T30" fmla="*/ 487 w 1739"/>
                <a:gd name="T31" fmla="*/ 1283 h 1740"/>
                <a:gd name="T32" fmla="*/ 660 w 1739"/>
                <a:gd name="T33" fmla="*/ 1205 h 1740"/>
                <a:gd name="T34" fmla="*/ 501 w 1739"/>
                <a:gd name="T35" fmla="*/ 1216 h 1740"/>
                <a:gd name="T36" fmla="*/ 597 w 1739"/>
                <a:gd name="T37" fmla="*/ 870 h 1740"/>
                <a:gd name="T38" fmla="*/ 727 w 1739"/>
                <a:gd name="T39" fmla="*/ 758 h 1740"/>
                <a:gd name="T40" fmla="*/ 738 w 1739"/>
                <a:gd name="T41" fmla="*/ 716 h 1740"/>
                <a:gd name="T42" fmla="*/ 420 w 1739"/>
                <a:gd name="T43" fmla="*/ 469 h 1740"/>
                <a:gd name="T44" fmla="*/ 695 w 1739"/>
                <a:gd name="T45" fmla="*/ 489 h 1740"/>
                <a:gd name="T46" fmla="*/ 388 w 1739"/>
                <a:gd name="T47" fmla="*/ 687 h 1740"/>
                <a:gd name="T48" fmla="*/ 591 w 1739"/>
                <a:gd name="T49" fmla="*/ 656 h 1740"/>
                <a:gd name="T50" fmla="*/ 354 w 1739"/>
                <a:gd name="T51" fmla="*/ 864 h 1740"/>
                <a:gd name="T52" fmla="*/ 546 w 1739"/>
                <a:gd name="T53" fmla="*/ 884 h 1740"/>
                <a:gd name="T54" fmla="*/ 354 w 1739"/>
                <a:gd name="T55" fmla="*/ 864 h 1740"/>
                <a:gd name="T56" fmla="*/ 576 w 1739"/>
                <a:gd name="T57" fmla="*/ 1106 h 1740"/>
                <a:gd name="T58" fmla="*/ 388 w 1739"/>
                <a:gd name="T59" fmla="*/ 1080 h 1740"/>
                <a:gd name="T60" fmla="*/ 858 w 1739"/>
                <a:gd name="T61" fmla="*/ 1374 h 1740"/>
                <a:gd name="T62" fmla="*/ 885 w 1739"/>
                <a:gd name="T63" fmla="*/ 1401 h 1740"/>
                <a:gd name="T64" fmla="*/ 1012 w 1739"/>
                <a:gd name="T65" fmla="*/ 1152 h 1740"/>
                <a:gd name="T66" fmla="*/ 1124 w 1739"/>
                <a:gd name="T67" fmla="*/ 1009 h 1740"/>
                <a:gd name="T68" fmla="*/ 1078 w 1739"/>
                <a:gd name="T69" fmla="*/ 952 h 1740"/>
                <a:gd name="T70" fmla="*/ 919 w 1739"/>
                <a:gd name="T71" fmla="*/ 869 h 1740"/>
                <a:gd name="T72" fmla="*/ 979 w 1739"/>
                <a:gd name="T73" fmla="*/ 782 h 1740"/>
                <a:gd name="T74" fmla="*/ 1097 w 1739"/>
                <a:gd name="T75" fmla="*/ 920 h 1740"/>
                <a:gd name="T76" fmla="*/ 1108 w 1739"/>
                <a:gd name="T77" fmla="*/ 807 h 1740"/>
                <a:gd name="T78" fmla="*/ 1022 w 1739"/>
                <a:gd name="T79" fmla="*/ 624 h 1740"/>
                <a:gd name="T80" fmla="*/ 991 w 1739"/>
                <a:gd name="T81" fmla="*/ 626 h 1740"/>
                <a:gd name="T82" fmla="*/ 924 w 1739"/>
                <a:gd name="T83" fmla="*/ 517 h 1740"/>
                <a:gd name="T84" fmla="*/ 923 w 1739"/>
                <a:gd name="T85" fmla="*/ 981 h 1740"/>
                <a:gd name="T86" fmla="*/ 1086 w 1739"/>
                <a:gd name="T87" fmla="*/ 1056 h 1740"/>
                <a:gd name="T88" fmla="*/ 990 w 1739"/>
                <a:gd name="T89" fmla="*/ 1120 h 1740"/>
                <a:gd name="T90" fmla="*/ 930 w 1739"/>
                <a:gd name="T91" fmla="*/ 1126 h 1740"/>
                <a:gd name="T92" fmla="*/ 1337 w 1739"/>
                <a:gd name="T93" fmla="*/ 1283 h 1740"/>
                <a:gd name="T94" fmla="*/ 1043 w 1739"/>
                <a:gd name="T95" fmla="*/ 1226 h 1740"/>
                <a:gd name="T96" fmla="*/ 1364 w 1739"/>
                <a:gd name="T97" fmla="*/ 1283 h 1740"/>
                <a:gd name="T98" fmla="*/ 1212 w 1739"/>
                <a:gd name="T99" fmla="*/ 1049 h 1740"/>
                <a:gd name="T100" fmla="*/ 1319 w 1739"/>
                <a:gd name="T101" fmla="*/ 1128 h 1740"/>
                <a:gd name="T102" fmla="*/ 1239 w 1739"/>
                <a:gd name="T103" fmla="*/ 859 h 1740"/>
                <a:gd name="T104" fmla="*/ 1308 w 1739"/>
                <a:gd name="T105" fmla="*/ 891 h 1740"/>
                <a:gd name="T106" fmla="*/ 1177 w 1739"/>
                <a:gd name="T107" fmla="*/ 668 h 1740"/>
                <a:gd name="T108" fmla="*/ 1186 w 1739"/>
                <a:gd name="T109" fmla="*/ 694 h 1740"/>
                <a:gd name="T110" fmla="*/ 1337 w 1739"/>
                <a:gd name="T111" fmla="*/ 464 h 1740"/>
                <a:gd name="T112" fmla="*/ 1038 w 1739"/>
                <a:gd name="T113" fmla="*/ 542 h 1740"/>
                <a:gd name="T114" fmla="*/ 1364 w 1739"/>
                <a:gd name="T115" fmla="*/ 46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39" h="1740">
                  <a:moveTo>
                    <a:pt x="1011" y="1043"/>
                  </a:moveTo>
                  <a:cubicBezTo>
                    <a:pt x="1014" y="1047"/>
                    <a:pt x="1013" y="1054"/>
                    <a:pt x="1008" y="1057"/>
                  </a:cubicBezTo>
                  <a:cubicBezTo>
                    <a:pt x="1007" y="1059"/>
                    <a:pt x="1004" y="1059"/>
                    <a:pt x="1002" y="1059"/>
                  </a:cubicBezTo>
                  <a:cubicBezTo>
                    <a:pt x="999" y="1059"/>
                    <a:pt x="996" y="1058"/>
                    <a:pt x="994" y="1055"/>
                  </a:cubicBezTo>
                  <a:cubicBezTo>
                    <a:pt x="991" y="1051"/>
                    <a:pt x="969" y="1021"/>
                    <a:pt x="963" y="1004"/>
                  </a:cubicBezTo>
                  <a:cubicBezTo>
                    <a:pt x="957" y="986"/>
                    <a:pt x="967" y="955"/>
                    <a:pt x="968" y="952"/>
                  </a:cubicBezTo>
                  <a:cubicBezTo>
                    <a:pt x="970" y="946"/>
                    <a:pt x="976" y="943"/>
                    <a:pt x="982" y="945"/>
                  </a:cubicBezTo>
                  <a:cubicBezTo>
                    <a:pt x="987" y="947"/>
                    <a:pt x="990" y="953"/>
                    <a:pt x="988" y="959"/>
                  </a:cubicBezTo>
                  <a:cubicBezTo>
                    <a:pt x="985" y="970"/>
                    <a:pt x="981" y="989"/>
                    <a:pt x="984" y="997"/>
                  </a:cubicBezTo>
                  <a:cubicBezTo>
                    <a:pt x="988" y="1009"/>
                    <a:pt x="1005" y="1034"/>
                    <a:pt x="1011" y="1043"/>
                  </a:cubicBezTo>
                  <a:close/>
                  <a:moveTo>
                    <a:pt x="932" y="768"/>
                  </a:moveTo>
                  <a:cubicBezTo>
                    <a:pt x="934" y="768"/>
                    <a:pt x="935" y="769"/>
                    <a:pt x="937" y="769"/>
                  </a:cubicBezTo>
                  <a:cubicBezTo>
                    <a:pt x="941" y="769"/>
                    <a:pt x="945" y="766"/>
                    <a:pt x="947" y="763"/>
                  </a:cubicBezTo>
                  <a:cubicBezTo>
                    <a:pt x="952" y="752"/>
                    <a:pt x="966" y="728"/>
                    <a:pt x="977" y="723"/>
                  </a:cubicBezTo>
                  <a:cubicBezTo>
                    <a:pt x="994" y="715"/>
                    <a:pt x="1005" y="711"/>
                    <a:pt x="1006" y="711"/>
                  </a:cubicBezTo>
                  <a:cubicBezTo>
                    <a:pt x="1011" y="710"/>
                    <a:pt x="1014" y="704"/>
                    <a:pt x="1012" y="698"/>
                  </a:cubicBezTo>
                  <a:cubicBezTo>
                    <a:pt x="1010" y="692"/>
                    <a:pt x="1004" y="689"/>
                    <a:pt x="999" y="691"/>
                  </a:cubicBezTo>
                  <a:cubicBezTo>
                    <a:pt x="998" y="691"/>
                    <a:pt x="986" y="695"/>
                    <a:pt x="968" y="704"/>
                  </a:cubicBezTo>
                  <a:cubicBezTo>
                    <a:pt x="947" y="713"/>
                    <a:pt x="929" y="749"/>
                    <a:pt x="927" y="753"/>
                  </a:cubicBezTo>
                  <a:cubicBezTo>
                    <a:pt x="925" y="759"/>
                    <a:pt x="927" y="765"/>
                    <a:pt x="932" y="768"/>
                  </a:cubicBezTo>
                  <a:close/>
                  <a:moveTo>
                    <a:pt x="1739" y="870"/>
                  </a:moveTo>
                  <a:cubicBezTo>
                    <a:pt x="1739" y="1350"/>
                    <a:pt x="1350" y="1740"/>
                    <a:pt x="869" y="1740"/>
                  </a:cubicBezTo>
                  <a:cubicBezTo>
                    <a:pt x="389" y="1740"/>
                    <a:pt x="0" y="1350"/>
                    <a:pt x="0" y="870"/>
                  </a:cubicBezTo>
                  <a:cubicBezTo>
                    <a:pt x="0" y="390"/>
                    <a:pt x="389" y="0"/>
                    <a:pt x="869" y="0"/>
                  </a:cubicBezTo>
                  <a:cubicBezTo>
                    <a:pt x="1350" y="0"/>
                    <a:pt x="1739" y="390"/>
                    <a:pt x="1739" y="870"/>
                  </a:cubicBezTo>
                  <a:close/>
                  <a:moveTo>
                    <a:pt x="835" y="444"/>
                  </a:moveTo>
                  <a:cubicBezTo>
                    <a:pt x="871" y="457"/>
                    <a:pt x="871" y="457"/>
                    <a:pt x="871" y="457"/>
                  </a:cubicBezTo>
                  <a:cubicBezTo>
                    <a:pt x="908" y="444"/>
                    <a:pt x="908" y="444"/>
                    <a:pt x="908" y="444"/>
                  </a:cubicBezTo>
                  <a:cubicBezTo>
                    <a:pt x="908" y="427"/>
                    <a:pt x="908" y="427"/>
                    <a:pt x="908" y="427"/>
                  </a:cubicBezTo>
                  <a:cubicBezTo>
                    <a:pt x="908" y="422"/>
                    <a:pt x="903" y="418"/>
                    <a:pt x="896" y="418"/>
                  </a:cubicBezTo>
                  <a:cubicBezTo>
                    <a:pt x="885" y="418"/>
                    <a:pt x="885" y="418"/>
                    <a:pt x="885" y="418"/>
                  </a:cubicBezTo>
                  <a:cubicBezTo>
                    <a:pt x="885" y="366"/>
                    <a:pt x="885" y="366"/>
                    <a:pt x="885" y="366"/>
                  </a:cubicBezTo>
                  <a:cubicBezTo>
                    <a:pt x="1214" y="366"/>
                    <a:pt x="1214" y="366"/>
                    <a:pt x="1214" y="366"/>
                  </a:cubicBezTo>
                  <a:cubicBezTo>
                    <a:pt x="1214" y="400"/>
                    <a:pt x="1214" y="400"/>
                    <a:pt x="1214" y="400"/>
                  </a:cubicBezTo>
                  <a:cubicBezTo>
                    <a:pt x="1202" y="405"/>
                    <a:pt x="1193" y="418"/>
                    <a:pt x="1193" y="432"/>
                  </a:cubicBezTo>
                  <a:cubicBezTo>
                    <a:pt x="1193" y="451"/>
                    <a:pt x="1209" y="466"/>
                    <a:pt x="1228" y="466"/>
                  </a:cubicBezTo>
                  <a:cubicBezTo>
                    <a:pt x="1247" y="466"/>
                    <a:pt x="1262" y="451"/>
                    <a:pt x="1262" y="432"/>
                  </a:cubicBezTo>
                  <a:cubicBezTo>
                    <a:pt x="1262" y="418"/>
                    <a:pt x="1253" y="405"/>
                    <a:pt x="1241" y="400"/>
                  </a:cubicBezTo>
                  <a:cubicBezTo>
                    <a:pt x="1241" y="339"/>
                    <a:pt x="1241" y="339"/>
                    <a:pt x="1241" y="339"/>
                  </a:cubicBezTo>
                  <a:cubicBezTo>
                    <a:pt x="858" y="339"/>
                    <a:pt x="858" y="339"/>
                    <a:pt x="858" y="339"/>
                  </a:cubicBezTo>
                  <a:cubicBezTo>
                    <a:pt x="858" y="418"/>
                    <a:pt x="858" y="418"/>
                    <a:pt x="858" y="418"/>
                  </a:cubicBezTo>
                  <a:cubicBezTo>
                    <a:pt x="847" y="418"/>
                    <a:pt x="847" y="418"/>
                    <a:pt x="847" y="418"/>
                  </a:cubicBezTo>
                  <a:cubicBezTo>
                    <a:pt x="840" y="418"/>
                    <a:pt x="835" y="422"/>
                    <a:pt x="835" y="427"/>
                  </a:cubicBezTo>
                  <a:lnTo>
                    <a:pt x="835" y="444"/>
                  </a:lnTo>
                  <a:close/>
                  <a:moveTo>
                    <a:pt x="733" y="547"/>
                  </a:moveTo>
                  <a:cubicBezTo>
                    <a:pt x="744" y="558"/>
                    <a:pt x="756" y="574"/>
                    <a:pt x="755" y="594"/>
                  </a:cubicBezTo>
                  <a:cubicBezTo>
                    <a:pt x="754" y="625"/>
                    <a:pt x="735" y="647"/>
                    <a:pt x="703" y="652"/>
                  </a:cubicBezTo>
                  <a:cubicBezTo>
                    <a:pt x="697" y="654"/>
                    <a:pt x="685" y="667"/>
                    <a:pt x="685" y="678"/>
                  </a:cubicBezTo>
                  <a:cubicBezTo>
                    <a:pt x="685" y="681"/>
                    <a:pt x="685" y="689"/>
                    <a:pt x="701" y="691"/>
                  </a:cubicBezTo>
                  <a:cubicBezTo>
                    <a:pt x="716" y="694"/>
                    <a:pt x="728" y="695"/>
                    <a:pt x="738" y="695"/>
                  </a:cubicBezTo>
                  <a:cubicBezTo>
                    <a:pt x="758" y="695"/>
                    <a:pt x="774" y="696"/>
                    <a:pt x="794" y="716"/>
                  </a:cubicBezTo>
                  <a:cubicBezTo>
                    <a:pt x="799" y="721"/>
                    <a:pt x="803" y="725"/>
                    <a:pt x="806" y="728"/>
                  </a:cubicBezTo>
                  <a:cubicBezTo>
                    <a:pt x="822" y="743"/>
                    <a:pt x="824" y="748"/>
                    <a:pt x="824" y="773"/>
                  </a:cubicBezTo>
                  <a:cubicBezTo>
                    <a:pt x="824" y="801"/>
                    <a:pt x="827" y="912"/>
                    <a:pt x="827" y="913"/>
                  </a:cubicBezTo>
                  <a:cubicBezTo>
                    <a:pt x="827" y="914"/>
                    <a:pt x="827" y="914"/>
                    <a:pt x="827" y="914"/>
                  </a:cubicBezTo>
                  <a:cubicBezTo>
                    <a:pt x="827" y="916"/>
                    <a:pt x="827" y="916"/>
                    <a:pt x="827" y="916"/>
                  </a:cubicBezTo>
                  <a:cubicBezTo>
                    <a:pt x="823" y="930"/>
                    <a:pt x="810" y="955"/>
                    <a:pt x="786" y="955"/>
                  </a:cubicBezTo>
                  <a:cubicBezTo>
                    <a:pt x="771" y="955"/>
                    <a:pt x="744" y="949"/>
                    <a:pt x="744" y="909"/>
                  </a:cubicBezTo>
                  <a:cubicBezTo>
                    <a:pt x="744" y="886"/>
                    <a:pt x="744" y="791"/>
                    <a:pt x="744" y="791"/>
                  </a:cubicBezTo>
                  <a:cubicBezTo>
                    <a:pt x="744" y="788"/>
                    <a:pt x="741" y="779"/>
                    <a:pt x="727" y="779"/>
                  </a:cubicBezTo>
                  <a:cubicBezTo>
                    <a:pt x="705" y="779"/>
                    <a:pt x="705" y="783"/>
                    <a:pt x="705" y="794"/>
                  </a:cubicBezTo>
                  <a:cubicBezTo>
                    <a:pt x="705" y="915"/>
                    <a:pt x="705" y="915"/>
                    <a:pt x="705" y="915"/>
                  </a:cubicBezTo>
                  <a:cubicBezTo>
                    <a:pt x="705" y="918"/>
                    <a:pt x="705" y="933"/>
                    <a:pt x="694" y="944"/>
                  </a:cubicBezTo>
                  <a:cubicBezTo>
                    <a:pt x="689" y="949"/>
                    <a:pt x="681" y="955"/>
                    <a:pt x="666" y="955"/>
                  </a:cubicBezTo>
                  <a:cubicBezTo>
                    <a:pt x="654" y="955"/>
                    <a:pt x="644" y="952"/>
                    <a:pt x="637" y="945"/>
                  </a:cubicBezTo>
                  <a:cubicBezTo>
                    <a:pt x="627" y="935"/>
                    <a:pt x="626" y="921"/>
                    <a:pt x="626" y="918"/>
                  </a:cubicBezTo>
                  <a:cubicBezTo>
                    <a:pt x="626" y="915"/>
                    <a:pt x="623" y="891"/>
                    <a:pt x="597" y="891"/>
                  </a:cubicBezTo>
                  <a:cubicBezTo>
                    <a:pt x="589" y="891"/>
                    <a:pt x="581" y="891"/>
                    <a:pt x="573" y="891"/>
                  </a:cubicBezTo>
                  <a:cubicBezTo>
                    <a:pt x="558" y="908"/>
                    <a:pt x="548" y="939"/>
                    <a:pt x="550" y="963"/>
                  </a:cubicBezTo>
                  <a:cubicBezTo>
                    <a:pt x="552" y="988"/>
                    <a:pt x="574" y="1026"/>
                    <a:pt x="591" y="1040"/>
                  </a:cubicBezTo>
                  <a:cubicBezTo>
                    <a:pt x="606" y="1024"/>
                    <a:pt x="625" y="1004"/>
                    <a:pt x="637" y="999"/>
                  </a:cubicBezTo>
                  <a:cubicBezTo>
                    <a:pt x="639" y="998"/>
                    <a:pt x="641" y="997"/>
                    <a:pt x="644" y="995"/>
                  </a:cubicBezTo>
                  <a:cubicBezTo>
                    <a:pt x="662" y="986"/>
                    <a:pt x="688" y="971"/>
                    <a:pt x="736" y="990"/>
                  </a:cubicBezTo>
                  <a:cubicBezTo>
                    <a:pt x="782" y="1008"/>
                    <a:pt x="784" y="1037"/>
                    <a:pt x="784" y="1040"/>
                  </a:cubicBezTo>
                  <a:cubicBezTo>
                    <a:pt x="784" y="1046"/>
                    <a:pt x="780" y="1051"/>
                    <a:pt x="774" y="1051"/>
                  </a:cubicBezTo>
                  <a:cubicBezTo>
                    <a:pt x="768" y="1051"/>
                    <a:pt x="763" y="1046"/>
                    <a:pt x="763" y="1041"/>
                  </a:cubicBezTo>
                  <a:cubicBezTo>
                    <a:pt x="763" y="1040"/>
                    <a:pt x="761" y="1023"/>
                    <a:pt x="728" y="1010"/>
                  </a:cubicBezTo>
                  <a:cubicBezTo>
                    <a:pt x="690" y="995"/>
                    <a:pt x="670" y="1006"/>
                    <a:pt x="655" y="1014"/>
                  </a:cubicBezTo>
                  <a:cubicBezTo>
                    <a:pt x="651" y="1016"/>
                    <a:pt x="648" y="1018"/>
                    <a:pt x="645" y="1019"/>
                  </a:cubicBezTo>
                  <a:cubicBezTo>
                    <a:pt x="638" y="1022"/>
                    <a:pt x="619" y="1041"/>
                    <a:pt x="602" y="1060"/>
                  </a:cubicBezTo>
                  <a:cubicBezTo>
                    <a:pt x="602" y="1085"/>
                    <a:pt x="606" y="1135"/>
                    <a:pt x="622" y="1150"/>
                  </a:cubicBezTo>
                  <a:cubicBezTo>
                    <a:pt x="639" y="1166"/>
                    <a:pt x="676" y="1184"/>
                    <a:pt x="698" y="1193"/>
                  </a:cubicBezTo>
                  <a:cubicBezTo>
                    <a:pt x="715" y="1177"/>
                    <a:pt x="730" y="1162"/>
                    <a:pt x="732" y="1157"/>
                  </a:cubicBezTo>
                  <a:cubicBezTo>
                    <a:pt x="735" y="1152"/>
                    <a:pt x="741" y="1150"/>
                    <a:pt x="747" y="1153"/>
                  </a:cubicBezTo>
                  <a:cubicBezTo>
                    <a:pt x="752" y="1155"/>
                    <a:pt x="754" y="1161"/>
                    <a:pt x="752" y="1167"/>
                  </a:cubicBezTo>
                  <a:cubicBezTo>
                    <a:pt x="748" y="1174"/>
                    <a:pt x="732" y="1190"/>
                    <a:pt x="717" y="1205"/>
                  </a:cubicBezTo>
                  <a:cubicBezTo>
                    <a:pt x="726" y="1218"/>
                    <a:pt x="747" y="1241"/>
                    <a:pt x="782" y="1253"/>
                  </a:cubicBezTo>
                  <a:cubicBezTo>
                    <a:pt x="827" y="1268"/>
                    <a:pt x="863" y="1237"/>
                    <a:pt x="863" y="1237"/>
                  </a:cubicBezTo>
                  <a:cubicBezTo>
                    <a:pt x="863" y="1125"/>
                    <a:pt x="863" y="1125"/>
                    <a:pt x="863" y="1125"/>
                  </a:cubicBezTo>
                  <a:cubicBezTo>
                    <a:pt x="852" y="1124"/>
                    <a:pt x="836" y="1124"/>
                    <a:pt x="819" y="1124"/>
                  </a:cubicBezTo>
                  <a:cubicBezTo>
                    <a:pt x="824" y="1135"/>
                    <a:pt x="829" y="1151"/>
                    <a:pt x="827" y="1163"/>
                  </a:cubicBezTo>
                  <a:cubicBezTo>
                    <a:pt x="824" y="1182"/>
                    <a:pt x="820" y="1206"/>
                    <a:pt x="820" y="1206"/>
                  </a:cubicBezTo>
                  <a:cubicBezTo>
                    <a:pt x="799" y="1203"/>
                    <a:pt x="799" y="1203"/>
                    <a:pt x="799" y="1203"/>
                  </a:cubicBezTo>
                  <a:cubicBezTo>
                    <a:pt x="799" y="1203"/>
                    <a:pt x="803" y="1178"/>
                    <a:pt x="806" y="1160"/>
                  </a:cubicBezTo>
                  <a:cubicBezTo>
                    <a:pt x="808" y="1151"/>
                    <a:pt x="801" y="1134"/>
                    <a:pt x="795" y="1123"/>
                  </a:cubicBezTo>
                  <a:cubicBezTo>
                    <a:pt x="778" y="1123"/>
                    <a:pt x="764" y="1122"/>
                    <a:pt x="762" y="1122"/>
                  </a:cubicBezTo>
                  <a:cubicBezTo>
                    <a:pt x="757" y="1121"/>
                    <a:pt x="733" y="1111"/>
                    <a:pt x="708" y="1095"/>
                  </a:cubicBezTo>
                  <a:cubicBezTo>
                    <a:pt x="695" y="1101"/>
                    <a:pt x="676" y="1111"/>
                    <a:pt x="671" y="1119"/>
                  </a:cubicBezTo>
                  <a:cubicBezTo>
                    <a:pt x="669" y="1123"/>
                    <a:pt x="666" y="1125"/>
                    <a:pt x="662" y="1125"/>
                  </a:cubicBezTo>
                  <a:cubicBezTo>
                    <a:pt x="660" y="1125"/>
                    <a:pt x="659" y="1124"/>
                    <a:pt x="657" y="1124"/>
                  </a:cubicBezTo>
                  <a:cubicBezTo>
                    <a:pt x="652" y="1121"/>
                    <a:pt x="650" y="1115"/>
                    <a:pt x="652" y="1109"/>
                  </a:cubicBezTo>
                  <a:cubicBezTo>
                    <a:pt x="659" y="1097"/>
                    <a:pt x="675" y="1087"/>
                    <a:pt x="688" y="1081"/>
                  </a:cubicBezTo>
                  <a:cubicBezTo>
                    <a:pt x="677" y="1073"/>
                    <a:pt x="667" y="1064"/>
                    <a:pt x="660" y="1055"/>
                  </a:cubicBezTo>
                  <a:cubicBezTo>
                    <a:pt x="656" y="1051"/>
                    <a:pt x="657" y="1044"/>
                    <a:pt x="661" y="1040"/>
                  </a:cubicBezTo>
                  <a:cubicBezTo>
                    <a:pt x="666" y="1037"/>
                    <a:pt x="673" y="1037"/>
                    <a:pt x="676" y="1042"/>
                  </a:cubicBezTo>
                  <a:cubicBezTo>
                    <a:pt x="699" y="1070"/>
                    <a:pt x="756" y="1098"/>
                    <a:pt x="765" y="1101"/>
                  </a:cubicBezTo>
                  <a:cubicBezTo>
                    <a:pt x="772" y="1101"/>
                    <a:pt x="825" y="1103"/>
                    <a:pt x="863" y="1103"/>
                  </a:cubicBezTo>
                  <a:cubicBezTo>
                    <a:pt x="863" y="981"/>
                    <a:pt x="863" y="981"/>
                    <a:pt x="863" y="981"/>
                  </a:cubicBezTo>
                  <a:cubicBezTo>
                    <a:pt x="856" y="981"/>
                    <a:pt x="847" y="981"/>
                    <a:pt x="844" y="981"/>
                  </a:cubicBezTo>
                  <a:cubicBezTo>
                    <a:pt x="840" y="982"/>
                    <a:pt x="827" y="992"/>
                    <a:pt x="816" y="1002"/>
                  </a:cubicBezTo>
                  <a:cubicBezTo>
                    <a:pt x="814" y="1003"/>
                    <a:pt x="812" y="1004"/>
                    <a:pt x="809" y="1004"/>
                  </a:cubicBezTo>
                  <a:cubicBezTo>
                    <a:pt x="806" y="1004"/>
                    <a:pt x="803" y="1003"/>
                    <a:pt x="801" y="1001"/>
                  </a:cubicBezTo>
                  <a:cubicBezTo>
                    <a:pt x="797" y="996"/>
                    <a:pt x="798" y="990"/>
                    <a:pt x="802" y="986"/>
                  </a:cubicBezTo>
                  <a:cubicBezTo>
                    <a:pt x="812" y="977"/>
                    <a:pt x="830" y="962"/>
                    <a:pt x="840" y="960"/>
                  </a:cubicBezTo>
                  <a:cubicBezTo>
                    <a:pt x="846" y="960"/>
                    <a:pt x="856" y="960"/>
                    <a:pt x="863" y="960"/>
                  </a:cubicBezTo>
                  <a:cubicBezTo>
                    <a:pt x="863" y="697"/>
                    <a:pt x="863" y="697"/>
                    <a:pt x="863" y="697"/>
                  </a:cubicBezTo>
                  <a:cubicBezTo>
                    <a:pt x="848" y="692"/>
                    <a:pt x="808" y="675"/>
                    <a:pt x="791" y="621"/>
                  </a:cubicBezTo>
                  <a:cubicBezTo>
                    <a:pt x="781" y="587"/>
                    <a:pt x="795" y="551"/>
                    <a:pt x="803" y="529"/>
                  </a:cubicBezTo>
                  <a:cubicBezTo>
                    <a:pt x="804" y="526"/>
                    <a:pt x="805" y="524"/>
                    <a:pt x="806" y="522"/>
                  </a:cubicBezTo>
                  <a:cubicBezTo>
                    <a:pt x="808" y="516"/>
                    <a:pt x="814" y="514"/>
                    <a:pt x="820" y="516"/>
                  </a:cubicBezTo>
                  <a:cubicBezTo>
                    <a:pt x="825" y="518"/>
                    <a:pt x="828" y="524"/>
                    <a:pt x="826" y="529"/>
                  </a:cubicBezTo>
                  <a:cubicBezTo>
                    <a:pt x="825" y="531"/>
                    <a:pt x="824" y="534"/>
                    <a:pt x="823" y="537"/>
                  </a:cubicBezTo>
                  <a:cubicBezTo>
                    <a:pt x="816" y="556"/>
                    <a:pt x="803" y="588"/>
                    <a:pt x="812" y="615"/>
                  </a:cubicBezTo>
                  <a:cubicBezTo>
                    <a:pt x="823" y="653"/>
                    <a:pt x="849" y="669"/>
                    <a:pt x="863" y="674"/>
                  </a:cubicBezTo>
                  <a:cubicBezTo>
                    <a:pt x="863" y="475"/>
                    <a:pt x="863" y="475"/>
                    <a:pt x="863" y="475"/>
                  </a:cubicBezTo>
                  <a:cubicBezTo>
                    <a:pt x="794" y="463"/>
                    <a:pt x="787" y="476"/>
                    <a:pt x="764" y="493"/>
                  </a:cubicBezTo>
                  <a:cubicBezTo>
                    <a:pt x="746" y="506"/>
                    <a:pt x="735" y="526"/>
                    <a:pt x="733" y="547"/>
                  </a:cubicBezTo>
                  <a:close/>
                  <a:moveTo>
                    <a:pt x="487" y="1283"/>
                  </a:moveTo>
                  <a:cubicBezTo>
                    <a:pt x="487" y="1332"/>
                    <a:pt x="487" y="1332"/>
                    <a:pt x="487" y="1332"/>
                  </a:cubicBezTo>
                  <a:cubicBezTo>
                    <a:pt x="631" y="1332"/>
                    <a:pt x="631" y="1332"/>
                    <a:pt x="631" y="1332"/>
                  </a:cubicBezTo>
                  <a:cubicBezTo>
                    <a:pt x="680" y="1260"/>
                    <a:pt x="680" y="1260"/>
                    <a:pt x="680" y="1260"/>
                  </a:cubicBezTo>
                  <a:cubicBezTo>
                    <a:pt x="686" y="1266"/>
                    <a:pt x="686" y="1266"/>
                    <a:pt x="686" y="1266"/>
                  </a:cubicBezTo>
                  <a:cubicBezTo>
                    <a:pt x="690" y="1271"/>
                    <a:pt x="697" y="1272"/>
                    <a:pt x="700" y="1268"/>
                  </a:cubicBezTo>
                  <a:cubicBezTo>
                    <a:pt x="712" y="1256"/>
                    <a:pt x="712" y="1256"/>
                    <a:pt x="712" y="1256"/>
                  </a:cubicBezTo>
                  <a:cubicBezTo>
                    <a:pt x="696" y="1221"/>
                    <a:pt x="696" y="1221"/>
                    <a:pt x="696" y="1221"/>
                  </a:cubicBezTo>
                  <a:cubicBezTo>
                    <a:pt x="660" y="1205"/>
                    <a:pt x="660" y="1205"/>
                    <a:pt x="660" y="1205"/>
                  </a:cubicBezTo>
                  <a:cubicBezTo>
                    <a:pt x="648" y="1217"/>
                    <a:pt x="648" y="1217"/>
                    <a:pt x="648" y="1217"/>
                  </a:cubicBezTo>
                  <a:cubicBezTo>
                    <a:pt x="645" y="1220"/>
                    <a:pt x="646" y="1226"/>
                    <a:pt x="651" y="1231"/>
                  </a:cubicBezTo>
                  <a:cubicBezTo>
                    <a:pt x="661" y="1241"/>
                    <a:pt x="661" y="1241"/>
                    <a:pt x="661" y="1241"/>
                  </a:cubicBezTo>
                  <a:cubicBezTo>
                    <a:pt x="617" y="1306"/>
                    <a:pt x="617" y="1306"/>
                    <a:pt x="617" y="1306"/>
                  </a:cubicBezTo>
                  <a:cubicBezTo>
                    <a:pt x="514" y="1306"/>
                    <a:pt x="514" y="1306"/>
                    <a:pt x="514" y="1306"/>
                  </a:cubicBezTo>
                  <a:cubicBezTo>
                    <a:pt x="514" y="1283"/>
                    <a:pt x="514" y="1283"/>
                    <a:pt x="514" y="1283"/>
                  </a:cubicBezTo>
                  <a:cubicBezTo>
                    <a:pt x="526" y="1277"/>
                    <a:pt x="535" y="1265"/>
                    <a:pt x="535" y="1251"/>
                  </a:cubicBezTo>
                  <a:cubicBezTo>
                    <a:pt x="535" y="1232"/>
                    <a:pt x="520" y="1216"/>
                    <a:pt x="501" y="1216"/>
                  </a:cubicBezTo>
                  <a:cubicBezTo>
                    <a:pt x="481" y="1216"/>
                    <a:pt x="466" y="1232"/>
                    <a:pt x="466" y="1251"/>
                  </a:cubicBezTo>
                  <a:cubicBezTo>
                    <a:pt x="466" y="1265"/>
                    <a:pt x="475" y="1277"/>
                    <a:pt x="487" y="1283"/>
                  </a:cubicBezTo>
                  <a:close/>
                  <a:moveTo>
                    <a:pt x="720" y="563"/>
                  </a:moveTo>
                  <a:cubicBezTo>
                    <a:pt x="681" y="566"/>
                    <a:pt x="648" y="598"/>
                    <a:pt x="634" y="622"/>
                  </a:cubicBezTo>
                  <a:cubicBezTo>
                    <a:pt x="617" y="648"/>
                    <a:pt x="620" y="684"/>
                    <a:pt x="629" y="714"/>
                  </a:cubicBezTo>
                  <a:cubicBezTo>
                    <a:pt x="585" y="733"/>
                    <a:pt x="563" y="778"/>
                    <a:pt x="562" y="804"/>
                  </a:cubicBezTo>
                  <a:cubicBezTo>
                    <a:pt x="561" y="826"/>
                    <a:pt x="564" y="852"/>
                    <a:pt x="577" y="870"/>
                  </a:cubicBezTo>
                  <a:cubicBezTo>
                    <a:pt x="584" y="870"/>
                    <a:pt x="591" y="870"/>
                    <a:pt x="597" y="870"/>
                  </a:cubicBezTo>
                  <a:cubicBezTo>
                    <a:pt x="638" y="870"/>
                    <a:pt x="647" y="908"/>
                    <a:pt x="647" y="918"/>
                  </a:cubicBezTo>
                  <a:cubicBezTo>
                    <a:pt x="647" y="918"/>
                    <a:pt x="647" y="925"/>
                    <a:pt x="652" y="929"/>
                  </a:cubicBezTo>
                  <a:cubicBezTo>
                    <a:pt x="655" y="932"/>
                    <a:pt x="659" y="934"/>
                    <a:pt x="666" y="934"/>
                  </a:cubicBezTo>
                  <a:cubicBezTo>
                    <a:pt x="672" y="934"/>
                    <a:pt x="676" y="933"/>
                    <a:pt x="679" y="930"/>
                  </a:cubicBezTo>
                  <a:cubicBezTo>
                    <a:pt x="683" y="925"/>
                    <a:pt x="683" y="916"/>
                    <a:pt x="683" y="916"/>
                  </a:cubicBezTo>
                  <a:cubicBezTo>
                    <a:pt x="683" y="915"/>
                    <a:pt x="683" y="915"/>
                    <a:pt x="683" y="915"/>
                  </a:cubicBezTo>
                  <a:cubicBezTo>
                    <a:pt x="683" y="794"/>
                    <a:pt x="683" y="794"/>
                    <a:pt x="683" y="794"/>
                  </a:cubicBezTo>
                  <a:cubicBezTo>
                    <a:pt x="683" y="768"/>
                    <a:pt x="696" y="758"/>
                    <a:pt x="727" y="758"/>
                  </a:cubicBezTo>
                  <a:cubicBezTo>
                    <a:pt x="754" y="758"/>
                    <a:pt x="765" y="777"/>
                    <a:pt x="765" y="791"/>
                  </a:cubicBezTo>
                  <a:cubicBezTo>
                    <a:pt x="765" y="791"/>
                    <a:pt x="765" y="886"/>
                    <a:pt x="765" y="909"/>
                  </a:cubicBezTo>
                  <a:cubicBezTo>
                    <a:pt x="765" y="930"/>
                    <a:pt x="773" y="934"/>
                    <a:pt x="786" y="934"/>
                  </a:cubicBezTo>
                  <a:cubicBezTo>
                    <a:pt x="798" y="934"/>
                    <a:pt x="804" y="917"/>
                    <a:pt x="806" y="912"/>
                  </a:cubicBezTo>
                  <a:cubicBezTo>
                    <a:pt x="805" y="897"/>
                    <a:pt x="803" y="800"/>
                    <a:pt x="803" y="773"/>
                  </a:cubicBezTo>
                  <a:cubicBezTo>
                    <a:pt x="803" y="755"/>
                    <a:pt x="803" y="755"/>
                    <a:pt x="791" y="743"/>
                  </a:cubicBezTo>
                  <a:cubicBezTo>
                    <a:pt x="788" y="740"/>
                    <a:pt x="783" y="736"/>
                    <a:pt x="778" y="731"/>
                  </a:cubicBezTo>
                  <a:cubicBezTo>
                    <a:pt x="765" y="717"/>
                    <a:pt x="756" y="717"/>
                    <a:pt x="738" y="716"/>
                  </a:cubicBezTo>
                  <a:cubicBezTo>
                    <a:pt x="727" y="716"/>
                    <a:pt x="714" y="716"/>
                    <a:pt x="697" y="712"/>
                  </a:cubicBezTo>
                  <a:cubicBezTo>
                    <a:pt x="667" y="707"/>
                    <a:pt x="664" y="687"/>
                    <a:pt x="664" y="678"/>
                  </a:cubicBezTo>
                  <a:cubicBezTo>
                    <a:pt x="664" y="658"/>
                    <a:pt x="681" y="635"/>
                    <a:pt x="699" y="631"/>
                  </a:cubicBezTo>
                  <a:cubicBezTo>
                    <a:pt x="715" y="629"/>
                    <a:pt x="733" y="620"/>
                    <a:pt x="734" y="594"/>
                  </a:cubicBezTo>
                  <a:cubicBezTo>
                    <a:pt x="734" y="582"/>
                    <a:pt x="727" y="571"/>
                    <a:pt x="720" y="563"/>
                  </a:cubicBezTo>
                  <a:close/>
                  <a:moveTo>
                    <a:pt x="354" y="455"/>
                  </a:moveTo>
                  <a:cubicBezTo>
                    <a:pt x="354" y="474"/>
                    <a:pt x="369" y="490"/>
                    <a:pt x="388" y="490"/>
                  </a:cubicBezTo>
                  <a:cubicBezTo>
                    <a:pt x="403" y="490"/>
                    <a:pt x="415" y="481"/>
                    <a:pt x="420" y="469"/>
                  </a:cubicBezTo>
                  <a:cubicBezTo>
                    <a:pt x="613" y="469"/>
                    <a:pt x="613" y="469"/>
                    <a:pt x="613" y="469"/>
                  </a:cubicBezTo>
                  <a:cubicBezTo>
                    <a:pt x="654" y="518"/>
                    <a:pt x="654" y="518"/>
                    <a:pt x="654" y="518"/>
                  </a:cubicBezTo>
                  <a:cubicBezTo>
                    <a:pt x="645" y="527"/>
                    <a:pt x="645" y="527"/>
                    <a:pt x="645" y="527"/>
                  </a:cubicBezTo>
                  <a:cubicBezTo>
                    <a:pt x="641" y="531"/>
                    <a:pt x="640" y="538"/>
                    <a:pt x="643" y="541"/>
                  </a:cubicBezTo>
                  <a:cubicBezTo>
                    <a:pt x="655" y="553"/>
                    <a:pt x="655" y="553"/>
                    <a:pt x="655" y="553"/>
                  </a:cubicBezTo>
                  <a:cubicBezTo>
                    <a:pt x="690" y="537"/>
                    <a:pt x="690" y="537"/>
                    <a:pt x="690" y="537"/>
                  </a:cubicBezTo>
                  <a:cubicBezTo>
                    <a:pt x="707" y="501"/>
                    <a:pt x="707" y="501"/>
                    <a:pt x="707" y="501"/>
                  </a:cubicBezTo>
                  <a:cubicBezTo>
                    <a:pt x="695" y="489"/>
                    <a:pt x="695" y="489"/>
                    <a:pt x="695" y="489"/>
                  </a:cubicBezTo>
                  <a:cubicBezTo>
                    <a:pt x="692" y="486"/>
                    <a:pt x="685" y="487"/>
                    <a:pt x="680" y="492"/>
                  </a:cubicBezTo>
                  <a:cubicBezTo>
                    <a:pt x="673" y="499"/>
                    <a:pt x="673" y="499"/>
                    <a:pt x="673" y="499"/>
                  </a:cubicBezTo>
                  <a:cubicBezTo>
                    <a:pt x="625" y="442"/>
                    <a:pt x="625" y="442"/>
                    <a:pt x="625" y="442"/>
                  </a:cubicBezTo>
                  <a:cubicBezTo>
                    <a:pt x="420" y="442"/>
                    <a:pt x="420" y="442"/>
                    <a:pt x="420" y="442"/>
                  </a:cubicBezTo>
                  <a:cubicBezTo>
                    <a:pt x="415" y="430"/>
                    <a:pt x="403" y="421"/>
                    <a:pt x="388" y="421"/>
                  </a:cubicBezTo>
                  <a:cubicBezTo>
                    <a:pt x="369" y="421"/>
                    <a:pt x="354" y="436"/>
                    <a:pt x="354" y="455"/>
                  </a:cubicBezTo>
                  <a:close/>
                  <a:moveTo>
                    <a:pt x="354" y="653"/>
                  </a:moveTo>
                  <a:cubicBezTo>
                    <a:pt x="354" y="672"/>
                    <a:pt x="369" y="687"/>
                    <a:pt x="388" y="687"/>
                  </a:cubicBezTo>
                  <a:cubicBezTo>
                    <a:pt x="403" y="687"/>
                    <a:pt x="415" y="678"/>
                    <a:pt x="420" y="666"/>
                  </a:cubicBezTo>
                  <a:cubicBezTo>
                    <a:pt x="483" y="666"/>
                    <a:pt x="483" y="666"/>
                    <a:pt x="483" y="666"/>
                  </a:cubicBezTo>
                  <a:cubicBezTo>
                    <a:pt x="550" y="695"/>
                    <a:pt x="550" y="695"/>
                    <a:pt x="550" y="695"/>
                  </a:cubicBezTo>
                  <a:cubicBezTo>
                    <a:pt x="547" y="706"/>
                    <a:pt x="547" y="706"/>
                    <a:pt x="547" y="706"/>
                  </a:cubicBezTo>
                  <a:cubicBezTo>
                    <a:pt x="544" y="712"/>
                    <a:pt x="546" y="719"/>
                    <a:pt x="551" y="720"/>
                  </a:cubicBezTo>
                  <a:cubicBezTo>
                    <a:pt x="567" y="726"/>
                    <a:pt x="567" y="726"/>
                    <a:pt x="567" y="726"/>
                  </a:cubicBezTo>
                  <a:cubicBezTo>
                    <a:pt x="591" y="695"/>
                    <a:pt x="591" y="695"/>
                    <a:pt x="591" y="695"/>
                  </a:cubicBezTo>
                  <a:cubicBezTo>
                    <a:pt x="591" y="656"/>
                    <a:pt x="591" y="656"/>
                    <a:pt x="591" y="656"/>
                  </a:cubicBezTo>
                  <a:cubicBezTo>
                    <a:pt x="575" y="651"/>
                    <a:pt x="575" y="651"/>
                    <a:pt x="575" y="651"/>
                  </a:cubicBezTo>
                  <a:cubicBezTo>
                    <a:pt x="570" y="649"/>
                    <a:pt x="565" y="653"/>
                    <a:pt x="563" y="659"/>
                  </a:cubicBezTo>
                  <a:cubicBezTo>
                    <a:pt x="559" y="670"/>
                    <a:pt x="559" y="670"/>
                    <a:pt x="559" y="670"/>
                  </a:cubicBezTo>
                  <a:cubicBezTo>
                    <a:pt x="488" y="639"/>
                    <a:pt x="488" y="639"/>
                    <a:pt x="488" y="639"/>
                  </a:cubicBezTo>
                  <a:cubicBezTo>
                    <a:pt x="420" y="639"/>
                    <a:pt x="420" y="639"/>
                    <a:pt x="420" y="639"/>
                  </a:cubicBezTo>
                  <a:cubicBezTo>
                    <a:pt x="415" y="627"/>
                    <a:pt x="403" y="618"/>
                    <a:pt x="388" y="618"/>
                  </a:cubicBezTo>
                  <a:cubicBezTo>
                    <a:pt x="369" y="618"/>
                    <a:pt x="354" y="634"/>
                    <a:pt x="354" y="653"/>
                  </a:cubicBezTo>
                  <a:close/>
                  <a:moveTo>
                    <a:pt x="354" y="864"/>
                  </a:moveTo>
                  <a:cubicBezTo>
                    <a:pt x="354" y="884"/>
                    <a:pt x="369" y="899"/>
                    <a:pt x="388" y="899"/>
                  </a:cubicBezTo>
                  <a:cubicBezTo>
                    <a:pt x="400" y="899"/>
                    <a:pt x="410" y="893"/>
                    <a:pt x="416" y="885"/>
                  </a:cubicBezTo>
                  <a:cubicBezTo>
                    <a:pt x="428" y="887"/>
                    <a:pt x="428" y="887"/>
                    <a:pt x="428" y="887"/>
                  </a:cubicBezTo>
                  <a:cubicBezTo>
                    <a:pt x="507" y="895"/>
                    <a:pt x="507" y="895"/>
                    <a:pt x="507" y="895"/>
                  </a:cubicBezTo>
                  <a:cubicBezTo>
                    <a:pt x="507" y="909"/>
                    <a:pt x="507" y="909"/>
                    <a:pt x="507" y="909"/>
                  </a:cubicBezTo>
                  <a:cubicBezTo>
                    <a:pt x="507" y="915"/>
                    <a:pt x="511" y="921"/>
                    <a:pt x="515" y="921"/>
                  </a:cubicBezTo>
                  <a:cubicBezTo>
                    <a:pt x="532" y="921"/>
                    <a:pt x="532" y="921"/>
                    <a:pt x="532" y="921"/>
                  </a:cubicBezTo>
                  <a:cubicBezTo>
                    <a:pt x="546" y="884"/>
                    <a:pt x="546" y="884"/>
                    <a:pt x="546" y="884"/>
                  </a:cubicBezTo>
                  <a:cubicBezTo>
                    <a:pt x="532" y="847"/>
                    <a:pt x="532" y="847"/>
                    <a:pt x="532" y="847"/>
                  </a:cubicBezTo>
                  <a:cubicBezTo>
                    <a:pt x="515" y="847"/>
                    <a:pt x="515" y="847"/>
                    <a:pt x="515" y="847"/>
                  </a:cubicBezTo>
                  <a:cubicBezTo>
                    <a:pt x="511" y="847"/>
                    <a:pt x="507" y="852"/>
                    <a:pt x="507" y="859"/>
                  </a:cubicBezTo>
                  <a:cubicBezTo>
                    <a:pt x="507" y="868"/>
                    <a:pt x="507" y="868"/>
                    <a:pt x="507" y="868"/>
                  </a:cubicBezTo>
                  <a:cubicBezTo>
                    <a:pt x="433" y="861"/>
                    <a:pt x="433" y="861"/>
                    <a:pt x="433" y="861"/>
                  </a:cubicBezTo>
                  <a:cubicBezTo>
                    <a:pt x="422" y="859"/>
                    <a:pt x="422" y="859"/>
                    <a:pt x="422" y="859"/>
                  </a:cubicBezTo>
                  <a:cubicBezTo>
                    <a:pt x="420" y="842"/>
                    <a:pt x="406" y="830"/>
                    <a:pt x="388" y="830"/>
                  </a:cubicBezTo>
                  <a:cubicBezTo>
                    <a:pt x="369" y="830"/>
                    <a:pt x="354" y="845"/>
                    <a:pt x="354" y="864"/>
                  </a:cubicBezTo>
                  <a:close/>
                  <a:moveTo>
                    <a:pt x="354" y="1114"/>
                  </a:moveTo>
                  <a:cubicBezTo>
                    <a:pt x="354" y="1133"/>
                    <a:pt x="369" y="1149"/>
                    <a:pt x="388" y="1149"/>
                  </a:cubicBezTo>
                  <a:cubicBezTo>
                    <a:pt x="403" y="1149"/>
                    <a:pt x="415" y="1140"/>
                    <a:pt x="420" y="1128"/>
                  </a:cubicBezTo>
                  <a:cubicBezTo>
                    <a:pt x="469" y="1129"/>
                    <a:pt x="469" y="1129"/>
                    <a:pt x="469" y="1129"/>
                  </a:cubicBezTo>
                  <a:cubicBezTo>
                    <a:pt x="542" y="1095"/>
                    <a:pt x="542" y="1095"/>
                    <a:pt x="542" y="1095"/>
                  </a:cubicBezTo>
                  <a:cubicBezTo>
                    <a:pt x="548" y="1107"/>
                    <a:pt x="548" y="1107"/>
                    <a:pt x="548" y="1107"/>
                  </a:cubicBezTo>
                  <a:cubicBezTo>
                    <a:pt x="551" y="1112"/>
                    <a:pt x="556" y="1116"/>
                    <a:pt x="561" y="1114"/>
                  </a:cubicBezTo>
                  <a:cubicBezTo>
                    <a:pt x="576" y="1106"/>
                    <a:pt x="576" y="1106"/>
                    <a:pt x="576" y="1106"/>
                  </a:cubicBezTo>
                  <a:cubicBezTo>
                    <a:pt x="572" y="1067"/>
                    <a:pt x="572" y="1067"/>
                    <a:pt x="572" y="1067"/>
                  </a:cubicBezTo>
                  <a:cubicBezTo>
                    <a:pt x="544" y="1040"/>
                    <a:pt x="544" y="1040"/>
                    <a:pt x="544" y="1040"/>
                  </a:cubicBezTo>
                  <a:cubicBezTo>
                    <a:pt x="529" y="1048"/>
                    <a:pt x="529" y="1048"/>
                    <a:pt x="529" y="1048"/>
                  </a:cubicBezTo>
                  <a:cubicBezTo>
                    <a:pt x="524" y="1050"/>
                    <a:pt x="523" y="1056"/>
                    <a:pt x="526" y="1062"/>
                  </a:cubicBezTo>
                  <a:cubicBezTo>
                    <a:pt x="531" y="1071"/>
                    <a:pt x="531" y="1071"/>
                    <a:pt x="531" y="1071"/>
                  </a:cubicBezTo>
                  <a:cubicBezTo>
                    <a:pt x="463" y="1102"/>
                    <a:pt x="463" y="1102"/>
                    <a:pt x="463" y="1102"/>
                  </a:cubicBezTo>
                  <a:cubicBezTo>
                    <a:pt x="421" y="1101"/>
                    <a:pt x="421" y="1101"/>
                    <a:pt x="421" y="1101"/>
                  </a:cubicBezTo>
                  <a:cubicBezTo>
                    <a:pt x="415" y="1089"/>
                    <a:pt x="403" y="1080"/>
                    <a:pt x="388" y="1080"/>
                  </a:cubicBezTo>
                  <a:cubicBezTo>
                    <a:pt x="369" y="1080"/>
                    <a:pt x="354" y="1095"/>
                    <a:pt x="354" y="1114"/>
                  </a:cubicBezTo>
                  <a:close/>
                  <a:moveTo>
                    <a:pt x="908" y="1288"/>
                  </a:moveTo>
                  <a:cubicBezTo>
                    <a:pt x="871" y="1274"/>
                    <a:pt x="871" y="1274"/>
                    <a:pt x="871" y="1274"/>
                  </a:cubicBezTo>
                  <a:cubicBezTo>
                    <a:pt x="835" y="1288"/>
                    <a:pt x="835" y="1288"/>
                    <a:pt x="835" y="1288"/>
                  </a:cubicBezTo>
                  <a:cubicBezTo>
                    <a:pt x="835" y="1305"/>
                    <a:pt x="835" y="1305"/>
                    <a:pt x="835" y="1305"/>
                  </a:cubicBezTo>
                  <a:cubicBezTo>
                    <a:pt x="835" y="1309"/>
                    <a:pt x="840" y="1313"/>
                    <a:pt x="847" y="1313"/>
                  </a:cubicBezTo>
                  <a:cubicBezTo>
                    <a:pt x="858" y="1313"/>
                    <a:pt x="858" y="1313"/>
                    <a:pt x="858" y="1313"/>
                  </a:cubicBezTo>
                  <a:cubicBezTo>
                    <a:pt x="858" y="1374"/>
                    <a:pt x="858" y="1374"/>
                    <a:pt x="858" y="1374"/>
                  </a:cubicBezTo>
                  <a:cubicBezTo>
                    <a:pt x="402" y="1374"/>
                    <a:pt x="402" y="1374"/>
                    <a:pt x="402" y="1374"/>
                  </a:cubicBezTo>
                  <a:cubicBezTo>
                    <a:pt x="402" y="1283"/>
                    <a:pt x="402" y="1283"/>
                    <a:pt x="402" y="1283"/>
                  </a:cubicBezTo>
                  <a:cubicBezTo>
                    <a:pt x="414" y="1277"/>
                    <a:pt x="423" y="1265"/>
                    <a:pt x="423" y="1251"/>
                  </a:cubicBezTo>
                  <a:cubicBezTo>
                    <a:pt x="423" y="1232"/>
                    <a:pt x="408" y="1216"/>
                    <a:pt x="388" y="1216"/>
                  </a:cubicBezTo>
                  <a:cubicBezTo>
                    <a:pt x="369" y="1216"/>
                    <a:pt x="354" y="1232"/>
                    <a:pt x="354" y="1251"/>
                  </a:cubicBezTo>
                  <a:cubicBezTo>
                    <a:pt x="354" y="1265"/>
                    <a:pt x="363" y="1277"/>
                    <a:pt x="375" y="1283"/>
                  </a:cubicBezTo>
                  <a:cubicBezTo>
                    <a:pt x="375" y="1401"/>
                    <a:pt x="375" y="1401"/>
                    <a:pt x="375" y="1401"/>
                  </a:cubicBezTo>
                  <a:cubicBezTo>
                    <a:pt x="885" y="1401"/>
                    <a:pt x="885" y="1401"/>
                    <a:pt x="885" y="1401"/>
                  </a:cubicBezTo>
                  <a:cubicBezTo>
                    <a:pt x="885" y="1313"/>
                    <a:pt x="885" y="1313"/>
                    <a:pt x="885" y="1313"/>
                  </a:cubicBezTo>
                  <a:cubicBezTo>
                    <a:pt x="896" y="1313"/>
                    <a:pt x="896" y="1313"/>
                    <a:pt x="896" y="1313"/>
                  </a:cubicBezTo>
                  <a:cubicBezTo>
                    <a:pt x="903" y="1313"/>
                    <a:pt x="908" y="1309"/>
                    <a:pt x="908" y="1305"/>
                  </a:cubicBezTo>
                  <a:lnTo>
                    <a:pt x="908" y="1288"/>
                  </a:lnTo>
                  <a:close/>
                  <a:moveTo>
                    <a:pt x="1027" y="1206"/>
                  </a:moveTo>
                  <a:cubicBezTo>
                    <a:pt x="1003" y="1188"/>
                    <a:pt x="993" y="1161"/>
                    <a:pt x="992" y="1160"/>
                  </a:cubicBezTo>
                  <a:cubicBezTo>
                    <a:pt x="990" y="1154"/>
                    <a:pt x="993" y="1148"/>
                    <a:pt x="999" y="1146"/>
                  </a:cubicBezTo>
                  <a:cubicBezTo>
                    <a:pt x="1004" y="1144"/>
                    <a:pt x="1010" y="1147"/>
                    <a:pt x="1012" y="1152"/>
                  </a:cubicBezTo>
                  <a:cubicBezTo>
                    <a:pt x="1012" y="1153"/>
                    <a:pt x="1023" y="1180"/>
                    <a:pt x="1045" y="1193"/>
                  </a:cubicBezTo>
                  <a:cubicBezTo>
                    <a:pt x="1068" y="1185"/>
                    <a:pt x="1105" y="1166"/>
                    <a:pt x="1122" y="1150"/>
                  </a:cubicBezTo>
                  <a:cubicBezTo>
                    <a:pt x="1138" y="1135"/>
                    <a:pt x="1142" y="1088"/>
                    <a:pt x="1142" y="1062"/>
                  </a:cubicBezTo>
                  <a:cubicBezTo>
                    <a:pt x="1128" y="1047"/>
                    <a:pt x="1113" y="1030"/>
                    <a:pt x="1107" y="1023"/>
                  </a:cubicBezTo>
                  <a:cubicBezTo>
                    <a:pt x="1101" y="1015"/>
                    <a:pt x="1075" y="1007"/>
                    <a:pt x="1060" y="1004"/>
                  </a:cubicBezTo>
                  <a:cubicBezTo>
                    <a:pt x="1054" y="1003"/>
                    <a:pt x="1050" y="997"/>
                    <a:pt x="1051" y="992"/>
                  </a:cubicBezTo>
                  <a:cubicBezTo>
                    <a:pt x="1052" y="986"/>
                    <a:pt x="1058" y="982"/>
                    <a:pt x="1064" y="983"/>
                  </a:cubicBezTo>
                  <a:cubicBezTo>
                    <a:pt x="1071" y="985"/>
                    <a:pt x="1110" y="992"/>
                    <a:pt x="1124" y="1009"/>
                  </a:cubicBezTo>
                  <a:cubicBezTo>
                    <a:pt x="1129" y="1015"/>
                    <a:pt x="1140" y="1028"/>
                    <a:pt x="1152" y="1041"/>
                  </a:cubicBezTo>
                  <a:cubicBezTo>
                    <a:pt x="1169" y="1028"/>
                    <a:pt x="1192" y="989"/>
                    <a:pt x="1194" y="963"/>
                  </a:cubicBezTo>
                  <a:cubicBezTo>
                    <a:pt x="1196" y="937"/>
                    <a:pt x="1184" y="904"/>
                    <a:pt x="1168" y="888"/>
                  </a:cubicBezTo>
                  <a:cubicBezTo>
                    <a:pt x="1160" y="889"/>
                    <a:pt x="1151" y="889"/>
                    <a:pt x="1140" y="890"/>
                  </a:cubicBezTo>
                  <a:cubicBezTo>
                    <a:pt x="1121" y="891"/>
                    <a:pt x="1119" y="903"/>
                    <a:pt x="1118" y="917"/>
                  </a:cubicBezTo>
                  <a:cubicBezTo>
                    <a:pt x="1118" y="919"/>
                    <a:pt x="1118" y="920"/>
                    <a:pt x="1118" y="921"/>
                  </a:cubicBezTo>
                  <a:cubicBezTo>
                    <a:pt x="1118" y="922"/>
                    <a:pt x="1118" y="923"/>
                    <a:pt x="1118" y="924"/>
                  </a:cubicBezTo>
                  <a:cubicBezTo>
                    <a:pt x="1118" y="938"/>
                    <a:pt x="1113" y="952"/>
                    <a:pt x="1078" y="952"/>
                  </a:cubicBezTo>
                  <a:cubicBezTo>
                    <a:pt x="1063" y="952"/>
                    <a:pt x="1053" y="946"/>
                    <a:pt x="1048" y="940"/>
                  </a:cubicBezTo>
                  <a:cubicBezTo>
                    <a:pt x="1037" y="929"/>
                    <a:pt x="1037" y="913"/>
                    <a:pt x="1038" y="910"/>
                  </a:cubicBezTo>
                  <a:cubicBezTo>
                    <a:pt x="1038" y="793"/>
                    <a:pt x="1038" y="793"/>
                    <a:pt x="1038" y="793"/>
                  </a:cubicBezTo>
                  <a:cubicBezTo>
                    <a:pt x="1038" y="782"/>
                    <a:pt x="1031" y="775"/>
                    <a:pt x="1020" y="775"/>
                  </a:cubicBezTo>
                  <a:cubicBezTo>
                    <a:pt x="1012" y="775"/>
                    <a:pt x="1004" y="783"/>
                    <a:pt x="1000" y="788"/>
                  </a:cubicBezTo>
                  <a:cubicBezTo>
                    <a:pt x="1000" y="868"/>
                    <a:pt x="1000" y="868"/>
                    <a:pt x="1000" y="868"/>
                  </a:cubicBezTo>
                  <a:cubicBezTo>
                    <a:pt x="1000" y="894"/>
                    <a:pt x="985" y="910"/>
                    <a:pt x="958" y="910"/>
                  </a:cubicBezTo>
                  <a:cubicBezTo>
                    <a:pt x="931" y="910"/>
                    <a:pt x="921" y="883"/>
                    <a:pt x="919" y="869"/>
                  </a:cubicBezTo>
                  <a:cubicBezTo>
                    <a:pt x="919" y="867"/>
                    <a:pt x="919" y="867"/>
                    <a:pt x="919" y="867"/>
                  </a:cubicBezTo>
                  <a:cubicBezTo>
                    <a:pt x="919" y="796"/>
                    <a:pt x="919" y="796"/>
                    <a:pt x="919" y="796"/>
                  </a:cubicBezTo>
                  <a:cubicBezTo>
                    <a:pt x="919" y="790"/>
                    <a:pt x="924" y="785"/>
                    <a:pt x="930" y="785"/>
                  </a:cubicBezTo>
                  <a:cubicBezTo>
                    <a:pt x="935" y="785"/>
                    <a:pt x="940" y="790"/>
                    <a:pt x="940" y="796"/>
                  </a:cubicBezTo>
                  <a:cubicBezTo>
                    <a:pt x="940" y="867"/>
                    <a:pt x="940" y="867"/>
                    <a:pt x="940" y="867"/>
                  </a:cubicBezTo>
                  <a:cubicBezTo>
                    <a:pt x="941" y="870"/>
                    <a:pt x="944" y="888"/>
                    <a:pt x="958" y="888"/>
                  </a:cubicBezTo>
                  <a:cubicBezTo>
                    <a:pt x="973" y="888"/>
                    <a:pt x="979" y="883"/>
                    <a:pt x="979" y="868"/>
                  </a:cubicBezTo>
                  <a:cubicBezTo>
                    <a:pt x="979" y="782"/>
                    <a:pt x="979" y="782"/>
                    <a:pt x="979" y="782"/>
                  </a:cubicBezTo>
                  <a:cubicBezTo>
                    <a:pt x="981" y="779"/>
                    <a:pt x="981" y="779"/>
                    <a:pt x="981" y="779"/>
                  </a:cubicBezTo>
                  <a:cubicBezTo>
                    <a:pt x="982" y="776"/>
                    <a:pt x="997" y="754"/>
                    <a:pt x="1020" y="754"/>
                  </a:cubicBezTo>
                  <a:cubicBezTo>
                    <a:pt x="1043" y="754"/>
                    <a:pt x="1059" y="770"/>
                    <a:pt x="1059" y="793"/>
                  </a:cubicBezTo>
                  <a:cubicBezTo>
                    <a:pt x="1059" y="911"/>
                    <a:pt x="1059" y="911"/>
                    <a:pt x="1059" y="911"/>
                  </a:cubicBezTo>
                  <a:cubicBezTo>
                    <a:pt x="1059" y="911"/>
                    <a:pt x="1058" y="920"/>
                    <a:pt x="1064" y="926"/>
                  </a:cubicBezTo>
                  <a:cubicBezTo>
                    <a:pt x="1067" y="929"/>
                    <a:pt x="1072" y="931"/>
                    <a:pt x="1078" y="931"/>
                  </a:cubicBezTo>
                  <a:cubicBezTo>
                    <a:pt x="1096" y="931"/>
                    <a:pt x="1097" y="928"/>
                    <a:pt x="1097" y="923"/>
                  </a:cubicBezTo>
                  <a:cubicBezTo>
                    <a:pt x="1097" y="922"/>
                    <a:pt x="1097" y="921"/>
                    <a:pt x="1097" y="920"/>
                  </a:cubicBezTo>
                  <a:cubicBezTo>
                    <a:pt x="1097" y="919"/>
                    <a:pt x="1097" y="918"/>
                    <a:pt x="1097" y="917"/>
                  </a:cubicBezTo>
                  <a:cubicBezTo>
                    <a:pt x="1098" y="886"/>
                    <a:pt x="1112" y="870"/>
                    <a:pt x="1139" y="869"/>
                  </a:cubicBezTo>
                  <a:cubicBezTo>
                    <a:pt x="1150" y="868"/>
                    <a:pt x="1161" y="867"/>
                    <a:pt x="1169" y="867"/>
                  </a:cubicBezTo>
                  <a:cubicBezTo>
                    <a:pt x="1180" y="849"/>
                    <a:pt x="1183" y="825"/>
                    <a:pt x="1182" y="804"/>
                  </a:cubicBezTo>
                  <a:cubicBezTo>
                    <a:pt x="1181" y="780"/>
                    <a:pt x="1162" y="740"/>
                    <a:pt x="1125" y="719"/>
                  </a:cubicBezTo>
                  <a:cubicBezTo>
                    <a:pt x="1119" y="732"/>
                    <a:pt x="1118" y="773"/>
                    <a:pt x="1118" y="796"/>
                  </a:cubicBezTo>
                  <a:cubicBezTo>
                    <a:pt x="1118" y="802"/>
                    <a:pt x="1114" y="807"/>
                    <a:pt x="1108" y="807"/>
                  </a:cubicBezTo>
                  <a:cubicBezTo>
                    <a:pt x="1108" y="807"/>
                    <a:pt x="1108" y="807"/>
                    <a:pt x="1108" y="807"/>
                  </a:cubicBezTo>
                  <a:cubicBezTo>
                    <a:pt x="1102" y="807"/>
                    <a:pt x="1097" y="802"/>
                    <a:pt x="1097" y="796"/>
                  </a:cubicBezTo>
                  <a:cubicBezTo>
                    <a:pt x="1097" y="790"/>
                    <a:pt x="1096" y="731"/>
                    <a:pt x="1105" y="709"/>
                  </a:cubicBezTo>
                  <a:cubicBezTo>
                    <a:pt x="1110" y="700"/>
                    <a:pt x="1115" y="694"/>
                    <a:pt x="1121" y="689"/>
                  </a:cubicBezTo>
                  <a:cubicBezTo>
                    <a:pt x="1124" y="666"/>
                    <a:pt x="1122" y="641"/>
                    <a:pt x="1110" y="622"/>
                  </a:cubicBezTo>
                  <a:cubicBezTo>
                    <a:pt x="1096" y="598"/>
                    <a:pt x="1063" y="565"/>
                    <a:pt x="1024" y="563"/>
                  </a:cubicBezTo>
                  <a:cubicBezTo>
                    <a:pt x="1019" y="571"/>
                    <a:pt x="1014" y="578"/>
                    <a:pt x="1012" y="583"/>
                  </a:cubicBezTo>
                  <a:cubicBezTo>
                    <a:pt x="1007" y="591"/>
                    <a:pt x="1005" y="607"/>
                    <a:pt x="1010" y="616"/>
                  </a:cubicBezTo>
                  <a:cubicBezTo>
                    <a:pt x="1012" y="621"/>
                    <a:pt x="1016" y="623"/>
                    <a:pt x="1022" y="624"/>
                  </a:cubicBezTo>
                  <a:cubicBezTo>
                    <a:pt x="1073" y="628"/>
                    <a:pt x="1078" y="658"/>
                    <a:pt x="1078" y="670"/>
                  </a:cubicBezTo>
                  <a:cubicBezTo>
                    <a:pt x="1078" y="693"/>
                    <a:pt x="1054" y="705"/>
                    <a:pt x="1040" y="709"/>
                  </a:cubicBezTo>
                  <a:cubicBezTo>
                    <a:pt x="1039" y="709"/>
                    <a:pt x="1038" y="709"/>
                    <a:pt x="1037" y="709"/>
                  </a:cubicBezTo>
                  <a:cubicBezTo>
                    <a:pt x="1033" y="709"/>
                    <a:pt x="1028" y="706"/>
                    <a:pt x="1027" y="701"/>
                  </a:cubicBezTo>
                  <a:cubicBezTo>
                    <a:pt x="1026" y="696"/>
                    <a:pt x="1029" y="690"/>
                    <a:pt x="1035" y="688"/>
                  </a:cubicBezTo>
                  <a:cubicBezTo>
                    <a:pt x="1040" y="687"/>
                    <a:pt x="1057" y="680"/>
                    <a:pt x="1057" y="670"/>
                  </a:cubicBezTo>
                  <a:cubicBezTo>
                    <a:pt x="1057" y="656"/>
                    <a:pt x="1045" y="647"/>
                    <a:pt x="1020" y="645"/>
                  </a:cubicBezTo>
                  <a:cubicBezTo>
                    <a:pt x="1007" y="644"/>
                    <a:pt x="997" y="637"/>
                    <a:pt x="991" y="626"/>
                  </a:cubicBezTo>
                  <a:cubicBezTo>
                    <a:pt x="982" y="609"/>
                    <a:pt x="985" y="586"/>
                    <a:pt x="993" y="572"/>
                  </a:cubicBezTo>
                  <a:cubicBezTo>
                    <a:pt x="997" y="565"/>
                    <a:pt x="1004" y="555"/>
                    <a:pt x="1011" y="546"/>
                  </a:cubicBezTo>
                  <a:cubicBezTo>
                    <a:pt x="1008" y="526"/>
                    <a:pt x="998" y="506"/>
                    <a:pt x="980" y="493"/>
                  </a:cubicBezTo>
                  <a:cubicBezTo>
                    <a:pt x="957" y="476"/>
                    <a:pt x="950" y="463"/>
                    <a:pt x="881" y="475"/>
                  </a:cubicBezTo>
                  <a:cubicBezTo>
                    <a:pt x="881" y="673"/>
                    <a:pt x="881" y="673"/>
                    <a:pt x="881" y="673"/>
                  </a:cubicBezTo>
                  <a:cubicBezTo>
                    <a:pt x="900" y="663"/>
                    <a:pt x="927" y="646"/>
                    <a:pt x="931" y="625"/>
                  </a:cubicBezTo>
                  <a:cubicBezTo>
                    <a:pt x="939" y="587"/>
                    <a:pt x="935" y="549"/>
                    <a:pt x="922" y="532"/>
                  </a:cubicBezTo>
                  <a:cubicBezTo>
                    <a:pt x="919" y="527"/>
                    <a:pt x="920" y="521"/>
                    <a:pt x="924" y="517"/>
                  </a:cubicBezTo>
                  <a:cubicBezTo>
                    <a:pt x="929" y="513"/>
                    <a:pt x="936" y="514"/>
                    <a:pt x="939" y="519"/>
                  </a:cubicBezTo>
                  <a:cubicBezTo>
                    <a:pt x="956" y="541"/>
                    <a:pt x="961" y="585"/>
                    <a:pt x="952" y="629"/>
                  </a:cubicBezTo>
                  <a:cubicBezTo>
                    <a:pt x="944" y="666"/>
                    <a:pt x="897" y="689"/>
                    <a:pt x="881" y="696"/>
                  </a:cubicBezTo>
                  <a:cubicBezTo>
                    <a:pt x="881" y="960"/>
                    <a:pt x="881" y="960"/>
                    <a:pt x="881" y="960"/>
                  </a:cubicBezTo>
                  <a:cubicBezTo>
                    <a:pt x="923" y="960"/>
                    <a:pt x="923" y="960"/>
                    <a:pt x="923" y="960"/>
                  </a:cubicBezTo>
                  <a:cubicBezTo>
                    <a:pt x="923" y="960"/>
                    <a:pt x="923" y="960"/>
                    <a:pt x="923" y="960"/>
                  </a:cubicBezTo>
                  <a:cubicBezTo>
                    <a:pt x="929" y="960"/>
                    <a:pt x="934" y="964"/>
                    <a:pt x="934" y="970"/>
                  </a:cubicBezTo>
                  <a:cubicBezTo>
                    <a:pt x="934" y="976"/>
                    <a:pt x="929" y="981"/>
                    <a:pt x="923" y="981"/>
                  </a:cubicBezTo>
                  <a:cubicBezTo>
                    <a:pt x="881" y="981"/>
                    <a:pt x="881" y="981"/>
                    <a:pt x="881" y="981"/>
                  </a:cubicBezTo>
                  <a:cubicBezTo>
                    <a:pt x="881" y="1104"/>
                    <a:pt x="881" y="1104"/>
                    <a:pt x="881" y="1104"/>
                  </a:cubicBezTo>
                  <a:cubicBezTo>
                    <a:pt x="901" y="1104"/>
                    <a:pt x="947" y="1105"/>
                    <a:pt x="961" y="1104"/>
                  </a:cubicBezTo>
                  <a:cubicBezTo>
                    <a:pt x="975" y="1102"/>
                    <a:pt x="997" y="1101"/>
                    <a:pt x="1035" y="1071"/>
                  </a:cubicBezTo>
                  <a:cubicBezTo>
                    <a:pt x="1036" y="1071"/>
                    <a:pt x="1036" y="1071"/>
                    <a:pt x="1036" y="1071"/>
                  </a:cubicBezTo>
                  <a:cubicBezTo>
                    <a:pt x="1046" y="1063"/>
                    <a:pt x="1058" y="1053"/>
                    <a:pt x="1071" y="1041"/>
                  </a:cubicBezTo>
                  <a:cubicBezTo>
                    <a:pt x="1075" y="1037"/>
                    <a:pt x="1082" y="1037"/>
                    <a:pt x="1086" y="1041"/>
                  </a:cubicBezTo>
                  <a:cubicBezTo>
                    <a:pt x="1090" y="1046"/>
                    <a:pt x="1090" y="1052"/>
                    <a:pt x="1086" y="1056"/>
                  </a:cubicBezTo>
                  <a:cubicBezTo>
                    <a:pt x="1076" y="1066"/>
                    <a:pt x="1067" y="1073"/>
                    <a:pt x="1059" y="1080"/>
                  </a:cubicBezTo>
                  <a:cubicBezTo>
                    <a:pt x="1089" y="1106"/>
                    <a:pt x="1089" y="1106"/>
                    <a:pt x="1089" y="1106"/>
                  </a:cubicBezTo>
                  <a:cubicBezTo>
                    <a:pt x="1093" y="1110"/>
                    <a:pt x="1093" y="1117"/>
                    <a:pt x="1090" y="1121"/>
                  </a:cubicBezTo>
                  <a:cubicBezTo>
                    <a:pt x="1087" y="1124"/>
                    <a:pt x="1085" y="1125"/>
                    <a:pt x="1082" y="1125"/>
                  </a:cubicBezTo>
                  <a:cubicBezTo>
                    <a:pt x="1079" y="1125"/>
                    <a:pt x="1077" y="1124"/>
                    <a:pt x="1075" y="1122"/>
                  </a:cubicBezTo>
                  <a:cubicBezTo>
                    <a:pt x="1041" y="1093"/>
                    <a:pt x="1041" y="1093"/>
                    <a:pt x="1041" y="1093"/>
                  </a:cubicBezTo>
                  <a:cubicBezTo>
                    <a:pt x="1020" y="1108"/>
                    <a:pt x="1004" y="1116"/>
                    <a:pt x="991" y="1120"/>
                  </a:cubicBezTo>
                  <a:cubicBezTo>
                    <a:pt x="991" y="1120"/>
                    <a:pt x="991" y="1120"/>
                    <a:pt x="990" y="1120"/>
                  </a:cubicBezTo>
                  <a:cubicBezTo>
                    <a:pt x="971" y="1127"/>
                    <a:pt x="941" y="1143"/>
                    <a:pt x="940" y="1157"/>
                  </a:cubicBezTo>
                  <a:cubicBezTo>
                    <a:pt x="939" y="1183"/>
                    <a:pt x="943" y="1208"/>
                    <a:pt x="943" y="1208"/>
                  </a:cubicBezTo>
                  <a:cubicBezTo>
                    <a:pt x="944" y="1214"/>
                    <a:pt x="940" y="1220"/>
                    <a:pt x="934" y="1220"/>
                  </a:cubicBezTo>
                  <a:cubicBezTo>
                    <a:pt x="933" y="1221"/>
                    <a:pt x="933" y="1221"/>
                    <a:pt x="932" y="1221"/>
                  </a:cubicBezTo>
                  <a:cubicBezTo>
                    <a:pt x="927" y="1221"/>
                    <a:pt x="922" y="1217"/>
                    <a:pt x="922" y="1211"/>
                  </a:cubicBezTo>
                  <a:cubicBezTo>
                    <a:pt x="921" y="1210"/>
                    <a:pt x="918" y="1184"/>
                    <a:pt x="919" y="1156"/>
                  </a:cubicBezTo>
                  <a:cubicBezTo>
                    <a:pt x="919" y="1144"/>
                    <a:pt x="927" y="1134"/>
                    <a:pt x="936" y="1126"/>
                  </a:cubicBezTo>
                  <a:cubicBezTo>
                    <a:pt x="934" y="1126"/>
                    <a:pt x="932" y="1126"/>
                    <a:pt x="930" y="1126"/>
                  </a:cubicBezTo>
                  <a:cubicBezTo>
                    <a:pt x="912" y="1126"/>
                    <a:pt x="892" y="1125"/>
                    <a:pt x="881" y="1125"/>
                  </a:cubicBezTo>
                  <a:cubicBezTo>
                    <a:pt x="881" y="1237"/>
                    <a:pt x="881" y="1237"/>
                    <a:pt x="881" y="1237"/>
                  </a:cubicBezTo>
                  <a:cubicBezTo>
                    <a:pt x="881" y="1237"/>
                    <a:pt x="917" y="1268"/>
                    <a:pt x="962" y="1253"/>
                  </a:cubicBezTo>
                  <a:cubicBezTo>
                    <a:pt x="996" y="1242"/>
                    <a:pt x="1017" y="1219"/>
                    <a:pt x="1027" y="1206"/>
                  </a:cubicBezTo>
                  <a:close/>
                  <a:moveTo>
                    <a:pt x="1385" y="1251"/>
                  </a:moveTo>
                  <a:cubicBezTo>
                    <a:pt x="1385" y="1232"/>
                    <a:pt x="1370" y="1216"/>
                    <a:pt x="1351" y="1216"/>
                  </a:cubicBezTo>
                  <a:cubicBezTo>
                    <a:pt x="1331" y="1216"/>
                    <a:pt x="1316" y="1232"/>
                    <a:pt x="1316" y="1251"/>
                  </a:cubicBezTo>
                  <a:cubicBezTo>
                    <a:pt x="1316" y="1265"/>
                    <a:pt x="1325" y="1277"/>
                    <a:pt x="1337" y="1283"/>
                  </a:cubicBezTo>
                  <a:cubicBezTo>
                    <a:pt x="1337" y="1374"/>
                    <a:pt x="1337" y="1374"/>
                    <a:pt x="1337" y="1374"/>
                  </a:cubicBezTo>
                  <a:cubicBezTo>
                    <a:pt x="1138" y="1374"/>
                    <a:pt x="1138" y="1374"/>
                    <a:pt x="1138" y="1374"/>
                  </a:cubicBezTo>
                  <a:cubicBezTo>
                    <a:pt x="1138" y="1322"/>
                    <a:pt x="1138" y="1322"/>
                    <a:pt x="1138" y="1322"/>
                  </a:cubicBezTo>
                  <a:cubicBezTo>
                    <a:pt x="1079" y="1246"/>
                    <a:pt x="1079" y="1246"/>
                    <a:pt x="1079" y="1246"/>
                  </a:cubicBezTo>
                  <a:cubicBezTo>
                    <a:pt x="1088" y="1236"/>
                    <a:pt x="1088" y="1236"/>
                    <a:pt x="1088" y="1236"/>
                  </a:cubicBezTo>
                  <a:cubicBezTo>
                    <a:pt x="1093" y="1232"/>
                    <a:pt x="1094" y="1225"/>
                    <a:pt x="1090" y="1222"/>
                  </a:cubicBezTo>
                  <a:cubicBezTo>
                    <a:pt x="1078" y="1210"/>
                    <a:pt x="1078" y="1210"/>
                    <a:pt x="1078" y="1210"/>
                  </a:cubicBezTo>
                  <a:cubicBezTo>
                    <a:pt x="1043" y="1226"/>
                    <a:pt x="1043" y="1226"/>
                    <a:pt x="1043" y="1226"/>
                  </a:cubicBezTo>
                  <a:cubicBezTo>
                    <a:pt x="1026" y="1262"/>
                    <a:pt x="1026" y="1262"/>
                    <a:pt x="1026" y="1262"/>
                  </a:cubicBezTo>
                  <a:cubicBezTo>
                    <a:pt x="1038" y="1274"/>
                    <a:pt x="1038" y="1274"/>
                    <a:pt x="1038" y="1274"/>
                  </a:cubicBezTo>
                  <a:cubicBezTo>
                    <a:pt x="1042" y="1277"/>
                    <a:pt x="1048" y="1276"/>
                    <a:pt x="1053" y="1271"/>
                  </a:cubicBezTo>
                  <a:cubicBezTo>
                    <a:pt x="1060" y="1265"/>
                    <a:pt x="1060" y="1265"/>
                    <a:pt x="1060" y="1265"/>
                  </a:cubicBezTo>
                  <a:cubicBezTo>
                    <a:pt x="1111" y="1331"/>
                    <a:pt x="1111" y="1331"/>
                    <a:pt x="1111" y="1331"/>
                  </a:cubicBezTo>
                  <a:cubicBezTo>
                    <a:pt x="1111" y="1401"/>
                    <a:pt x="1111" y="1401"/>
                    <a:pt x="1111" y="1401"/>
                  </a:cubicBezTo>
                  <a:cubicBezTo>
                    <a:pt x="1364" y="1401"/>
                    <a:pt x="1364" y="1401"/>
                    <a:pt x="1364" y="1401"/>
                  </a:cubicBezTo>
                  <a:cubicBezTo>
                    <a:pt x="1364" y="1283"/>
                    <a:pt x="1364" y="1283"/>
                    <a:pt x="1364" y="1283"/>
                  </a:cubicBezTo>
                  <a:cubicBezTo>
                    <a:pt x="1376" y="1277"/>
                    <a:pt x="1385" y="1265"/>
                    <a:pt x="1385" y="1251"/>
                  </a:cubicBezTo>
                  <a:close/>
                  <a:moveTo>
                    <a:pt x="1385" y="1114"/>
                  </a:moveTo>
                  <a:cubicBezTo>
                    <a:pt x="1385" y="1095"/>
                    <a:pt x="1370" y="1080"/>
                    <a:pt x="1351" y="1080"/>
                  </a:cubicBezTo>
                  <a:cubicBezTo>
                    <a:pt x="1336" y="1080"/>
                    <a:pt x="1324" y="1089"/>
                    <a:pt x="1318" y="1101"/>
                  </a:cubicBezTo>
                  <a:cubicBezTo>
                    <a:pt x="1275" y="1102"/>
                    <a:pt x="1275" y="1102"/>
                    <a:pt x="1275" y="1102"/>
                  </a:cubicBezTo>
                  <a:cubicBezTo>
                    <a:pt x="1210" y="1073"/>
                    <a:pt x="1210" y="1073"/>
                    <a:pt x="1210" y="1073"/>
                  </a:cubicBezTo>
                  <a:cubicBezTo>
                    <a:pt x="1214" y="1063"/>
                    <a:pt x="1214" y="1063"/>
                    <a:pt x="1214" y="1063"/>
                  </a:cubicBezTo>
                  <a:cubicBezTo>
                    <a:pt x="1217" y="1057"/>
                    <a:pt x="1216" y="1051"/>
                    <a:pt x="1212" y="1049"/>
                  </a:cubicBezTo>
                  <a:cubicBezTo>
                    <a:pt x="1196" y="1041"/>
                    <a:pt x="1196" y="1041"/>
                    <a:pt x="1196" y="1041"/>
                  </a:cubicBezTo>
                  <a:cubicBezTo>
                    <a:pt x="1169" y="1069"/>
                    <a:pt x="1169" y="1069"/>
                    <a:pt x="1169" y="1069"/>
                  </a:cubicBezTo>
                  <a:cubicBezTo>
                    <a:pt x="1165" y="1108"/>
                    <a:pt x="1165" y="1108"/>
                    <a:pt x="1165" y="1108"/>
                  </a:cubicBezTo>
                  <a:cubicBezTo>
                    <a:pt x="1180" y="1115"/>
                    <a:pt x="1180" y="1115"/>
                    <a:pt x="1180" y="1115"/>
                  </a:cubicBezTo>
                  <a:cubicBezTo>
                    <a:pt x="1184" y="1117"/>
                    <a:pt x="1190" y="1114"/>
                    <a:pt x="1193" y="1108"/>
                  </a:cubicBezTo>
                  <a:cubicBezTo>
                    <a:pt x="1198" y="1097"/>
                    <a:pt x="1198" y="1097"/>
                    <a:pt x="1198" y="1097"/>
                  </a:cubicBezTo>
                  <a:cubicBezTo>
                    <a:pt x="1270" y="1129"/>
                    <a:pt x="1270" y="1129"/>
                    <a:pt x="1270" y="1129"/>
                  </a:cubicBezTo>
                  <a:cubicBezTo>
                    <a:pt x="1319" y="1128"/>
                    <a:pt x="1319" y="1128"/>
                    <a:pt x="1319" y="1128"/>
                  </a:cubicBezTo>
                  <a:cubicBezTo>
                    <a:pt x="1324" y="1140"/>
                    <a:pt x="1336" y="1149"/>
                    <a:pt x="1351" y="1149"/>
                  </a:cubicBezTo>
                  <a:cubicBezTo>
                    <a:pt x="1370" y="1149"/>
                    <a:pt x="1385" y="1133"/>
                    <a:pt x="1385" y="1114"/>
                  </a:cubicBezTo>
                  <a:close/>
                  <a:moveTo>
                    <a:pt x="1385" y="864"/>
                  </a:moveTo>
                  <a:cubicBezTo>
                    <a:pt x="1385" y="845"/>
                    <a:pt x="1370" y="830"/>
                    <a:pt x="1351" y="830"/>
                  </a:cubicBezTo>
                  <a:cubicBezTo>
                    <a:pt x="1333" y="830"/>
                    <a:pt x="1318" y="844"/>
                    <a:pt x="1316" y="861"/>
                  </a:cubicBezTo>
                  <a:cubicBezTo>
                    <a:pt x="1303" y="865"/>
                    <a:pt x="1303" y="865"/>
                    <a:pt x="1303" y="865"/>
                  </a:cubicBezTo>
                  <a:cubicBezTo>
                    <a:pt x="1239" y="869"/>
                    <a:pt x="1239" y="869"/>
                    <a:pt x="1239" y="869"/>
                  </a:cubicBezTo>
                  <a:cubicBezTo>
                    <a:pt x="1239" y="859"/>
                    <a:pt x="1239" y="859"/>
                    <a:pt x="1239" y="859"/>
                  </a:cubicBezTo>
                  <a:cubicBezTo>
                    <a:pt x="1239" y="852"/>
                    <a:pt x="1235" y="847"/>
                    <a:pt x="1230" y="847"/>
                  </a:cubicBezTo>
                  <a:cubicBezTo>
                    <a:pt x="1213" y="847"/>
                    <a:pt x="1213" y="847"/>
                    <a:pt x="1213" y="847"/>
                  </a:cubicBezTo>
                  <a:cubicBezTo>
                    <a:pt x="1200" y="884"/>
                    <a:pt x="1200" y="884"/>
                    <a:pt x="1200" y="884"/>
                  </a:cubicBezTo>
                  <a:cubicBezTo>
                    <a:pt x="1213" y="921"/>
                    <a:pt x="1213" y="921"/>
                    <a:pt x="1213" y="921"/>
                  </a:cubicBezTo>
                  <a:cubicBezTo>
                    <a:pt x="1230" y="921"/>
                    <a:pt x="1230" y="921"/>
                    <a:pt x="1230" y="921"/>
                  </a:cubicBezTo>
                  <a:cubicBezTo>
                    <a:pt x="1235" y="921"/>
                    <a:pt x="1239" y="915"/>
                    <a:pt x="1239" y="909"/>
                  </a:cubicBezTo>
                  <a:cubicBezTo>
                    <a:pt x="1239" y="896"/>
                    <a:pt x="1239" y="896"/>
                    <a:pt x="1239" y="896"/>
                  </a:cubicBezTo>
                  <a:cubicBezTo>
                    <a:pt x="1308" y="891"/>
                    <a:pt x="1308" y="891"/>
                    <a:pt x="1308" y="891"/>
                  </a:cubicBezTo>
                  <a:cubicBezTo>
                    <a:pt x="1324" y="886"/>
                    <a:pt x="1324" y="886"/>
                    <a:pt x="1324" y="886"/>
                  </a:cubicBezTo>
                  <a:cubicBezTo>
                    <a:pt x="1330" y="894"/>
                    <a:pt x="1340" y="899"/>
                    <a:pt x="1351" y="899"/>
                  </a:cubicBezTo>
                  <a:cubicBezTo>
                    <a:pt x="1370" y="899"/>
                    <a:pt x="1385" y="884"/>
                    <a:pt x="1385" y="864"/>
                  </a:cubicBezTo>
                  <a:close/>
                  <a:moveTo>
                    <a:pt x="1385" y="653"/>
                  </a:moveTo>
                  <a:cubicBezTo>
                    <a:pt x="1385" y="634"/>
                    <a:pt x="1370" y="618"/>
                    <a:pt x="1351" y="618"/>
                  </a:cubicBezTo>
                  <a:cubicBezTo>
                    <a:pt x="1336" y="618"/>
                    <a:pt x="1324" y="627"/>
                    <a:pt x="1319" y="639"/>
                  </a:cubicBezTo>
                  <a:cubicBezTo>
                    <a:pt x="1246" y="639"/>
                    <a:pt x="1246" y="639"/>
                    <a:pt x="1246" y="639"/>
                  </a:cubicBezTo>
                  <a:cubicBezTo>
                    <a:pt x="1177" y="668"/>
                    <a:pt x="1177" y="668"/>
                    <a:pt x="1177" y="668"/>
                  </a:cubicBezTo>
                  <a:cubicBezTo>
                    <a:pt x="1174" y="659"/>
                    <a:pt x="1174" y="659"/>
                    <a:pt x="1174" y="659"/>
                  </a:cubicBezTo>
                  <a:cubicBezTo>
                    <a:pt x="1172" y="653"/>
                    <a:pt x="1166" y="649"/>
                    <a:pt x="1162" y="651"/>
                  </a:cubicBezTo>
                  <a:cubicBezTo>
                    <a:pt x="1146" y="656"/>
                    <a:pt x="1146" y="656"/>
                    <a:pt x="1146" y="656"/>
                  </a:cubicBezTo>
                  <a:cubicBezTo>
                    <a:pt x="1145" y="695"/>
                    <a:pt x="1145" y="695"/>
                    <a:pt x="1145" y="695"/>
                  </a:cubicBezTo>
                  <a:cubicBezTo>
                    <a:pt x="1170" y="726"/>
                    <a:pt x="1170" y="726"/>
                    <a:pt x="1170" y="726"/>
                  </a:cubicBezTo>
                  <a:cubicBezTo>
                    <a:pt x="1186" y="720"/>
                    <a:pt x="1186" y="720"/>
                    <a:pt x="1186" y="720"/>
                  </a:cubicBezTo>
                  <a:cubicBezTo>
                    <a:pt x="1190" y="719"/>
                    <a:pt x="1192" y="712"/>
                    <a:pt x="1190" y="706"/>
                  </a:cubicBezTo>
                  <a:cubicBezTo>
                    <a:pt x="1186" y="694"/>
                    <a:pt x="1186" y="694"/>
                    <a:pt x="1186" y="694"/>
                  </a:cubicBezTo>
                  <a:cubicBezTo>
                    <a:pt x="1251" y="666"/>
                    <a:pt x="1251" y="666"/>
                    <a:pt x="1251" y="666"/>
                  </a:cubicBezTo>
                  <a:cubicBezTo>
                    <a:pt x="1319" y="666"/>
                    <a:pt x="1319" y="666"/>
                    <a:pt x="1319" y="666"/>
                  </a:cubicBezTo>
                  <a:cubicBezTo>
                    <a:pt x="1324" y="678"/>
                    <a:pt x="1336" y="687"/>
                    <a:pt x="1351" y="687"/>
                  </a:cubicBezTo>
                  <a:cubicBezTo>
                    <a:pt x="1370" y="687"/>
                    <a:pt x="1385" y="672"/>
                    <a:pt x="1385" y="653"/>
                  </a:cubicBezTo>
                  <a:close/>
                  <a:moveTo>
                    <a:pt x="1385" y="432"/>
                  </a:moveTo>
                  <a:cubicBezTo>
                    <a:pt x="1385" y="413"/>
                    <a:pt x="1370" y="397"/>
                    <a:pt x="1351" y="397"/>
                  </a:cubicBezTo>
                  <a:cubicBezTo>
                    <a:pt x="1331" y="397"/>
                    <a:pt x="1316" y="413"/>
                    <a:pt x="1316" y="432"/>
                  </a:cubicBezTo>
                  <a:cubicBezTo>
                    <a:pt x="1316" y="446"/>
                    <a:pt x="1325" y="459"/>
                    <a:pt x="1337" y="464"/>
                  </a:cubicBezTo>
                  <a:cubicBezTo>
                    <a:pt x="1337" y="540"/>
                    <a:pt x="1337" y="540"/>
                    <a:pt x="1337" y="540"/>
                  </a:cubicBezTo>
                  <a:cubicBezTo>
                    <a:pt x="1221" y="540"/>
                    <a:pt x="1221" y="540"/>
                    <a:pt x="1221" y="540"/>
                  </a:cubicBezTo>
                  <a:cubicBezTo>
                    <a:pt x="1117" y="448"/>
                    <a:pt x="1117" y="448"/>
                    <a:pt x="1117" y="448"/>
                  </a:cubicBezTo>
                  <a:cubicBezTo>
                    <a:pt x="1058" y="508"/>
                    <a:pt x="1058" y="508"/>
                    <a:pt x="1058" y="508"/>
                  </a:cubicBezTo>
                  <a:cubicBezTo>
                    <a:pt x="1048" y="497"/>
                    <a:pt x="1048" y="497"/>
                    <a:pt x="1048" y="497"/>
                  </a:cubicBezTo>
                  <a:cubicBezTo>
                    <a:pt x="1043" y="492"/>
                    <a:pt x="1036" y="491"/>
                    <a:pt x="1033" y="495"/>
                  </a:cubicBezTo>
                  <a:cubicBezTo>
                    <a:pt x="1021" y="507"/>
                    <a:pt x="1021" y="507"/>
                    <a:pt x="1021" y="507"/>
                  </a:cubicBezTo>
                  <a:cubicBezTo>
                    <a:pt x="1038" y="542"/>
                    <a:pt x="1038" y="542"/>
                    <a:pt x="1038" y="542"/>
                  </a:cubicBezTo>
                  <a:cubicBezTo>
                    <a:pt x="1073" y="558"/>
                    <a:pt x="1073" y="558"/>
                    <a:pt x="1073" y="558"/>
                  </a:cubicBezTo>
                  <a:cubicBezTo>
                    <a:pt x="1085" y="546"/>
                    <a:pt x="1085" y="546"/>
                    <a:pt x="1085" y="546"/>
                  </a:cubicBezTo>
                  <a:cubicBezTo>
                    <a:pt x="1088" y="543"/>
                    <a:pt x="1087" y="537"/>
                    <a:pt x="1083" y="532"/>
                  </a:cubicBezTo>
                  <a:cubicBezTo>
                    <a:pt x="1077" y="527"/>
                    <a:pt x="1077" y="527"/>
                    <a:pt x="1077" y="527"/>
                  </a:cubicBezTo>
                  <a:cubicBezTo>
                    <a:pt x="1118" y="485"/>
                    <a:pt x="1118" y="485"/>
                    <a:pt x="1118" y="485"/>
                  </a:cubicBezTo>
                  <a:cubicBezTo>
                    <a:pt x="1211" y="566"/>
                    <a:pt x="1211" y="566"/>
                    <a:pt x="1211" y="566"/>
                  </a:cubicBezTo>
                  <a:cubicBezTo>
                    <a:pt x="1364" y="566"/>
                    <a:pt x="1364" y="566"/>
                    <a:pt x="1364" y="566"/>
                  </a:cubicBezTo>
                  <a:cubicBezTo>
                    <a:pt x="1364" y="464"/>
                    <a:pt x="1364" y="464"/>
                    <a:pt x="1364" y="464"/>
                  </a:cubicBezTo>
                  <a:cubicBezTo>
                    <a:pt x="1376" y="459"/>
                    <a:pt x="1385" y="446"/>
                    <a:pt x="1385" y="43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1368CD40-1784-4EF3-8D7F-8C64ACA49F9A}"/>
                </a:ext>
              </a:extLst>
            </p:cNvPr>
            <p:cNvSpPr>
              <a:spLocks noEditPoints="1"/>
            </p:cNvSpPr>
            <p:nvPr/>
          </p:nvSpPr>
          <p:spPr bwMode="auto">
            <a:xfrm>
              <a:off x="3008320" y="2334290"/>
              <a:ext cx="522125" cy="524027"/>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790 w 1706"/>
                <a:gd name="T11" fmla="*/ 1403 h 1706"/>
                <a:gd name="T12" fmla="*/ 175 w 1706"/>
                <a:gd name="T13" fmla="*/ 788 h 1706"/>
                <a:gd name="T14" fmla="*/ 790 w 1706"/>
                <a:gd name="T15" fmla="*/ 173 h 1706"/>
                <a:gd name="T16" fmla="*/ 1405 w 1706"/>
                <a:gd name="T17" fmla="*/ 788 h 1706"/>
                <a:gd name="T18" fmla="*/ 1349 w 1706"/>
                <a:gd name="T19" fmla="*/ 1046 h 1706"/>
                <a:gd name="T20" fmla="*/ 1274 w 1706"/>
                <a:gd name="T21" fmla="*/ 1004 h 1706"/>
                <a:gd name="T22" fmla="*/ 1320 w 1706"/>
                <a:gd name="T23" fmla="*/ 788 h 1706"/>
                <a:gd name="T24" fmla="*/ 790 w 1706"/>
                <a:gd name="T25" fmla="*/ 258 h 1706"/>
                <a:gd name="T26" fmla="*/ 261 w 1706"/>
                <a:gd name="T27" fmla="*/ 788 h 1706"/>
                <a:gd name="T28" fmla="*/ 790 w 1706"/>
                <a:gd name="T29" fmla="*/ 1317 h 1706"/>
                <a:gd name="T30" fmla="*/ 1013 w 1706"/>
                <a:gd name="T31" fmla="*/ 1268 h 1706"/>
                <a:gd name="T32" fmla="*/ 1054 w 1706"/>
                <a:gd name="T33" fmla="*/ 1344 h 1706"/>
                <a:gd name="T34" fmla="*/ 790 w 1706"/>
                <a:gd name="T35" fmla="*/ 1403 h 1706"/>
                <a:gd name="T36" fmla="*/ 790 w 1706"/>
                <a:gd name="T37" fmla="*/ 545 h 1706"/>
                <a:gd name="T38" fmla="*/ 547 w 1706"/>
                <a:gd name="T39" fmla="*/ 788 h 1706"/>
                <a:gd name="T40" fmla="*/ 790 w 1706"/>
                <a:gd name="T41" fmla="*/ 1031 h 1706"/>
                <a:gd name="T42" fmla="*/ 877 w 1706"/>
                <a:gd name="T43" fmla="*/ 1015 h 1706"/>
                <a:gd name="T44" fmla="*/ 916 w 1706"/>
                <a:gd name="T45" fmla="*/ 1088 h 1706"/>
                <a:gd name="T46" fmla="*/ 790 w 1706"/>
                <a:gd name="T47" fmla="*/ 1114 h 1706"/>
                <a:gd name="T48" fmla="*/ 464 w 1706"/>
                <a:gd name="T49" fmla="*/ 788 h 1706"/>
                <a:gd name="T50" fmla="*/ 790 w 1706"/>
                <a:gd name="T51" fmla="*/ 462 h 1706"/>
                <a:gd name="T52" fmla="*/ 1116 w 1706"/>
                <a:gd name="T53" fmla="*/ 788 h 1706"/>
                <a:gd name="T54" fmla="*/ 1095 w 1706"/>
                <a:gd name="T55" fmla="*/ 903 h 1706"/>
                <a:gd name="T56" fmla="*/ 1021 w 1706"/>
                <a:gd name="T57" fmla="*/ 862 h 1706"/>
                <a:gd name="T58" fmla="*/ 1033 w 1706"/>
                <a:gd name="T59" fmla="*/ 788 h 1706"/>
                <a:gd name="T60" fmla="*/ 790 w 1706"/>
                <a:gd name="T61" fmla="*/ 545 h 1706"/>
                <a:gd name="T62" fmla="*/ 1219 w 1706"/>
                <a:gd name="T63" fmla="*/ 1213 h 1706"/>
                <a:gd name="T64" fmla="*/ 1219 w 1706"/>
                <a:gd name="T65" fmla="*/ 1533 h 1706"/>
                <a:gd name="T66" fmla="*/ 837 w 1706"/>
                <a:gd name="T67" fmla="*/ 823 h 1706"/>
                <a:gd name="T68" fmla="*/ 1531 w 1706"/>
                <a:gd name="T69" fmla="*/ 1213 h 1706"/>
                <a:gd name="T70" fmla="*/ 1219 w 1706"/>
                <a:gd name="T71" fmla="*/ 1213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790" y="1403"/>
                  </a:moveTo>
                  <a:cubicBezTo>
                    <a:pt x="450" y="1403"/>
                    <a:pt x="175" y="1127"/>
                    <a:pt x="175" y="788"/>
                  </a:cubicBezTo>
                  <a:cubicBezTo>
                    <a:pt x="175" y="448"/>
                    <a:pt x="450" y="173"/>
                    <a:pt x="790" y="173"/>
                  </a:cubicBezTo>
                  <a:cubicBezTo>
                    <a:pt x="1130" y="173"/>
                    <a:pt x="1405" y="448"/>
                    <a:pt x="1405" y="788"/>
                  </a:cubicBezTo>
                  <a:cubicBezTo>
                    <a:pt x="1405" y="880"/>
                    <a:pt x="1385" y="967"/>
                    <a:pt x="1349" y="1046"/>
                  </a:cubicBezTo>
                  <a:cubicBezTo>
                    <a:pt x="1274" y="1004"/>
                    <a:pt x="1274" y="1004"/>
                    <a:pt x="1274" y="1004"/>
                  </a:cubicBezTo>
                  <a:cubicBezTo>
                    <a:pt x="1303" y="938"/>
                    <a:pt x="1320" y="865"/>
                    <a:pt x="1320" y="788"/>
                  </a:cubicBezTo>
                  <a:cubicBezTo>
                    <a:pt x="1320" y="495"/>
                    <a:pt x="1083" y="258"/>
                    <a:pt x="790" y="258"/>
                  </a:cubicBezTo>
                  <a:cubicBezTo>
                    <a:pt x="498" y="258"/>
                    <a:pt x="261" y="495"/>
                    <a:pt x="261" y="788"/>
                  </a:cubicBezTo>
                  <a:cubicBezTo>
                    <a:pt x="261" y="1080"/>
                    <a:pt x="498" y="1317"/>
                    <a:pt x="790" y="1317"/>
                  </a:cubicBezTo>
                  <a:cubicBezTo>
                    <a:pt x="870" y="1317"/>
                    <a:pt x="945" y="1300"/>
                    <a:pt x="1013" y="1268"/>
                  </a:cubicBezTo>
                  <a:cubicBezTo>
                    <a:pt x="1054" y="1344"/>
                    <a:pt x="1054" y="1344"/>
                    <a:pt x="1054" y="1344"/>
                  </a:cubicBezTo>
                  <a:cubicBezTo>
                    <a:pt x="974" y="1382"/>
                    <a:pt x="885" y="1403"/>
                    <a:pt x="790" y="1403"/>
                  </a:cubicBezTo>
                  <a:close/>
                  <a:moveTo>
                    <a:pt x="790" y="545"/>
                  </a:moveTo>
                  <a:cubicBezTo>
                    <a:pt x="656" y="545"/>
                    <a:pt x="547" y="654"/>
                    <a:pt x="547" y="788"/>
                  </a:cubicBezTo>
                  <a:cubicBezTo>
                    <a:pt x="547" y="922"/>
                    <a:pt x="656" y="1031"/>
                    <a:pt x="790" y="1031"/>
                  </a:cubicBezTo>
                  <a:cubicBezTo>
                    <a:pt x="821" y="1031"/>
                    <a:pt x="850" y="1025"/>
                    <a:pt x="877" y="1015"/>
                  </a:cubicBezTo>
                  <a:cubicBezTo>
                    <a:pt x="916" y="1088"/>
                    <a:pt x="916" y="1088"/>
                    <a:pt x="916" y="1088"/>
                  </a:cubicBezTo>
                  <a:cubicBezTo>
                    <a:pt x="878" y="1104"/>
                    <a:pt x="835" y="1114"/>
                    <a:pt x="790" y="1114"/>
                  </a:cubicBezTo>
                  <a:cubicBezTo>
                    <a:pt x="610" y="1114"/>
                    <a:pt x="464" y="968"/>
                    <a:pt x="464" y="788"/>
                  </a:cubicBezTo>
                  <a:cubicBezTo>
                    <a:pt x="464" y="608"/>
                    <a:pt x="610" y="462"/>
                    <a:pt x="790" y="462"/>
                  </a:cubicBezTo>
                  <a:cubicBezTo>
                    <a:pt x="970" y="462"/>
                    <a:pt x="1116" y="608"/>
                    <a:pt x="1116" y="788"/>
                  </a:cubicBezTo>
                  <a:cubicBezTo>
                    <a:pt x="1116" y="828"/>
                    <a:pt x="1108" y="867"/>
                    <a:pt x="1095" y="903"/>
                  </a:cubicBezTo>
                  <a:cubicBezTo>
                    <a:pt x="1021" y="862"/>
                    <a:pt x="1021" y="862"/>
                    <a:pt x="1021" y="862"/>
                  </a:cubicBezTo>
                  <a:cubicBezTo>
                    <a:pt x="1029" y="839"/>
                    <a:pt x="1033" y="814"/>
                    <a:pt x="1033" y="788"/>
                  </a:cubicBezTo>
                  <a:cubicBezTo>
                    <a:pt x="1033" y="654"/>
                    <a:pt x="924" y="545"/>
                    <a:pt x="790" y="545"/>
                  </a:cubicBezTo>
                  <a:close/>
                  <a:moveTo>
                    <a:pt x="1219" y="1213"/>
                  </a:moveTo>
                  <a:cubicBezTo>
                    <a:pt x="1219" y="1533"/>
                    <a:pt x="1219" y="1533"/>
                    <a:pt x="1219" y="1533"/>
                  </a:cubicBezTo>
                  <a:cubicBezTo>
                    <a:pt x="837" y="823"/>
                    <a:pt x="837" y="823"/>
                    <a:pt x="837" y="823"/>
                  </a:cubicBezTo>
                  <a:cubicBezTo>
                    <a:pt x="1531" y="1213"/>
                    <a:pt x="1531" y="1213"/>
                    <a:pt x="1531" y="1213"/>
                  </a:cubicBezTo>
                  <a:lnTo>
                    <a:pt x="1219" y="1213"/>
                  </a:lnTo>
                  <a:close/>
                </a:path>
              </a:pathLst>
            </a:custGeom>
            <a:solidFill>
              <a:srgbClr val="7F2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A77D53B1-9A85-419E-A330-1BE9673FC41D}"/>
                </a:ext>
              </a:extLst>
            </p:cNvPr>
            <p:cNvSpPr>
              <a:spLocks noEditPoints="1"/>
            </p:cNvSpPr>
            <p:nvPr/>
          </p:nvSpPr>
          <p:spPr bwMode="auto">
            <a:xfrm>
              <a:off x="3633590" y="2336192"/>
              <a:ext cx="518320" cy="520223"/>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1384 w 1706"/>
                <a:gd name="T11" fmla="*/ 1002 h 1706"/>
                <a:gd name="T12" fmla="*/ 854 w 1706"/>
                <a:gd name="T13" fmla="*/ 1579 h 1706"/>
                <a:gd name="T14" fmla="*/ 854 w 1706"/>
                <a:gd name="T15" fmla="*/ 1580 h 1706"/>
                <a:gd name="T16" fmla="*/ 853 w 1706"/>
                <a:gd name="T17" fmla="*/ 1580 h 1706"/>
                <a:gd name="T18" fmla="*/ 853 w 1706"/>
                <a:gd name="T19" fmla="*/ 1580 h 1706"/>
                <a:gd name="T20" fmla="*/ 853 w 1706"/>
                <a:gd name="T21" fmla="*/ 1579 h 1706"/>
                <a:gd name="T22" fmla="*/ 323 w 1706"/>
                <a:gd name="T23" fmla="*/ 1002 h 1706"/>
                <a:gd name="T24" fmla="*/ 287 w 1706"/>
                <a:gd name="T25" fmla="*/ 408 h 1706"/>
                <a:gd name="T26" fmla="*/ 853 w 1706"/>
                <a:gd name="T27" fmla="*/ 192 h 1706"/>
                <a:gd name="T28" fmla="*/ 853 w 1706"/>
                <a:gd name="T29" fmla="*/ 192 h 1706"/>
                <a:gd name="T30" fmla="*/ 853 w 1706"/>
                <a:gd name="T31" fmla="*/ 192 h 1706"/>
                <a:gd name="T32" fmla="*/ 854 w 1706"/>
                <a:gd name="T33" fmla="*/ 192 h 1706"/>
                <a:gd name="T34" fmla="*/ 854 w 1706"/>
                <a:gd name="T35" fmla="*/ 192 h 1706"/>
                <a:gd name="T36" fmla="*/ 1420 w 1706"/>
                <a:gd name="T37" fmla="*/ 408 h 1706"/>
                <a:gd name="T38" fmla="*/ 1384 w 1706"/>
                <a:gd name="T39" fmla="*/ 1002 h 1706"/>
                <a:gd name="T40" fmla="*/ 1035 w 1706"/>
                <a:gd name="T41" fmla="*/ 706 h 1706"/>
                <a:gd name="T42" fmla="*/ 1028 w 1706"/>
                <a:gd name="T43" fmla="*/ 706 h 1706"/>
                <a:gd name="T44" fmla="*/ 1028 w 1706"/>
                <a:gd name="T45" fmla="*/ 643 h 1706"/>
                <a:gd name="T46" fmla="*/ 853 w 1706"/>
                <a:gd name="T47" fmla="*/ 463 h 1706"/>
                <a:gd name="T48" fmla="*/ 678 w 1706"/>
                <a:gd name="T49" fmla="*/ 643 h 1706"/>
                <a:gd name="T50" fmla="*/ 678 w 1706"/>
                <a:gd name="T51" fmla="*/ 706 h 1706"/>
                <a:gd name="T52" fmla="*/ 672 w 1706"/>
                <a:gd name="T53" fmla="*/ 706 h 1706"/>
                <a:gd name="T54" fmla="*/ 626 w 1706"/>
                <a:gd name="T55" fmla="*/ 754 h 1706"/>
                <a:gd name="T56" fmla="*/ 626 w 1706"/>
                <a:gd name="T57" fmla="*/ 1040 h 1706"/>
                <a:gd name="T58" fmla="*/ 672 w 1706"/>
                <a:gd name="T59" fmla="*/ 1088 h 1706"/>
                <a:gd name="T60" fmla="*/ 1035 w 1706"/>
                <a:gd name="T61" fmla="*/ 1088 h 1706"/>
                <a:gd name="T62" fmla="*/ 1081 w 1706"/>
                <a:gd name="T63" fmla="*/ 1040 h 1706"/>
                <a:gd name="T64" fmla="*/ 1081 w 1706"/>
                <a:gd name="T65" fmla="*/ 754 h 1706"/>
                <a:gd name="T66" fmla="*/ 1035 w 1706"/>
                <a:gd name="T67" fmla="*/ 706 h 1706"/>
                <a:gd name="T68" fmla="*/ 978 w 1706"/>
                <a:gd name="T69" fmla="*/ 706 h 1706"/>
                <a:gd name="T70" fmla="*/ 728 w 1706"/>
                <a:gd name="T71" fmla="*/ 706 h 1706"/>
                <a:gd name="T72" fmla="*/ 728 w 1706"/>
                <a:gd name="T73" fmla="*/ 643 h 1706"/>
                <a:gd name="T74" fmla="*/ 853 w 1706"/>
                <a:gd name="T75" fmla="*/ 514 h 1706"/>
                <a:gd name="T76" fmla="*/ 978 w 1706"/>
                <a:gd name="T77" fmla="*/ 643 h 1706"/>
                <a:gd name="T78" fmla="*/ 978 w 1706"/>
                <a:gd name="T79" fmla="*/ 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384" y="1002"/>
                  </a:moveTo>
                  <a:cubicBezTo>
                    <a:pt x="1221" y="1338"/>
                    <a:pt x="870" y="1569"/>
                    <a:pt x="854" y="1579"/>
                  </a:cubicBezTo>
                  <a:cubicBezTo>
                    <a:pt x="854" y="1580"/>
                    <a:pt x="854" y="1580"/>
                    <a:pt x="854" y="1580"/>
                  </a:cubicBezTo>
                  <a:cubicBezTo>
                    <a:pt x="854" y="1580"/>
                    <a:pt x="854" y="1580"/>
                    <a:pt x="853" y="1580"/>
                  </a:cubicBezTo>
                  <a:cubicBezTo>
                    <a:pt x="853" y="1580"/>
                    <a:pt x="853" y="1580"/>
                    <a:pt x="853" y="1580"/>
                  </a:cubicBezTo>
                  <a:cubicBezTo>
                    <a:pt x="853" y="1579"/>
                    <a:pt x="853" y="1579"/>
                    <a:pt x="853" y="1579"/>
                  </a:cubicBezTo>
                  <a:cubicBezTo>
                    <a:pt x="837" y="1569"/>
                    <a:pt x="486" y="1338"/>
                    <a:pt x="323" y="1002"/>
                  </a:cubicBezTo>
                  <a:cubicBezTo>
                    <a:pt x="225" y="800"/>
                    <a:pt x="284" y="412"/>
                    <a:pt x="287" y="408"/>
                  </a:cubicBezTo>
                  <a:cubicBezTo>
                    <a:pt x="853" y="192"/>
                    <a:pt x="853" y="192"/>
                    <a:pt x="853" y="192"/>
                  </a:cubicBezTo>
                  <a:cubicBezTo>
                    <a:pt x="853" y="192"/>
                    <a:pt x="853" y="192"/>
                    <a:pt x="853" y="192"/>
                  </a:cubicBezTo>
                  <a:cubicBezTo>
                    <a:pt x="853" y="192"/>
                    <a:pt x="853" y="192"/>
                    <a:pt x="853" y="192"/>
                  </a:cubicBezTo>
                  <a:cubicBezTo>
                    <a:pt x="854" y="192"/>
                    <a:pt x="854" y="192"/>
                    <a:pt x="854" y="192"/>
                  </a:cubicBezTo>
                  <a:cubicBezTo>
                    <a:pt x="854" y="192"/>
                    <a:pt x="854" y="192"/>
                    <a:pt x="854" y="192"/>
                  </a:cubicBezTo>
                  <a:cubicBezTo>
                    <a:pt x="1420" y="408"/>
                    <a:pt x="1420" y="408"/>
                    <a:pt x="1420" y="408"/>
                  </a:cubicBezTo>
                  <a:cubicBezTo>
                    <a:pt x="1423" y="412"/>
                    <a:pt x="1482" y="800"/>
                    <a:pt x="1384" y="1002"/>
                  </a:cubicBezTo>
                  <a:close/>
                  <a:moveTo>
                    <a:pt x="1035" y="706"/>
                  </a:moveTo>
                  <a:cubicBezTo>
                    <a:pt x="1028" y="706"/>
                    <a:pt x="1028" y="706"/>
                    <a:pt x="1028" y="706"/>
                  </a:cubicBezTo>
                  <a:cubicBezTo>
                    <a:pt x="1028" y="643"/>
                    <a:pt x="1028" y="643"/>
                    <a:pt x="1028" y="643"/>
                  </a:cubicBezTo>
                  <a:cubicBezTo>
                    <a:pt x="1028" y="543"/>
                    <a:pt x="950" y="463"/>
                    <a:pt x="853" y="463"/>
                  </a:cubicBezTo>
                  <a:cubicBezTo>
                    <a:pt x="757" y="463"/>
                    <a:pt x="678" y="543"/>
                    <a:pt x="678" y="643"/>
                  </a:cubicBezTo>
                  <a:cubicBezTo>
                    <a:pt x="678" y="706"/>
                    <a:pt x="678" y="706"/>
                    <a:pt x="678" y="706"/>
                  </a:cubicBezTo>
                  <a:cubicBezTo>
                    <a:pt x="672" y="706"/>
                    <a:pt x="672" y="706"/>
                    <a:pt x="672" y="706"/>
                  </a:cubicBezTo>
                  <a:cubicBezTo>
                    <a:pt x="647" y="706"/>
                    <a:pt x="626" y="728"/>
                    <a:pt x="626" y="754"/>
                  </a:cubicBezTo>
                  <a:cubicBezTo>
                    <a:pt x="626" y="1040"/>
                    <a:pt x="626" y="1040"/>
                    <a:pt x="626" y="1040"/>
                  </a:cubicBezTo>
                  <a:cubicBezTo>
                    <a:pt x="626" y="1066"/>
                    <a:pt x="647" y="1088"/>
                    <a:pt x="672" y="1088"/>
                  </a:cubicBezTo>
                  <a:cubicBezTo>
                    <a:pt x="1035" y="1088"/>
                    <a:pt x="1035" y="1088"/>
                    <a:pt x="1035" y="1088"/>
                  </a:cubicBezTo>
                  <a:cubicBezTo>
                    <a:pt x="1060" y="1088"/>
                    <a:pt x="1081" y="1066"/>
                    <a:pt x="1081" y="1040"/>
                  </a:cubicBezTo>
                  <a:cubicBezTo>
                    <a:pt x="1081" y="754"/>
                    <a:pt x="1081" y="754"/>
                    <a:pt x="1081" y="754"/>
                  </a:cubicBezTo>
                  <a:cubicBezTo>
                    <a:pt x="1081" y="728"/>
                    <a:pt x="1060" y="706"/>
                    <a:pt x="1035" y="706"/>
                  </a:cubicBezTo>
                  <a:close/>
                  <a:moveTo>
                    <a:pt x="978" y="706"/>
                  </a:moveTo>
                  <a:cubicBezTo>
                    <a:pt x="728" y="706"/>
                    <a:pt x="728" y="706"/>
                    <a:pt x="728" y="706"/>
                  </a:cubicBezTo>
                  <a:cubicBezTo>
                    <a:pt x="728" y="643"/>
                    <a:pt x="728" y="643"/>
                    <a:pt x="728" y="643"/>
                  </a:cubicBezTo>
                  <a:cubicBezTo>
                    <a:pt x="728" y="572"/>
                    <a:pt x="784" y="514"/>
                    <a:pt x="853" y="514"/>
                  </a:cubicBezTo>
                  <a:cubicBezTo>
                    <a:pt x="923" y="514"/>
                    <a:pt x="978" y="572"/>
                    <a:pt x="978" y="643"/>
                  </a:cubicBezTo>
                  <a:lnTo>
                    <a:pt x="978" y="70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1" name="Picture 20">
            <a:extLst>
              <a:ext uri="{FF2B5EF4-FFF2-40B4-BE49-F238E27FC236}">
                <a16:creationId xmlns:a16="http://schemas.microsoft.com/office/drawing/2014/main" id="{E2ADF2E5-CEF1-4FF7-9158-D38AB30F81EA}"/>
              </a:ext>
            </a:extLst>
          </p:cNvPr>
          <p:cNvPicPr>
            <a:picLocks noChangeAspect="1"/>
          </p:cNvPicPr>
          <p:nvPr/>
        </p:nvPicPr>
        <p:blipFill>
          <a:blip r:embed="rId4"/>
          <a:stretch>
            <a:fillRect/>
          </a:stretch>
        </p:blipFill>
        <p:spPr>
          <a:xfrm>
            <a:off x="0" y="9936"/>
            <a:ext cx="4112271" cy="6425423"/>
          </a:xfrm>
          <a:prstGeom prst="rect">
            <a:avLst/>
          </a:prstGeom>
        </p:spPr>
      </p:pic>
      <p:sp>
        <p:nvSpPr>
          <p:cNvPr id="20" name="Text Placeholder 2">
            <a:extLst>
              <a:ext uri="{FF2B5EF4-FFF2-40B4-BE49-F238E27FC236}">
                <a16:creationId xmlns:a16="http://schemas.microsoft.com/office/drawing/2014/main" id="{4391DD5D-EF2D-4650-9DDC-2E7A69EABD67}"/>
              </a:ext>
            </a:extLst>
          </p:cNvPr>
          <p:cNvSpPr txBox="1">
            <a:spLocks/>
          </p:cNvSpPr>
          <p:nvPr/>
        </p:nvSpPr>
        <p:spPr>
          <a:xfrm>
            <a:off x="0" y="0"/>
            <a:ext cx="4112271" cy="1140098"/>
          </a:xfrm>
          <a:prstGeom prst="rect">
            <a:avLst/>
          </a:prstGeom>
          <a:gradFill>
            <a:gsLst>
              <a:gs pos="0">
                <a:schemeClr val="accent2">
                  <a:lumMod val="50000"/>
                </a:schemeClr>
              </a:gs>
              <a:gs pos="100000">
                <a:schemeClr val="tx1">
                  <a:alpha val="0"/>
                </a:schemeClr>
              </a:gs>
              <a:gs pos="76000">
                <a:schemeClr val="tx1">
                  <a:alpha val="9000"/>
                </a:schemeClr>
              </a:gs>
            </a:gsLst>
            <a:lin ang="5400000" scaled="1"/>
          </a:gradFill>
        </p:spPr>
        <p:txBody>
          <a:bodyPr anchor="ctr">
            <a:normAutofit/>
          </a:bodyPr>
          <a:lst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indent="0" algn="ctr">
              <a:buNone/>
            </a:pPr>
            <a:r>
              <a:rPr lang="en-US" sz="3600" b="1">
                <a:solidFill>
                  <a:schemeClr val="bg1"/>
                </a:solidFill>
                <a:latin typeface="+mj-lt"/>
              </a:rPr>
              <a:t>Healthcare</a:t>
            </a:r>
          </a:p>
        </p:txBody>
      </p:sp>
      <p:graphicFrame>
        <p:nvGraphicFramePr>
          <p:cNvPr id="23" name="Table 22">
            <a:extLst>
              <a:ext uri="{FF2B5EF4-FFF2-40B4-BE49-F238E27FC236}">
                <a16:creationId xmlns:a16="http://schemas.microsoft.com/office/drawing/2014/main" id="{0BD1C265-CA80-403E-88CB-7FC0B0A22800}"/>
              </a:ext>
            </a:extLst>
          </p:cNvPr>
          <p:cNvGraphicFramePr>
            <a:graphicFrameLocks noGrp="1"/>
          </p:cNvGraphicFramePr>
          <p:nvPr/>
        </p:nvGraphicFramePr>
        <p:xfrm>
          <a:off x="4446864" y="696240"/>
          <a:ext cx="7745137" cy="4056191"/>
        </p:xfrm>
        <a:graphic>
          <a:graphicData uri="http://schemas.openxmlformats.org/drawingml/2006/table">
            <a:tbl>
              <a:tblPr firstRow="1" bandRow="1">
                <a:tableStyleId>{5C22544A-7EE6-4342-B048-85BDC9FD1C3A}</a:tableStyleId>
              </a:tblPr>
              <a:tblGrid>
                <a:gridCol w="2452739">
                  <a:extLst>
                    <a:ext uri="{9D8B030D-6E8A-4147-A177-3AD203B41FA5}">
                      <a16:colId xmlns:a16="http://schemas.microsoft.com/office/drawing/2014/main" val="2122658905"/>
                    </a:ext>
                  </a:extLst>
                </a:gridCol>
                <a:gridCol w="193460">
                  <a:extLst>
                    <a:ext uri="{9D8B030D-6E8A-4147-A177-3AD203B41FA5}">
                      <a16:colId xmlns:a16="http://schemas.microsoft.com/office/drawing/2014/main" val="512671677"/>
                    </a:ext>
                  </a:extLst>
                </a:gridCol>
                <a:gridCol w="2452739">
                  <a:extLst>
                    <a:ext uri="{9D8B030D-6E8A-4147-A177-3AD203B41FA5}">
                      <a16:colId xmlns:a16="http://schemas.microsoft.com/office/drawing/2014/main" val="1445091502"/>
                    </a:ext>
                  </a:extLst>
                </a:gridCol>
                <a:gridCol w="193460">
                  <a:extLst>
                    <a:ext uri="{9D8B030D-6E8A-4147-A177-3AD203B41FA5}">
                      <a16:colId xmlns:a16="http://schemas.microsoft.com/office/drawing/2014/main" val="3715753926"/>
                    </a:ext>
                  </a:extLst>
                </a:gridCol>
                <a:gridCol w="2452739">
                  <a:extLst>
                    <a:ext uri="{9D8B030D-6E8A-4147-A177-3AD203B41FA5}">
                      <a16:colId xmlns:a16="http://schemas.microsoft.com/office/drawing/2014/main" val="155591918"/>
                    </a:ext>
                  </a:extLst>
                </a:gridCol>
              </a:tblGrid>
              <a:tr h="712927">
                <a:tc gridSpan="5">
                  <a:txBody>
                    <a:bodyPr/>
                    <a:lstStyle/>
                    <a:p>
                      <a:r>
                        <a:rPr kumimoji="1" lang="en-US" sz="2400" b="1" kern="1200" baseline="0" err="1">
                          <a:solidFill>
                            <a:schemeClr val="accent2">
                              <a:lumMod val="75000"/>
                            </a:schemeClr>
                          </a:solidFill>
                          <a:latin typeface="+mn-lt"/>
                          <a:ea typeface="+mn-ea"/>
                          <a:cs typeface="+mn-cs"/>
                        </a:rPr>
                        <a:t>Acutenet</a:t>
                      </a:r>
                      <a:endParaRPr kumimoji="1" lang="en-US" sz="2400" b="1" kern="1200" baseline="0">
                        <a:solidFill>
                          <a:schemeClr val="accent2">
                            <a:lumMod val="75000"/>
                          </a:schemeClr>
                        </a:solidFill>
                        <a:latin typeface="+mn-lt"/>
                        <a:ea typeface="+mn-ea"/>
                        <a:cs typeface="+mn-cs"/>
                      </a:endParaRPr>
                    </a:p>
                    <a:p>
                      <a:r>
                        <a:rPr kumimoji="1" lang="en-US" sz="2000" b="0" kern="1200" baseline="0">
                          <a:solidFill>
                            <a:schemeClr val="bg1">
                              <a:lumMod val="50000"/>
                            </a:schemeClr>
                          </a:solidFill>
                          <a:latin typeface="+mn-lt"/>
                          <a:ea typeface="+mn-ea"/>
                          <a:cs typeface="+mn-cs"/>
                        </a:rPr>
                        <a:t>Secure, scalable solutions in the cloud</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25604499"/>
                  </a:ext>
                </a:extLst>
              </a:tr>
              <a:tr h="242395">
                <a:tc gridSpan="5">
                  <a:txBody>
                    <a:bodyPr/>
                    <a:lstStyle/>
                    <a:p>
                      <a:endParaRPr kumimoji="1" lang="en-US" sz="11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7252672"/>
                  </a:ext>
                </a:extLst>
              </a:tr>
              <a:tr h="398591">
                <a:tc>
                  <a:txBody>
                    <a:bodyPr/>
                    <a:lstStyle/>
                    <a:p>
                      <a:r>
                        <a:rPr kumimoji="1" lang="en-US" sz="2000" b="0" kern="1200">
                          <a:solidFill>
                            <a:schemeClr val="accent2">
                              <a:lumMod val="75000"/>
                            </a:schemeClr>
                          </a:solidFill>
                          <a:latin typeface="+mn-lt"/>
                          <a:ea typeface="+mn-ea"/>
                          <a:cs typeface="+mn-cs"/>
                        </a:rPr>
                        <a:t>Business Need </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2000" b="0" kern="1200">
                          <a:solidFill>
                            <a:schemeClr val="accent2">
                              <a:lumMod val="75000"/>
                            </a:schemeClr>
                          </a:solidFill>
                          <a:latin typeface="+mn-lt"/>
                          <a:ea typeface="+mn-ea"/>
                          <a:cs typeface="+mn-cs"/>
                        </a:rPr>
                        <a:t>Solution</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2000" b="0" kern="1200">
                          <a:solidFill>
                            <a:schemeClr val="accent2">
                              <a:lumMod val="75000"/>
                            </a:schemeClr>
                          </a:solidFill>
                          <a:latin typeface="+mn-lt"/>
                          <a:ea typeface="+mn-ea"/>
                          <a:cs typeface="+mn-cs"/>
                        </a:rPr>
                        <a:t>Outcomes</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4010692373"/>
                  </a:ext>
                </a:extLst>
              </a:tr>
              <a:tr h="2608489">
                <a:tc>
                  <a:txBody>
                    <a:bodyPr/>
                    <a:lstStyle/>
                    <a:p>
                      <a:pPr marL="0" indent="0" algn="l" defTabSz="609555" rtl="0" eaLnBrk="1" fontAlgn="base" latinLnBrk="0" hangingPunct="1">
                        <a:spcBef>
                          <a:spcPct val="0"/>
                        </a:spcBef>
                        <a:spcAft>
                          <a:spcPct val="0"/>
                        </a:spcAft>
                        <a:buFont typeface="Arial" panose="020B0604020202020204" pitchFamily="34" charset="0"/>
                        <a:buNone/>
                      </a:pPr>
                      <a:r>
                        <a:rPr kumimoji="1" lang="en-US" sz="1400" kern="1200" err="1">
                          <a:solidFill>
                            <a:srgbClr val="444444"/>
                          </a:solidFill>
                          <a:latin typeface="+mn-lt"/>
                          <a:ea typeface="Museo Sans For Dell" pitchFamily="2" charset="0"/>
                          <a:cs typeface="+mn-cs"/>
                        </a:rPr>
                        <a:t>AcuteNet</a:t>
                      </a:r>
                      <a:r>
                        <a:rPr kumimoji="1" lang="en-US" sz="1400" kern="1200">
                          <a:solidFill>
                            <a:srgbClr val="444444"/>
                          </a:solidFill>
                          <a:latin typeface="+mn-lt"/>
                          <a:ea typeface="Museo Sans For Dell" pitchFamily="2" charset="0"/>
                          <a:cs typeface="+mn-cs"/>
                        </a:rPr>
                        <a:t> needed to move its legacy application suite to the cloud to scale for growth and reduce costs.</a:t>
                      </a: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marL="0" indent="0" algn="l" defTabSz="609555" rtl="0" eaLnBrk="1" latinLnBrk="0" hangingPunct="1">
                        <a:spcAft>
                          <a:spcPts val="1200"/>
                        </a:spcAft>
                        <a:buFont typeface="Arial" panose="020B0604020202020204" pitchFamily="34" charset="0"/>
                        <a:buNone/>
                      </a:pPr>
                      <a:endParaRPr kumimoji="1" lang="en-US" sz="1400" kern="1200">
                        <a:solidFill>
                          <a:srgbClr val="000000"/>
                        </a:solidFill>
                        <a:latin typeface="+mn-lt"/>
                        <a:ea typeface="+mn-ea"/>
                        <a:cs typeface="+mn-cs"/>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lgn="l" defTabSz="609555" rtl="0" eaLnBrk="1" fontAlgn="base" latinLnBrk="0" hangingPunct="1">
                        <a:spcBef>
                          <a:spcPct val="0"/>
                        </a:spcBef>
                        <a:spcAft>
                          <a:spcPct val="0"/>
                        </a:spcAft>
                        <a:buFont typeface="Arial" panose="020B0604020202020204" pitchFamily="34" charset="0"/>
                        <a:buNone/>
                      </a:pPr>
                      <a:endParaRPr kumimoji="1" lang="en-US" sz="1400" kern="1200">
                        <a:solidFill>
                          <a:srgbClr val="444444"/>
                        </a:solidFill>
                        <a:latin typeface="+mn-lt"/>
                        <a:ea typeface="Museo Sans For Dell" pitchFamily="2" charset="0"/>
                        <a:cs typeface="+mn-cs"/>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09555" rtl="0" eaLnBrk="1" fontAlgn="base" latinLnBrk="0" hangingPunct="1">
                        <a:spcBef>
                          <a:spcPct val="0"/>
                        </a:spcBef>
                        <a:spcAft>
                          <a:spcPct val="0"/>
                        </a:spcAft>
                        <a:buFont typeface="Arial" panose="020B0604020202020204" pitchFamily="34" charset="0"/>
                        <a:buNone/>
                      </a:pPr>
                      <a:r>
                        <a:rPr kumimoji="1" lang="en-US" sz="1400" kern="1200">
                          <a:solidFill>
                            <a:srgbClr val="444444"/>
                          </a:solidFill>
                          <a:latin typeface="+mn-lt"/>
                          <a:ea typeface="Museo Sans For Dell" pitchFamily="2" charset="0"/>
                          <a:cs typeface="+mn-cs"/>
                        </a:rPr>
                        <a:t>The organization partnered with NTT DATA to move its software solution to the NTT DATA Cloud-on-Demand, which supports scalable and secure application hosting. </a:t>
                      </a: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85664" indent="-171399" fontAlgn="base">
                        <a:spcBef>
                          <a:spcPct val="0"/>
                        </a:spcBef>
                        <a:spcAft>
                          <a:spcPts val="600"/>
                        </a:spcAft>
                        <a:buClr>
                          <a:srgbClr val="6785C1"/>
                        </a:buClr>
                        <a:buFont typeface="Arial" panose="020B0604020202020204" pitchFamily="34" charset="0"/>
                        <a:buChar char="•"/>
                      </a:pPr>
                      <a:endParaRPr kumimoji="1" lang="en-US" sz="1400">
                        <a:solidFill>
                          <a:srgbClr val="444444"/>
                        </a:solidFill>
                        <a:ea typeface="Museo Sans For Dell" pitchFamily="2" charset="0"/>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664" indent="-171399" algn="l" defTabSz="609555" rtl="0" eaLnBrk="1" fontAlgn="base" latinLnBrk="0" hangingPunct="1">
                        <a:spcBef>
                          <a:spcPct val="0"/>
                        </a:spcBef>
                        <a:spcAft>
                          <a:spcPts val="600"/>
                        </a:spcAft>
                        <a:buClr>
                          <a:schemeClr val="bg2"/>
                        </a:buClr>
                        <a:buFont typeface="Arial" panose="020B0604020202020204" pitchFamily="34" charset="0"/>
                        <a:buChar char="•"/>
                      </a:pPr>
                      <a:r>
                        <a:rPr kumimoji="1" lang="en-US" sz="1400" kern="1200">
                          <a:solidFill>
                            <a:srgbClr val="444444"/>
                          </a:solidFill>
                          <a:latin typeface="+mn-lt"/>
                          <a:ea typeface="Museo Sans For Dell" pitchFamily="2" charset="0"/>
                          <a:cs typeface="+mn-cs"/>
                        </a:rPr>
                        <a:t>Saves $750,000 in annual operating costs</a:t>
                      </a:r>
                    </a:p>
                    <a:p>
                      <a:pPr marL="285664" indent="-171399" algn="l" defTabSz="609555" rtl="0" eaLnBrk="1" fontAlgn="base" latinLnBrk="0" hangingPunct="1">
                        <a:spcBef>
                          <a:spcPct val="0"/>
                        </a:spcBef>
                        <a:spcAft>
                          <a:spcPts val="600"/>
                        </a:spcAft>
                        <a:buClr>
                          <a:schemeClr val="bg2"/>
                        </a:buClr>
                        <a:buFont typeface="Arial" panose="020B0604020202020204" pitchFamily="34" charset="0"/>
                        <a:buChar char="•"/>
                      </a:pPr>
                      <a:r>
                        <a:rPr kumimoji="1" lang="en-US" sz="1400" kern="1200">
                          <a:solidFill>
                            <a:srgbClr val="444444"/>
                          </a:solidFill>
                          <a:latin typeface="+mn-lt"/>
                          <a:ea typeface="Museo Sans For Dell" pitchFamily="2" charset="0"/>
                          <a:cs typeface="+mn-cs"/>
                        </a:rPr>
                        <a:t>Scales from 20,000 to more than 2.3 million patients and 1,000 to 10,000 users</a:t>
                      </a:r>
                    </a:p>
                    <a:p>
                      <a:pPr marL="285664" indent="-171399" algn="l" defTabSz="609555" rtl="0" eaLnBrk="1" fontAlgn="base" latinLnBrk="0" hangingPunct="1">
                        <a:spcBef>
                          <a:spcPct val="0"/>
                        </a:spcBef>
                        <a:spcAft>
                          <a:spcPts val="600"/>
                        </a:spcAft>
                        <a:buClr>
                          <a:schemeClr val="bg2"/>
                        </a:buClr>
                        <a:buFont typeface="Arial" panose="020B0604020202020204" pitchFamily="34" charset="0"/>
                        <a:buChar char="•"/>
                      </a:pPr>
                      <a:r>
                        <a:rPr kumimoji="1" lang="en-US" sz="1400" kern="1200">
                          <a:solidFill>
                            <a:srgbClr val="444444"/>
                          </a:solidFill>
                          <a:latin typeface="+mn-lt"/>
                          <a:ea typeface="Museo Sans For Dell" pitchFamily="2" charset="0"/>
                          <a:cs typeface="+mn-cs"/>
                        </a:rPr>
                        <a:t>Secure and compliant with HIPAA, and other government and healthcare industry regulations</a:t>
                      </a: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2059084"/>
                  </a:ext>
                </a:extLst>
              </a:tr>
            </a:tbl>
          </a:graphicData>
        </a:graphic>
      </p:graphicFrame>
      <p:pic>
        <p:nvPicPr>
          <p:cNvPr id="24" name="Picture 2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53600" y="459887"/>
            <a:ext cx="2242568" cy="331224"/>
          </a:xfrm>
          <a:prstGeom prst="rect">
            <a:avLst/>
          </a:prstGeom>
        </p:spPr>
      </p:pic>
    </p:spTree>
    <p:extLst>
      <p:ext uri="{BB962C8B-B14F-4D97-AF65-F5344CB8AC3E}">
        <p14:creationId xmlns:p14="http://schemas.microsoft.com/office/powerpoint/2010/main" val="485496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D1C265-CA80-403E-88CB-7FC0B0A22800}"/>
              </a:ext>
            </a:extLst>
          </p:cNvPr>
          <p:cNvGraphicFramePr>
            <a:graphicFrameLocks noGrp="1"/>
          </p:cNvGraphicFramePr>
          <p:nvPr/>
        </p:nvGraphicFramePr>
        <p:xfrm>
          <a:off x="4446864" y="696240"/>
          <a:ext cx="7414129" cy="5336351"/>
        </p:xfrm>
        <a:graphic>
          <a:graphicData uri="http://schemas.openxmlformats.org/drawingml/2006/table">
            <a:tbl>
              <a:tblPr firstRow="1" bandRow="1">
                <a:tableStyleId>{5C22544A-7EE6-4342-B048-85BDC9FD1C3A}</a:tableStyleId>
              </a:tblPr>
              <a:tblGrid>
                <a:gridCol w="2347915">
                  <a:extLst>
                    <a:ext uri="{9D8B030D-6E8A-4147-A177-3AD203B41FA5}">
                      <a16:colId xmlns:a16="http://schemas.microsoft.com/office/drawing/2014/main" val="2122658905"/>
                    </a:ext>
                  </a:extLst>
                </a:gridCol>
                <a:gridCol w="185192">
                  <a:extLst>
                    <a:ext uri="{9D8B030D-6E8A-4147-A177-3AD203B41FA5}">
                      <a16:colId xmlns:a16="http://schemas.microsoft.com/office/drawing/2014/main" val="512671677"/>
                    </a:ext>
                  </a:extLst>
                </a:gridCol>
                <a:gridCol w="2347915">
                  <a:extLst>
                    <a:ext uri="{9D8B030D-6E8A-4147-A177-3AD203B41FA5}">
                      <a16:colId xmlns:a16="http://schemas.microsoft.com/office/drawing/2014/main" val="1445091502"/>
                    </a:ext>
                  </a:extLst>
                </a:gridCol>
                <a:gridCol w="185192">
                  <a:extLst>
                    <a:ext uri="{9D8B030D-6E8A-4147-A177-3AD203B41FA5}">
                      <a16:colId xmlns:a16="http://schemas.microsoft.com/office/drawing/2014/main" val="3715753926"/>
                    </a:ext>
                  </a:extLst>
                </a:gridCol>
                <a:gridCol w="2347915">
                  <a:extLst>
                    <a:ext uri="{9D8B030D-6E8A-4147-A177-3AD203B41FA5}">
                      <a16:colId xmlns:a16="http://schemas.microsoft.com/office/drawing/2014/main" val="155591918"/>
                    </a:ext>
                  </a:extLst>
                </a:gridCol>
              </a:tblGrid>
              <a:tr h="712927">
                <a:tc gridSpan="5">
                  <a:txBody>
                    <a:bodyPr/>
                    <a:lstStyle/>
                    <a:p>
                      <a:r>
                        <a:rPr kumimoji="1" lang="en-US" sz="2400" b="1" kern="1200" baseline="0">
                          <a:solidFill>
                            <a:schemeClr val="accent2">
                              <a:lumMod val="75000"/>
                            </a:schemeClr>
                          </a:solidFill>
                          <a:latin typeface="+mn-lt"/>
                          <a:ea typeface="+mn-ea"/>
                          <a:cs typeface="+mn-cs"/>
                        </a:rPr>
                        <a:t>A large European retail and commercial bank</a:t>
                      </a:r>
                    </a:p>
                    <a:p>
                      <a:r>
                        <a:rPr kumimoji="1" lang="en-US" sz="2400" b="0" kern="1200" baseline="0">
                          <a:solidFill>
                            <a:schemeClr val="bg1">
                              <a:lumMod val="50000"/>
                            </a:schemeClr>
                          </a:solidFill>
                          <a:latin typeface="+mn-lt"/>
                          <a:ea typeface="+mn-ea"/>
                          <a:cs typeface="+mn-cs"/>
                        </a:rPr>
                        <a:t>A modernized approach to enterprise-wide onboarding and know your customer standardization</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25604499"/>
                  </a:ext>
                </a:extLst>
              </a:tr>
              <a:tr h="242395">
                <a:tc gridSpan="5">
                  <a:txBody>
                    <a:bodyPr/>
                    <a:lstStyle/>
                    <a:p>
                      <a:endParaRPr kumimoji="1" lang="en-US" sz="11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7252672"/>
                  </a:ext>
                </a:extLst>
              </a:tr>
              <a:tr h="398591">
                <a:tc>
                  <a:txBody>
                    <a:bodyPr/>
                    <a:lstStyle/>
                    <a:p>
                      <a:r>
                        <a:rPr kumimoji="1" lang="en-US" sz="2000" b="0" kern="1200">
                          <a:solidFill>
                            <a:schemeClr val="accent2">
                              <a:lumMod val="75000"/>
                            </a:schemeClr>
                          </a:solidFill>
                          <a:latin typeface="+mn-lt"/>
                          <a:ea typeface="+mn-ea"/>
                          <a:cs typeface="+mn-cs"/>
                        </a:rPr>
                        <a:t>Business Need </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2000" b="0" kern="1200">
                          <a:solidFill>
                            <a:schemeClr val="accent2">
                              <a:lumMod val="75000"/>
                            </a:schemeClr>
                          </a:solidFill>
                          <a:latin typeface="+mn-lt"/>
                          <a:ea typeface="+mn-ea"/>
                          <a:cs typeface="+mn-cs"/>
                        </a:rPr>
                        <a:t>Solution</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2000" b="0" kern="1200">
                          <a:solidFill>
                            <a:schemeClr val="accent2">
                              <a:lumMod val="75000"/>
                            </a:schemeClr>
                          </a:solidFill>
                          <a:latin typeface="+mn-lt"/>
                          <a:ea typeface="+mn-ea"/>
                          <a:cs typeface="+mn-cs"/>
                        </a:rPr>
                        <a:t>Outcomes</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4010692373"/>
                  </a:ext>
                </a:extLst>
              </a:tr>
              <a:tr h="2608489">
                <a:tc>
                  <a:txBody>
                    <a:bodyPr/>
                    <a:lstStyle/>
                    <a:p>
                      <a:pPr marL="0" indent="0" algn="l" defTabSz="609555" rtl="0" eaLnBrk="1" latinLnBrk="0" hangingPunct="1">
                        <a:spcAft>
                          <a:spcPts val="1200"/>
                        </a:spcAft>
                        <a:buFont typeface="Arial" panose="020B0604020202020204" pitchFamily="34" charset="0"/>
                        <a:buNone/>
                      </a:pPr>
                      <a:r>
                        <a:rPr kumimoji="1" lang="en-US" sz="1400" kern="1200">
                          <a:solidFill>
                            <a:srgbClr val="000000"/>
                          </a:solidFill>
                          <a:latin typeface="+mn-lt"/>
                          <a:ea typeface="+mn-ea"/>
                          <a:cs typeface="+mn-cs"/>
                        </a:rPr>
                        <a:t>A mandate in the European Union (EU) Fourth Anti-Money Laundering Directive required the bank to review its existing customer base and revalidate its “Know Your Customer” (KYC) findings, while applying a risk-based approach to its customer due diligence. </a:t>
                      </a: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marL="0" indent="0" algn="l" defTabSz="609555" rtl="0" eaLnBrk="1" latinLnBrk="0" hangingPunct="1">
                        <a:spcAft>
                          <a:spcPts val="1200"/>
                        </a:spcAft>
                        <a:buFont typeface="Arial" panose="020B0604020202020204" pitchFamily="34" charset="0"/>
                        <a:buNone/>
                      </a:pPr>
                      <a:endParaRPr kumimoji="1" lang="en-US" sz="1400" kern="1200">
                        <a:solidFill>
                          <a:srgbClr val="000000"/>
                        </a:solidFill>
                        <a:latin typeface="+mn-lt"/>
                        <a:ea typeface="+mn-ea"/>
                        <a:cs typeface="+mn-cs"/>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fontAlgn="base">
                        <a:spcBef>
                          <a:spcPct val="0"/>
                        </a:spcBef>
                        <a:spcAft>
                          <a:spcPct val="0"/>
                        </a:spcAft>
                      </a:pPr>
                      <a:endParaRPr kumimoji="1" lang="en-US" sz="1400">
                        <a:solidFill>
                          <a:srgbClr val="444444"/>
                        </a:solidFill>
                        <a:ea typeface="Museo Sans For Dell" pitchFamily="2" charset="0"/>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09555" rtl="0" eaLnBrk="1" latinLnBrk="0" hangingPunct="1">
                        <a:spcAft>
                          <a:spcPts val="1200"/>
                        </a:spcAft>
                        <a:buFont typeface="Arial" panose="020B0604020202020204" pitchFamily="34" charset="0"/>
                        <a:buNone/>
                      </a:pPr>
                      <a:r>
                        <a:rPr kumimoji="1" lang="en-US" sz="1400" kern="1200">
                          <a:solidFill>
                            <a:srgbClr val="000000"/>
                          </a:solidFill>
                          <a:latin typeface="+mn-lt"/>
                          <a:ea typeface="+mn-ea"/>
                          <a:cs typeface="+mn-cs"/>
                        </a:rPr>
                        <a:t>NTT DATA delivered a cost-effective, end-to-end customer onboarding</a:t>
                      </a:r>
                      <a:r>
                        <a:rPr kumimoji="1" lang="en-US" sz="1400" kern="1200" baseline="0">
                          <a:solidFill>
                            <a:srgbClr val="000000"/>
                          </a:solidFill>
                          <a:latin typeface="+mn-lt"/>
                          <a:ea typeface="+mn-ea"/>
                          <a:cs typeface="+mn-cs"/>
                        </a:rPr>
                        <a:t> </a:t>
                      </a:r>
                      <a:r>
                        <a:rPr kumimoji="1" lang="en-US" sz="1400" kern="1200">
                          <a:solidFill>
                            <a:srgbClr val="000000"/>
                          </a:solidFill>
                          <a:latin typeface="+mn-lt"/>
                          <a:ea typeface="+mn-ea"/>
                          <a:cs typeface="+mn-cs"/>
                        </a:rPr>
                        <a:t>and KYC solution that included fully integrated applications, KYC processes</a:t>
                      </a:r>
                      <a:r>
                        <a:rPr kumimoji="1" lang="en-US" sz="1400" kern="1200" baseline="0">
                          <a:solidFill>
                            <a:srgbClr val="000000"/>
                          </a:solidFill>
                          <a:latin typeface="+mn-lt"/>
                          <a:ea typeface="+mn-ea"/>
                          <a:cs typeface="+mn-cs"/>
                        </a:rPr>
                        <a:t> </a:t>
                      </a:r>
                      <a:r>
                        <a:rPr kumimoji="1" lang="en-US" sz="1400" kern="1200">
                          <a:solidFill>
                            <a:srgbClr val="000000"/>
                          </a:solidFill>
                          <a:latin typeface="+mn-lt"/>
                          <a:ea typeface="+mn-ea"/>
                          <a:cs typeface="+mn-cs"/>
                        </a:rPr>
                        <a:t>operations and security assurance services.</a:t>
                      </a: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85664" indent="-171399" fontAlgn="base">
                        <a:spcBef>
                          <a:spcPct val="0"/>
                        </a:spcBef>
                        <a:spcAft>
                          <a:spcPts val="600"/>
                        </a:spcAft>
                        <a:buClr>
                          <a:srgbClr val="6785C1"/>
                        </a:buClr>
                        <a:buFont typeface="Arial" panose="020B0604020202020204" pitchFamily="34" charset="0"/>
                        <a:buChar char="•"/>
                      </a:pPr>
                      <a:endParaRPr kumimoji="1" lang="en-US" sz="1400">
                        <a:solidFill>
                          <a:srgbClr val="444444"/>
                        </a:solidFill>
                        <a:ea typeface="Museo Sans For Dell" pitchFamily="2" charset="0"/>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609555" rtl="0" eaLnBrk="1" latinLnBrk="0" hangingPunct="1">
                        <a:spcAft>
                          <a:spcPts val="600"/>
                        </a:spcAft>
                        <a:buFont typeface="Arial" panose="020B0604020202020204" pitchFamily="34" charset="0"/>
                        <a:buChar char="•"/>
                      </a:pPr>
                      <a:r>
                        <a:rPr kumimoji="1" lang="en-US" sz="1400" kern="1200">
                          <a:solidFill>
                            <a:srgbClr val="000000"/>
                          </a:solidFill>
                          <a:latin typeface="+mn-lt"/>
                          <a:ea typeface="+mn-ea"/>
                          <a:cs typeface="+mn-cs"/>
                        </a:rPr>
                        <a:t>Reduced costs by over 40% </a:t>
                      </a:r>
                    </a:p>
                    <a:p>
                      <a:pPr marL="171450" indent="-171450" algn="l" defTabSz="609555" rtl="0" eaLnBrk="1" latinLnBrk="0" hangingPunct="1">
                        <a:spcAft>
                          <a:spcPts val="600"/>
                        </a:spcAft>
                        <a:buFont typeface="Arial" panose="020B0604020202020204" pitchFamily="34" charset="0"/>
                        <a:buChar char="•"/>
                      </a:pPr>
                      <a:r>
                        <a:rPr kumimoji="1" lang="en-US" sz="1400" kern="1200">
                          <a:solidFill>
                            <a:srgbClr val="000000"/>
                          </a:solidFill>
                          <a:latin typeface="+mn-lt"/>
                          <a:ea typeface="+mn-ea"/>
                          <a:cs typeface="+mn-cs"/>
                        </a:rPr>
                        <a:t>Achieved 30% improvement in relationship managers’ bandwidth </a:t>
                      </a:r>
                    </a:p>
                    <a:p>
                      <a:pPr marL="171450" indent="-171450" algn="l" defTabSz="609555" rtl="0" eaLnBrk="1" latinLnBrk="0" hangingPunct="1">
                        <a:spcAft>
                          <a:spcPts val="600"/>
                        </a:spcAft>
                        <a:buFont typeface="Arial" panose="020B0604020202020204" pitchFamily="34" charset="0"/>
                        <a:buChar char="•"/>
                      </a:pPr>
                      <a:r>
                        <a:rPr kumimoji="1" lang="en-US" sz="1400" kern="1200">
                          <a:solidFill>
                            <a:srgbClr val="000000"/>
                          </a:solidFill>
                          <a:latin typeface="+mn-lt"/>
                          <a:ea typeface="+mn-ea"/>
                          <a:cs typeface="+mn-cs"/>
                        </a:rPr>
                        <a:t>Achieved more than 90% straight-through processing rates </a:t>
                      </a:r>
                    </a:p>
                    <a:p>
                      <a:pPr marL="171450" indent="-171450" algn="l" defTabSz="609555" rtl="0" eaLnBrk="1" latinLnBrk="0" hangingPunct="1">
                        <a:spcAft>
                          <a:spcPts val="600"/>
                        </a:spcAft>
                        <a:buFont typeface="Arial" panose="020B0604020202020204" pitchFamily="34" charset="0"/>
                        <a:buChar char="•"/>
                      </a:pPr>
                      <a:r>
                        <a:rPr kumimoji="1" lang="en-US" sz="1400" kern="1200">
                          <a:solidFill>
                            <a:srgbClr val="000000"/>
                          </a:solidFill>
                          <a:latin typeface="+mn-lt"/>
                          <a:ea typeface="+mn-ea"/>
                          <a:cs typeface="+mn-cs"/>
                        </a:rPr>
                        <a:t>Reduced onboarding time for medium-complexity customers from six days to six hours</a:t>
                      </a: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2059084"/>
                  </a:ext>
                </a:extLst>
              </a:tr>
            </a:tbl>
          </a:graphicData>
        </a:graphic>
      </p:graphicFrame>
      <p:pic>
        <p:nvPicPr>
          <p:cNvPr id="10" name="Picture 9">
            <a:extLst>
              <a:ext uri="{FF2B5EF4-FFF2-40B4-BE49-F238E27FC236}">
                <a16:creationId xmlns:a16="http://schemas.microsoft.com/office/drawing/2014/main" id="{E2ADF2E5-CEF1-4FF7-9158-D38AB30F81EA}"/>
              </a:ext>
            </a:extLst>
          </p:cNvPr>
          <p:cNvPicPr>
            <a:picLocks noChangeAspect="1"/>
          </p:cNvPicPr>
          <p:nvPr/>
        </p:nvPicPr>
        <p:blipFill>
          <a:blip r:embed="rId2"/>
          <a:stretch>
            <a:fillRect/>
          </a:stretch>
        </p:blipFill>
        <p:spPr>
          <a:xfrm>
            <a:off x="0" y="9936"/>
            <a:ext cx="4112270" cy="6425423"/>
          </a:xfrm>
          <a:prstGeom prst="rect">
            <a:avLst/>
          </a:prstGeom>
        </p:spPr>
      </p:pic>
      <p:sp>
        <p:nvSpPr>
          <p:cNvPr id="11" name="Text Placeholder 2">
            <a:extLst>
              <a:ext uri="{FF2B5EF4-FFF2-40B4-BE49-F238E27FC236}">
                <a16:creationId xmlns:a16="http://schemas.microsoft.com/office/drawing/2014/main" id="{4391DD5D-EF2D-4650-9DDC-2E7A69EABD67}"/>
              </a:ext>
            </a:extLst>
          </p:cNvPr>
          <p:cNvSpPr txBox="1">
            <a:spLocks/>
          </p:cNvSpPr>
          <p:nvPr/>
        </p:nvSpPr>
        <p:spPr>
          <a:xfrm>
            <a:off x="410" y="1210"/>
            <a:ext cx="4112271" cy="1598990"/>
          </a:xfrm>
          <a:prstGeom prst="rect">
            <a:avLst/>
          </a:prstGeom>
          <a:gradFill>
            <a:gsLst>
              <a:gs pos="0">
                <a:schemeClr val="accent2">
                  <a:lumMod val="50000"/>
                </a:schemeClr>
              </a:gs>
              <a:gs pos="100000">
                <a:schemeClr val="tx1">
                  <a:alpha val="0"/>
                </a:schemeClr>
              </a:gs>
              <a:gs pos="76000">
                <a:schemeClr val="tx1">
                  <a:alpha val="9000"/>
                </a:schemeClr>
              </a:gs>
            </a:gsLst>
            <a:lin ang="5400000" scaled="1"/>
          </a:gradFill>
        </p:spPr>
        <p:txBody>
          <a:bodyPr anchor="ctr">
            <a:normAutofit/>
          </a:bodyPr>
          <a:lst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indent="0" algn="ctr">
              <a:buNone/>
            </a:pPr>
            <a:r>
              <a:rPr lang="en-US" sz="3600" b="1">
                <a:solidFill>
                  <a:schemeClr val="bg1"/>
                </a:solidFill>
                <a:latin typeface="+mj-lt"/>
              </a:rPr>
              <a:t>Financial Services</a:t>
            </a:r>
          </a:p>
        </p:txBody>
      </p:sp>
      <p:grpSp>
        <p:nvGrpSpPr>
          <p:cNvPr id="12" name="Group 11">
            <a:extLst>
              <a:ext uri="{FF2B5EF4-FFF2-40B4-BE49-F238E27FC236}">
                <a16:creationId xmlns:a16="http://schemas.microsoft.com/office/drawing/2014/main" id="{D04FEBD3-B60E-4EB3-9D3F-89C025A0145F}"/>
              </a:ext>
            </a:extLst>
          </p:cNvPr>
          <p:cNvGrpSpPr/>
          <p:nvPr/>
        </p:nvGrpSpPr>
        <p:grpSpPr>
          <a:xfrm>
            <a:off x="4198012" y="6021527"/>
            <a:ext cx="2299807" cy="334681"/>
            <a:chOff x="550985" y="2334290"/>
            <a:chExt cx="3600925" cy="524027"/>
          </a:xfrm>
        </p:grpSpPr>
        <p:sp>
          <p:nvSpPr>
            <p:cNvPr id="13" name="Freeform 9">
              <a:extLst>
                <a:ext uri="{FF2B5EF4-FFF2-40B4-BE49-F238E27FC236}">
                  <a16:creationId xmlns:a16="http://schemas.microsoft.com/office/drawing/2014/main" id="{E3B7E9F1-1ED3-4256-90BB-402A336DEF2B}"/>
                </a:ext>
              </a:extLst>
            </p:cNvPr>
            <p:cNvSpPr>
              <a:spLocks noEditPoints="1"/>
            </p:cNvSpPr>
            <p:nvPr/>
          </p:nvSpPr>
          <p:spPr bwMode="auto">
            <a:xfrm>
              <a:off x="2400168" y="2343325"/>
              <a:ext cx="505006" cy="505957"/>
            </a:xfrm>
            <a:custGeom>
              <a:avLst/>
              <a:gdLst>
                <a:gd name="T0" fmla="*/ 0 w 1768"/>
                <a:gd name="T1" fmla="*/ 884 h 1768"/>
                <a:gd name="T2" fmla="*/ 1768 w 1768"/>
                <a:gd name="T3" fmla="*/ 884 h 1768"/>
                <a:gd name="T4" fmla="*/ 1009 w 1768"/>
                <a:gd name="T5" fmla="*/ 880 h 1768"/>
                <a:gd name="T6" fmla="*/ 1235 w 1768"/>
                <a:gd name="T7" fmla="*/ 832 h 1768"/>
                <a:gd name="T8" fmla="*/ 1235 w 1768"/>
                <a:gd name="T9" fmla="*/ 949 h 1768"/>
                <a:gd name="T10" fmla="*/ 1009 w 1768"/>
                <a:gd name="T11" fmla="*/ 901 h 1768"/>
                <a:gd name="T12" fmla="*/ 1264 w 1768"/>
                <a:gd name="T13" fmla="*/ 1071 h 1768"/>
                <a:gd name="T14" fmla="*/ 1457 w 1768"/>
                <a:gd name="T15" fmla="*/ 1145 h 1768"/>
                <a:gd name="T16" fmla="*/ 1235 w 1768"/>
                <a:gd name="T17" fmla="*/ 1145 h 1768"/>
                <a:gd name="T18" fmla="*/ 980 w 1768"/>
                <a:gd name="T19" fmla="*/ 965 h 1768"/>
                <a:gd name="T20" fmla="*/ 1029 w 1768"/>
                <a:gd name="T21" fmla="*/ 1127 h 1768"/>
                <a:gd name="T22" fmla="*/ 1103 w 1768"/>
                <a:gd name="T23" fmla="*/ 1183 h 1768"/>
                <a:gd name="T24" fmla="*/ 987 w 1768"/>
                <a:gd name="T25" fmla="*/ 1183 h 1768"/>
                <a:gd name="T26" fmla="*/ 938 w 1768"/>
                <a:gd name="T27" fmla="*/ 994 h 1768"/>
                <a:gd name="T28" fmla="*/ 886 w 1768"/>
                <a:gd name="T29" fmla="*/ 1001 h 1768"/>
                <a:gd name="T30" fmla="*/ 837 w 1768"/>
                <a:gd name="T31" fmla="*/ 1396 h 1768"/>
                <a:gd name="T32" fmla="*/ 615 w 1768"/>
                <a:gd name="T33" fmla="*/ 1396 h 1768"/>
                <a:gd name="T34" fmla="*/ 738 w 1768"/>
                <a:gd name="T35" fmla="*/ 1286 h 1768"/>
                <a:gd name="T36" fmla="*/ 816 w 1768"/>
                <a:gd name="T37" fmla="*/ 965 h 1768"/>
                <a:gd name="T38" fmla="*/ 706 w 1768"/>
                <a:gd name="T39" fmla="*/ 1078 h 1768"/>
                <a:gd name="T40" fmla="*/ 590 w 1768"/>
                <a:gd name="T41" fmla="*/ 1078 h 1768"/>
                <a:gd name="T42" fmla="*/ 687 w 1768"/>
                <a:gd name="T43" fmla="*/ 1035 h 1768"/>
                <a:gd name="T44" fmla="*/ 794 w 1768"/>
                <a:gd name="T45" fmla="*/ 929 h 1768"/>
                <a:gd name="T46" fmla="*/ 397 w 1768"/>
                <a:gd name="T47" fmla="*/ 1067 h 1768"/>
                <a:gd name="T48" fmla="*/ 397 w 1768"/>
                <a:gd name="T49" fmla="*/ 845 h 1768"/>
                <a:gd name="T50" fmla="*/ 788 w 1768"/>
                <a:gd name="T51" fmla="*/ 880 h 1768"/>
                <a:gd name="T52" fmla="*/ 519 w 1768"/>
                <a:gd name="T53" fmla="*/ 710 h 1768"/>
                <a:gd name="T54" fmla="*/ 325 w 1768"/>
                <a:gd name="T55" fmla="*/ 637 h 1768"/>
                <a:gd name="T56" fmla="*/ 547 w 1768"/>
                <a:gd name="T57" fmla="*/ 637 h 1768"/>
                <a:gd name="T58" fmla="*/ 815 w 1768"/>
                <a:gd name="T59" fmla="*/ 817 h 1768"/>
                <a:gd name="T60" fmla="*/ 756 w 1768"/>
                <a:gd name="T61" fmla="*/ 670 h 1768"/>
                <a:gd name="T62" fmla="*/ 678 w 1768"/>
                <a:gd name="T63" fmla="*/ 616 h 1768"/>
                <a:gd name="T64" fmla="*/ 795 w 1768"/>
                <a:gd name="T65" fmla="*/ 616 h 1768"/>
                <a:gd name="T66" fmla="*/ 852 w 1768"/>
                <a:gd name="T67" fmla="*/ 790 h 1768"/>
                <a:gd name="T68" fmla="*/ 890 w 1768"/>
                <a:gd name="T69" fmla="*/ 486 h 1768"/>
                <a:gd name="T70" fmla="*/ 919 w 1768"/>
                <a:gd name="T71" fmla="*/ 268 h 1768"/>
                <a:gd name="T72" fmla="*/ 939 w 1768"/>
                <a:gd name="T73" fmla="*/ 488 h 1768"/>
                <a:gd name="T74" fmla="*/ 949 w 1768"/>
                <a:gd name="T75" fmla="*/ 792 h 1768"/>
                <a:gd name="T76" fmla="*/ 1017 w 1768"/>
                <a:gd name="T77" fmla="*/ 616 h 1768"/>
                <a:gd name="T78" fmla="*/ 1133 w 1768"/>
                <a:gd name="T79" fmla="*/ 616 h 1768"/>
                <a:gd name="T80" fmla="*/ 1053 w 1768"/>
                <a:gd name="T81" fmla="*/ 670 h 1768"/>
                <a:gd name="T82" fmla="*/ 975 w 1768"/>
                <a:gd name="T83" fmla="*/ 811 h 1768"/>
                <a:gd name="T84" fmla="*/ 1235 w 1768"/>
                <a:gd name="T85" fmla="*/ 596 h 1768"/>
                <a:gd name="T86" fmla="*/ 1457 w 1768"/>
                <a:gd name="T87" fmla="*/ 596 h 1768"/>
                <a:gd name="T88" fmla="*/ 1269 w 1768"/>
                <a:gd name="T89" fmla="*/ 676 h 1768"/>
                <a:gd name="T90" fmla="*/ 1009 w 1768"/>
                <a:gd name="T91" fmla="*/ 88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8" h="1768">
                  <a:moveTo>
                    <a:pt x="884" y="0"/>
                  </a:moveTo>
                  <a:cubicBezTo>
                    <a:pt x="396" y="0"/>
                    <a:pt x="0" y="396"/>
                    <a:pt x="0" y="884"/>
                  </a:cubicBezTo>
                  <a:cubicBezTo>
                    <a:pt x="0" y="1372"/>
                    <a:pt x="396" y="1768"/>
                    <a:pt x="884" y="1768"/>
                  </a:cubicBezTo>
                  <a:cubicBezTo>
                    <a:pt x="1372" y="1768"/>
                    <a:pt x="1768" y="1372"/>
                    <a:pt x="1768" y="884"/>
                  </a:cubicBezTo>
                  <a:cubicBezTo>
                    <a:pt x="1768" y="396"/>
                    <a:pt x="1372" y="0"/>
                    <a:pt x="884" y="0"/>
                  </a:cubicBezTo>
                  <a:close/>
                  <a:moveTo>
                    <a:pt x="1009" y="880"/>
                  </a:moveTo>
                  <a:cubicBezTo>
                    <a:pt x="1177" y="880"/>
                    <a:pt x="1177" y="880"/>
                    <a:pt x="1177" y="880"/>
                  </a:cubicBezTo>
                  <a:cubicBezTo>
                    <a:pt x="1183" y="853"/>
                    <a:pt x="1206" y="832"/>
                    <a:pt x="1235" y="832"/>
                  </a:cubicBezTo>
                  <a:cubicBezTo>
                    <a:pt x="1267" y="832"/>
                    <a:pt x="1293" y="858"/>
                    <a:pt x="1293" y="891"/>
                  </a:cubicBezTo>
                  <a:cubicBezTo>
                    <a:pt x="1293" y="923"/>
                    <a:pt x="1267" y="949"/>
                    <a:pt x="1235" y="949"/>
                  </a:cubicBezTo>
                  <a:cubicBezTo>
                    <a:pt x="1206" y="949"/>
                    <a:pt x="1183" y="928"/>
                    <a:pt x="1177" y="901"/>
                  </a:cubicBezTo>
                  <a:cubicBezTo>
                    <a:pt x="1009" y="901"/>
                    <a:pt x="1009" y="901"/>
                    <a:pt x="1009" y="901"/>
                  </a:cubicBezTo>
                  <a:cubicBezTo>
                    <a:pt x="1008" y="909"/>
                    <a:pt x="1006" y="916"/>
                    <a:pt x="1004" y="923"/>
                  </a:cubicBezTo>
                  <a:cubicBezTo>
                    <a:pt x="1264" y="1071"/>
                    <a:pt x="1264" y="1071"/>
                    <a:pt x="1264" y="1071"/>
                  </a:cubicBezTo>
                  <a:cubicBezTo>
                    <a:pt x="1284" y="1049"/>
                    <a:pt x="1313" y="1034"/>
                    <a:pt x="1346" y="1034"/>
                  </a:cubicBezTo>
                  <a:cubicBezTo>
                    <a:pt x="1407" y="1034"/>
                    <a:pt x="1457" y="1084"/>
                    <a:pt x="1457" y="1145"/>
                  </a:cubicBezTo>
                  <a:cubicBezTo>
                    <a:pt x="1457" y="1207"/>
                    <a:pt x="1407" y="1256"/>
                    <a:pt x="1346" y="1256"/>
                  </a:cubicBezTo>
                  <a:cubicBezTo>
                    <a:pt x="1284" y="1256"/>
                    <a:pt x="1235" y="1207"/>
                    <a:pt x="1235" y="1145"/>
                  </a:cubicBezTo>
                  <a:cubicBezTo>
                    <a:pt x="1235" y="1134"/>
                    <a:pt x="1236" y="1123"/>
                    <a:pt x="1240" y="1113"/>
                  </a:cubicBezTo>
                  <a:cubicBezTo>
                    <a:pt x="980" y="965"/>
                    <a:pt x="980" y="965"/>
                    <a:pt x="980" y="965"/>
                  </a:cubicBezTo>
                  <a:cubicBezTo>
                    <a:pt x="973" y="973"/>
                    <a:pt x="966" y="979"/>
                    <a:pt x="957" y="984"/>
                  </a:cubicBezTo>
                  <a:cubicBezTo>
                    <a:pt x="1029" y="1127"/>
                    <a:pt x="1029" y="1127"/>
                    <a:pt x="1029" y="1127"/>
                  </a:cubicBezTo>
                  <a:cubicBezTo>
                    <a:pt x="1034" y="1126"/>
                    <a:pt x="1039" y="1125"/>
                    <a:pt x="1045" y="1125"/>
                  </a:cubicBezTo>
                  <a:cubicBezTo>
                    <a:pt x="1077" y="1125"/>
                    <a:pt x="1103" y="1151"/>
                    <a:pt x="1103" y="1183"/>
                  </a:cubicBezTo>
                  <a:cubicBezTo>
                    <a:pt x="1103" y="1216"/>
                    <a:pt x="1077" y="1242"/>
                    <a:pt x="1045" y="1242"/>
                  </a:cubicBezTo>
                  <a:cubicBezTo>
                    <a:pt x="1013" y="1242"/>
                    <a:pt x="987" y="1216"/>
                    <a:pt x="987" y="1183"/>
                  </a:cubicBezTo>
                  <a:cubicBezTo>
                    <a:pt x="987" y="1165"/>
                    <a:pt x="996" y="1148"/>
                    <a:pt x="1010" y="1137"/>
                  </a:cubicBezTo>
                  <a:cubicBezTo>
                    <a:pt x="938" y="994"/>
                    <a:pt x="938" y="994"/>
                    <a:pt x="938" y="994"/>
                  </a:cubicBezTo>
                  <a:cubicBezTo>
                    <a:pt x="926" y="999"/>
                    <a:pt x="912" y="1001"/>
                    <a:pt x="898" y="1001"/>
                  </a:cubicBezTo>
                  <a:cubicBezTo>
                    <a:pt x="894" y="1001"/>
                    <a:pt x="890" y="1001"/>
                    <a:pt x="886" y="1001"/>
                  </a:cubicBezTo>
                  <a:cubicBezTo>
                    <a:pt x="784" y="1302"/>
                    <a:pt x="784" y="1302"/>
                    <a:pt x="784" y="1302"/>
                  </a:cubicBezTo>
                  <a:cubicBezTo>
                    <a:pt x="816" y="1321"/>
                    <a:pt x="837" y="1356"/>
                    <a:pt x="837" y="1396"/>
                  </a:cubicBezTo>
                  <a:cubicBezTo>
                    <a:pt x="837" y="1458"/>
                    <a:pt x="787" y="1507"/>
                    <a:pt x="726" y="1507"/>
                  </a:cubicBezTo>
                  <a:cubicBezTo>
                    <a:pt x="665" y="1507"/>
                    <a:pt x="615" y="1458"/>
                    <a:pt x="615" y="1396"/>
                  </a:cubicBezTo>
                  <a:cubicBezTo>
                    <a:pt x="615" y="1335"/>
                    <a:pt x="665" y="1285"/>
                    <a:pt x="726" y="1285"/>
                  </a:cubicBezTo>
                  <a:cubicBezTo>
                    <a:pt x="730" y="1285"/>
                    <a:pt x="734" y="1286"/>
                    <a:pt x="738" y="1286"/>
                  </a:cubicBezTo>
                  <a:cubicBezTo>
                    <a:pt x="840" y="985"/>
                    <a:pt x="840" y="985"/>
                    <a:pt x="840" y="985"/>
                  </a:cubicBezTo>
                  <a:cubicBezTo>
                    <a:pt x="831" y="980"/>
                    <a:pt x="823" y="973"/>
                    <a:pt x="816" y="965"/>
                  </a:cubicBezTo>
                  <a:cubicBezTo>
                    <a:pt x="700" y="1052"/>
                    <a:pt x="700" y="1052"/>
                    <a:pt x="700" y="1052"/>
                  </a:cubicBezTo>
                  <a:cubicBezTo>
                    <a:pt x="704" y="1060"/>
                    <a:pt x="706" y="1069"/>
                    <a:pt x="706" y="1078"/>
                  </a:cubicBezTo>
                  <a:cubicBezTo>
                    <a:pt x="706" y="1110"/>
                    <a:pt x="680" y="1136"/>
                    <a:pt x="648" y="1136"/>
                  </a:cubicBezTo>
                  <a:cubicBezTo>
                    <a:pt x="616" y="1136"/>
                    <a:pt x="590" y="1110"/>
                    <a:pt x="590" y="1078"/>
                  </a:cubicBezTo>
                  <a:cubicBezTo>
                    <a:pt x="590" y="1046"/>
                    <a:pt x="616" y="1020"/>
                    <a:pt x="648" y="1020"/>
                  </a:cubicBezTo>
                  <a:cubicBezTo>
                    <a:pt x="663" y="1020"/>
                    <a:pt x="677" y="1025"/>
                    <a:pt x="687" y="1035"/>
                  </a:cubicBezTo>
                  <a:cubicBezTo>
                    <a:pt x="803" y="948"/>
                    <a:pt x="803" y="948"/>
                    <a:pt x="803" y="948"/>
                  </a:cubicBezTo>
                  <a:cubicBezTo>
                    <a:pt x="800" y="942"/>
                    <a:pt x="797" y="935"/>
                    <a:pt x="794" y="929"/>
                  </a:cubicBezTo>
                  <a:cubicBezTo>
                    <a:pt x="507" y="966"/>
                    <a:pt x="507" y="966"/>
                    <a:pt x="507" y="966"/>
                  </a:cubicBezTo>
                  <a:cubicBezTo>
                    <a:pt x="502" y="1022"/>
                    <a:pt x="454" y="1067"/>
                    <a:pt x="397" y="1067"/>
                  </a:cubicBezTo>
                  <a:cubicBezTo>
                    <a:pt x="335" y="1067"/>
                    <a:pt x="286" y="1017"/>
                    <a:pt x="286" y="956"/>
                  </a:cubicBezTo>
                  <a:cubicBezTo>
                    <a:pt x="286" y="894"/>
                    <a:pt x="335" y="845"/>
                    <a:pt x="397" y="845"/>
                  </a:cubicBezTo>
                  <a:cubicBezTo>
                    <a:pt x="444" y="845"/>
                    <a:pt x="485" y="875"/>
                    <a:pt x="501" y="918"/>
                  </a:cubicBezTo>
                  <a:cubicBezTo>
                    <a:pt x="788" y="880"/>
                    <a:pt x="788" y="880"/>
                    <a:pt x="788" y="880"/>
                  </a:cubicBezTo>
                  <a:cubicBezTo>
                    <a:pt x="788" y="873"/>
                    <a:pt x="790" y="866"/>
                    <a:pt x="792" y="860"/>
                  </a:cubicBezTo>
                  <a:cubicBezTo>
                    <a:pt x="519" y="710"/>
                    <a:pt x="519" y="710"/>
                    <a:pt x="519" y="710"/>
                  </a:cubicBezTo>
                  <a:cubicBezTo>
                    <a:pt x="499" y="733"/>
                    <a:pt x="469" y="748"/>
                    <a:pt x="436" y="748"/>
                  </a:cubicBezTo>
                  <a:cubicBezTo>
                    <a:pt x="375" y="748"/>
                    <a:pt x="325" y="698"/>
                    <a:pt x="325" y="637"/>
                  </a:cubicBezTo>
                  <a:cubicBezTo>
                    <a:pt x="325" y="576"/>
                    <a:pt x="375" y="526"/>
                    <a:pt x="436" y="526"/>
                  </a:cubicBezTo>
                  <a:cubicBezTo>
                    <a:pt x="497" y="526"/>
                    <a:pt x="547" y="576"/>
                    <a:pt x="547" y="637"/>
                  </a:cubicBezTo>
                  <a:cubicBezTo>
                    <a:pt x="547" y="648"/>
                    <a:pt x="545" y="658"/>
                    <a:pt x="542" y="668"/>
                  </a:cubicBezTo>
                  <a:cubicBezTo>
                    <a:pt x="815" y="817"/>
                    <a:pt x="815" y="817"/>
                    <a:pt x="815" y="817"/>
                  </a:cubicBezTo>
                  <a:cubicBezTo>
                    <a:pt x="820" y="811"/>
                    <a:pt x="826" y="806"/>
                    <a:pt x="833" y="801"/>
                  </a:cubicBezTo>
                  <a:cubicBezTo>
                    <a:pt x="756" y="670"/>
                    <a:pt x="756" y="670"/>
                    <a:pt x="756" y="670"/>
                  </a:cubicBezTo>
                  <a:cubicBezTo>
                    <a:pt x="750" y="673"/>
                    <a:pt x="743" y="674"/>
                    <a:pt x="736" y="674"/>
                  </a:cubicBezTo>
                  <a:cubicBezTo>
                    <a:pt x="704" y="674"/>
                    <a:pt x="678" y="648"/>
                    <a:pt x="678" y="616"/>
                  </a:cubicBezTo>
                  <a:cubicBezTo>
                    <a:pt x="678" y="583"/>
                    <a:pt x="704" y="557"/>
                    <a:pt x="736" y="557"/>
                  </a:cubicBezTo>
                  <a:cubicBezTo>
                    <a:pt x="768" y="557"/>
                    <a:pt x="795" y="583"/>
                    <a:pt x="795" y="616"/>
                  </a:cubicBezTo>
                  <a:cubicBezTo>
                    <a:pt x="795" y="633"/>
                    <a:pt x="787" y="649"/>
                    <a:pt x="775" y="659"/>
                  </a:cubicBezTo>
                  <a:cubicBezTo>
                    <a:pt x="852" y="790"/>
                    <a:pt x="852" y="790"/>
                    <a:pt x="852" y="790"/>
                  </a:cubicBezTo>
                  <a:cubicBezTo>
                    <a:pt x="860" y="786"/>
                    <a:pt x="869" y="783"/>
                    <a:pt x="878" y="781"/>
                  </a:cubicBezTo>
                  <a:cubicBezTo>
                    <a:pt x="890" y="486"/>
                    <a:pt x="890" y="486"/>
                    <a:pt x="890" y="486"/>
                  </a:cubicBezTo>
                  <a:cubicBezTo>
                    <a:pt x="843" y="474"/>
                    <a:pt x="808" y="431"/>
                    <a:pt x="808" y="379"/>
                  </a:cubicBezTo>
                  <a:cubicBezTo>
                    <a:pt x="808" y="318"/>
                    <a:pt x="858" y="268"/>
                    <a:pt x="919" y="268"/>
                  </a:cubicBezTo>
                  <a:cubicBezTo>
                    <a:pt x="980" y="268"/>
                    <a:pt x="1030" y="318"/>
                    <a:pt x="1030" y="379"/>
                  </a:cubicBezTo>
                  <a:cubicBezTo>
                    <a:pt x="1030" y="434"/>
                    <a:pt x="991" y="479"/>
                    <a:pt x="939" y="488"/>
                  </a:cubicBezTo>
                  <a:cubicBezTo>
                    <a:pt x="927" y="784"/>
                    <a:pt x="927" y="784"/>
                    <a:pt x="927" y="784"/>
                  </a:cubicBezTo>
                  <a:cubicBezTo>
                    <a:pt x="935" y="786"/>
                    <a:pt x="942" y="788"/>
                    <a:pt x="949" y="792"/>
                  </a:cubicBezTo>
                  <a:cubicBezTo>
                    <a:pt x="1035" y="658"/>
                    <a:pt x="1035" y="658"/>
                    <a:pt x="1035" y="658"/>
                  </a:cubicBezTo>
                  <a:cubicBezTo>
                    <a:pt x="1024" y="647"/>
                    <a:pt x="1017" y="632"/>
                    <a:pt x="1017" y="616"/>
                  </a:cubicBezTo>
                  <a:cubicBezTo>
                    <a:pt x="1017" y="583"/>
                    <a:pt x="1043" y="557"/>
                    <a:pt x="1075" y="557"/>
                  </a:cubicBezTo>
                  <a:cubicBezTo>
                    <a:pt x="1107" y="557"/>
                    <a:pt x="1133" y="583"/>
                    <a:pt x="1133" y="616"/>
                  </a:cubicBezTo>
                  <a:cubicBezTo>
                    <a:pt x="1133" y="648"/>
                    <a:pt x="1107" y="674"/>
                    <a:pt x="1075" y="674"/>
                  </a:cubicBezTo>
                  <a:cubicBezTo>
                    <a:pt x="1067" y="674"/>
                    <a:pt x="1060" y="672"/>
                    <a:pt x="1053" y="670"/>
                  </a:cubicBezTo>
                  <a:cubicBezTo>
                    <a:pt x="967" y="804"/>
                    <a:pt x="967" y="804"/>
                    <a:pt x="967" y="804"/>
                  </a:cubicBezTo>
                  <a:cubicBezTo>
                    <a:pt x="970" y="806"/>
                    <a:pt x="973" y="808"/>
                    <a:pt x="975" y="811"/>
                  </a:cubicBezTo>
                  <a:cubicBezTo>
                    <a:pt x="1242" y="635"/>
                    <a:pt x="1242" y="635"/>
                    <a:pt x="1242" y="635"/>
                  </a:cubicBezTo>
                  <a:cubicBezTo>
                    <a:pt x="1237" y="623"/>
                    <a:pt x="1235" y="610"/>
                    <a:pt x="1235" y="596"/>
                  </a:cubicBezTo>
                  <a:cubicBezTo>
                    <a:pt x="1235" y="535"/>
                    <a:pt x="1284" y="485"/>
                    <a:pt x="1346" y="485"/>
                  </a:cubicBezTo>
                  <a:cubicBezTo>
                    <a:pt x="1407" y="485"/>
                    <a:pt x="1457" y="535"/>
                    <a:pt x="1457" y="596"/>
                  </a:cubicBezTo>
                  <a:cubicBezTo>
                    <a:pt x="1457" y="658"/>
                    <a:pt x="1407" y="707"/>
                    <a:pt x="1346" y="707"/>
                  </a:cubicBezTo>
                  <a:cubicBezTo>
                    <a:pt x="1316" y="707"/>
                    <a:pt x="1289" y="695"/>
                    <a:pt x="1269" y="676"/>
                  </a:cubicBezTo>
                  <a:cubicBezTo>
                    <a:pt x="1002" y="852"/>
                    <a:pt x="1002" y="852"/>
                    <a:pt x="1002" y="852"/>
                  </a:cubicBezTo>
                  <a:cubicBezTo>
                    <a:pt x="1005" y="860"/>
                    <a:pt x="1008" y="870"/>
                    <a:pt x="1009" y="88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
              <a:extLst>
                <a:ext uri="{FF2B5EF4-FFF2-40B4-BE49-F238E27FC236}">
                  <a16:creationId xmlns:a16="http://schemas.microsoft.com/office/drawing/2014/main" id="{53E34D4F-F5FB-484A-AC65-459A620C183F}"/>
                </a:ext>
              </a:extLst>
            </p:cNvPr>
            <p:cNvSpPr>
              <a:spLocks noEditPoints="1"/>
            </p:cNvSpPr>
            <p:nvPr/>
          </p:nvSpPr>
          <p:spPr bwMode="auto">
            <a:xfrm>
              <a:off x="1787261" y="2340472"/>
              <a:ext cx="509761" cy="511663"/>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1003 w 1706"/>
                <a:gd name="T11" fmla="*/ 491 h 1706"/>
                <a:gd name="T12" fmla="*/ 1113 w 1706"/>
                <a:gd name="T13" fmla="*/ 668 h 1706"/>
                <a:gd name="T14" fmla="*/ 1025 w 1706"/>
                <a:gd name="T15" fmla="*/ 787 h 1706"/>
                <a:gd name="T16" fmla="*/ 833 w 1706"/>
                <a:gd name="T17" fmla="*/ 491 h 1706"/>
                <a:gd name="T18" fmla="*/ 1003 w 1706"/>
                <a:gd name="T19" fmla="*/ 491 h 1706"/>
                <a:gd name="T20" fmla="*/ 552 w 1706"/>
                <a:gd name="T21" fmla="*/ 1206 h 1706"/>
                <a:gd name="T22" fmla="*/ 217 w 1706"/>
                <a:gd name="T23" fmla="*/ 847 h 1706"/>
                <a:gd name="T24" fmla="*/ 552 w 1706"/>
                <a:gd name="T25" fmla="*/ 488 h 1706"/>
                <a:gd name="T26" fmla="*/ 869 w 1706"/>
                <a:gd name="T27" fmla="*/ 733 h 1706"/>
                <a:gd name="T28" fmla="*/ 755 w 1706"/>
                <a:gd name="T29" fmla="*/ 733 h 1706"/>
                <a:gd name="T30" fmla="*/ 727 w 1706"/>
                <a:gd name="T31" fmla="*/ 711 h 1706"/>
                <a:gd name="T32" fmla="*/ 552 w 1706"/>
                <a:gd name="T33" fmla="*/ 615 h 1706"/>
                <a:gd name="T34" fmla="*/ 335 w 1706"/>
                <a:gd name="T35" fmla="*/ 847 h 1706"/>
                <a:gd name="T36" fmla="*/ 552 w 1706"/>
                <a:gd name="T37" fmla="*/ 1079 h 1706"/>
                <a:gd name="T38" fmla="*/ 744 w 1706"/>
                <a:gd name="T39" fmla="*/ 952 h 1706"/>
                <a:gd name="T40" fmla="*/ 872 w 1706"/>
                <a:gd name="T41" fmla="*/ 952 h 1706"/>
                <a:gd name="T42" fmla="*/ 552 w 1706"/>
                <a:gd name="T43" fmla="*/ 1206 h 1706"/>
                <a:gd name="T44" fmla="*/ 1304 w 1706"/>
                <a:gd name="T45" fmla="*/ 1211 h 1706"/>
                <a:gd name="T46" fmla="*/ 1144 w 1706"/>
                <a:gd name="T47" fmla="*/ 962 h 1706"/>
                <a:gd name="T48" fmla="*/ 984 w 1706"/>
                <a:gd name="T49" fmla="*/ 1211 h 1706"/>
                <a:gd name="T50" fmla="*/ 810 w 1706"/>
                <a:gd name="T51" fmla="*/ 1211 h 1706"/>
                <a:gd name="T52" fmla="*/ 1277 w 1706"/>
                <a:gd name="T53" fmla="*/ 508 h 1706"/>
                <a:gd name="T54" fmla="*/ 1308 w 1706"/>
                <a:gd name="T55" fmla="*/ 491 h 1706"/>
                <a:gd name="T56" fmla="*/ 1457 w 1706"/>
                <a:gd name="T57" fmla="*/ 491 h 1706"/>
                <a:gd name="T58" fmla="*/ 1233 w 1706"/>
                <a:gd name="T59" fmla="*/ 841 h 1706"/>
                <a:gd name="T60" fmla="*/ 1479 w 1706"/>
                <a:gd name="T61" fmla="*/ 1211 h 1706"/>
                <a:gd name="T62" fmla="*/ 1304 w 1706"/>
                <a:gd name="T63" fmla="*/ 1211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003" y="491"/>
                  </a:moveTo>
                  <a:cubicBezTo>
                    <a:pt x="1113" y="668"/>
                    <a:pt x="1113" y="668"/>
                    <a:pt x="1113" y="668"/>
                  </a:cubicBezTo>
                  <a:cubicBezTo>
                    <a:pt x="1025" y="787"/>
                    <a:pt x="1025" y="787"/>
                    <a:pt x="1025" y="787"/>
                  </a:cubicBezTo>
                  <a:cubicBezTo>
                    <a:pt x="833" y="491"/>
                    <a:pt x="833" y="491"/>
                    <a:pt x="833" y="491"/>
                  </a:cubicBezTo>
                  <a:lnTo>
                    <a:pt x="1003" y="491"/>
                  </a:lnTo>
                  <a:close/>
                  <a:moveTo>
                    <a:pt x="552" y="1206"/>
                  </a:moveTo>
                  <a:cubicBezTo>
                    <a:pt x="367" y="1206"/>
                    <a:pt x="217" y="1045"/>
                    <a:pt x="217" y="847"/>
                  </a:cubicBezTo>
                  <a:cubicBezTo>
                    <a:pt x="217" y="649"/>
                    <a:pt x="367" y="488"/>
                    <a:pt x="552" y="488"/>
                  </a:cubicBezTo>
                  <a:cubicBezTo>
                    <a:pt x="699" y="488"/>
                    <a:pt x="825" y="591"/>
                    <a:pt x="869" y="733"/>
                  </a:cubicBezTo>
                  <a:cubicBezTo>
                    <a:pt x="869" y="733"/>
                    <a:pt x="772" y="733"/>
                    <a:pt x="755" y="733"/>
                  </a:cubicBezTo>
                  <a:cubicBezTo>
                    <a:pt x="738" y="733"/>
                    <a:pt x="732" y="718"/>
                    <a:pt x="727" y="711"/>
                  </a:cubicBezTo>
                  <a:cubicBezTo>
                    <a:pt x="687" y="653"/>
                    <a:pt x="624" y="615"/>
                    <a:pt x="552" y="615"/>
                  </a:cubicBezTo>
                  <a:cubicBezTo>
                    <a:pt x="432" y="615"/>
                    <a:pt x="335" y="719"/>
                    <a:pt x="335" y="847"/>
                  </a:cubicBezTo>
                  <a:cubicBezTo>
                    <a:pt x="335" y="975"/>
                    <a:pt x="432" y="1079"/>
                    <a:pt x="552" y="1079"/>
                  </a:cubicBezTo>
                  <a:cubicBezTo>
                    <a:pt x="636" y="1079"/>
                    <a:pt x="709" y="1027"/>
                    <a:pt x="744" y="952"/>
                  </a:cubicBezTo>
                  <a:cubicBezTo>
                    <a:pt x="872" y="952"/>
                    <a:pt x="872" y="952"/>
                    <a:pt x="872" y="952"/>
                  </a:cubicBezTo>
                  <a:cubicBezTo>
                    <a:pt x="830" y="1099"/>
                    <a:pt x="702" y="1206"/>
                    <a:pt x="552" y="1206"/>
                  </a:cubicBezTo>
                  <a:close/>
                  <a:moveTo>
                    <a:pt x="1304" y="1211"/>
                  </a:moveTo>
                  <a:cubicBezTo>
                    <a:pt x="1144" y="962"/>
                    <a:pt x="1144" y="962"/>
                    <a:pt x="1144" y="962"/>
                  </a:cubicBezTo>
                  <a:cubicBezTo>
                    <a:pt x="984" y="1211"/>
                    <a:pt x="984" y="1211"/>
                    <a:pt x="984" y="1211"/>
                  </a:cubicBezTo>
                  <a:cubicBezTo>
                    <a:pt x="810" y="1211"/>
                    <a:pt x="810" y="1211"/>
                    <a:pt x="810" y="1211"/>
                  </a:cubicBezTo>
                  <a:cubicBezTo>
                    <a:pt x="1277" y="508"/>
                    <a:pt x="1277" y="508"/>
                    <a:pt x="1277" y="508"/>
                  </a:cubicBezTo>
                  <a:cubicBezTo>
                    <a:pt x="1277" y="508"/>
                    <a:pt x="1289" y="491"/>
                    <a:pt x="1308" y="491"/>
                  </a:cubicBezTo>
                  <a:cubicBezTo>
                    <a:pt x="1328" y="491"/>
                    <a:pt x="1457" y="491"/>
                    <a:pt x="1457" y="491"/>
                  </a:cubicBezTo>
                  <a:cubicBezTo>
                    <a:pt x="1233" y="841"/>
                    <a:pt x="1233" y="841"/>
                    <a:pt x="1233" y="841"/>
                  </a:cubicBezTo>
                  <a:cubicBezTo>
                    <a:pt x="1479" y="1211"/>
                    <a:pt x="1479" y="1211"/>
                    <a:pt x="1479" y="1211"/>
                  </a:cubicBezTo>
                  <a:lnTo>
                    <a:pt x="1304" y="1211"/>
                  </a:lnTo>
                  <a:close/>
                </a:path>
              </a:pathLst>
            </a:custGeom>
            <a:solidFill>
              <a:srgbClr val="1C1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EDE9ADF5-FC2D-406D-B3DC-67678CF9A2D3}"/>
                </a:ext>
              </a:extLst>
            </p:cNvPr>
            <p:cNvSpPr>
              <a:spLocks noEditPoints="1"/>
            </p:cNvSpPr>
            <p:nvPr/>
          </p:nvSpPr>
          <p:spPr bwMode="auto">
            <a:xfrm>
              <a:off x="1161990" y="2334290"/>
              <a:ext cx="522125" cy="524027"/>
            </a:xfrm>
            <a:custGeom>
              <a:avLst/>
              <a:gdLst>
                <a:gd name="T0" fmla="*/ 898 w 1706"/>
                <a:gd name="T1" fmla="*/ 555 h 1706"/>
                <a:gd name="T2" fmla="*/ 890 w 1706"/>
                <a:gd name="T3" fmla="*/ 486 h 1706"/>
                <a:gd name="T4" fmla="*/ 917 w 1706"/>
                <a:gd name="T5" fmla="*/ 424 h 1706"/>
                <a:gd name="T6" fmla="*/ 862 w 1706"/>
                <a:gd name="T7" fmla="*/ 382 h 1706"/>
                <a:gd name="T8" fmla="*/ 838 w 1706"/>
                <a:gd name="T9" fmla="*/ 319 h 1706"/>
                <a:gd name="T10" fmla="*/ 770 w 1706"/>
                <a:gd name="T11" fmla="*/ 328 h 1706"/>
                <a:gd name="T12" fmla="*/ 708 w 1706"/>
                <a:gd name="T13" fmla="*/ 301 h 1706"/>
                <a:gd name="T14" fmla="*/ 665 w 1706"/>
                <a:gd name="T15" fmla="*/ 357 h 1706"/>
                <a:gd name="T16" fmla="*/ 602 w 1706"/>
                <a:gd name="T17" fmla="*/ 382 h 1706"/>
                <a:gd name="T18" fmla="*/ 611 w 1706"/>
                <a:gd name="T19" fmla="*/ 450 h 1706"/>
                <a:gd name="T20" fmla="*/ 583 w 1706"/>
                <a:gd name="T21" fmla="*/ 512 h 1706"/>
                <a:gd name="T22" fmla="*/ 638 w 1706"/>
                <a:gd name="T23" fmla="*/ 554 h 1706"/>
                <a:gd name="T24" fmla="*/ 662 w 1706"/>
                <a:gd name="T25" fmla="*/ 617 h 1706"/>
                <a:gd name="T26" fmla="*/ 730 w 1706"/>
                <a:gd name="T27" fmla="*/ 608 h 1706"/>
                <a:gd name="T28" fmla="*/ 792 w 1706"/>
                <a:gd name="T29" fmla="*/ 634 h 1706"/>
                <a:gd name="T30" fmla="*/ 835 w 1706"/>
                <a:gd name="T31" fmla="*/ 580 h 1706"/>
                <a:gd name="T32" fmla="*/ 797 w 1706"/>
                <a:gd name="T33" fmla="*/ 505 h 1706"/>
                <a:gd name="T34" fmla="*/ 702 w 1706"/>
                <a:gd name="T35" fmla="*/ 432 h 1706"/>
                <a:gd name="T36" fmla="*/ 797 w 1706"/>
                <a:gd name="T37" fmla="*/ 505 h 1706"/>
                <a:gd name="T38" fmla="*/ 735 w 1706"/>
                <a:gd name="T39" fmla="*/ 505 h 1706"/>
                <a:gd name="T40" fmla="*/ 765 w 1706"/>
                <a:gd name="T41" fmla="*/ 431 h 1706"/>
                <a:gd name="T42" fmla="*/ 1104 w 1706"/>
                <a:gd name="T43" fmla="*/ 700 h 1706"/>
                <a:gd name="T44" fmla="*/ 995 w 1706"/>
                <a:gd name="T45" fmla="*/ 700 h 1706"/>
                <a:gd name="T46" fmla="*/ 1104 w 1706"/>
                <a:gd name="T47" fmla="*/ 700 h 1706"/>
                <a:gd name="T48" fmla="*/ 0 w 1706"/>
                <a:gd name="T49" fmla="*/ 853 h 1706"/>
                <a:gd name="T50" fmla="*/ 1706 w 1706"/>
                <a:gd name="T51" fmla="*/ 853 h 1706"/>
                <a:gd name="T52" fmla="*/ 1189 w 1706"/>
                <a:gd name="T53" fmla="*/ 1096 h 1706"/>
                <a:gd name="T54" fmla="*/ 666 w 1706"/>
                <a:gd name="T55" fmla="*/ 1548 h 1706"/>
                <a:gd name="T56" fmla="*/ 445 w 1706"/>
                <a:gd name="T57" fmla="*/ 1275 h 1706"/>
                <a:gd name="T58" fmla="*/ 380 w 1706"/>
                <a:gd name="T59" fmla="*/ 1009 h 1706"/>
                <a:gd name="T60" fmla="*/ 296 w 1706"/>
                <a:gd name="T61" fmla="*/ 835 h 1706"/>
                <a:gd name="T62" fmla="*/ 903 w 1706"/>
                <a:gd name="T63" fmla="*/ 187 h 1706"/>
                <a:gd name="T64" fmla="*/ 1189 w 1706"/>
                <a:gd name="T65" fmla="*/ 1096 h 1706"/>
                <a:gd name="T66" fmla="*/ 1262 w 1706"/>
                <a:gd name="T67" fmla="*/ 605 h 1706"/>
                <a:gd name="T68" fmla="*/ 1182 w 1706"/>
                <a:gd name="T69" fmla="*/ 562 h 1706"/>
                <a:gd name="T70" fmla="*/ 1135 w 1706"/>
                <a:gd name="T71" fmla="*/ 482 h 1706"/>
                <a:gd name="T72" fmla="*/ 1047 w 1706"/>
                <a:gd name="T73" fmla="*/ 508 h 1706"/>
                <a:gd name="T74" fmla="*/ 957 w 1706"/>
                <a:gd name="T75" fmla="*/ 484 h 1706"/>
                <a:gd name="T76" fmla="*/ 913 w 1706"/>
                <a:gd name="T77" fmla="*/ 567 h 1706"/>
                <a:gd name="T78" fmla="*/ 833 w 1706"/>
                <a:gd name="T79" fmla="*/ 615 h 1706"/>
                <a:gd name="T80" fmla="*/ 859 w 1706"/>
                <a:gd name="T81" fmla="*/ 703 h 1706"/>
                <a:gd name="T82" fmla="*/ 836 w 1706"/>
                <a:gd name="T83" fmla="*/ 793 h 1706"/>
                <a:gd name="T84" fmla="*/ 917 w 1706"/>
                <a:gd name="T85" fmla="*/ 837 h 1706"/>
                <a:gd name="T86" fmla="*/ 963 w 1706"/>
                <a:gd name="T87" fmla="*/ 918 h 1706"/>
                <a:gd name="T88" fmla="*/ 1051 w 1706"/>
                <a:gd name="T89" fmla="*/ 891 h 1706"/>
                <a:gd name="T90" fmla="*/ 1141 w 1706"/>
                <a:gd name="T91" fmla="*/ 914 h 1706"/>
                <a:gd name="T92" fmla="*/ 1185 w 1706"/>
                <a:gd name="T93" fmla="*/ 832 h 1706"/>
                <a:gd name="T94" fmla="*/ 1265 w 1706"/>
                <a:gd name="T95" fmla="*/ 784 h 1706"/>
                <a:gd name="T96" fmla="*/ 1239 w 1706"/>
                <a:gd name="T97" fmla="*/ 696 h 1706"/>
                <a:gd name="T98" fmla="*/ 1127 w 1706"/>
                <a:gd name="T99" fmla="*/ 721 h 1706"/>
                <a:gd name="T100" fmla="*/ 971 w 1706"/>
                <a:gd name="T101" fmla="*/ 679 h 1706"/>
                <a:gd name="T102" fmla="*/ 1127 w 1706"/>
                <a:gd name="T103" fmla="*/ 721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6" h="1706">
                  <a:moveTo>
                    <a:pt x="873" y="587"/>
                  </a:moveTo>
                  <a:cubicBezTo>
                    <a:pt x="898" y="555"/>
                    <a:pt x="898" y="555"/>
                    <a:pt x="898" y="555"/>
                  </a:cubicBezTo>
                  <a:cubicBezTo>
                    <a:pt x="881" y="519"/>
                    <a:pt x="881" y="519"/>
                    <a:pt x="881" y="519"/>
                  </a:cubicBezTo>
                  <a:cubicBezTo>
                    <a:pt x="884" y="509"/>
                    <a:pt x="888" y="497"/>
                    <a:pt x="890" y="486"/>
                  </a:cubicBezTo>
                  <a:cubicBezTo>
                    <a:pt x="922" y="463"/>
                    <a:pt x="922" y="463"/>
                    <a:pt x="922" y="463"/>
                  </a:cubicBezTo>
                  <a:cubicBezTo>
                    <a:pt x="917" y="424"/>
                    <a:pt x="917" y="424"/>
                    <a:pt x="917" y="424"/>
                  </a:cubicBezTo>
                  <a:cubicBezTo>
                    <a:pt x="879" y="412"/>
                    <a:pt x="879" y="412"/>
                    <a:pt x="879" y="412"/>
                  </a:cubicBezTo>
                  <a:cubicBezTo>
                    <a:pt x="875" y="401"/>
                    <a:pt x="869" y="392"/>
                    <a:pt x="862" y="382"/>
                  </a:cubicBezTo>
                  <a:cubicBezTo>
                    <a:pt x="870" y="343"/>
                    <a:pt x="870" y="343"/>
                    <a:pt x="870" y="343"/>
                  </a:cubicBezTo>
                  <a:cubicBezTo>
                    <a:pt x="838" y="319"/>
                    <a:pt x="838" y="319"/>
                    <a:pt x="838" y="319"/>
                  </a:cubicBezTo>
                  <a:cubicBezTo>
                    <a:pt x="803" y="337"/>
                    <a:pt x="803" y="337"/>
                    <a:pt x="803" y="337"/>
                  </a:cubicBezTo>
                  <a:cubicBezTo>
                    <a:pt x="792" y="333"/>
                    <a:pt x="781" y="330"/>
                    <a:pt x="770" y="328"/>
                  </a:cubicBezTo>
                  <a:cubicBezTo>
                    <a:pt x="748" y="295"/>
                    <a:pt x="748" y="295"/>
                    <a:pt x="748" y="295"/>
                  </a:cubicBezTo>
                  <a:cubicBezTo>
                    <a:pt x="708" y="301"/>
                    <a:pt x="708" y="301"/>
                    <a:pt x="708" y="301"/>
                  </a:cubicBezTo>
                  <a:cubicBezTo>
                    <a:pt x="695" y="339"/>
                    <a:pt x="695" y="339"/>
                    <a:pt x="695" y="339"/>
                  </a:cubicBezTo>
                  <a:cubicBezTo>
                    <a:pt x="684" y="344"/>
                    <a:pt x="675" y="350"/>
                    <a:pt x="665" y="357"/>
                  </a:cubicBezTo>
                  <a:cubicBezTo>
                    <a:pt x="627" y="349"/>
                    <a:pt x="627" y="349"/>
                    <a:pt x="627" y="349"/>
                  </a:cubicBezTo>
                  <a:cubicBezTo>
                    <a:pt x="602" y="382"/>
                    <a:pt x="602" y="382"/>
                    <a:pt x="602" y="382"/>
                  </a:cubicBezTo>
                  <a:cubicBezTo>
                    <a:pt x="620" y="417"/>
                    <a:pt x="620" y="417"/>
                    <a:pt x="620" y="417"/>
                  </a:cubicBezTo>
                  <a:cubicBezTo>
                    <a:pt x="615" y="428"/>
                    <a:pt x="612" y="439"/>
                    <a:pt x="611" y="450"/>
                  </a:cubicBezTo>
                  <a:cubicBezTo>
                    <a:pt x="579" y="472"/>
                    <a:pt x="579" y="472"/>
                    <a:pt x="579" y="472"/>
                  </a:cubicBezTo>
                  <a:cubicBezTo>
                    <a:pt x="583" y="512"/>
                    <a:pt x="583" y="512"/>
                    <a:pt x="583" y="512"/>
                  </a:cubicBezTo>
                  <a:cubicBezTo>
                    <a:pt x="621" y="525"/>
                    <a:pt x="621" y="525"/>
                    <a:pt x="621" y="525"/>
                  </a:cubicBezTo>
                  <a:cubicBezTo>
                    <a:pt x="625" y="535"/>
                    <a:pt x="631" y="544"/>
                    <a:pt x="638" y="554"/>
                  </a:cubicBezTo>
                  <a:cubicBezTo>
                    <a:pt x="630" y="593"/>
                    <a:pt x="630" y="593"/>
                    <a:pt x="630" y="593"/>
                  </a:cubicBezTo>
                  <a:cubicBezTo>
                    <a:pt x="662" y="617"/>
                    <a:pt x="662" y="617"/>
                    <a:pt x="662" y="617"/>
                  </a:cubicBezTo>
                  <a:cubicBezTo>
                    <a:pt x="698" y="599"/>
                    <a:pt x="698" y="599"/>
                    <a:pt x="698" y="599"/>
                  </a:cubicBezTo>
                  <a:cubicBezTo>
                    <a:pt x="708" y="603"/>
                    <a:pt x="719" y="606"/>
                    <a:pt x="730" y="608"/>
                  </a:cubicBezTo>
                  <a:cubicBezTo>
                    <a:pt x="753" y="640"/>
                    <a:pt x="753" y="640"/>
                    <a:pt x="753" y="640"/>
                  </a:cubicBezTo>
                  <a:cubicBezTo>
                    <a:pt x="792" y="634"/>
                    <a:pt x="792" y="634"/>
                    <a:pt x="792" y="634"/>
                  </a:cubicBezTo>
                  <a:cubicBezTo>
                    <a:pt x="805" y="597"/>
                    <a:pt x="805" y="597"/>
                    <a:pt x="805" y="597"/>
                  </a:cubicBezTo>
                  <a:cubicBezTo>
                    <a:pt x="816" y="593"/>
                    <a:pt x="825" y="587"/>
                    <a:pt x="835" y="580"/>
                  </a:cubicBezTo>
                  <a:lnTo>
                    <a:pt x="873" y="587"/>
                  </a:lnTo>
                  <a:close/>
                  <a:moveTo>
                    <a:pt x="797" y="505"/>
                  </a:moveTo>
                  <a:cubicBezTo>
                    <a:pt x="777" y="531"/>
                    <a:pt x="740" y="537"/>
                    <a:pt x="713" y="517"/>
                  </a:cubicBezTo>
                  <a:cubicBezTo>
                    <a:pt x="687" y="496"/>
                    <a:pt x="682" y="459"/>
                    <a:pt x="702" y="432"/>
                  </a:cubicBezTo>
                  <a:cubicBezTo>
                    <a:pt x="722" y="406"/>
                    <a:pt x="760" y="400"/>
                    <a:pt x="787" y="420"/>
                  </a:cubicBezTo>
                  <a:cubicBezTo>
                    <a:pt x="813" y="440"/>
                    <a:pt x="818" y="478"/>
                    <a:pt x="797" y="505"/>
                  </a:cubicBezTo>
                  <a:close/>
                  <a:moveTo>
                    <a:pt x="787" y="483"/>
                  </a:moveTo>
                  <a:cubicBezTo>
                    <a:pt x="779" y="504"/>
                    <a:pt x="755" y="514"/>
                    <a:pt x="735" y="505"/>
                  </a:cubicBezTo>
                  <a:cubicBezTo>
                    <a:pt x="714" y="497"/>
                    <a:pt x="704" y="473"/>
                    <a:pt x="713" y="453"/>
                  </a:cubicBezTo>
                  <a:cubicBezTo>
                    <a:pt x="721" y="432"/>
                    <a:pt x="745" y="422"/>
                    <a:pt x="765" y="431"/>
                  </a:cubicBezTo>
                  <a:cubicBezTo>
                    <a:pt x="786" y="439"/>
                    <a:pt x="796" y="463"/>
                    <a:pt x="787" y="483"/>
                  </a:cubicBezTo>
                  <a:close/>
                  <a:moveTo>
                    <a:pt x="1104" y="700"/>
                  </a:moveTo>
                  <a:cubicBezTo>
                    <a:pt x="1104" y="730"/>
                    <a:pt x="1079" y="754"/>
                    <a:pt x="1049" y="754"/>
                  </a:cubicBezTo>
                  <a:cubicBezTo>
                    <a:pt x="1019" y="754"/>
                    <a:pt x="995" y="730"/>
                    <a:pt x="995" y="700"/>
                  </a:cubicBezTo>
                  <a:cubicBezTo>
                    <a:pt x="995" y="670"/>
                    <a:pt x="1019" y="645"/>
                    <a:pt x="1049" y="645"/>
                  </a:cubicBezTo>
                  <a:cubicBezTo>
                    <a:pt x="1079" y="645"/>
                    <a:pt x="1104" y="670"/>
                    <a:pt x="1104" y="700"/>
                  </a:cubicBezTo>
                  <a:close/>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189" y="1096"/>
                  </a:moveTo>
                  <a:cubicBezTo>
                    <a:pt x="1189" y="1254"/>
                    <a:pt x="1189" y="1254"/>
                    <a:pt x="1189" y="1254"/>
                  </a:cubicBezTo>
                  <a:cubicBezTo>
                    <a:pt x="666" y="1548"/>
                    <a:pt x="666" y="1548"/>
                    <a:pt x="666" y="1548"/>
                  </a:cubicBezTo>
                  <a:cubicBezTo>
                    <a:pt x="666" y="1281"/>
                    <a:pt x="666" y="1281"/>
                    <a:pt x="666" y="1281"/>
                  </a:cubicBezTo>
                  <a:cubicBezTo>
                    <a:pt x="666" y="1281"/>
                    <a:pt x="487" y="1284"/>
                    <a:pt x="445" y="1275"/>
                  </a:cubicBezTo>
                  <a:cubicBezTo>
                    <a:pt x="359" y="1254"/>
                    <a:pt x="382" y="1151"/>
                    <a:pt x="382" y="1151"/>
                  </a:cubicBezTo>
                  <a:cubicBezTo>
                    <a:pt x="382" y="1151"/>
                    <a:pt x="380" y="1035"/>
                    <a:pt x="380" y="1009"/>
                  </a:cubicBezTo>
                  <a:cubicBezTo>
                    <a:pt x="380" y="984"/>
                    <a:pt x="284" y="986"/>
                    <a:pt x="268" y="932"/>
                  </a:cubicBezTo>
                  <a:cubicBezTo>
                    <a:pt x="261" y="910"/>
                    <a:pt x="296" y="835"/>
                    <a:pt x="296" y="835"/>
                  </a:cubicBezTo>
                  <a:cubicBezTo>
                    <a:pt x="296" y="835"/>
                    <a:pt x="340" y="760"/>
                    <a:pt x="377" y="708"/>
                  </a:cubicBezTo>
                  <a:cubicBezTo>
                    <a:pt x="377" y="208"/>
                    <a:pt x="834" y="187"/>
                    <a:pt x="903" y="187"/>
                  </a:cubicBezTo>
                  <a:cubicBezTo>
                    <a:pt x="1083" y="187"/>
                    <a:pt x="1401" y="295"/>
                    <a:pt x="1401" y="631"/>
                  </a:cubicBezTo>
                  <a:cubicBezTo>
                    <a:pt x="1401" y="989"/>
                    <a:pt x="1189" y="1096"/>
                    <a:pt x="1189" y="1096"/>
                  </a:cubicBezTo>
                  <a:close/>
                  <a:moveTo>
                    <a:pt x="1233" y="650"/>
                  </a:moveTo>
                  <a:cubicBezTo>
                    <a:pt x="1262" y="605"/>
                    <a:pt x="1262" y="605"/>
                    <a:pt x="1262" y="605"/>
                  </a:cubicBezTo>
                  <a:cubicBezTo>
                    <a:pt x="1235" y="558"/>
                    <a:pt x="1235" y="558"/>
                    <a:pt x="1235" y="558"/>
                  </a:cubicBezTo>
                  <a:cubicBezTo>
                    <a:pt x="1182" y="562"/>
                    <a:pt x="1182" y="562"/>
                    <a:pt x="1182" y="562"/>
                  </a:cubicBezTo>
                  <a:cubicBezTo>
                    <a:pt x="1171" y="551"/>
                    <a:pt x="1159" y="542"/>
                    <a:pt x="1145" y="534"/>
                  </a:cubicBezTo>
                  <a:cubicBezTo>
                    <a:pt x="1135" y="482"/>
                    <a:pt x="1135" y="482"/>
                    <a:pt x="1135" y="482"/>
                  </a:cubicBezTo>
                  <a:cubicBezTo>
                    <a:pt x="1082" y="468"/>
                    <a:pt x="1082" y="468"/>
                    <a:pt x="1082" y="468"/>
                  </a:cubicBezTo>
                  <a:cubicBezTo>
                    <a:pt x="1047" y="508"/>
                    <a:pt x="1047" y="508"/>
                    <a:pt x="1047" y="508"/>
                  </a:cubicBezTo>
                  <a:cubicBezTo>
                    <a:pt x="1032" y="509"/>
                    <a:pt x="1016" y="510"/>
                    <a:pt x="1002" y="514"/>
                  </a:cubicBezTo>
                  <a:cubicBezTo>
                    <a:pt x="957" y="484"/>
                    <a:pt x="957" y="484"/>
                    <a:pt x="957" y="484"/>
                  </a:cubicBezTo>
                  <a:cubicBezTo>
                    <a:pt x="910" y="513"/>
                    <a:pt x="910" y="513"/>
                    <a:pt x="910" y="513"/>
                  </a:cubicBezTo>
                  <a:cubicBezTo>
                    <a:pt x="913" y="567"/>
                    <a:pt x="913" y="567"/>
                    <a:pt x="913" y="567"/>
                  </a:cubicBezTo>
                  <a:cubicBezTo>
                    <a:pt x="902" y="578"/>
                    <a:pt x="894" y="590"/>
                    <a:pt x="885" y="604"/>
                  </a:cubicBezTo>
                  <a:cubicBezTo>
                    <a:pt x="833" y="615"/>
                    <a:pt x="833" y="615"/>
                    <a:pt x="833" y="615"/>
                  </a:cubicBezTo>
                  <a:cubicBezTo>
                    <a:pt x="819" y="668"/>
                    <a:pt x="819" y="668"/>
                    <a:pt x="819" y="668"/>
                  </a:cubicBezTo>
                  <a:cubicBezTo>
                    <a:pt x="859" y="703"/>
                    <a:pt x="859" y="703"/>
                    <a:pt x="859" y="703"/>
                  </a:cubicBezTo>
                  <a:cubicBezTo>
                    <a:pt x="859" y="719"/>
                    <a:pt x="861" y="734"/>
                    <a:pt x="865" y="749"/>
                  </a:cubicBezTo>
                  <a:cubicBezTo>
                    <a:pt x="836" y="793"/>
                    <a:pt x="836" y="793"/>
                    <a:pt x="836" y="793"/>
                  </a:cubicBezTo>
                  <a:cubicBezTo>
                    <a:pt x="863" y="841"/>
                    <a:pt x="863" y="841"/>
                    <a:pt x="863" y="841"/>
                  </a:cubicBezTo>
                  <a:cubicBezTo>
                    <a:pt x="917" y="837"/>
                    <a:pt x="917" y="837"/>
                    <a:pt x="917" y="837"/>
                  </a:cubicBezTo>
                  <a:cubicBezTo>
                    <a:pt x="927" y="848"/>
                    <a:pt x="939" y="857"/>
                    <a:pt x="953" y="865"/>
                  </a:cubicBezTo>
                  <a:cubicBezTo>
                    <a:pt x="963" y="918"/>
                    <a:pt x="963" y="918"/>
                    <a:pt x="963" y="918"/>
                  </a:cubicBezTo>
                  <a:cubicBezTo>
                    <a:pt x="1016" y="932"/>
                    <a:pt x="1016" y="932"/>
                    <a:pt x="1016" y="932"/>
                  </a:cubicBezTo>
                  <a:cubicBezTo>
                    <a:pt x="1051" y="891"/>
                    <a:pt x="1051" y="891"/>
                    <a:pt x="1051" y="891"/>
                  </a:cubicBezTo>
                  <a:cubicBezTo>
                    <a:pt x="1067" y="891"/>
                    <a:pt x="1082" y="889"/>
                    <a:pt x="1096" y="885"/>
                  </a:cubicBezTo>
                  <a:cubicBezTo>
                    <a:pt x="1141" y="914"/>
                    <a:pt x="1141" y="914"/>
                    <a:pt x="1141" y="914"/>
                  </a:cubicBezTo>
                  <a:cubicBezTo>
                    <a:pt x="1188" y="886"/>
                    <a:pt x="1188" y="886"/>
                    <a:pt x="1188" y="886"/>
                  </a:cubicBezTo>
                  <a:cubicBezTo>
                    <a:pt x="1185" y="832"/>
                    <a:pt x="1185" y="832"/>
                    <a:pt x="1185" y="832"/>
                  </a:cubicBezTo>
                  <a:cubicBezTo>
                    <a:pt x="1196" y="822"/>
                    <a:pt x="1205" y="809"/>
                    <a:pt x="1213" y="796"/>
                  </a:cubicBezTo>
                  <a:cubicBezTo>
                    <a:pt x="1265" y="784"/>
                    <a:pt x="1265" y="784"/>
                    <a:pt x="1265" y="784"/>
                  </a:cubicBezTo>
                  <a:cubicBezTo>
                    <a:pt x="1279" y="732"/>
                    <a:pt x="1279" y="732"/>
                    <a:pt x="1279" y="732"/>
                  </a:cubicBezTo>
                  <a:cubicBezTo>
                    <a:pt x="1239" y="696"/>
                    <a:pt x="1239" y="696"/>
                    <a:pt x="1239" y="696"/>
                  </a:cubicBezTo>
                  <a:cubicBezTo>
                    <a:pt x="1239" y="681"/>
                    <a:pt x="1237" y="665"/>
                    <a:pt x="1233" y="650"/>
                  </a:cubicBezTo>
                  <a:close/>
                  <a:moveTo>
                    <a:pt x="1127" y="721"/>
                  </a:moveTo>
                  <a:cubicBezTo>
                    <a:pt x="1116" y="764"/>
                    <a:pt x="1072" y="791"/>
                    <a:pt x="1028" y="780"/>
                  </a:cubicBezTo>
                  <a:cubicBezTo>
                    <a:pt x="984" y="768"/>
                    <a:pt x="959" y="723"/>
                    <a:pt x="971" y="679"/>
                  </a:cubicBezTo>
                  <a:cubicBezTo>
                    <a:pt x="982" y="636"/>
                    <a:pt x="1026" y="609"/>
                    <a:pt x="1070" y="621"/>
                  </a:cubicBezTo>
                  <a:cubicBezTo>
                    <a:pt x="1113" y="632"/>
                    <a:pt x="1139" y="676"/>
                    <a:pt x="1127" y="721"/>
                  </a:cubicBezTo>
                  <a:close/>
                </a:path>
              </a:pathLst>
            </a:custGeom>
            <a:solidFill>
              <a:srgbClr val="E5B6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1">
              <a:extLst>
                <a:ext uri="{FF2B5EF4-FFF2-40B4-BE49-F238E27FC236}">
                  <a16:creationId xmlns:a16="http://schemas.microsoft.com/office/drawing/2014/main" id="{B71F7FDD-AC50-45C5-9A5D-24D4BAC397EA}"/>
                </a:ext>
              </a:extLst>
            </p:cNvPr>
            <p:cNvSpPr>
              <a:spLocks noEditPoints="1"/>
            </p:cNvSpPr>
            <p:nvPr/>
          </p:nvSpPr>
          <p:spPr bwMode="auto">
            <a:xfrm>
              <a:off x="550985" y="2341405"/>
              <a:ext cx="507859" cy="509797"/>
            </a:xfrm>
            <a:custGeom>
              <a:avLst/>
              <a:gdLst>
                <a:gd name="T0" fmla="*/ 988 w 1739"/>
                <a:gd name="T1" fmla="*/ 959 h 1740"/>
                <a:gd name="T2" fmla="*/ 1012 w 1739"/>
                <a:gd name="T3" fmla="*/ 698 h 1740"/>
                <a:gd name="T4" fmla="*/ 869 w 1739"/>
                <a:gd name="T5" fmla="*/ 0 h 1740"/>
                <a:gd name="T6" fmla="*/ 885 w 1739"/>
                <a:gd name="T7" fmla="*/ 366 h 1740"/>
                <a:gd name="T8" fmla="*/ 858 w 1739"/>
                <a:gd name="T9" fmla="*/ 339 h 1740"/>
                <a:gd name="T10" fmla="*/ 685 w 1739"/>
                <a:gd name="T11" fmla="*/ 678 h 1740"/>
                <a:gd name="T12" fmla="*/ 827 w 1739"/>
                <a:gd name="T13" fmla="*/ 916 h 1740"/>
                <a:gd name="T14" fmla="*/ 666 w 1739"/>
                <a:gd name="T15" fmla="*/ 955 h 1740"/>
                <a:gd name="T16" fmla="*/ 644 w 1739"/>
                <a:gd name="T17" fmla="*/ 995 h 1740"/>
                <a:gd name="T18" fmla="*/ 602 w 1739"/>
                <a:gd name="T19" fmla="*/ 1060 h 1740"/>
                <a:gd name="T20" fmla="*/ 863 w 1739"/>
                <a:gd name="T21" fmla="*/ 1237 h 1740"/>
                <a:gd name="T22" fmla="*/ 762 w 1739"/>
                <a:gd name="T23" fmla="*/ 1122 h 1740"/>
                <a:gd name="T24" fmla="*/ 661 w 1739"/>
                <a:gd name="T25" fmla="*/ 1040 h 1740"/>
                <a:gd name="T26" fmla="*/ 801 w 1739"/>
                <a:gd name="T27" fmla="*/ 1001 h 1740"/>
                <a:gd name="T28" fmla="*/ 820 w 1739"/>
                <a:gd name="T29" fmla="*/ 516 h 1740"/>
                <a:gd name="T30" fmla="*/ 487 w 1739"/>
                <a:gd name="T31" fmla="*/ 1283 h 1740"/>
                <a:gd name="T32" fmla="*/ 660 w 1739"/>
                <a:gd name="T33" fmla="*/ 1205 h 1740"/>
                <a:gd name="T34" fmla="*/ 501 w 1739"/>
                <a:gd name="T35" fmla="*/ 1216 h 1740"/>
                <a:gd name="T36" fmla="*/ 597 w 1739"/>
                <a:gd name="T37" fmla="*/ 870 h 1740"/>
                <a:gd name="T38" fmla="*/ 727 w 1739"/>
                <a:gd name="T39" fmla="*/ 758 h 1740"/>
                <a:gd name="T40" fmla="*/ 738 w 1739"/>
                <a:gd name="T41" fmla="*/ 716 h 1740"/>
                <a:gd name="T42" fmla="*/ 420 w 1739"/>
                <a:gd name="T43" fmla="*/ 469 h 1740"/>
                <a:gd name="T44" fmla="*/ 695 w 1739"/>
                <a:gd name="T45" fmla="*/ 489 h 1740"/>
                <a:gd name="T46" fmla="*/ 388 w 1739"/>
                <a:gd name="T47" fmla="*/ 687 h 1740"/>
                <a:gd name="T48" fmla="*/ 591 w 1739"/>
                <a:gd name="T49" fmla="*/ 656 h 1740"/>
                <a:gd name="T50" fmla="*/ 354 w 1739"/>
                <a:gd name="T51" fmla="*/ 864 h 1740"/>
                <a:gd name="T52" fmla="*/ 546 w 1739"/>
                <a:gd name="T53" fmla="*/ 884 h 1740"/>
                <a:gd name="T54" fmla="*/ 354 w 1739"/>
                <a:gd name="T55" fmla="*/ 864 h 1740"/>
                <a:gd name="T56" fmla="*/ 576 w 1739"/>
                <a:gd name="T57" fmla="*/ 1106 h 1740"/>
                <a:gd name="T58" fmla="*/ 388 w 1739"/>
                <a:gd name="T59" fmla="*/ 1080 h 1740"/>
                <a:gd name="T60" fmla="*/ 858 w 1739"/>
                <a:gd name="T61" fmla="*/ 1374 h 1740"/>
                <a:gd name="T62" fmla="*/ 885 w 1739"/>
                <a:gd name="T63" fmla="*/ 1401 h 1740"/>
                <a:gd name="T64" fmla="*/ 1012 w 1739"/>
                <a:gd name="T65" fmla="*/ 1152 h 1740"/>
                <a:gd name="T66" fmla="*/ 1124 w 1739"/>
                <a:gd name="T67" fmla="*/ 1009 h 1740"/>
                <a:gd name="T68" fmla="*/ 1078 w 1739"/>
                <a:gd name="T69" fmla="*/ 952 h 1740"/>
                <a:gd name="T70" fmla="*/ 919 w 1739"/>
                <a:gd name="T71" fmla="*/ 869 h 1740"/>
                <a:gd name="T72" fmla="*/ 979 w 1739"/>
                <a:gd name="T73" fmla="*/ 782 h 1740"/>
                <a:gd name="T74" fmla="*/ 1097 w 1739"/>
                <a:gd name="T75" fmla="*/ 920 h 1740"/>
                <a:gd name="T76" fmla="*/ 1108 w 1739"/>
                <a:gd name="T77" fmla="*/ 807 h 1740"/>
                <a:gd name="T78" fmla="*/ 1022 w 1739"/>
                <a:gd name="T79" fmla="*/ 624 h 1740"/>
                <a:gd name="T80" fmla="*/ 991 w 1739"/>
                <a:gd name="T81" fmla="*/ 626 h 1740"/>
                <a:gd name="T82" fmla="*/ 924 w 1739"/>
                <a:gd name="T83" fmla="*/ 517 h 1740"/>
                <a:gd name="T84" fmla="*/ 923 w 1739"/>
                <a:gd name="T85" fmla="*/ 981 h 1740"/>
                <a:gd name="T86" fmla="*/ 1086 w 1739"/>
                <a:gd name="T87" fmla="*/ 1056 h 1740"/>
                <a:gd name="T88" fmla="*/ 990 w 1739"/>
                <a:gd name="T89" fmla="*/ 1120 h 1740"/>
                <a:gd name="T90" fmla="*/ 930 w 1739"/>
                <a:gd name="T91" fmla="*/ 1126 h 1740"/>
                <a:gd name="T92" fmla="*/ 1337 w 1739"/>
                <a:gd name="T93" fmla="*/ 1283 h 1740"/>
                <a:gd name="T94" fmla="*/ 1043 w 1739"/>
                <a:gd name="T95" fmla="*/ 1226 h 1740"/>
                <a:gd name="T96" fmla="*/ 1364 w 1739"/>
                <a:gd name="T97" fmla="*/ 1283 h 1740"/>
                <a:gd name="T98" fmla="*/ 1212 w 1739"/>
                <a:gd name="T99" fmla="*/ 1049 h 1740"/>
                <a:gd name="T100" fmla="*/ 1319 w 1739"/>
                <a:gd name="T101" fmla="*/ 1128 h 1740"/>
                <a:gd name="T102" fmla="*/ 1239 w 1739"/>
                <a:gd name="T103" fmla="*/ 859 h 1740"/>
                <a:gd name="T104" fmla="*/ 1308 w 1739"/>
                <a:gd name="T105" fmla="*/ 891 h 1740"/>
                <a:gd name="T106" fmla="*/ 1177 w 1739"/>
                <a:gd name="T107" fmla="*/ 668 h 1740"/>
                <a:gd name="T108" fmla="*/ 1186 w 1739"/>
                <a:gd name="T109" fmla="*/ 694 h 1740"/>
                <a:gd name="T110" fmla="*/ 1337 w 1739"/>
                <a:gd name="T111" fmla="*/ 464 h 1740"/>
                <a:gd name="T112" fmla="*/ 1038 w 1739"/>
                <a:gd name="T113" fmla="*/ 542 h 1740"/>
                <a:gd name="T114" fmla="*/ 1364 w 1739"/>
                <a:gd name="T115" fmla="*/ 46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39" h="1740">
                  <a:moveTo>
                    <a:pt x="1011" y="1043"/>
                  </a:moveTo>
                  <a:cubicBezTo>
                    <a:pt x="1014" y="1047"/>
                    <a:pt x="1013" y="1054"/>
                    <a:pt x="1008" y="1057"/>
                  </a:cubicBezTo>
                  <a:cubicBezTo>
                    <a:pt x="1007" y="1059"/>
                    <a:pt x="1004" y="1059"/>
                    <a:pt x="1002" y="1059"/>
                  </a:cubicBezTo>
                  <a:cubicBezTo>
                    <a:pt x="999" y="1059"/>
                    <a:pt x="996" y="1058"/>
                    <a:pt x="994" y="1055"/>
                  </a:cubicBezTo>
                  <a:cubicBezTo>
                    <a:pt x="991" y="1051"/>
                    <a:pt x="969" y="1021"/>
                    <a:pt x="963" y="1004"/>
                  </a:cubicBezTo>
                  <a:cubicBezTo>
                    <a:pt x="957" y="986"/>
                    <a:pt x="967" y="955"/>
                    <a:pt x="968" y="952"/>
                  </a:cubicBezTo>
                  <a:cubicBezTo>
                    <a:pt x="970" y="946"/>
                    <a:pt x="976" y="943"/>
                    <a:pt x="982" y="945"/>
                  </a:cubicBezTo>
                  <a:cubicBezTo>
                    <a:pt x="987" y="947"/>
                    <a:pt x="990" y="953"/>
                    <a:pt x="988" y="959"/>
                  </a:cubicBezTo>
                  <a:cubicBezTo>
                    <a:pt x="985" y="970"/>
                    <a:pt x="981" y="989"/>
                    <a:pt x="984" y="997"/>
                  </a:cubicBezTo>
                  <a:cubicBezTo>
                    <a:pt x="988" y="1009"/>
                    <a:pt x="1005" y="1034"/>
                    <a:pt x="1011" y="1043"/>
                  </a:cubicBezTo>
                  <a:close/>
                  <a:moveTo>
                    <a:pt x="932" y="768"/>
                  </a:moveTo>
                  <a:cubicBezTo>
                    <a:pt x="934" y="768"/>
                    <a:pt x="935" y="769"/>
                    <a:pt x="937" y="769"/>
                  </a:cubicBezTo>
                  <a:cubicBezTo>
                    <a:pt x="941" y="769"/>
                    <a:pt x="945" y="766"/>
                    <a:pt x="947" y="763"/>
                  </a:cubicBezTo>
                  <a:cubicBezTo>
                    <a:pt x="952" y="752"/>
                    <a:pt x="966" y="728"/>
                    <a:pt x="977" y="723"/>
                  </a:cubicBezTo>
                  <a:cubicBezTo>
                    <a:pt x="994" y="715"/>
                    <a:pt x="1005" y="711"/>
                    <a:pt x="1006" y="711"/>
                  </a:cubicBezTo>
                  <a:cubicBezTo>
                    <a:pt x="1011" y="710"/>
                    <a:pt x="1014" y="704"/>
                    <a:pt x="1012" y="698"/>
                  </a:cubicBezTo>
                  <a:cubicBezTo>
                    <a:pt x="1010" y="692"/>
                    <a:pt x="1004" y="689"/>
                    <a:pt x="999" y="691"/>
                  </a:cubicBezTo>
                  <a:cubicBezTo>
                    <a:pt x="998" y="691"/>
                    <a:pt x="986" y="695"/>
                    <a:pt x="968" y="704"/>
                  </a:cubicBezTo>
                  <a:cubicBezTo>
                    <a:pt x="947" y="713"/>
                    <a:pt x="929" y="749"/>
                    <a:pt x="927" y="753"/>
                  </a:cubicBezTo>
                  <a:cubicBezTo>
                    <a:pt x="925" y="759"/>
                    <a:pt x="927" y="765"/>
                    <a:pt x="932" y="768"/>
                  </a:cubicBezTo>
                  <a:close/>
                  <a:moveTo>
                    <a:pt x="1739" y="870"/>
                  </a:moveTo>
                  <a:cubicBezTo>
                    <a:pt x="1739" y="1350"/>
                    <a:pt x="1350" y="1740"/>
                    <a:pt x="869" y="1740"/>
                  </a:cubicBezTo>
                  <a:cubicBezTo>
                    <a:pt x="389" y="1740"/>
                    <a:pt x="0" y="1350"/>
                    <a:pt x="0" y="870"/>
                  </a:cubicBezTo>
                  <a:cubicBezTo>
                    <a:pt x="0" y="390"/>
                    <a:pt x="389" y="0"/>
                    <a:pt x="869" y="0"/>
                  </a:cubicBezTo>
                  <a:cubicBezTo>
                    <a:pt x="1350" y="0"/>
                    <a:pt x="1739" y="390"/>
                    <a:pt x="1739" y="870"/>
                  </a:cubicBezTo>
                  <a:close/>
                  <a:moveTo>
                    <a:pt x="835" y="444"/>
                  </a:moveTo>
                  <a:cubicBezTo>
                    <a:pt x="871" y="457"/>
                    <a:pt x="871" y="457"/>
                    <a:pt x="871" y="457"/>
                  </a:cubicBezTo>
                  <a:cubicBezTo>
                    <a:pt x="908" y="444"/>
                    <a:pt x="908" y="444"/>
                    <a:pt x="908" y="444"/>
                  </a:cubicBezTo>
                  <a:cubicBezTo>
                    <a:pt x="908" y="427"/>
                    <a:pt x="908" y="427"/>
                    <a:pt x="908" y="427"/>
                  </a:cubicBezTo>
                  <a:cubicBezTo>
                    <a:pt x="908" y="422"/>
                    <a:pt x="903" y="418"/>
                    <a:pt x="896" y="418"/>
                  </a:cubicBezTo>
                  <a:cubicBezTo>
                    <a:pt x="885" y="418"/>
                    <a:pt x="885" y="418"/>
                    <a:pt x="885" y="418"/>
                  </a:cubicBezTo>
                  <a:cubicBezTo>
                    <a:pt x="885" y="366"/>
                    <a:pt x="885" y="366"/>
                    <a:pt x="885" y="366"/>
                  </a:cubicBezTo>
                  <a:cubicBezTo>
                    <a:pt x="1214" y="366"/>
                    <a:pt x="1214" y="366"/>
                    <a:pt x="1214" y="366"/>
                  </a:cubicBezTo>
                  <a:cubicBezTo>
                    <a:pt x="1214" y="400"/>
                    <a:pt x="1214" y="400"/>
                    <a:pt x="1214" y="400"/>
                  </a:cubicBezTo>
                  <a:cubicBezTo>
                    <a:pt x="1202" y="405"/>
                    <a:pt x="1193" y="418"/>
                    <a:pt x="1193" y="432"/>
                  </a:cubicBezTo>
                  <a:cubicBezTo>
                    <a:pt x="1193" y="451"/>
                    <a:pt x="1209" y="466"/>
                    <a:pt x="1228" y="466"/>
                  </a:cubicBezTo>
                  <a:cubicBezTo>
                    <a:pt x="1247" y="466"/>
                    <a:pt x="1262" y="451"/>
                    <a:pt x="1262" y="432"/>
                  </a:cubicBezTo>
                  <a:cubicBezTo>
                    <a:pt x="1262" y="418"/>
                    <a:pt x="1253" y="405"/>
                    <a:pt x="1241" y="400"/>
                  </a:cubicBezTo>
                  <a:cubicBezTo>
                    <a:pt x="1241" y="339"/>
                    <a:pt x="1241" y="339"/>
                    <a:pt x="1241" y="339"/>
                  </a:cubicBezTo>
                  <a:cubicBezTo>
                    <a:pt x="858" y="339"/>
                    <a:pt x="858" y="339"/>
                    <a:pt x="858" y="339"/>
                  </a:cubicBezTo>
                  <a:cubicBezTo>
                    <a:pt x="858" y="418"/>
                    <a:pt x="858" y="418"/>
                    <a:pt x="858" y="418"/>
                  </a:cubicBezTo>
                  <a:cubicBezTo>
                    <a:pt x="847" y="418"/>
                    <a:pt x="847" y="418"/>
                    <a:pt x="847" y="418"/>
                  </a:cubicBezTo>
                  <a:cubicBezTo>
                    <a:pt x="840" y="418"/>
                    <a:pt x="835" y="422"/>
                    <a:pt x="835" y="427"/>
                  </a:cubicBezTo>
                  <a:lnTo>
                    <a:pt x="835" y="444"/>
                  </a:lnTo>
                  <a:close/>
                  <a:moveTo>
                    <a:pt x="733" y="547"/>
                  </a:moveTo>
                  <a:cubicBezTo>
                    <a:pt x="744" y="558"/>
                    <a:pt x="756" y="574"/>
                    <a:pt x="755" y="594"/>
                  </a:cubicBezTo>
                  <a:cubicBezTo>
                    <a:pt x="754" y="625"/>
                    <a:pt x="735" y="647"/>
                    <a:pt x="703" y="652"/>
                  </a:cubicBezTo>
                  <a:cubicBezTo>
                    <a:pt x="697" y="654"/>
                    <a:pt x="685" y="667"/>
                    <a:pt x="685" y="678"/>
                  </a:cubicBezTo>
                  <a:cubicBezTo>
                    <a:pt x="685" y="681"/>
                    <a:pt x="685" y="689"/>
                    <a:pt x="701" y="691"/>
                  </a:cubicBezTo>
                  <a:cubicBezTo>
                    <a:pt x="716" y="694"/>
                    <a:pt x="728" y="695"/>
                    <a:pt x="738" y="695"/>
                  </a:cubicBezTo>
                  <a:cubicBezTo>
                    <a:pt x="758" y="695"/>
                    <a:pt x="774" y="696"/>
                    <a:pt x="794" y="716"/>
                  </a:cubicBezTo>
                  <a:cubicBezTo>
                    <a:pt x="799" y="721"/>
                    <a:pt x="803" y="725"/>
                    <a:pt x="806" y="728"/>
                  </a:cubicBezTo>
                  <a:cubicBezTo>
                    <a:pt x="822" y="743"/>
                    <a:pt x="824" y="748"/>
                    <a:pt x="824" y="773"/>
                  </a:cubicBezTo>
                  <a:cubicBezTo>
                    <a:pt x="824" y="801"/>
                    <a:pt x="827" y="912"/>
                    <a:pt x="827" y="913"/>
                  </a:cubicBezTo>
                  <a:cubicBezTo>
                    <a:pt x="827" y="914"/>
                    <a:pt x="827" y="914"/>
                    <a:pt x="827" y="914"/>
                  </a:cubicBezTo>
                  <a:cubicBezTo>
                    <a:pt x="827" y="916"/>
                    <a:pt x="827" y="916"/>
                    <a:pt x="827" y="916"/>
                  </a:cubicBezTo>
                  <a:cubicBezTo>
                    <a:pt x="823" y="930"/>
                    <a:pt x="810" y="955"/>
                    <a:pt x="786" y="955"/>
                  </a:cubicBezTo>
                  <a:cubicBezTo>
                    <a:pt x="771" y="955"/>
                    <a:pt x="744" y="949"/>
                    <a:pt x="744" y="909"/>
                  </a:cubicBezTo>
                  <a:cubicBezTo>
                    <a:pt x="744" y="886"/>
                    <a:pt x="744" y="791"/>
                    <a:pt x="744" y="791"/>
                  </a:cubicBezTo>
                  <a:cubicBezTo>
                    <a:pt x="744" y="788"/>
                    <a:pt x="741" y="779"/>
                    <a:pt x="727" y="779"/>
                  </a:cubicBezTo>
                  <a:cubicBezTo>
                    <a:pt x="705" y="779"/>
                    <a:pt x="705" y="783"/>
                    <a:pt x="705" y="794"/>
                  </a:cubicBezTo>
                  <a:cubicBezTo>
                    <a:pt x="705" y="915"/>
                    <a:pt x="705" y="915"/>
                    <a:pt x="705" y="915"/>
                  </a:cubicBezTo>
                  <a:cubicBezTo>
                    <a:pt x="705" y="918"/>
                    <a:pt x="705" y="933"/>
                    <a:pt x="694" y="944"/>
                  </a:cubicBezTo>
                  <a:cubicBezTo>
                    <a:pt x="689" y="949"/>
                    <a:pt x="681" y="955"/>
                    <a:pt x="666" y="955"/>
                  </a:cubicBezTo>
                  <a:cubicBezTo>
                    <a:pt x="654" y="955"/>
                    <a:pt x="644" y="952"/>
                    <a:pt x="637" y="945"/>
                  </a:cubicBezTo>
                  <a:cubicBezTo>
                    <a:pt x="627" y="935"/>
                    <a:pt x="626" y="921"/>
                    <a:pt x="626" y="918"/>
                  </a:cubicBezTo>
                  <a:cubicBezTo>
                    <a:pt x="626" y="915"/>
                    <a:pt x="623" y="891"/>
                    <a:pt x="597" y="891"/>
                  </a:cubicBezTo>
                  <a:cubicBezTo>
                    <a:pt x="589" y="891"/>
                    <a:pt x="581" y="891"/>
                    <a:pt x="573" y="891"/>
                  </a:cubicBezTo>
                  <a:cubicBezTo>
                    <a:pt x="558" y="908"/>
                    <a:pt x="548" y="939"/>
                    <a:pt x="550" y="963"/>
                  </a:cubicBezTo>
                  <a:cubicBezTo>
                    <a:pt x="552" y="988"/>
                    <a:pt x="574" y="1026"/>
                    <a:pt x="591" y="1040"/>
                  </a:cubicBezTo>
                  <a:cubicBezTo>
                    <a:pt x="606" y="1024"/>
                    <a:pt x="625" y="1004"/>
                    <a:pt x="637" y="999"/>
                  </a:cubicBezTo>
                  <a:cubicBezTo>
                    <a:pt x="639" y="998"/>
                    <a:pt x="641" y="997"/>
                    <a:pt x="644" y="995"/>
                  </a:cubicBezTo>
                  <a:cubicBezTo>
                    <a:pt x="662" y="986"/>
                    <a:pt x="688" y="971"/>
                    <a:pt x="736" y="990"/>
                  </a:cubicBezTo>
                  <a:cubicBezTo>
                    <a:pt x="782" y="1008"/>
                    <a:pt x="784" y="1037"/>
                    <a:pt x="784" y="1040"/>
                  </a:cubicBezTo>
                  <a:cubicBezTo>
                    <a:pt x="784" y="1046"/>
                    <a:pt x="780" y="1051"/>
                    <a:pt x="774" y="1051"/>
                  </a:cubicBezTo>
                  <a:cubicBezTo>
                    <a:pt x="768" y="1051"/>
                    <a:pt x="763" y="1046"/>
                    <a:pt x="763" y="1041"/>
                  </a:cubicBezTo>
                  <a:cubicBezTo>
                    <a:pt x="763" y="1040"/>
                    <a:pt x="761" y="1023"/>
                    <a:pt x="728" y="1010"/>
                  </a:cubicBezTo>
                  <a:cubicBezTo>
                    <a:pt x="690" y="995"/>
                    <a:pt x="670" y="1006"/>
                    <a:pt x="655" y="1014"/>
                  </a:cubicBezTo>
                  <a:cubicBezTo>
                    <a:pt x="651" y="1016"/>
                    <a:pt x="648" y="1018"/>
                    <a:pt x="645" y="1019"/>
                  </a:cubicBezTo>
                  <a:cubicBezTo>
                    <a:pt x="638" y="1022"/>
                    <a:pt x="619" y="1041"/>
                    <a:pt x="602" y="1060"/>
                  </a:cubicBezTo>
                  <a:cubicBezTo>
                    <a:pt x="602" y="1085"/>
                    <a:pt x="606" y="1135"/>
                    <a:pt x="622" y="1150"/>
                  </a:cubicBezTo>
                  <a:cubicBezTo>
                    <a:pt x="639" y="1166"/>
                    <a:pt x="676" y="1184"/>
                    <a:pt x="698" y="1193"/>
                  </a:cubicBezTo>
                  <a:cubicBezTo>
                    <a:pt x="715" y="1177"/>
                    <a:pt x="730" y="1162"/>
                    <a:pt x="732" y="1157"/>
                  </a:cubicBezTo>
                  <a:cubicBezTo>
                    <a:pt x="735" y="1152"/>
                    <a:pt x="741" y="1150"/>
                    <a:pt x="747" y="1153"/>
                  </a:cubicBezTo>
                  <a:cubicBezTo>
                    <a:pt x="752" y="1155"/>
                    <a:pt x="754" y="1161"/>
                    <a:pt x="752" y="1167"/>
                  </a:cubicBezTo>
                  <a:cubicBezTo>
                    <a:pt x="748" y="1174"/>
                    <a:pt x="732" y="1190"/>
                    <a:pt x="717" y="1205"/>
                  </a:cubicBezTo>
                  <a:cubicBezTo>
                    <a:pt x="726" y="1218"/>
                    <a:pt x="747" y="1241"/>
                    <a:pt x="782" y="1253"/>
                  </a:cubicBezTo>
                  <a:cubicBezTo>
                    <a:pt x="827" y="1268"/>
                    <a:pt x="863" y="1237"/>
                    <a:pt x="863" y="1237"/>
                  </a:cubicBezTo>
                  <a:cubicBezTo>
                    <a:pt x="863" y="1125"/>
                    <a:pt x="863" y="1125"/>
                    <a:pt x="863" y="1125"/>
                  </a:cubicBezTo>
                  <a:cubicBezTo>
                    <a:pt x="852" y="1124"/>
                    <a:pt x="836" y="1124"/>
                    <a:pt x="819" y="1124"/>
                  </a:cubicBezTo>
                  <a:cubicBezTo>
                    <a:pt x="824" y="1135"/>
                    <a:pt x="829" y="1151"/>
                    <a:pt x="827" y="1163"/>
                  </a:cubicBezTo>
                  <a:cubicBezTo>
                    <a:pt x="824" y="1182"/>
                    <a:pt x="820" y="1206"/>
                    <a:pt x="820" y="1206"/>
                  </a:cubicBezTo>
                  <a:cubicBezTo>
                    <a:pt x="799" y="1203"/>
                    <a:pt x="799" y="1203"/>
                    <a:pt x="799" y="1203"/>
                  </a:cubicBezTo>
                  <a:cubicBezTo>
                    <a:pt x="799" y="1203"/>
                    <a:pt x="803" y="1178"/>
                    <a:pt x="806" y="1160"/>
                  </a:cubicBezTo>
                  <a:cubicBezTo>
                    <a:pt x="808" y="1151"/>
                    <a:pt x="801" y="1134"/>
                    <a:pt x="795" y="1123"/>
                  </a:cubicBezTo>
                  <a:cubicBezTo>
                    <a:pt x="778" y="1123"/>
                    <a:pt x="764" y="1122"/>
                    <a:pt x="762" y="1122"/>
                  </a:cubicBezTo>
                  <a:cubicBezTo>
                    <a:pt x="757" y="1121"/>
                    <a:pt x="733" y="1111"/>
                    <a:pt x="708" y="1095"/>
                  </a:cubicBezTo>
                  <a:cubicBezTo>
                    <a:pt x="695" y="1101"/>
                    <a:pt x="676" y="1111"/>
                    <a:pt x="671" y="1119"/>
                  </a:cubicBezTo>
                  <a:cubicBezTo>
                    <a:pt x="669" y="1123"/>
                    <a:pt x="666" y="1125"/>
                    <a:pt x="662" y="1125"/>
                  </a:cubicBezTo>
                  <a:cubicBezTo>
                    <a:pt x="660" y="1125"/>
                    <a:pt x="659" y="1124"/>
                    <a:pt x="657" y="1124"/>
                  </a:cubicBezTo>
                  <a:cubicBezTo>
                    <a:pt x="652" y="1121"/>
                    <a:pt x="650" y="1115"/>
                    <a:pt x="652" y="1109"/>
                  </a:cubicBezTo>
                  <a:cubicBezTo>
                    <a:pt x="659" y="1097"/>
                    <a:pt x="675" y="1087"/>
                    <a:pt x="688" y="1081"/>
                  </a:cubicBezTo>
                  <a:cubicBezTo>
                    <a:pt x="677" y="1073"/>
                    <a:pt x="667" y="1064"/>
                    <a:pt x="660" y="1055"/>
                  </a:cubicBezTo>
                  <a:cubicBezTo>
                    <a:pt x="656" y="1051"/>
                    <a:pt x="657" y="1044"/>
                    <a:pt x="661" y="1040"/>
                  </a:cubicBezTo>
                  <a:cubicBezTo>
                    <a:pt x="666" y="1037"/>
                    <a:pt x="673" y="1037"/>
                    <a:pt x="676" y="1042"/>
                  </a:cubicBezTo>
                  <a:cubicBezTo>
                    <a:pt x="699" y="1070"/>
                    <a:pt x="756" y="1098"/>
                    <a:pt x="765" y="1101"/>
                  </a:cubicBezTo>
                  <a:cubicBezTo>
                    <a:pt x="772" y="1101"/>
                    <a:pt x="825" y="1103"/>
                    <a:pt x="863" y="1103"/>
                  </a:cubicBezTo>
                  <a:cubicBezTo>
                    <a:pt x="863" y="981"/>
                    <a:pt x="863" y="981"/>
                    <a:pt x="863" y="981"/>
                  </a:cubicBezTo>
                  <a:cubicBezTo>
                    <a:pt x="856" y="981"/>
                    <a:pt x="847" y="981"/>
                    <a:pt x="844" y="981"/>
                  </a:cubicBezTo>
                  <a:cubicBezTo>
                    <a:pt x="840" y="982"/>
                    <a:pt x="827" y="992"/>
                    <a:pt x="816" y="1002"/>
                  </a:cubicBezTo>
                  <a:cubicBezTo>
                    <a:pt x="814" y="1003"/>
                    <a:pt x="812" y="1004"/>
                    <a:pt x="809" y="1004"/>
                  </a:cubicBezTo>
                  <a:cubicBezTo>
                    <a:pt x="806" y="1004"/>
                    <a:pt x="803" y="1003"/>
                    <a:pt x="801" y="1001"/>
                  </a:cubicBezTo>
                  <a:cubicBezTo>
                    <a:pt x="797" y="996"/>
                    <a:pt x="798" y="990"/>
                    <a:pt x="802" y="986"/>
                  </a:cubicBezTo>
                  <a:cubicBezTo>
                    <a:pt x="812" y="977"/>
                    <a:pt x="830" y="962"/>
                    <a:pt x="840" y="960"/>
                  </a:cubicBezTo>
                  <a:cubicBezTo>
                    <a:pt x="846" y="960"/>
                    <a:pt x="856" y="960"/>
                    <a:pt x="863" y="960"/>
                  </a:cubicBezTo>
                  <a:cubicBezTo>
                    <a:pt x="863" y="697"/>
                    <a:pt x="863" y="697"/>
                    <a:pt x="863" y="697"/>
                  </a:cubicBezTo>
                  <a:cubicBezTo>
                    <a:pt x="848" y="692"/>
                    <a:pt x="808" y="675"/>
                    <a:pt x="791" y="621"/>
                  </a:cubicBezTo>
                  <a:cubicBezTo>
                    <a:pt x="781" y="587"/>
                    <a:pt x="795" y="551"/>
                    <a:pt x="803" y="529"/>
                  </a:cubicBezTo>
                  <a:cubicBezTo>
                    <a:pt x="804" y="526"/>
                    <a:pt x="805" y="524"/>
                    <a:pt x="806" y="522"/>
                  </a:cubicBezTo>
                  <a:cubicBezTo>
                    <a:pt x="808" y="516"/>
                    <a:pt x="814" y="514"/>
                    <a:pt x="820" y="516"/>
                  </a:cubicBezTo>
                  <a:cubicBezTo>
                    <a:pt x="825" y="518"/>
                    <a:pt x="828" y="524"/>
                    <a:pt x="826" y="529"/>
                  </a:cubicBezTo>
                  <a:cubicBezTo>
                    <a:pt x="825" y="531"/>
                    <a:pt x="824" y="534"/>
                    <a:pt x="823" y="537"/>
                  </a:cubicBezTo>
                  <a:cubicBezTo>
                    <a:pt x="816" y="556"/>
                    <a:pt x="803" y="588"/>
                    <a:pt x="812" y="615"/>
                  </a:cubicBezTo>
                  <a:cubicBezTo>
                    <a:pt x="823" y="653"/>
                    <a:pt x="849" y="669"/>
                    <a:pt x="863" y="674"/>
                  </a:cubicBezTo>
                  <a:cubicBezTo>
                    <a:pt x="863" y="475"/>
                    <a:pt x="863" y="475"/>
                    <a:pt x="863" y="475"/>
                  </a:cubicBezTo>
                  <a:cubicBezTo>
                    <a:pt x="794" y="463"/>
                    <a:pt x="787" y="476"/>
                    <a:pt x="764" y="493"/>
                  </a:cubicBezTo>
                  <a:cubicBezTo>
                    <a:pt x="746" y="506"/>
                    <a:pt x="735" y="526"/>
                    <a:pt x="733" y="547"/>
                  </a:cubicBezTo>
                  <a:close/>
                  <a:moveTo>
                    <a:pt x="487" y="1283"/>
                  </a:moveTo>
                  <a:cubicBezTo>
                    <a:pt x="487" y="1332"/>
                    <a:pt x="487" y="1332"/>
                    <a:pt x="487" y="1332"/>
                  </a:cubicBezTo>
                  <a:cubicBezTo>
                    <a:pt x="631" y="1332"/>
                    <a:pt x="631" y="1332"/>
                    <a:pt x="631" y="1332"/>
                  </a:cubicBezTo>
                  <a:cubicBezTo>
                    <a:pt x="680" y="1260"/>
                    <a:pt x="680" y="1260"/>
                    <a:pt x="680" y="1260"/>
                  </a:cubicBezTo>
                  <a:cubicBezTo>
                    <a:pt x="686" y="1266"/>
                    <a:pt x="686" y="1266"/>
                    <a:pt x="686" y="1266"/>
                  </a:cubicBezTo>
                  <a:cubicBezTo>
                    <a:pt x="690" y="1271"/>
                    <a:pt x="697" y="1272"/>
                    <a:pt x="700" y="1268"/>
                  </a:cubicBezTo>
                  <a:cubicBezTo>
                    <a:pt x="712" y="1256"/>
                    <a:pt x="712" y="1256"/>
                    <a:pt x="712" y="1256"/>
                  </a:cubicBezTo>
                  <a:cubicBezTo>
                    <a:pt x="696" y="1221"/>
                    <a:pt x="696" y="1221"/>
                    <a:pt x="696" y="1221"/>
                  </a:cubicBezTo>
                  <a:cubicBezTo>
                    <a:pt x="660" y="1205"/>
                    <a:pt x="660" y="1205"/>
                    <a:pt x="660" y="1205"/>
                  </a:cubicBezTo>
                  <a:cubicBezTo>
                    <a:pt x="648" y="1217"/>
                    <a:pt x="648" y="1217"/>
                    <a:pt x="648" y="1217"/>
                  </a:cubicBezTo>
                  <a:cubicBezTo>
                    <a:pt x="645" y="1220"/>
                    <a:pt x="646" y="1226"/>
                    <a:pt x="651" y="1231"/>
                  </a:cubicBezTo>
                  <a:cubicBezTo>
                    <a:pt x="661" y="1241"/>
                    <a:pt x="661" y="1241"/>
                    <a:pt x="661" y="1241"/>
                  </a:cubicBezTo>
                  <a:cubicBezTo>
                    <a:pt x="617" y="1306"/>
                    <a:pt x="617" y="1306"/>
                    <a:pt x="617" y="1306"/>
                  </a:cubicBezTo>
                  <a:cubicBezTo>
                    <a:pt x="514" y="1306"/>
                    <a:pt x="514" y="1306"/>
                    <a:pt x="514" y="1306"/>
                  </a:cubicBezTo>
                  <a:cubicBezTo>
                    <a:pt x="514" y="1283"/>
                    <a:pt x="514" y="1283"/>
                    <a:pt x="514" y="1283"/>
                  </a:cubicBezTo>
                  <a:cubicBezTo>
                    <a:pt x="526" y="1277"/>
                    <a:pt x="535" y="1265"/>
                    <a:pt x="535" y="1251"/>
                  </a:cubicBezTo>
                  <a:cubicBezTo>
                    <a:pt x="535" y="1232"/>
                    <a:pt x="520" y="1216"/>
                    <a:pt x="501" y="1216"/>
                  </a:cubicBezTo>
                  <a:cubicBezTo>
                    <a:pt x="481" y="1216"/>
                    <a:pt x="466" y="1232"/>
                    <a:pt x="466" y="1251"/>
                  </a:cubicBezTo>
                  <a:cubicBezTo>
                    <a:pt x="466" y="1265"/>
                    <a:pt x="475" y="1277"/>
                    <a:pt x="487" y="1283"/>
                  </a:cubicBezTo>
                  <a:close/>
                  <a:moveTo>
                    <a:pt x="720" y="563"/>
                  </a:moveTo>
                  <a:cubicBezTo>
                    <a:pt x="681" y="566"/>
                    <a:pt x="648" y="598"/>
                    <a:pt x="634" y="622"/>
                  </a:cubicBezTo>
                  <a:cubicBezTo>
                    <a:pt x="617" y="648"/>
                    <a:pt x="620" y="684"/>
                    <a:pt x="629" y="714"/>
                  </a:cubicBezTo>
                  <a:cubicBezTo>
                    <a:pt x="585" y="733"/>
                    <a:pt x="563" y="778"/>
                    <a:pt x="562" y="804"/>
                  </a:cubicBezTo>
                  <a:cubicBezTo>
                    <a:pt x="561" y="826"/>
                    <a:pt x="564" y="852"/>
                    <a:pt x="577" y="870"/>
                  </a:cubicBezTo>
                  <a:cubicBezTo>
                    <a:pt x="584" y="870"/>
                    <a:pt x="591" y="870"/>
                    <a:pt x="597" y="870"/>
                  </a:cubicBezTo>
                  <a:cubicBezTo>
                    <a:pt x="638" y="870"/>
                    <a:pt x="647" y="908"/>
                    <a:pt x="647" y="918"/>
                  </a:cubicBezTo>
                  <a:cubicBezTo>
                    <a:pt x="647" y="918"/>
                    <a:pt x="647" y="925"/>
                    <a:pt x="652" y="929"/>
                  </a:cubicBezTo>
                  <a:cubicBezTo>
                    <a:pt x="655" y="932"/>
                    <a:pt x="659" y="934"/>
                    <a:pt x="666" y="934"/>
                  </a:cubicBezTo>
                  <a:cubicBezTo>
                    <a:pt x="672" y="934"/>
                    <a:pt x="676" y="933"/>
                    <a:pt x="679" y="930"/>
                  </a:cubicBezTo>
                  <a:cubicBezTo>
                    <a:pt x="683" y="925"/>
                    <a:pt x="683" y="916"/>
                    <a:pt x="683" y="916"/>
                  </a:cubicBezTo>
                  <a:cubicBezTo>
                    <a:pt x="683" y="915"/>
                    <a:pt x="683" y="915"/>
                    <a:pt x="683" y="915"/>
                  </a:cubicBezTo>
                  <a:cubicBezTo>
                    <a:pt x="683" y="794"/>
                    <a:pt x="683" y="794"/>
                    <a:pt x="683" y="794"/>
                  </a:cubicBezTo>
                  <a:cubicBezTo>
                    <a:pt x="683" y="768"/>
                    <a:pt x="696" y="758"/>
                    <a:pt x="727" y="758"/>
                  </a:cubicBezTo>
                  <a:cubicBezTo>
                    <a:pt x="754" y="758"/>
                    <a:pt x="765" y="777"/>
                    <a:pt x="765" y="791"/>
                  </a:cubicBezTo>
                  <a:cubicBezTo>
                    <a:pt x="765" y="791"/>
                    <a:pt x="765" y="886"/>
                    <a:pt x="765" y="909"/>
                  </a:cubicBezTo>
                  <a:cubicBezTo>
                    <a:pt x="765" y="930"/>
                    <a:pt x="773" y="934"/>
                    <a:pt x="786" y="934"/>
                  </a:cubicBezTo>
                  <a:cubicBezTo>
                    <a:pt x="798" y="934"/>
                    <a:pt x="804" y="917"/>
                    <a:pt x="806" y="912"/>
                  </a:cubicBezTo>
                  <a:cubicBezTo>
                    <a:pt x="805" y="897"/>
                    <a:pt x="803" y="800"/>
                    <a:pt x="803" y="773"/>
                  </a:cubicBezTo>
                  <a:cubicBezTo>
                    <a:pt x="803" y="755"/>
                    <a:pt x="803" y="755"/>
                    <a:pt x="791" y="743"/>
                  </a:cubicBezTo>
                  <a:cubicBezTo>
                    <a:pt x="788" y="740"/>
                    <a:pt x="783" y="736"/>
                    <a:pt x="778" y="731"/>
                  </a:cubicBezTo>
                  <a:cubicBezTo>
                    <a:pt x="765" y="717"/>
                    <a:pt x="756" y="717"/>
                    <a:pt x="738" y="716"/>
                  </a:cubicBezTo>
                  <a:cubicBezTo>
                    <a:pt x="727" y="716"/>
                    <a:pt x="714" y="716"/>
                    <a:pt x="697" y="712"/>
                  </a:cubicBezTo>
                  <a:cubicBezTo>
                    <a:pt x="667" y="707"/>
                    <a:pt x="664" y="687"/>
                    <a:pt x="664" y="678"/>
                  </a:cubicBezTo>
                  <a:cubicBezTo>
                    <a:pt x="664" y="658"/>
                    <a:pt x="681" y="635"/>
                    <a:pt x="699" y="631"/>
                  </a:cubicBezTo>
                  <a:cubicBezTo>
                    <a:pt x="715" y="629"/>
                    <a:pt x="733" y="620"/>
                    <a:pt x="734" y="594"/>
                  </a:cubicBezTo>
                  <a:cubicBezTo>
                    <a:pt x="734" y="582"/>
                    <a:pt x="727" y="571"/>
                    <a:pt x="720" y="563"/>
                  </a:cubicBezTo>
                  <a:close/>
                  <a:moveTo>
                    <a:pt x="354" y="455"/>
                  </a:moveTo>
                  <a:cubicBezTo>
                    <a:pt x="354" y="474"/>
                    <a:pt x="369" y="490"/>
                    <a:pt x="388" y="490"/>
                  </a:cubicBezTo>
                  <a:cubicBezTo>
                    <a:pt x="403" y="490"/>
                    <a:pt x="415" y="481"/>
                    <a:pt x="420" y="469"/>
                  </a:cubicBezTo>
                  <a:cubicBezTo>
                    <a:pt x="613" y="469"/>
                    <a:pt x="613" y="469"/>
                    <a:pt x="613" y="469"/>
                  </a:cubicBezTo>
                  <a:cubicBezTo>
                    <a:pt x="654" y="518"/>
                    <a:pt x="654" y="518"/>
                    <a:pt x="654" y="518"/>
                  </a:cubicBezTo>
                  <a:cubicBezTo>
                    <a:pt x="645" y="527"/>
                    <a:pt x="645" y="527"/>
                    <a:pt x="645" y="527"/>
                  </a:cubicBezTo>
                  <a:cubicBezTo>
                    <a:pt x="641" y="531"/>
                    <a:pt x="640" y="538"/>
                    <a:pt x="643" y="541"/>
                  </a:cubicBezTo>
                  <a:cubicBezTo>
                    <a:pt x="655" y="553"/>
                    <a:pt x="655" y="553"/>
                    <a:pt x="655" y="553"/>
                  </a:cubicBezTo>
                  <a:cubicBezTo>
                    <a:pt x="690" y="537"/>
                    <a:pt x="690" y="537"/>
                    <a:pt x="690" y="537"/>
                  </a:cubicBezTo>
                  <a:cubicBezTo>
                    <a:pt x="707" y="501"/>
                    <a:pt x="707" y="501"/>
                    <a:pt x="707" y="501"/>
                  </a:cubicBezTo>
                  <a:cubicBezTo>
                    <a:pt x="695" y="489"/>
                    <a:pt x="695" y="489"/>
                    <a:pt x="695" y="489"/>
                  </a:cubicBezTo>
                  <a:cubicBezTo>
                    <a:pt x="692" y="486"/>
                    <a:pt x="685" y="487"/>
                    <a:pt x="680" y="492"/>
                  </a:cubicBezTo>
                  <a:cubicBezTo>
                    <a:pt x="673" y="499"/>
                    <a:pt x="673" y="499"/>
                    <a:pt x="673" y="499"/>
                  </a:cubicBezTo>
                  <a:cubicBezTo>
                    <a:pt x="625" y="442"/>
                    <a:pt x="625" y="442"/>
                    <a:pt x="625" y="442"/>
                  </a:cubicBezTo>
                  <a:cubicBezTo>
                    <a:pt x="420" y="442"/>
                    <a:pt x="420" y="442"/>
                    <a:pt x="420" y="442"/>
                  </a:cubicBezTo>
                  <a:cubicBezTo>
                    <a:pt x="415" y="430"/>
                    <a:pt x="403" y="421"/>
                    <a:pt x="388" y="421"/>
                  </a:cubicBezTo>
                  <a:cubicBezTo>
                    <a:pt x="369" y="421"/>
                    <a:pt x="354" y="436"/>
                    <a:pt x="354" y="455"/>
                  </a:cubicBezTo>
                  <a:close/>
                  <a:moveTo>
                    <a:pt x="354" y="653"/>
                  </a:moveTo>
                  <a:cubicBezTo>
                    <a:pt x="354" y="672"/>
                    <a:pt x="369" y="687"/>
                    <a:pt x="388" y="687"/>
                  </a:cubicBezTo>
                  <a:cubicBezTo>
                    <a:pt x="403" y="687"/>
                    <a:pt x="415" y="678"/>
                    <a:pt x="420" y="666"/>
                  </a:cubicBezTo>
                  <a:cubicBezTo>
                    <a:pt x="483" y="666"/>
                    <a:pt x="483" y="666"/>
                    <a:pt x="483" y="666"/>
                  </a:cubicBezTo>
                  <a:cubicBezTo>
                    <a:pt x="550" y="695"/>
                    <a:pt x="550" y="695"/>
                    <a:pt x="550" y="695"/>
                  </a:cubicBezTo>
                  <a:cubicBezTo>
                    <a:pt x="547" y="706"/>
                    <a:pt x="547" y="706"/>
                    <a:pt x="547" y="706"/>
                  </a:cubicBezTo>
                  <a:cubicBezTo>
                    <a:pt x="544" y="712"/>
                    <a:pt x="546" y="719"/>
                    <a:pt x="551" y="720"/>
                  </a:cubicBezTo>
                  <a:cubicBezTo>
                    <a:pt x="567" y="726"/>
                    <a:pt x="567" y="726"/>
                    <a:pt x="567" y="726"/>
                  </a:cubicBezTo>
                  <a:cubicBezTo>
                    <a:pt x="591" y="695"/>
                    <a:pt x="591" y="695"/>
                    <a:pt x="591" y="695"/>
                  </a:cubicBezTo>
                  <a:cubicBezTo>
                    <a:pt x="591" y="656"/>
                    <a:pt x="591" y="656"/>
                    <a:pt x="591" y="656"/>
                  </a:cubicBezTo>
                  <a:cubicBezTo>
                    <a:pt x="575" y="651"/>
                    <a:pt x="575" y="651"/>
                    <a:pt x="575" y="651"/>
                  </a:cubicBezTo>
                  <a:cubicBezTo>
                    <a:pt x="570" y="649"/>
                    <a:pt x="565" y="653"/>
                    <a:pt x="563" y="659"/>
                  </a:cubicBezTo>
                  <a:cubicBezTo>
                    <a:pt x="559" y="670"/>
                    <a:pt x="559" y="670"/>
                    <a:pt x="559" y="670"/>
                  </a:cubicBezTo>
                  <a:cubicBezTo>
                    <a:pt x="488" y="639"/>
                    <a:pt x="488" y="639"/>
                    <a:pt x="488" y="639"/>
                  </a:cubicBezTo>
                  <a:cubicBezTo>
                    <a:pt x="420" y="639"/>
                    <a:pt x="420" y="639"/>
                    <a:pt x="420" y="639"/>
                  </a:cubicBezTo>
                  <a:cubicBezTo>
                    <a:pt x="415" y="627"/>
                    <a:pt x="403" y="618"/>
                    <a:pt x="388" y="618"/>
                  </a:cubicBezTo>
                  <a:cubicBezTo>
                    <a:pt x="369" y="618"/>
                    <a:pt x="354" y="634"/>
                    <a:pt x="354" y="653"/>
                  </a:cubicBezTo>
                  <a:close/>
                  <a:moveTo>
                    <a:pt x="354" y="864"/>
                  </a:moveTo>
                  <a:cubicBezTo>
                    <a:pt x="354" y="884"/>
                    <a:pt x="369" y="899"/>
                    <a:pt x="388" y="899"/>
                  </a:cubicBezTo>
                  <a:cubicBezTo>
                    <a:pt x="400" y="899"/>
                    <a:pt x="410" y="893"/>
                    <a:pt x="416" y="885"/>
                  </a:cubicBezTo>
                  <a:cubicBezTo>
                    <a:pt x="428" y="887"/>
                    <a:pt x="428" y="887"/>
                    <a:pt x="428" y="887"/>
                  </a:cubicBezTo>
                  <a:cubicBezTo>
                    <a:pt x="507" y="895"/>
                    <a:pt x="507" y="895"/>
                    <a:pt x="507" y="895"/>
                  </a:cubicBezTo>
                  <a:cubicBezTo>
                    <a:pt x="507" y="909"/>
                    <a:pt x="507" y="909"/>
                    <a:pt x="507" y="909"/>
                  </a:cubicBezTo>
                  <a:cubicBezTo>
                    <a:pt x="507" y="915"/>
                    <a:pt x="511" y="921"/>
                    <a:pt x="515" y="921"/>
                  </a:cubicBezTo>
                  <a:cubicBezTo>
                    <a:pt x="532" y="921"/>
                    <a:pt x="532" y="921"/>
                    <a:pt x="532" y="921"/>
                  </a:cubicBezTo>
                  <a:cubicBezTo>
                    <a:pt x="546" y="884"/>
                    <a:pt x="546" y="884"/>
                    <a:pt x="546" y="884"/>
                  </a:cubicBezTo>
                  <a:cubicBezTo>
                    <a:pt x="532" y="847"/>
                    <a:pt x="532" y="847"/>
                    <a:pt x="532" y="847"/>
                  </a:cubicBezTo>
                  <a:cubicBezTo>
                    <a:pt x="515" y="847"/>
                    <a:pt x="515" y="847"/>
                    <a:pt x="515" y="847"/>
                  </a:cubicBezTo>
                  <a:cubicBezTo>
                    <a:pt x="511" y="847"/>
                    <a:pt x="507" y="852"/>
                    <a:pt x="507" y="859"/>
                  </a:cubicBezTo>
                  <a:cubicBezTo>
                    <a:pt x="507" y="868"/>
                    <a:pt x="507" y="868"/>
                    <a:pt x="507" y="868"/>
                  </a:cubicBezTo>
                  <a:cubicBezTo>
                    <a:pt x="433" y="861"/>
                    <a:pt x="433" y="861"/>
                    <a:pt x="433" y="861"/>
                  </a:cubicBezTo>
                  <a:cubicBezTo>
                    <a:pt x="422" y="859"/>
                    <a:pt x="422" y="859"/>
                    <a:pt x="422" y="859"/>
                  </a:cubicBezTo>
                  <a:cubicBezTo>
                    <a:pt x="420" y="842"/>
                    <a:pt x="406" y="830"/>
                    <a:pt x="388" y="830"/>
                  </a:cubicBezTo>
                  <a:cubicBezTo>
                    <a:pt x="369" y="830"/>
                    <a:pt x="354" y="845"/>
                    <a:pt x="354" y="864"/>
                  </a:cubicBezTo>
                  <a:close/>
                  <a:moveTo>
                    <a:pt x="354" y="1114"/>
                  </a:moveTo>
                  <a:cubicBezTo>
                    <a:pt x="354" y="1133"/>
                    <a:pt x="369" y="1149"/>
                    <a:pt x="388" y="1149"/>
                  </a:cubicBezTo>
                  <a:cubicBezTo>
                    <a:pt x="403" y="1149"/>
                    <a:pt x="415" y="1140"/>
                    <a:pt x="420" y="1128"/>
                  </a:cubicBezTo>
                  <a:cubicBezTo>
                    <a:pt x="469" y="1129"/>
                    <a:pt x="469" y="1129"/>
                    <a:pt x="469" y="1129"/>
                  </a:cubicBezTo>
                  <a:cubicBezTo>
                    <a:pt x="542" y="1095"/>
                    <a:pt x="542" y="1095"/>
                    <a:pt x="542" y="1095"/>
                  </a:cubicBezTo>
                  <a:cubicBezTo>
                    <a:pt x="548" y="1107"/>
                    <a:pt x="548" y="1107"/>
                    <a:pt x="548" y="1107"/>
                  </a:cubicBezTo>
                  <a:cubicBezTo>
                    <a:pt x="551" y="1112"/>
                    <a:pt x="556" y="1116"/>
                    <a:pt x="561" y="1114"/>
                  </a:cubicBezTo>
                  <a:cubicBezTo>
                    <a:pt x="576" y="1106"/>
                    <a:pt x="576" y="1106"/>
                    <a:pt x="576" y="1106"/>
                  </a:cubicBezTo>
                  <a:cubicBezTo>
                    <a:pt x="572" y="1067"/>
                    <a:pt x="572" y="1067"/>
                    <a:pt x="572" y="1067"/>
                  </a:cubicBezTo>
                  <a:cubicBezTo>
                    <a:pt x="544" y="1040"/>
                    <a:pt x="544" y="1040"/>
                    <a:pt x="544" y="1040"/>
                  </a:cubicBezTo>
                  <a:cubicBezTo>
                    <a:pt x="529" y="1048"/>
                    <a:pt x="529" y="1048"/>
                    <a:pt x="529" y="1048"/>
                  </a:cubicBezTo>
                  <a:cubicBezTo>
                    <a:pt x="524" y="1050"/>
                    <a:pt x="523" y="1056"/>
                    <a:pt x="526" y="1062"/>
                  </a:cubicBezTo>
                  <a:cubicBezTo>
                    <a:pt x="531" y="1071"/>
                    <a:pt x="531" y="1071"/>
                    <a:pt x="531" y="1071"/>
                  </a:cubicBezTo>
                  <a:cubicBezTo>
                    <a:pt x="463" y="1102"/>
                    <a:pt x="463" y="1102"/>
                    <a:pt x="463" y="1102"/>
                  </a:cubicBezTo>
                  <a:cubicBezTo>
                    <a:pt x="421" y="1101"/>
                    <a:pt x="421" y="1101"/>
                    <a:pt x="421" y="1101"/>
                  </a:cubicBezTo>
                  <a:cubicBezTo>
                    <a:pt x="415" y="1089"/>
                    <a:pt x="403" y="1080"/>
                    <a:pt x="388" y="1080"/>
                  </a:cubicBezTo>
                  <a:cubicBezTo>
                    <a:pt x="369" y="1080"/>
                    <a:pt x="354" y="1095"/>
                    <a:pt x="354" y="1114"/>
                  </a:cubicBezTo>
                  <a:close/>
                  <a:moveTo>
                    <a:pt x="908" y="1288"/>
                  </a:moveTo>
                  <a:cubicBezTo>
                    <a:pt x="871" y="1274"/>
                    <a:pt x="871" y="1274"/>
                    <a:pt x="871" y="1274"/>
                  </a:cubicBezTo>
                  <a:cubicBezTo>
                    <a:pt x="835" y="1288"/>
                    <a:pt x="835" y="1288"/>
                    <a:pt x="835" y="1288"/>
                  </a:cubicBezTo>
                  <a:cubicBezTo>
                    <a:pt x="835" y="1305"/>
                    <a:pt x="835" y="1305"/>
                    <a:pt x="835" y="1305"/>
                  </a:cubicBezTo>
                  <a:cubicBezTo>
                    <a:pt x="835" y="1309"/>
                    <a:pt x="840" y="1313"/>
                    <a:pt x="847" y="1313"/>
                  </a:cubicBezTo>
                  <a:cubicBezTo>
                    <a:pt x="858" y="1313"/>
                    <a:pt x="858" y="1313"/>
                    <a:pt x="858" y="1313"/>
                  </a:cubicBezTo>
                  <a:cubicBezTo>
                    <a:pt x="858" y="1374"/>
                    <a:pt x="858" y="1374"/>
                    <a:pt x="858" y="1374"/>
                  </a:cubicBezTo>
                  <a:cubicBezTo>
                    <a:pt x="402" y="1374"/>
                    <a:pt x="402" y="1374"/>
                    <a:pt x="402" y="1374"/>
                  </a:cubicBezTo>
                  <a:cubicBezTo>
                    <a:pt x="402" y="1283"/>
                    <a:pt x="402" y="1283"/>
                    <a:pt x="402" y="1283"/>
                  </a:cubicBezTo>
                  <a:cubicBezTo>
                    <a:pt x="414" y="1277"/>
                    <a:pt x="423" y="1265"/>
                    <a:pt x="423" y="1251"/>
                  </a:cubicBezTo>
                  <a:cubicBezTo>
                    <a:pt x="423" y="1232"/>
                    <a:pt x="408" y="1216"/>
                    <a:pt x="388" y="1216"/>
                  </a:cubicBezTo>
                  <a:cubicBezTo>
                    <a:pt x="369" y="1216"/>
                    <a:pt x="354" y="1232"/>
                    <a:pt x="354" y="1251"/>
                  </a:cubicBezTo>
                  <a:cubicBezTo>
                    <a:pt x="354" y="1265"/>
                    <a:pt x="363" y="1277"/>
                    <a:pt x="375" y="1283"/>
                  </a:cubicBezTo>
                  <a:cubicBezTo>
                    <a:pt x="375" y="1401"/>
                    <a:pt x="375" y="1401"/>
                    <a:pt x="375" y="1401"/>
                  </a:cubicBezTo>
                  <a:cubicBezTo>
                    <a:pt x="885" y="1401"/>
                    <a:pt x="885" y="1401"/>
                    <a:pt x="885" y="1401"/>
                  </a:cubicBezTo>
                  <a:cubicBezTo>
                    <a:pt x="885" y="1313"/>
                    <a:pt x="885" y="1313"/>
                    <a:pt x="885" y="1313"/>
                  </a:cubicBezTo>
                  <a:cubicBezTo>
                    <a:pt x="896" y="1313"/>
                    <a:pt x="896" y="1313"/>
                    <a:pt x="896" y="1313"/>
                  </a:cubicBezTo>
                  <a:cubicBezTo>
                    <a:pt x="903" y="1313"/>
                    <a:pt x="908" y="1309"/>
                    <a:pt x="908" y="1305"/>
                  </a:cubicBezTo>
                  <a:lnTo>
                    <a:pt x="908" y="1288"/>
                  </a:lnTo>
                  <a:close/>
                  <a:moveTo>
                    <a:pt x="1027" y="1206"/>
                  </a:moveTo>
                  <a:cubicBezTo>
                    <a:pt x="1003" y="1188"/>
                    <a:pt x="993" y="1161"/>
                    <a:pt x="992" y="1160"/>
                  </a:cubicBezTo>
                  <a:cubicBezTo>
                    <a:pt x="990" y="1154"/>
                    <a:pt x="993" y="1148"/>
                    <a:pt x="999" y="1146"/>
                  </a:cubicBezTo>
                  <a:cubicBezTo>
                    <a:pt x="1004" y="1144"/>
                    <a:pt x="1010" y="1147"/>
                    <a:pt x="1012" y="1152"/>
                  </a:cubicBezTo>
                  <a:cubicBezTo>
                    <a:pt x="1012" y="1153"/>
                    <a:pt x="1023" y="1180"/>
                    <a:pt x="1045" y="1193"/>
                  </a:cubicBezTo>
                  <a:cubicBezTo>
                    <a:pt x="1068" y="1185"/>
                    <a:pt x="1105" y="1166"/>
                    <a:pt x="1122" y="1150"/>
                  </a:cubicBezTo>
                  <a:cubicBezTo>
                    <a:pt x="1138" y="1135"/>
                    <a:pt x="1142" y="1088"/>
                    <a:pt x="1142" y="1062"/>
                  </a:cubicBezTo>
                  <a:cubicBezTo>
                    <a:pt x="1128" y="1047"/>
                    <a:pt x="1113" y="1030"/>
                    <a:pt x="1107" y="1023"/>
                  </a:cubicBezTo>
                  <a:cubicBezTo>
                    <a:pt x="1101" y="1015"/>
                    <a:pt x="1075" y="1007"/>
                    <a:pt x="1060" y="1004"/>
                  </a:cubicBezTo>
                  <a:cubicBezTo>
                    <a:pt x="1054" y="1003"/>
                    <a:pt x="1050" y="997"/>
                    <a:pt x="1051" y="992"/>
                  </a:cubicBezTo>
                  <a:cubicBezTo>
                    <a:pt x="1052" y="986"/>
                    <a:pt x="1058" y="982"/>
                    <a:pt x="1064" y="983"/>
                  </a:cubicBezTo>
                  <a:cubicBezTo>
                    <a:pt x="1071" y="985"/>
                    <a:pt x="1110" y="992"/>
                    <a:pt x="1124" y="1009"/>
                  </a:cubicBezTo>
                  <a:cubicBezTo>
                    <a:pt x="1129" y="1015"/>
                    <a:pt x="1140" y="1028"/>
                    <a:pt x="1152" y="1041"/>
                  </a:cubicBezTo>
                  <a:cubicBezTo>
                    <a:pt x="1169" y="1028"/>
                    <a:pt x="1192" y="989"/>
                    <a:pt x="1194" y="963"/>
                  </a:cubicBezTo>
                  <a:cubicBezTo>
                    <a:pt x="1196" y="937"/>
                    <a:pt x="1184" y="904"/>
                    <a:pt x="1168" y="888"/>
                  </a:cubicBezTo>
                  <a:cubicBezTo>
                    <a:pt x="1160" y="889"/>
                    <a:pt x="1151" y="889"/>
                    <a:pt x="1140" y="890"/>
                  </a:cubicBezTo>
                  <a:cubicBezTo>
                    <a:pt x="1121" y="891"/>
                    <a:pt x="1119" y="903"/>
                    <a:pt x="1118" y="917"/>
                  </a:cubicBezTo>
                  <a:cubicBezTo>
                    <a:pt x="1118" y="919"/>
                    <a:pt x="1118" y="920"/>
                    <a:pt x="1118" y="921"/>
                  </a:cubicBezTo>
                  <a:cubicBezTo>
                    <a:pt x="1118" y="922"/>
                    <a:pt x="1118" y="923"/>
                    <a:pt x="1118" y="924"/>
                  </a:cubicBezTo>
                  <a:cubicBezTo>
                    <a:pt x="1118" y="938"/>
                    <a:pt x="1113" y="952"/>
                    <a:pt x="1078" y="952"/>
                  </a:cubicBezTo>
                  <a:cubicBezTo>
                    <a:pt x="1063" y="952"/>
                    <a:pt x="1053" y="946"/>
                    <a:pt x="1048" y="940"/>
                  </a:cubicBezTo>
                  <a:cubicBezTo>
                    <a:pt x="1037" y="929"/>
                    <a:pt x="1037" y="913"/>
                    <a:pt x="1038" y="910"/>
                  </a:cubicBezTo>
                  <a:cubicBezTo>
                    <a:pt x="1038" y="793"/>
                    <a:pt x="1038" y="793"/>
                    <a:pt x="1038" y="793"/>
                  </a:cubicBezTo>
                  <a:cubicBezTo>
                    <a:pt x="1038" y="782"/>
                    <a:pt x="1031" y="775"/>
                    <a:pt x="1020" y="775"/>
                  </a:cubicBezTo>
                  <a:cubicBezTo>
                    <a:pt x="1012" y="775"/>
                    <a:pt x="1004" y="783"/>
                    <a:pt x="1000" y="788"/>
                  </a:cubicBezTo>
                  <a:cubicBezTo>
                    <a:pt x="1000" y="868"/>
                    <a:pt x="1000" y="868"/>
                    <a:pt x="1000" y="868"/>
                  </a:cubicBezTo>
                  <a:cubicBezTo>
                    <a:pt x="1000" y="894"/>
                    <a:pt x="985" y="910"/>
                    <a:pt x="958" y="910"/>
                  </a:cubicBezTo>
                  <a:cubicBezTo>
                    <a:pt x="931" y="910"/>
                    <a:pt x="921" y="883"/>
                    <a:pt x="919" y="869"/>
                  </a:cubicBezTo>
                  <a:cubicBezTo>
                    <a:pt x="919" y="867"/>
                    <a:pt x="919" y="867"/>
                    <a:pt x="919" y="867"/>
                  </a:cubicBezTo>
                  <a:cubicBezTo>
                    <a:pt x="919" y="796"/>
                    <a:pt x="919" y="796"/>
                    <a:pt x="919" y="796"/>
                  </a:cubicBezTo>
                  <a:cubicBezTo>
                    <a:pt x="919" y="790"/>
                    <a:pt x="924" y="785"/>
                    <a:pt x="930" y="785"/>
                  </a:cubicBezTo>
                  <a:cubicBezTo>
                    <a:pt x="935" y="785"/>
                    <a:pt x="940" y="790"/>
                    <a:pt x="940" y="796"/>
                  </a:cubicBezTo>
                  <a:cubicBezTo>
                    <a:pt x="940" y="867"/>
                    <a:pt x="940" y="867"/>
                    <a:pt x="940" y="867"/>
                  </a:cubicBezTo>
                  <a:cubicBezTo>
                    <a:pt x="941" y="870"/>
                    <a:pt x="944" y="888"/>
                    <a:pt x="958" y="888"/>
                  </a:cubicBezTo>
                  <a:cubicBezTo>
                    <a:pt x="973" y="888"/>
                    <a:pt x="979" y="883"/>
                    <a:pt x="979" y="868"/>
                  </a:cubicBezTo>
                  <a:cubicBezTo>
                    <a:pt x="979" y="782"/>
                    <a:pt x="979" y="782"/>
                    <a:pt x="979" y="782"/>
                  </a:cubicBezTo>
                  <a:cubicBezTo>
                    <a:pt x="981" y="779"/>
                    <a:pt x="981" y="779"/>
                    <a:pt x="981" y="779"/>
                  </a:cubicBezTo>
                  <a:cubicBezTo>
                    <a:pt x="982" y="776"/>
                    <a:pt x="997" y="754"/>
                    <a:pt x="1020" y="754"/>
                  </a:cubicBezTo>
                  <a:cubicBezTo>
                    <a:pt x="1043" y="754"/>
                    <a:pt x="1059" y="770"/>
                    <a:pt x="1059" y="793"/>
                  </a:cubicBezTo>
                  <a:cubicBezTo>
                    <a:pt x="1059" y="911"/>
                    <a:pt x="1059" y="911"/>
                    <a:pt x="1059" y="911"/>
                  </a:cubicBezTo>
                  <a:cubicBezTo>
                    <a:pt x="1059" y="911"/>
                    <a:pt x="1058" y="920"/>
                    <a:pt x="1064" y="926"/>
                  </a:cubicBezTo>
                  <a:cubicBezTo>
                    <a:pt x="1067" y="929"/>
                    <a:pt x="1072" y="931"/>
                    <a:pt x="1078" y="931"/>
                  </a:cubicBezTo>
                  <a:cubicBezTo>
                    <a:pt x="1096" y="931"/>
                    <a:pt x="1097" y="928"/>
                    <a:pt x="1097" y="923"/>
                  </a:cubicBezTo>
                  <a:cubicBezTo>
                    <a:pt x="1097" y="922"/>
                    <a:pt x="1097" y="921"/>
                    <a:pt x="1097" y="920"/>
                  </a:cubicBezTo>
                  <a:cubicBezTo>
                    <a:pt x="1097" y="919"/>
                    <a:pt x="1097" y="918"/>
                    <a:pt x="1097" y="917"/>
                  </a:cubicBezTo>
                  <a:cubicBezTo>
                    <a:pt x="1098" y="886"/>
                    <a:pt x="1112" y="870"/>
                    <a:pt x="1139" y="869"/>
                  </a:cubicBezTo>
                  <a:cubicBezTo>
                    <a:pt x="1150" y="868"/>
                    <a:pt x="1161" y="867"/>
                    <a:pt x="1169" y="867"/>
                  </a:cubicBezTo>
                  <a:cubicBezTo>
                    <a:pt x="1180" y="849"/>
                    <a:pt x="1183" y="825"/>
                    <a:pt x="1182" y="804"/>
                  </a:cubicBezTo>
                  <a:cubicBezTo>
                    <a:pt x="1181" y="780"/>
                    <a:pt x="1162" y="740"/>
                    <a:pt x="1125" y="719"/>
                  </a:cubicBezTo>
                  <a:cubicBezTo>
                    <a:pt x="1119" y="732"/>
                    <a:pt x="1118" y="773"/>
                    <a:pt x="1118" y="796"/>
                  </a:cubicBezTo>
                  <a:cubicBezTo>
                    <a:pt x="1118" y="802"/>
                    <a:pt x="1114" y="807"/>
                    <a:pt x="1108" y="807"/>
                  </a:cubicBezTo>
                  <a:cubicBezTo>
                    <a:pt x="1108" y="807"/>
                    <a:pt x="1108" y="807"/>
                    <a:pt x="1108" y="807"/>
                  </a:cubicBezTo>
                  <a:cubicBezTo>
                    <a:pt x="1102" y="807"/>
                    <a:pt x="1097" y="802"/>
                    <a:pt x="1097" y="796"/>
                  </a:cubicBezTo>
                  <a:cubicBezTo>
                    <a:pt x="1097" y="790"/>
                    <a:pt x="1096" y="731"/>
                    <a:pt x="1105" y="709"/>
                  </a:cubicBezTo>
                  <a:cubicBezTo>
                    <a:pt x="1110" y="700"/>
                    <a:pt x="1115" y="694"/>
                    <a:pt x="1121" y="689"/>
                  </a:cubicBezTo>
                  <a:cubicBezTo>
                    <a:pt x="1124" y="666"/>
                    <a:pt x="1122" y="641"/>
                    <a:pt x="1110" y="622"/>
                  </a:cubicBezTo>
                  <a:cubicBezTo>
                    <a:pt x="1096" y="598"/>
                    <a:pt x="1063" y="565"/>
                    <a:pt x="1024" y="563"/>
                  </a:cubicBezTo>
                  <a:cubicBezTo>
                    <a:pt x="1019" y="571"/>
                    <a:pt x="1014" y="578"/>
                    <a:pt x="1012" y="583"/>
                  </a:cubicBezTo>
                  <a:cubicBezTo>
                    <a:pt x="1007" y="591"/>
                    <a:pt x="1005" y="607"/>
                    <a:pt x="1010" y="616"/>
                  </a:cubicBezTo>
                  <a:cubicBezTo>
                    <a:pt x="1012" y="621"/>
                    <a:pt x="1016" y="623"/>
                    <a:pt x="1022" y="624"/>
                  </a:cubicBezTo>
                  <a:cubicBezTo>
                    <a:pt x="1073" y="628"/>
                    <a:pt x="1078" y="658"/>
                    <a:pt x="1078" y="670"/>
                  </a:cubicBezTo>
                  <a:cubicBezTo>
                    <a:pt x="1078" y="693"/>
                    <a:pt x="1054" y="705"/>
                    <a:pt x="1040" y="709"/>
                  </a:cubicBezTo>
                  <a:cubicBezTo>
                    <a:pt x="1039" y="709"/>
                    <a:pt x="1038" y="709"/>
                    <a:pt x="1037" y="709"/>
                  </a:cubicBezTo>
                  <a:cubicBezTo>
                    <a:pt x="1033" y="709"/>
                    <a:pt x="1028" y="706"/>
                    <a:pt x="1027" y="701"/>
                  </a:cubicBezTo>
                  <a:cubicBezTo>
                    <a:pt x="1026" y="696"/>
                    <a:pt x="1029" y="690"/>
                    <a:pt x="1035" y="688"/>
                  </a:cubicBezTo>
                  <a:cubicBezTo>
                    <a:pt x="1040" y="687"/>
                    <a:pt x="1057" y="680"/>
                    <a:pt x="1057" y="670"/>
                  </a:cubicBezTo>
                  <a:cubicBezTo>
                    <a:pt x="1057" y="656"/>
                    <a:pt x="1045" y="647"/>
                    <a:pt x="1020" y="645"/>
                  </a:cubicBezTo>
                  <a:cubicBezTo>
                    <a:pt x="1007" y="644"/>
                    <a:pt x="997" y="637"/>
                    <a:pt x="991" y="626"/>
                  </a:cubicBezTo>
                  <a:cubicBezTo>
                    <a:pt x="982" y="609"/>
                    <a:pt x="985" y="586"/>
                    <a:pt x="993" y="572"/>
                  </a:cubicBezTo>
                  <a:cubicBezTo>
                    <a:pt x="997" y="565"/>
                    <a:pt x="1004" y="555"/>
                    <a:pt x="1011" y="546"/>
                  </a:cubicBezTo>
                  <a:cubicBezTo>
                    <a:pt x="1008" y="526"/>
                    <a:pt x="998" y="506"/>
                    <a:pt x="980" y="493"/>
                  </a:cubicBezTo>
                  <a:cubicBezTo>
                    <a:pt x="957" y="476"/>
                    <a:pt x="950" y="463"/>
                    <a:pt x="881" y="475"/>
                  </a:cubicBezTo>
                  <a:cubicBezTo>
                    <a:pt x="881" y="673"/>
                    <a:pt x="881" y="673"/>
                    <a:pt x="881" y="673"/>
                  </a:cubicBezTo>
                  <a:cubicBezTo>
                    <a:pt x="900" y="663"/>
                    <a:pt x="927" y="646"/>
                    <a:pt x="931" y="625"/>
                  </a:cubicBezTo>
                  <a:cubicBezTo>
                    <a:pt x="939" y="587"/>
                    <a:pt x="935" y="549"/>
                    <a:pt x="922" y="532"/>
                  </a:cubicBezTo>
                  <a:cubicBezTo>
                    <a:pt x="919" y="527"/>
                    <a:pt x="920" y="521"/>
                    <a:pt x="924" y="517"/>
                  </a:cubicBezTo>
                  <a:cubicBezTo>
                    <a:pt x="929" y="513"/>
                    <a:pt x="936" y="514"/>
                    <a:pt x="939" y="519"/>
                  </a:cubicBezTo>
                  <a:cubicBezTo>
                    <a:pt x="956" y="541"/>
                    <a:pt x="961" y="585"/>
                    <a:pt x="952" y="629"/>
                  </a:cubicBezTo>
                  <a:cubicBezTo>
                    <a:pt x="944" y="666"/>
                    <a:pt x="897" y="689"/>
                    <a:pt x="881" y="696"/>
                  </a:cubicBezTo>
                  <a:cubicBezTo>
                    <a:pt x="881" y="960"/>
                    <a:pt x="881" y="960"/>
                    <a:pt x="881" y="960"/>
                  </a:cubicBezTo>
                  <a:cubicBezTo>
                    <a:pt x="923" y="960"/>
                    <a:pt x="923" y="960"/>
                    <a:pt x="923" y="960"/>
                  </a:cubicBezTo>
                  <a:cubicBezTo>
                    <a:pt x="923" y="960"/>
                    <a:pt x="923" y="960"/>
                    <a:pt x="923" y="960"/>
                  </a:cubicBezTo>
                  <a:cubicBezTo>
                    <a:pt x="929" y="960"/>
                    <a:pt x="934" y="964"/>
                    <a:pt x="934" y="970"/>
                  </a:cubicBezTo>
                  <a:cubicBezTo>
                    <a:pt x="934" y="976"/>
                    <a:pt x="929" y="981"/>
                    <a:pt x="923" y="981"/>
                  </a:cubicBezTo>
                  <a:cubicBezTo>
                    <a:pt x="881" y="981"/>
                    <a:pt x="881" y="981"/>
                    <a:pt x="881" y="981"/>
                  </a:cubicBezTo>
                  <a:cubicBezTo>
                    <a:pt x="881" y="1104"/>
                    <a:pt x="881" y="1104"/>
                    <a:pt x="881" y="1104"/>
                  </a:cubicBezTo>
                  <a:cubicBezTo>
                    <a:pt x="901" y="1104"/>
                    <a:pt x="947" y="1105"/>
                    <a:pt x="961" y="1104"/>
                  </a:cubicBezTo>
                  <a:cubicBezTo>
                    <a:pt x="975" y="1102"/>
                    <a:pt x="997" y="1101"/>
                    <a:pt x="1035" y="1071"/>
                  </a:cubicBezTo>
                  <a:cubicBezTo>
                    <a:pt x="1036" y="1071"/>
                    <a:pt x="1036" y="1071"/>
                    <a:pt x="1036" y="1071"/>
                  </a:cubicBezTo>
                  <a:cubicBezTo>
                    <a:pt x="1046" y="1063"/>
                    <a:pt x="1058" y="1053"/>
                    <a:pt x="1071" y="1041"/>
                  </a:cubicBezTo>
                  <a:cubicBezTo>
                    <a:pt x="1075" y="1037"/>
                    <a:pt x="1082" y="1037"/>
                    <a:pt x="1086" y="1041"/>
                  </a:cubicBezTo>
                  <a:cubicBezTo>
                    <a:pt x="1090" y="1046"/>
                    <a:pt x="1090" y="1052"/>
                    <a:pt x="1086" y="1056"/>
                  </a:cubicBezTo>
                  <a:cubicBezTo>
                    <a:pt x="1076" y="1066"/>
                    <a:pt x="1067" y="1073"/>
                    <a:pt x="1059" y="1080"/>
                  </a:cubicBezTo>
                  <a:cubicBezTo>
                    <a:pt x="1089" y="1106"/>
                    <a:pt x="1089" y="1106"/>
                    <a:pt x="1089" y="1106"/>
                  </a:cubicBezTo>
                  <a:cubicBezTo>
                    <a:pt x="1093" y="1110"/>
                    <a:pt x="1093" y="1117"/>
                    <a:pt x="1090" y="1121"/>
                  </a:cubicBezTo>
                  <a:cubicBezTo>
                    <a:pt x="1087" y="1124"/>
                    <a:pt x="1085" y="1125"/>
                    <a:pt x="1082" y="1125"/>
                  </a:cubicBezTo>
                  <a:cubicBezTo>
                    <a:pt x="1079" y="1125"/>
                    <a:pt x="1077" y="1124"/>
                    <a:pt x="1075" y="1122"/>
                  </a:cubicBezTo>
                  <a:cubicBezTo>
                    <a:pt x="1041" y="1093"/>
                    <a:pt x="1041" y="1093"/>
                    <a:pt x="1041" y="1093"/>
                  </a:cubicBezTo>
                  <a:cubicBezTo>
                    <a:pt x="1020" y="1108"/>
                    <a:pt x="1004" y="1116"/>
                    <a:pt x="991" y="1120"/>
                  </a:cubicBezTo>
                  <a:cubicBezTo>
                    <a:pt x="991" y="1120"/>
                    <a:pt x="991" y="1120"/>
                    <a:pt x="990" y="1120"/>
                  </a:cubicBezTo>
                  <a:cubicBezTo>
                    <a:pt x="971" y="1127"/>
                    <a:pt x="941" y="1143"/>
                    <a:pt x="940" y="1157"/>
                  </a:cubicBezTo>
                  <a:cubicBezTo>
                    <a:pt x="939" y="1183"/>
                    <a:pt x="943" y="1208"/>
                    <a:pt x="943" y="1208"/>
                  </a:cubicBezTo>
                  <a:cubicBezTo>
                    <a:pt x="944" y="1214"/>
                    <a:pt x="940" y="1220"/>
                    <a:pt x="934" y="1220"/>
                  </a:cubicBezTo>
                  <a:cubicBezTo>
                    <a:pt x="933" y="1221"/>
                    <a:pt x="933" y="1221"/>
                    <a:pt x="932" y="1221"/>
                  </a:cubicBezTo>
                  <a:cubicBezTo>
                    <a:pt x="927" y="1221"/>
                    <a:pt x="922" y="1217"/>
                    <a:pt x="922" y="1211"/>
                  </a:cubicBezTo>
                  <a:cubicBezTo>
                    <a:pt x="921" y="1210"/>
                    <a:pt x="918" y="1184"/>
                    <a:pt x="919" y="1156"/>
                  </a:cubicBezTo>
                  <a:cubicBezTo>
                    <a:pt x="919" y="1144"/>
                    <a:pt x="927" y="1134"/>
                    <a:pt x="936" y="1126"/>
                  </a:cubicBezTo>
                  <a:cubicBezTo>
                    <a:pt x="934" y="1126"/>
                    <a:pt x="932" y="1126"/>
                    <a:pt x="930" y="1126"/>
                  </a:cubicBezTo>
                  <a:cubicBezTo>
                    <a:pt x="912" y="1126"/>
                    <a:pt x="892" y="1125"/>
                    <a:pt x="881" y="1125"/>
                  </a:cubicBezTo>
                  <a:cubicBezTo>
                    <a:pt x="881" y="1237"/>
                    <a:pt x="881" y="1237"/>
                    <a:pt x="881" y="1237"/>
                  </a:cubicBezTo>
                  <a:cubicBezTo>
                    <a:pt x="881" y="1237"/>
                    <a:pt x="917" y="1268"/>
                    <a:pt x="962" y="1253"/>
                  </a:cubicBezTo>
                  <a:cubicBezTo>
                    <a:pt x="996" y="1242"/>
                    <a:pt x="1017" y="1219"/>
                    <a:pt x="1027" y="1206"/>
                  </a:cubicBezTo>
                  <a:close/>
                  <a:moveTo>
                    <a:pt x="1385" y="1251"/>
                  </a:moveTo>
                  <a:cubicBezTo>
                    <a:pt x="1385" y="1232"/>
                    <a:pt x="1370" y="1216"/>
                    <a:pt x="1351" y="1216"/>
                  </a:cubicBezTo>
                  <a:cubicBezTo>
                    <a:pt x="1331" y="1216"/>
                    <a:pt x="1316" y="1232"/>
                    <a:pt x="1316" y="1251"/>
                  </a:cubicBezTo>
                  <a:cubicBezTo>
                    <a:pt x="1316" y="1265"/>
                    <a:pt x="1325" y="1277"/>
                    <a:pt x="1337" y="1283"/>
                  </a:cubicBezTo>
                  <a:cubicBezTo>
                    <a:pt x="1337" y="1374"/>
                    <a:pt x="1337" y="1374"/>
                    <a:pt x="1337" y="1374"/>
                  </a:cubicBezTo>
                  <a:cubicBezTo>
                    <a:pt x="1138" y="1374"/>
                    <a:pt x="1138" y="1374"/>
                    <a:pt x="1138" y="1374"/>
                  </a:cubicBezTo>
                  <a:cubicBezTo>
                    <a:pt x="1138" y="1322"/>
                    <a:pt x="1138" y="1322"/>
                    <a:pt x="1138" y="1322"/>
                  </a:cubicBezTo>
                  <a:cubicBezTo>
                    <a:pt x="1079" y="1246"/>
                    <a:pt x="1079" y="1246"/>
                    <a:pt x="1079" y="1246"/>
                  </a:cubicBezTo>
                  <a:cubicBezTo>
                    <a:pt x="1088" y="1236"/>
                    <a:pt x="1088" y="1236"/>
                    <a:pt x="1088" y="1236"/>
                  </a:cubicBezTo>
                  <a:cubicBezTo>
                    <a:pt x="1093" y="1232"/>
                    <a:pt x="1094" y="1225"/>
                    <a:pt x="1090" y="1222"/>
                  </a:cubicBezTo>
                  <a:cubicBezTo>
                    <a:pt x="1078" y="1210"/>
                    <a:pt x="1078" y="1210"/>
                    <a:pt x="1078" y="1210"/>
                  </a:cubicBezTo>
                  <a:cubicBezTo>
                    <a:pt x="1043" y="1226"/>
                    <a:pt x="1043" y="1226"/>
                    <a:pt x="1043" y="1226"/>
                  </a:cubicBezTo>
                  <a:cubicBezTo>
                    <a:pt x="1026" y="1262"/>
                    <a:pt x="1026" y="1262"/>
                    <a:pt x="1026" y="1262"/>
                  </a:cubicBezTo>
                  <a:cubicBezTo>
                    <a:pt x="1038" y="1274"/>
                    <a:pt x="1038" y="1274"/>
                    <a:pt x="1038" y="1274"/>
                  </a:cubicBezTo>
                  <a:cubicBezTo>
                    <a:pt x="1042" y="1277"/>
                    <a:pt x="1048" y="1276"/>
                    <a:pt x="1053" y="1271"/>
                  </a:cubicBezTo>
                  <a:cubicBezTo>
                    <a:pt x="1060" y="1265"/>
                    <a:pt x="1060" y="1265"/>
                    <a:pt x="1060" y="1265"/>
                  </a:cubicBezTo>
                  <a:cubicBezTo>
                    <a:pt x="1111" y="1331"/>
                    <a:pt x="1111" y="1331"/>
                    <a:pt x="1111" y="1331"/>
                  </a:cubicBezTo>
                  <a:cubicBezTo>
                    <a:pt x="1111" y="1401"/>
                    <a:pt x="1111" y="1401"/>
                    <a:pt x="1111" y="1401"/>
                  </a:cubicBezTo>
                  <a:cubicBezTo>
                    <a:pt x="1364" y="1401"/>
                    <a:pt x="1364" y="1401"/>
                    <a:pt x="1364" y="1401"/>
                  </a:cubicBezTo>
                  <a:cubicBezTo>
                    <a:pt x="1364" y="1283"/>
                    <a:pt x="1364" y="1283"/>
                    <a:pt x="1364" y="1283"/>
                  </a:cubicBezTo>
                  <a:cubicBezTo>
                    <a:pt x="1376" y="1277"/>
                    <a:pt x="1385" y="1265"/>
                    <a:pt x="1385" y="1251"/>
                  </a:cubicBezTo>
                  <a:close/>
                  <a:moveTo>
                    <a:pt x="1385" y="1114"/>
                  </a:moveTo>
                  <a:cubicBezTo>
                    <a:pt x="1385" y="1095"/>
                    <a:pt x="1370" y="1080"/>
                    <a:pt x="1351" y="1080"/>
                  </a:cubicBezTo>
                  <a:cubicBezTo>
                    <a:pt x="1336" y="1080"/>
                    <a:pt x="1324" y="1089"/>
                    <a:pt x="1318" y="1101"/>
                  </a:cubicBezTo>
                  <a:cubicBezTo>
                    <a:pt x="1275" y="1102"/>
                    <a:pt x="1275" y="1102"/>
                    <a:pt x="1275" y="1102"/>
                  </a:cubicBezTo>
                  <a:cubicBezTo>
                    <a:pt x="1210" y="1073"/>
                    <a:pt x="1210" y="1073"/>
                    <a:pt x="1210" y="1073"/>
                  </a:cubicBezTo>
                  <a:cubicBezTo>
                    <a:pt x="1214" y="1063"/>
                    <a:pt x="1214" y="1063"/>
                    <a:pt x="1214" y="1063"/>
                  </a:cubicBezTo>
                  <a:cubicBezTo>
                    <a:pt x="1217" y="1057"/>
                    <a:pt x="1216" y="1051"/>
                    <a:pt x="1212" y="1049"/>
                  </a:cubicBezTo>
                  <a:cubicBezTo>
                    <a:pt x="1196" y="1041"/>
                    <a:pt x="1196" y="1041"/>
                    <a:pt x="1196" y="1041"/>
                  </a:cubicBezTo>
                  <a:cubicBezTo>
                    <a:pt x="1169" y="1069"/>
                    <a:pt x="1169" y="1069"/>
                    <a:pt x="1169" y="1069"/>
                  </a:cubicBezTo>
                  <a:cubicBezTo>
                    <a:pt x="1165" y="1108"/>
                    <a:pt x="1165" y="1108"/>
                    <a:pt x="1165" y="1108"/>
                  </a:cubicBezTo>
                  <a:cubicBezTo>
                    <a:pt x="1180" y="1115"/>
                    <a:pt x="1180" y="1115"/>
                    <a:pt x="1180" y="1115"/>
                  </a:cubicBezTo>
                  <a:cubicBezTo>
                    <a:pt x="1184" y="1117"/>
                    <a:pt x="1190" y="1114"/>
                    <a:pt x="1193" y="1108"/>
                  </a:cubicBezTo>
                  <a:cubicBezTo>
                    <a:pt x="1198" y="1097"/>
                    <a:pt x="1198" y="1097"/>
                    <a:pt x="1198" y="1097"/>
                  </a:cubicBezTo>
                  <a:cubicBezTo>
                    <a:pt x="1270" y="1129"/>
                    <a:pt x="1270" y="1129"/>
                    <a:pt x="1270" y="1129"/>
                  </a:cubicBezTo>
                  <a:cubicBezTo>
                    <a:pt x="1319" y="1128"/>
                    <a:pt x="1319" y="1128"/>
                    <a:pt x="1319" y="1128"/>
                  </a:cubicBezTo>
                  <a:cubicBezTo>
                    <a:pt x="1324" y="1140"/>
                    <a:pt x="1336" y="1149"/>
                    <a:pt x="1351" y="1149"/>
                  </a:cubicBezTo>
                  <a:cubicBezTo>
                    <a:pt x="1370" y="1149"/>
                    <a:pt x="1385" y="1133"/>
                    <a:pt x="1385" y="1114"/>
                  </a:cubicBezTo>
                  <a:close/>
                  <a:moveTo>
                    <a:pt x="1385" y="864"/>
                  </a:moveTo>
                  <a:cubicBezTo>
                    <a:pt x="1385" y="845"/>
                    <a:pt x="1370" y="830"/>
                    <a:pt x="1351" y="830"/>
                  </a:cubicBezTo>
                  <a:cubicBezTo>
                    <a:pt x="1333" y="830"/>
                    <a:pt x="1318" y="844"/>
                    <a:pt x="1316" y="861"/>
                  </a:cubicBezTo>
                  <a:cubicBezTo>
                    <a:pt x="1303" y="865"/>
                    <a:pt x="1303" y="865"/>
                    <a:pt x="1303" y="865"/>
                  </a:cubicBezTo>
                  <a:cubicBezTo>
                    <a:pt x="1239" y="869"/>
                    <a:pt x="1239" y="869"/>
                    <a:pt x="1239" y="869"/>
                  </a:cubicBezTo>
                  <a:cubicBezTo>
                    <a:pt x="1239" y="859"/>
                    <a:pt x="1239" y="859"/>
                    <a:pt x="1239" y="859"/>
                  </a:cubicBezTo>
                  <a:cubicBezTo>
                    <a:pt x="1239" y="852"/>
                    <a:pt x="1235" y="847"/>
                    <a:pt x="1230" y="847"/>
                  </a:cubicBezTo>
                  <a:cubicBezTo>
                    <a:pt x="1213" y="847"/>
                    <a:pt x="1213" y="847"/>
                    <a:pt x="1213" y="847"/>
                  </a:cubicBezTo>
                  <a:cubicBezTo>
                    <a:pt x="1200" y="884"/>
                    <a:pt x="1200" y="884"/>
                    <a:pt x="1200" y="884"/>
                  </a:cubicBezTo>
                  <a:cubicBezTo>
                    <a:pt x="1213" y="921"/>
                    <a:pt x="1213" y="921"/>
                    <a:pt x="1213" y="921"/>
                  </a:cubicBezTo>
                  <a:cubicBezTo>
                    <a:pt x="1230" y="921"/>
                    <a:pt x="1230" y="921"/>
                    <a:pt x="1230" y="921"/>
                  </a:cubicBezTo>
                  <a:cubicBezTo>
                    <a:pt x="1235" y="921"/>
                    <a:pt x="1239" y="915"/>
                    <a:pt x="1239" y="909"/>
                  </a:cubicBezTo>
                  <a:cubicBezTo>
                    <a:pt x="1239" y="896"/>
                    <a:pt x="1239" y="896"/>
                    <a:pt x="1239" y="896"/>
                  </a:cubicBezTo>
                  <a:cubicBezTo>
                    <a:pt x="1308" y="891"/>
                    <a:pt x="1308" y="891"/>
                    <a:pt x="1308" y="891"/>
                  </a:cubicBezTo>
                  <a:cubicBezTo>
                    <a:pt x="1324" y="886"/>
                    <a:pt x="1324" y="886"/>
                    <a:pt x="1324" y="886"/>
                  </a:cubicBezTo>
                  <a:cubicBezTo>
                    <a:pt x="1330" y="894"/>
                    <a:pt x="1340" y="899"/>
                    <a:pt x="1351" y="899"/>
                  </a:cubicBezTo>
                  <a:cubicBezTo>
                    <a:pt x="1370" y="899"/>
                    <a:pt x="1385" y="884"/>
                    <a:pt x="1385" y="864"/>
                  </a:cubicBezTo>
                  <a:close/>
                  <a:moveTo>
                    <a:pt x="1385" y="653"/>
                  </a:moveTo>
                  <a:cubicBezTo>
                    <a:pt x="1385" y="634"/>
                    <a:pt x="1370" y="618"/>
                    <a:pt x="1351" y="618"/>
                  </a:cubicBezTo>
                  <a:cubicBezTo>
                    <a:pt x="1336" y="618"/>
                    <a:pt x="1324" y="627"/>
                    <a:pt x="1319" y="639"/>
                  </a:cubicBezTo>
                  <a:cubicBezTo>
                    <a:pt x="1246" y="639"/>
                    <a:pt x="1246" y="639"/>
                    <a:pt x="1246" y="639"/>
                  </a:cubicBezTo>
                  <a:cubicBezTo>
                    <a:pt x="1177" y="668"/>
                    <a:pt x="1177" y="668"/>
                    <a:pt x="1177" y="668"/>
                  </a:cubicBezTo>
                  <a:cubicBezTo>
                    <a:pt x="1174" y="659"/>
                    <a:pt x="1174" y="659"/>
                    <a:pt x="1174" y="659"/>
                  </a:cubicBezTo>
                  <a:cubicBezTo>
                    <a:pt x="1172" y="653"/>
                    <a:pt x="1166" y="649"/>
                    <a:pt x="1162" y="651"/>
                  </a:cubicBezTo>
                  <a:cubicBezTo>
                    <a:pt x="1146" y="656"/>
                    <a:pt x="1146" y="656"/>
                    <a:pt x="1146" y="656"/>
                  </a:cubicBezTo>
                  <a:cubicBezTo>
                    <a:pt x="1145" y="695"/>
                    <a:pt x="1145" y="695"/>
                    <a:pt x="1145" y="695"/>
                  </a:cubicBezTo>
                  <a:cubicBezTo>
                    <a:pt x="1170" y="726"/>
                    <a:pt x="1170" y="726"/>
                    <a:pt x="1170" y="726"/>
                  </a:cubicBezTo>
                  <a:cubicBezTo>
                    <a:pt x="1186" y="720"/>
                    <a:pt x="1186" y="720"/>
                    <a:pt x="1186" y="720"/>
                  </a:cubicBezTo>
                  <a:cubicBezTo>
                    <a:pt x="1190" y="719"/>
                    <a:pt x="1192" y="712"/>
                    <a:pt x="1190" y="706"/>
                  </a:cubicBezTo>
                  <a:cubicBezTo>
                    <a:pt x="1186" y="694"/>
                    <a:pt x="1186" y="694"/>
                    <a:pt x="1186" y="694"/>
                  </a:cubicBezTo>
                  <a:cubicBezTo>
                    <a:pt x="1251" y="666"/>
                    <a:pt x="1251" y="666"/>
                    <a:pt x="1251" y="666"/>
                  </a:cubicBezTo>
                  <a:cubicBezTo>
                    <a:pt x="1319" y="666"/>
                    <a:pt x="1319" y="666"/>
                    <a:pt x="1319" y="666"/>
                  </a:cubicBezTo>
                  <a:cubicBezTo>
                    <a:pt x="1324" y="678"/>
                    <a:pt x="1336" y="687"/>
                    <a:pt x="1351" y="687"/>
                  </a:cubicBezTo>
                  <a:cubicBezTo>
                    <a:pt x="1370" y="687"/>
                    <a:pt x="1385" y="672"/>
                    <a:pt x="1385" y="653"/>
                  </a:cubicBezTo>
                  <a:close/>
                  <a:moveTo>
                    <a:pt x="1385" y="432"/>
                  </a:moveTo>
                  <a:cubicBezTo>
                    <a:pt x="1385" y="413"/>
                    <a:pt x="1370" y="397"/>
                    <a:pt x="1351" y="397"/>
                  </a:cubicBezTo>
                  <a:cubicBezTo>
                    <a:pt x="1331" y="397"/>
                    <a:pt x="1316" y="413"/>
                    <a:pt x="1316" y="432"/>
                  </a:cubicBezTo>
                  <a:cubicBezTo>
                    <a:pt x="1316" y="446"/>
                    <a:pt x="1325" y="459"/>
                    <a:pt x="1337" y="464"/>
                  </a:cubicBezTo>
                  <a:cubicBezTo>
                    <a:pt x="1337" y="540"/>
                    <a:pt x="1337" y="540"/>
                    <a:pt x="1337" y="540"/>
                  </a:cubicBezTo>
                  <a:cubicBezTo>
                    <a:pt x="1221" y="540"/>
                    <a:pt x="1221" y="540"/>
                    <a:pt x="1221" y="540"/>
                  </a:cubicBezTo>
                  <a:cubicBezTo>
                    <a:pt x="1117" y="448"/>
                    <a:pt x="1117" y="448"/>
                    <a:pt x="1117" y="448"/>
                  </a:cubicBezTo>
                  <a:cubicBezTo>
                    <a:pt x="1058" y="508"/>
                    <a:pt x="1058" y="508"/>
                    <a:pt x="1058" y="508"/>
                  </a:cubicBezTo>
                  <a:cubicBezTo>
                    <a:pt x="1048" y="497"/>
                    <a:pt x="1048" y="497"/>
                    <a:pt x="1048" y="497"/>
                  </a:cubicBezTo>
                  <a:cubicBezTo>
                    <a:pt x="1043" y="492"/>
                    <a:pt x="1036" y="491"/>
                    <a:pt x="1033" y="495"/>
                  </a:cubicBezTo>
                  <a:cubicBezTo>
                    <a:pt x="1021" y="507"/>
                    <a:pt x="1021" y="507"/>
                    <a:pt x="1021" y="507"/>
                  </a:cubicBezTo>
                  <a:cubicBezTo>
                    <a:pt x="1038" y="542"/>
                    <a:pt x="1038" y="542"/>
                    <a:pt x="1038" y="542"/>
                  </a:cubicBezTo>
                  <a:cubicBezTo>
                    <a:pt x="1073" y="558"/>
                    <a:pt x="1073" y="558"/>
                    <a:pt x="1073" y="558"/>
                  </a:cubicBezTo>
                  <a:cubicBezTo>
                    <a:pt x="1085" y="546"/>
                    <a:pt x="1085" y="546"/>
                    <a:pt x="1085" y="546"/>
                  </a:cubicBezTo>
                  <a:cubicBezTo>
                    <a:pt x="1088" y="543"/>
                    <a:pt x="1087" y="537"/>
                    <a:pt x="1083" y="532"/>
                  </a:cubicBezTo>
                  <a:cubicBezTo>
                    <a:pt x="1077" y="527"/>
                    <a:pt x="1077" y="527"/>
                    <a:pt x="1077" y="527"/>
                  </a:cubicBezTo>
                  <a:cubicBezTo>
                    <a:pt x="1118" y="485"/>
                    <a:pt x="1118" y="485"/>
                    <a:pt x="1118" y="485"/>
                  </a:cubicBezTo>
                  <a:cubicBezTo>
                    <a:pt x="1211" y="566"/>
                    <a:pt x="1211" y="566"/>
                    <a:pt x="1211" y="566"/>
                  </a:cubicBezTo>
                  <a:cubicBezTo>
                    <a:pt x="1364" y="566"/>
                    <a:pt x="1364" y="566"/>
                    <a:pt x="1364" y="566"/>
                  </a:cubicBezTo>
                  <a:cubicBezTo>
                    <a:pt x="1364" y="464"/>
                    <a:pt x="1364" y="464"/>
                    <a:pt x="1364" y="464"/>
                  </a:cubicBezTo>
                  <a:cubicBezTo>
                    <a:pt x="1376" y="459"/>
                    <a:pt x="1385" y="446"/>
                    <a:pt x="1385" y="432"/>
                  </a:cubicBezTo>
                  <a:close/>
                </a:path>
              </a:pathLst>
            </a:custGeom>
            <a:solidFill>
              <a:srgbClr val="BD43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1368CD40-1784-4EF3-8D7F-8C64ACA49F9A}"/>
                </a:ext>
              </a:extLst>
            </p:cNvPr>
            <p:cNvSpPr>
              <a:spLocks noEditPoints="1"/>
            </p:cNvSpPr>
            <p:nvPr/>
          </p:nvSpPr>
          <p:spPr bwMode="auto">
            <a:xfrm>
              <a:off x="3008320" y="2334290"/>
              <a:ext cx="522125" cy="524027"/>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790 w 1706"/>
                <a:gd name="T11" fmla="*/ 1403 h 1706"/>
                <a:gd name="T12" fmla="*/ 175 w 1706"/>
                <a:gd name="T13" fmla="*/ 788 h 1706"/>
                <a:gd name="T14" fmla="*/ 790 w 1706"/>
                <a:gd name="T15" fmla="*/ 173 h 1706"/>
                <a:gd name="T16" fmla="*/ 1405 w 1706"/>
                <a:gd name="T17" fmla="*/ 788 h 1706"/>
                <a:gd name="T18" fmla="*/ 1349 w 1706"/>
                <a:gd name="T19" fmla="*/ 1046 h 1706"/>
                <a:gd name="T20" fmla="*/ 1274 w 1706"/>
                <a:gd name="T21" fmla="*/ 1004 h 1706"/>
                <a:gd name="T22" fmla="*/ 1320 w 1706"/>
                <a:gd name="T23" fmla="*/ 788 h 1706"/>
                <a:gd name="T24" fmla="*/ 790 w 1706"/>
                <a:gd name="T25" fmla="*/ 258 h 1706"/>
                <a:gd name="T26" fmla="*/ 261 w 1706"/>
                <a:gd name="T27" fmla="*/ 788 h 1706"/>
                <a:gd name="T28" fmla="*/ 790 w 1706"/>
                <a:gd name="T29" fmla="*/ 1317 h 1706"/>
                <a:gd name="T30" fmla="*/ 1013 w 1706"/>
                <a:gd name="T31" fmla="*/ 1268 h 1706"/>
                <a:gd name="T32" fmla="*/ 1054 w 1706"/>
                <a:gd name="T33" fmla="*/ 1344 h 1706"/>
                <a:gd name="T34" fmla="*/ 790 w 1706"/>
                <a:gd name="T35" fmla="*/ 1403 h 1706"/>
                <a:gd name="T36" fmla="*/ 790 w 1706"/>
                <a:gd name="T37" fmla="*/ 545 h 1706"/>
                <a:gd name="T38" fmla="*/ 547 w 1706"/>
                <a:gd name="T39" fmla="*/ 788 h 1706"/>
                <a:gd name="T40" fmla="*/ 790 w 1706"/>
                <a:gd name="T41" fmla="*/ 1031 h 1706"/>
                <a:gd name="T42" fmla="*/ 877 w 1706"/>
                <a:gd name="T43" fmla="*/ 1015 h 1706"/>
                <a:gd name="T44" fmla="*/ 916 w 1706"/>
                <a:gd name="T45" fmla="*/ 1088 h 1706"/>
                <a:gd name="T46" fmla="*/ 790 w 1706"/>
                <a:gd name="T47" fmla="*/ 1114 h 1706"/>
                <a:gd name="T48" fmla="*/ 464 w 1706"/>
                <a:gd name="T49" fmla="*/ 788 h 1706"/>
                <a:gd name="T50" fmla="*/ 790 w 1706"/>
                <a:gd name="T51" fmla="*/ 462 h 1706"/>
                <a:gd name="T52" fmla="*/ 1116 w 1706"/>
                <a:gd name="T53" fmla="*/ 788 h 1706"/>
                <a:gd name="T54" fmla="*/ 1095 w 1706"/>
                <a:gd name="T55" fmla="*/ 903 h 1706"/>
                <a:gd name="T56" fmla="*/ 1021 w 1706"/>
                <a:gd name="T57" fmla="*/ 862 h 1706"/>
                <a:gd name="T58" fmla="*/ 1033 w 1706"/>
                <a:gd name="T59" fmla="*/ 788 h 1706"/>
                <a:gd name="T60" fmla="*/ 790 w 1706"/>
                <a:gd name="T61" fmla="*/ 545 h 1706"/>
                <a:gd name="T62" fmla="*/ 1219 w 1706"/>
                <a:gd name="T63" fmla="*/ 1213 h 1706"/>
                <a:gd name="T64" fmla="*/ 1219 w 1706"/>
                <a:gd name="T65" fmla="*/ 1533 h 1706"/>
                <a:gd name="T66" fmla="*/ 837 w 1706"/>
                <a:gd name="T67" fmla="*/ 823 h 1706"/>
                <a:gd name="T68" fmla="*/ 1531 w 1706"/>
                <a:gd name="T69" fmla="*/ 1213 h 1706"/>
                <a:gd name="T70" fmla="*/ 1219 w 1706"/>
                <a:gd name="T71" fmla="*/ 1213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790" y="1403"/>
                  </a:moveTo>
                  <a:cubicBezTo>
                    <a:pt x="450" y="1403"/>
                    <a:pt x="175" y="1127"/>
                    <a:pt x="175" y="788"/>
                  </a:cubicBezTo>
                  <a:cubicBezTo>
                    <a:pt x="175" y="448"/>
                    <a:pt x="450" y="173"/>
                    <a:pt x="790" y="173"/>
                  </a:cubicBezTo>
                  <a:cubicBezTo>
                    <a:pt x="1130" y="173"/>
                    <a:pt x="1405" y="448"/>
                    <a:pt x="1405" y="788"/>
                  </a:cubicBezTo>
                  <a:cubicBezTo>
                    <a:pt x="1405" y="880"/>
                    <a:pt x="1385" y="967"/>
                    <a:pt x="1349" y="1046"/>
                  </a:cubicBezTo>
                  <a:cubicBezTo>
                    <a:pt x="1274" y="1004"/>
                    <a:pt x="1274" y="1004"/>
                    <a:pt x="1274" y="1004"/>
                  </a:cubicBezTo>
                  <a:cubicBezTo>
                    <a:pt x="1303" y="938"/>
                    <a:pt x="1320" y="865"/>
                    <a:pt x="1320" y="788"/>
                  </a:cubicBezTo>
                  <a:cubicBezTo>
                    <a:pt x="1320" y="495"/>
                    <a:pt x="1083" y="258"/>
                    <a:pt x="790" y="258"/>
                  </a:cubicBezTo>
                  <a:cubicBezTo>
                    <a:pt x="498" y="258"/>
                    <a:pt x="261" y="495"/>
                    <a:pt x="261" y="788"/>
                  </a:cubicBezTo>
                  <a:cubicBezTo>
                    <a:pt x="261" y="1080"/>
                    <a:pt x="498" y="1317"/>
                    <a:pt x="790" y="1317"/>
                  </a:cubicBezTo>
                  <a:cubicBezTo>
                    <a:pt x="870" y="1317"/>
                    <a:pt x="945" y="1300"/>
                    <a:pt x="1013" y="1268"/>
                  </a:cubicBezTo>
                  <a:cubicBezTo>
                    <a:pt x="1054" y="1344"/>
                    <a:pt x="1054" y="1344"/>
                    <a:pt x="1054" y="1344"/>
                  </a:cubicBezTo>
                  <a:cubicBezTo>
                    <a:pt x="974" y="1382"/>
                    <a:pt x="885" y="1403"/>
                    <a:pt x="790" y="1403"/>
                  </a:cubicBezTo>
                  <a:close/>
                  <a:moveTo>
                    <a:pt x="790" y="545"/>
                  </a:moveTo>
                  <a:cubicBezTo>
                    <a:pt x="656" y="545"/>
                    <a:pt x="547" y="654"/>
                    <a:pt x="547" y="788"/>
                  </a:cubicBezTo>
                  <a:cubicBezTo>
                    <a:pt x="547" y="922"/>
                    <a:pt x="656" y="1031"/>
                    <a:pt x="790" y="1031"/>
                  </a:cubicBezTo>
                  <a:cubicBezTo>
                    <a:pt x="821" y="1031"/>
                    <a:pt x="850" y="1025"/>
                    <a:pt x="877" y="1015"/>
                  </a:cubicBezTo>
                  <a:cubicBezTo>
                    <a:pt x="916" y="1088"/>
                    <a:pt x="916" y="1088"/>
                    <a:pt x="916" y="1088"/>
                  </a:cubicBezTo>
                  <a:cubicBezTo>
                    <a:pt x="878" y="1104"/>
                    <a:pt x="835" y="1114"/>
                    <a:pt x="790" y="1114"/>
                  </a:cubicBezTo>
                  <a:cubicBezTo>
                    <a:pt x="610" y="1114"/>
                    <a:pt x="464" y="968"/>
                    <a:pt x="464" y="788"/>
                  </a:cubicBezTo>
                  <a:cubicBezTo>
                    <a:pt x="464" y="608"/>
                    <a:pt x="610" y="462"/>
                    <a:pt x="790" y="462"/>
                  </a:cubicBezTo>
                  <a:cubicBezTo>
                    <a:pt x="970" y="462"/>
                    <a:pt x="1116" y="608"/>
                    <a:pt x="1116" y="788"/>
                  </a:cubicBezTo>
                  <a:cubicBezTo>
                    <a:pt x="1116" y="828"/>
                    <a:pt x="1108" y="867"/>
                    <a:pt x="1095" y="903"/>
                  </a:cubicBezTo>
                  <a:cubicBezTo>
                    <a:pt x="1021" y="862"/>
                    <a:pt x="1021" y="862"/>
                    <a:pt x="1021" y="862"/>
                  </a:cubicBezTo>
                  <a:cubicBezTo>
                    <a:pt x="1029" y="839"/>
                    <a:pt x="1033" y="814"/>
                    <a:pt x="1033" y="788"/>
                  </a:cubicBezTo>
                  <a:cubicBezTo>
                    <a:pt x="1033" y="654"/>
                    <a:pt x="924" y="545"/>
                    <a:pt x="790" y="545"/>
                  </a:cubicBezTo>
                  <a:close/>
                  <a:moveTo>
                    <a:pt x="1219" y="1213"/>
                  </a:moveTo>
                  <a:cubicBezTo>
                    <a:pt x="1219" y="1533"/>
                    <a:pt x="1219" y="1533"/>
                    <a:pt x="1219" y="1533"/>
                  </a:cubicBezTo>
                  <a:cubicBezTo>
                    <a:pt x="837" y="823"/>
                    <a:pt x="837" y="823"/>
                    <a:pt x="837" y="823"/>
                  </a:cubicBezTo>
                  <a:cubicBezTo>
                    <a:pt x="1531" y="1213"/>
                    <a:pt x="1531" y="1213"/>
                    <a:pt x="1531" y="1213"/>
                  </a:cubicBezTo>
                  <a:lnTo>
                    <a:pt x="1219" y="1213"/>
                  </a:lnTo>
                  <a:close/>
                </a:path>
              </a:pathLst>
            </a:custGeom>
            <a:solidFill>
              <a:srgbClr val="7F2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A77D53B1-9A85-419E-A330-1BE9673FC41D}"/>
                </a:ext>
              </a:extLst>
            </p:cNvPr>
            <p:cNvSpPr>
              <a:spLocks noEditPoints="1"/>
            </p:cNvSpPr>
            <p:nvPr/>
          </p:nvSpPr>
          <p:spPr bwMode="auto">
            <a:xfrm>
              <a:off x="3633590" y="2336192"/>
              <a:ext cx="518320" cy="520223"/>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1384 w 1706"/>
                <a:gd name="T11" fmla="*/ 1002 h 1706"/>
                <a:gd name="T12" fmla="*/ 854 w 1706"/>
                <a:gd name="T13" fmla="*/ 1579 h 1706"/>
                <a:gd name="T14" fmla="*/ 854 w 1706"/>
                <a:gd name="T15" fmla="*/ 1580 h 1706"/>
                <a:gd name="T16" fmla="*/ 853 w 1706"/>
                <a:gd name="T17" fmla="*/ 1580 h 1706"/>
                <a:gd name="T18" fmla="*/ 853 w 1706"/>
                <a:gd name="T19" fmla="*/ 1580 h 1706"/>
                <a:gd name="T20" fmla="*/ 853 w 1706"/>
                <a:gd name="T21" fmla="*/ 1579 h 1706"/>
                <a:gd name="T22" fmla="*/ 323 w 1706"/>
                <a:gd name="T23" fmla="*/ 1002 h 1706"/>
                <a:gd name="T24" fmla="*/ 287 w 1706"/>
                <a:gd name="T25" fmla="*/ 408 h 1706"/>
                <a:gd name="T26" fmla="*/ 853 w 1706"/>
                <a:gd name="T27" fmla="*/ 192 h 1706"/>
                <a:gd name="T28" fmla="*/ 853 w 1706"/>
                <a:gd name="T29" fmla="*/ 192 h 1706"/>
                <a:gd name="T30" fmla="*/ 853 w 1706"/>
                <a:gd name="T31" fmla="*/ 192 h 1706"/>
                <a:gd name="T32" fmla="*/ 854 w 1706"/>
                <a:gd name="T33" fmla="*/ 192 h 1706"/>
                <a:gd name="T34" fmla="*/ 854 w 1706"/>
                <a:gd name="T35" fmla="*/ 192 h 1706"/>
                <a:gd name="T36" fmla="*/ 1420 w 1706"/>
                <a:gd name="T37" fmla="*/ 408 h 1706"/>
                <a:gd name="T38" fmla="*/ 1384 w 1706"/>
                <a:gd name="T39" fmla="*/ 1002 h 1706"/>
                <a:gd name="T40" fmla="*/ 1035 w 1706"/>
                <a:gd name="T41" fmla="*/ 706 h 1706"/>
                <a:gd name="T42" fmla="*/ 1028 w 1706"/>
                <a:gd name="T43" fmla="*/ 706 h 1706"/>
                <a:gd name="T44" fmla="*/ 1028 w 1706"/>
                <a:gd name="T45" fmla="*/ 643 h 1706"/>
                <a:gd name="T46" fmla="*/ 853 w 1706"/>
                <a:gd name="T47" fmla="*/ 463 h 1706"/>
                <a:gd name="T48" fmla="*/ 678 w 1706"/>
                <a:gd name="T49" fmla="*/ 643 h 1706"/>
                <a:gd name="T50" fmla="*/ 678 w 1706"/>
                <a:gd name="T51" fmla="*/ 706 h 1706"/>
                <a:gd name="T52" fmla="*/ 672 w 1706"/>
                <a:gd name="T53" fmla="*/ 706 h 1706"/>
                <a:gd name="T54" fmla="*/ 626 w 1706"/>
                <a:gd name="T55" fmla="*/ 754 h 1706"/>
                <a:gd name="T56" fmla="*/ 626 w 1706"/>
                <a:gd name="T57" fmla="*/ 1040 h 1706"/>
                <a:gd name="T58" fmla="*/ 672 w 1706"/>
                <a:gd name="T59" fmla="*/ 1088 h 1706"/>
                <a:gd name="T60" fmla="*/ 1035 w 1706"/>
                <a:gd name="T61" fmla="*/ 1088 h 1706"/>
                <a:gd name="T62" fmla="*/ 1081 w 1706"/>
                <a:gd name="T63" fmla="*/ 1040 h 1706"/>
                <a:gd name="T64" fmla="*/ 1081 w 1706"/>
                <a:gd name="T65" fmla="*/ 754 h 1706"/>
                <a:gd name="T66" fmla="*/ 1035 w 1706"/>
                <a:gd name="T67" fmla="*/ 706 h 1706"/>
                <a:gd name="T68" fmla="*/ 978 w 1706"/>
                <a:gd name="T69" fmla="*/ 706 h 1706"/>
                <a:gd name="T70" fmla="*/ 728 w 1706"/>
                <a:gd name="T71" fmla="*/ 706 h 1706"/>
                <a:gd name="T72" fmla="*/ 728 w 1706"/>
                <a:gd name="T73" fmla="*/ 643 h 1706"/>
                <a:gd name="T74" fmla="*/ 853 w 1706"/>
                <a:gd name="T75" fmla="*/ 514 h 1706"/>
                <a:gd name="T76" fmla="*/ 978 w 1706"/>
                <a:gd name="T77" fmla="*/ 643 h 1706"/>
                <a:gd name="T78" fmla="*/ 978 w 1706"/>
                <a:gd name="T79" fmla="*/ 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384" y="1002"/>
                  </a:moveTo>
                  <a:cubicBezTo>
                    <a:pt x="1221" y="1338"/>
                    <a:pt x="870" y="1569"/>
                    <a:pt x="854" y="1579"/>
                  </a:cubicBezTo>
                  <a:cubicBezTo>
                    <a:pt x="854" y="1580"/>
                    <a:pt x="854" y="1580"/>
                    <a:pt x="854" y="1580"/>
                  </a:cubicBezTo>
                  <a:cubicBezTo>
                    <a:pt x="854" y="1580"/>
                    <a:pt x="854" y="1580"/>
                    <a:pt x="853" y="1580"/>
                  </a:cubicBezTo>
                  <a:cubicBezTo>
                    <a:pt x="853" y="1580"/>
                    <a:pt x="853" y="1580"/>
                    <a:pt x="853" y="1580"/>
                  </a:cubicBezTo>
                  <a:cubicBezTo>
                    <a:pt x="853" y="1579"/>
                    <a:pt x="853" y="1579"/>
                    <a:pt x="853" y="1579"/>
                  </a:cubicBezTo>
                  <a:cubicBezTo>
                    <a:pt x="837" y="1569"/>
                    <a:pt x="486" y="1338"/>
                    <a:pt x="323" y="1002"/>
                  </a:cubicBezTo>
                  <a:cubicBezTo>
                    <a:pt x="225" y="800"/>
                    <a:pt x="284" y="412"/>
                    <a:pt x="287" y="408"/>
                  </a:cubicBezTo>
                  <a:cubicBezTo>
                    <a:pt x="853" y="192"/>
                    <a:pt x="853" y="192"/>
                    <a:pt x="853" y="192"/>
                  </a:cubicBezTo>
                  <a:cubicBezTo>
                    <a:pt x="853" y="192"/>
                    <a:pt x="853" y="192"/>
                    <a:pt x="853" y="192"/>
                  </a:cubicBezTo>
                  <a:cubicBezTo>
                    <a:pt x="853" y="192"/>
                    <a:pt x="853" y="192"/>
                    <a:pt x="853" y="192"/>
                  </a:cubicBezTo>
                  <a:cubicBezTo>
                    <a:pt x="854" y="192"/>
                    <a:pt x="854" y="192"/>
                    <a:pt x="854" y="192"/>
                  </a:cubicBezTo>
                  <a:cubicBezTo>
                    <a:pt x="854" y="192"/>
                    <a:pt x="854" y="192"/>
                    <a:pt x="854" y="192"/>
                  </a:cubicBezTo>
                  <a:cubicBezTo>
                    <a:pt x="1420" y="408"/>
                    <a:pt x="1420" y="408"/>
                    <a:pt x="1420" y="408"/>
                  </a:cubicBezTo>
                  <a:cubicBezTo>
                    <a:pt x="1423" y="412"/>
                    <a:pt x="1482" y="800"/>
                    <a:pt x="1384" y="1002"/>
                  </a:cubicBezTo>
                  <a:close/>
                  <a:moveTo>
                    <a:pt x="1035" y="706"/>
                  </a:moveTo>
                  <a:cubicBezTo>
                    <a:pt x="1028" y="706"/>
                    <a:pt x="1028" y="706"/>
                    <a:pt x="1028" y="706"/>
                  </a:cubicBezTo>
                  <a:cubicBezTo>
                    <a:pt x="1028" y="643"/>
                    <a:pt x="1028" y="643"/>
                    <a:pt x="1028" y="643"/>
                  </a:cubicBezTo>
                  <a:cubicBezTo>
                    <a:pt x="1028" y="543"/>
                    <a:pt x="950" y="463"/>
                    <a:pt x="853" y="463"/>
                  </a:cubicBezTo>
                  <a:cubicBezTo>
                    <a:pt x="757" y="463"/>
                    <a:pt x="678" y="543"/>
                    <a:pt x="678" y="643"/>
                  </a:cubicBezTo>
                  <a:cubicBezTo>
                    <a:pt x="678" y="706"/>
                    <a:pt x="678" y="706"/>
                    <a:pt x="678" y="706"/>
                  </a:cubicBezTo>
                  <a:cubicBezTo>
                    <a:pt x="672" y="706"/>
                    <a:pt x="672" y="706"/>
                    <a:pt x="672" y="706"/>
                  </a:cubicBezTo>
                  <a:cubicBezTo>
                    <a:pt x="647" y="706"/>
                    <a:pt x="626" y="728"/>
                    <a:pt x="626" y="754"/>
                  </a:cubicBezTo>
                  <a:cubicBezTo>
                    <a:pt x="626" y="1040"/>
                    <a:pt x="626" y="1040"/>
                    <a:pt x="626" y="1040"/>
                  </a:cubicBezTo>
                  <a:cubicBezTo>
                    <a:pt x="626" y="1066"/>
                    <a:pt x="647" y="1088"/>
                    <a:pt x="672" y="1088"/>
                  </a:cubicBezTo>
                  <a:cubicBezTo>
                    <a:pt x="1035" y="1088"/>
                    <a:pt x="1035" y="1088"/>
                    <a:pt x="1035" y="1088"/>
                  </a:cubicBezTo>
                  <a:cubicBezTo>
                    <a:pt x="1060" y="1088"/>
                    <a:pt x="1081" y="1066"/>
                    <a:pt x="1081" y="1040"/>
                  </a:cubicBezTo>
                  <a:cubicBezTo>
                    <a:pt x="1081" y="754"/>
                    <a:pt x="1081" y="754"/>
                    <a:pt x="1081" y="754"/>
                  </a:cubicBezTo>
                  <a:cubicBezTo>
                    <a:pt x="1081" y="728"/>
                    <a:pt x="1060" y="706"/>
                    <a:pt x="1035" y="706"/>
                  </a:cubicBezTo>
                  <a:close/>
                  <a:moveTo>
                    <a:pt x="978" y="706"/>
                  </a:moveTo>
                  <a:cubicBezTo>
                    <a:pt x="728" y="706"/>
                    <a:pt x="728" y="706"/>
                    <a:pt x="728" y="706"/>
                  </a:cubicBezTo>
                  <a:cubicBezTo>
                    <a:pt x="728" y="643"/>
                    <a:pt x="728" y="643"/>
                    <a:pt x="728" y="643"/>
                  </a:cubicBezTo>
                  <a:cubicBezTo>
                    <a:pt x="728" y="572"/>
                    <a:pt x="784" y="514"/>
                    <a:pt x="853" y="514"/>
                  </a:cubicBezTo>
                  <a:cubicBezTo>
                    <a:pt x="923" y="514"/>
                    <a:pt x="978" y="572"/>
                    <a:pt x="978" y="643"/>
                  </a:cubicBezTo>
                  <a:lnTo>
                    <a:pt x="978" y="706"/>
                  </a:lnTo>
                  <a:close/>
                </a:path>
              </a:pathLst>
            </a:custGeom>
            <a:solidFill>
              <a:srgbClr val="048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815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1450" y="3175"/>
            <a:ext cx="11844338" cy="719138"/>
          </a:xfrm>
        </p:spPr>
        <p:txBody>
          <a:bodyPr/>
          <a:lstStyle/>
          <a:p>
            <a:r>
              <a:rPr lang="en-US" dirty="0" smtClean="0"/>
              <a:t>Health Canada – Health Food Products Branch (HPFB) - Pharmacovigilance</a:t>
            </a:r>
            <a:endParaRPr lang="en-US" dirty="0"/>
          </a:p>
        </p:txBody>
      </p:sp>
      <p:sp>
        <p:nvSpPr>
          <p:cNvPr id="5" name="Rectangle 4"/>
          <p:cNvSpPr/>
          <p:nvPr/>
        </p:nvSpPr>
        <p:spPr>
          <a:xfrm>
            <a:off x="-1" y="1279246"/>
            <a:ext cx="12188826" cy="35814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
        <p:nvSpPr>
          <p:cNvPr id="6" name="TextBox 5"/>
          <p:cNvSpPr txBox="1"/>
          <p:nvPr/>
        </p:nvSpPr>
        <p:spPr>
          <a:xfrm>
            <a:off x="3297987" y="4949908"/>
            <a:ext cx="8890838" cy="983272"/>
          </a:xfrm>
          <a:prstGeom prst="rect">
            <a:avLst/>
          </a:prstGeom>
          <a:solidFill>
            <a:schemeClr val="accent2"/>
          </a:solidFill>
        </p:spPr>
        <p:txBody>
          <a:bodyPr wrap="square" lIns="274320" tIns="0" rIns="365760" bIns="0" rtlCol="0" anchor="ctr">
            <a:noAutofit/>
          </a:bodyPr>
          <a:lstStyle/>
          <a:p>
            <a:pPr algn="r">
              <a:lnSpc>
                <a:spcPct val="90000"/>
              </a:lnSpc>
            </a:pPr>
            <a:r>
              <a:rPr lang="en-US" sz="2400" dirty="0" smtClean="0">
                <a:solidFill>
                  <a:schemeClr val="bg1"/>
                </a:solidFill>
                <a:effectLst>
                  <a:outerShdw blurRad="38100" dist="38100" dir="2700000" algn="tl">
                    <a:srgbClr val="000000">
                      <a:alpha val="43137"/>
                    </a:srgbClr>
                  </a:outerShdw>
                </a:effectLst>
                <a:latin typeface="+mj-lt"/>
              </a:rPr>
              <a:t>When we started working with Health Canada 3 years ago… it was obvious this work was important; now more than ever.</a:t>
            </a:r>
            <a:endParaRPr lang="en-US" sz="2400" dirty="0">
              <a:solidFill>
                <a:schemeClr val="bg1"/>
              </a:solidFill>
              <a:effectLst>
                <a:outerShdw blurRad="38100" dist="38100" dir="2700000" algn="tl">
                  <a:srgbClr val="000000">
                    <a:alpha val="43137"/>
                  </a:srgbClr>
                </a:outerShdw>
              </a:effectLst>
              <a:latin typeface="+mj-lt"/>
            </a:endParaRPr>
          </a:p>
        </p:txBody>
      </p:sp>
      <p:pic>
        <p:nvPicPr>
          <p:cNvPr id="10" name="Picture 9"/>
          <p:cNvPicPr>
            <a:picLocks noChangeAspect="1"/>
          </p:cNvPicPr>
          <p:nvPr/>
        </p:nvPicPr>
        <p:blipFill rotWithShape="1">
          <a:blip r:embed="rId3"/>
          <a:srcRect r="17663"/>
          <a:stretch/>
        </p:blipFill>
        <p:spPr>
          <a:xfrm>
            <a:off x="-13426" y="1279246"/>
            <a:ext cx="4244084" cy="3581400"/>
          </a:xfrm>
          <a:prstGeom prst="rect">
            <a:avLst/>
          </a:prstGeom>
        </p:spPr>
      </p:pic>
      <p:sp>
        <p:nvSpPr>
          <p:cNvPr id="11" name="Freeform 5"/>
          <p:cNvSpPr>
            <a:spLocks/>
          </p:cNvSpPr>
          <p:nvPr/>
        </p:nvSpPr>
        <p:spPr bwMode="auto">
          <a:xfrm>
            <a:off x="-13426" y="1567414"/>
            <a:ext cx="3026436" cy="3287945"/>
          </a:xfrm>
          <a:custGeom>
            <a:avLst/>
            <a:gdLst>
              <a:gd name="T0" fmla="*/ 247 w 377"/>
              <a:gd name="T1" fmla="*/ 247 h 493"/>
              <a:gd name="T2" fmla="*/ 247 w 377"/>
              <a:gd name="T3" fmla="*/ 247 h 493"/>
              <a:gd name="T4" fmla="*/ 247 w 377"/>
              <a:gd name="T5" fmla="*/ 246 h 493"/>
              <a:gd name="T6" fmla="*/ 182 w 377"/>
              <a:gd name="T7" fmla="*/ 127 h 493"/>
              <a:gd name="T8" fmla="*/ 0 w 377"/>
              <a:gd name="T9" fmla="*/ 0 h 493"/>
              <a:gd name="T10" fmla="*/ 0 w 377"/>
              <a:gd name="T11" fmla="*/ 247 h 493"/>
              <a:gd name="T12" fmla="*/ 0 w 377"/>
              <a:gd name="T13" fmla="*/ 270 h 493"/>
              <a:gd name="T14" fmla="*/ 8 w 377"/>
              <a:gd name="T15" fmla="*/ 280 h 493"/>
              <a:gd name="T16" fmla="*/ 116 w 377"/>
              <a:gd name="T17" fmla="*/ 493 h 493"/>
              <a:gd name="T18" fmla="*/ 247 w 377"/>
              <a:gd name="T19" fmla="*/ 493 h 493"/>
              <a:gd name="T20" fmla="*/ 377 w 377"/>
              <a:gd name="T21" fmla="*/ 493 h 493"/>
              <a:gd name="T22" fmla="*/ 247 w 377"/>
              <a:gd name="T23" fmla="*/ 24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7" h="493">
                <a:moveTo>
                  <a:pt x="247" y="247"/>
                </a:moveTo>
                <a:cubicBezTo>
                  <a:pt x="247" y="247"/>
                  <a:pt x="247" y="247"/>
                  <a:pt x="247" y="247"/>
                </a:cubicBezTo>
                <a:cubicBezTo>
                  <a:pt x="247" y="246"/>
                  <a:pt x="247" y="246"/>
                  <a:pt x="247" y="246"/>
                </a:cubicBezTo>
                <a:cubicBezTo>
                  <a:pt x="215" y="186"/>
                  <a:pt x="191" y="141"/>
                  <a:pt x="182" y="127"/>
                </a:cubicBezTo>
                <a:cubicBezTo>
                  <a:pt x="139" y="60"/>
                  <a:pt x="89" y="11"/>
                  <a:pt x="0" y="0"/>
                </a:cubicBezTo>
                <a:cubicBezTo>
                  <a:pt x="0" y="247"/>
                  <a:pt x="0" y="247"/>
                  <a:pt x="0" y="247"/>
                </a:cubicBezTo>
                <a:cubicBezTo>
                  <a:pt x="0" y="270"/>
                  <a:pt x="0" y="270"/>
                  <a:pt x="0" y="270"/>
                </a:cubicBezTo>
                <a:cubicBezTo>
                  <a:pt x="3" y="273"/>
                  <a:pt x="6" y="276"/>
                  <a:pt x="8" y="280"/>
                </a:cubicBezTo>
                <a:cubicBezTo>
                  <a:pt x="10" y="284"/>
                  <a:pt x="56" y="375"/>
                  <a:pt x="116" y="493"/>
                </a:cubicBezTo>
                <a:cubicBezTo>
                  <a:pt x="247" y="493"/>
                  <a:pt x="247" y="493"/>
                  <a:pt x="247" y="493"/>
                </a:cubicBezTo>
                <a:cubicBezTo>
                  <a:pt x="377" y="493"/>
                  <a:pt x="377" y="493"/>
                  <a:pt x="377" y="493"/>
                </a:cubicBezTo>
                <a:cubicBezTo>
                  <a:pt x="330" y="404"/>
                  <a:pt x="284" y="315"/>
                  <a:pt x="247" y="247"/>
                </a:cubicBezTo>
                <a:close/>
              </a:path>
            </a:pathLst>
          </a:custGeom>
          <a:solidFill>
            <a:schemeClr val="bg2">
              <a:alpha val="26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 name="TextBox 11"/>
          <p:cNvSpPr txBox="1"/>
          <p:nvPr/>
        </p:nvSpPr>
        <p:spPr>
          <a:xfrm>
            <a:off x="4669562" y="1632935"/>
            <a:ext cx="7346226" cy="3222424"/>
          </a:xfrm>
          <a:prstGeom prst="rect">
            <a:avLst/>
          </a:prstGeom>
          <a:noFill/>
        </p:spPr>
        <p:txBody>
          <a:bodyPr wrap="square" lIns="0" tIns="0" rIns="0" bIns="0" rtlCol="0">
            <a:noAutofit/>
          </a:bodyPr>
          <a:lstStyle/>
          <a:p>
            <a:pPr marL="342900" indent="-342900">
              <a:buFont typeface="Arial" panose="020B0604020202020204" pitchFamily="34" charset="0"/>
              <a:buChar char="•"/>
            </a:pPr>
            <a:r>
              <a:rPr lang="en-CA" sz="2400" dirty="0" smtClean="0">
                <a:solidFill>
                  <a:schemeClr val="bg2"/>
                </a:solidFill>
              </a:rPr>
              <a:t>Pharmacovigilance involves </a:t>
            </a:r>
            <a:r>
              <a:rPr lang="en-CA" sz="2400" dirty="0">
                <a:solidFill>
                  <a:schemeClr val="bg2"/>
                </a:solidFill>
              </a:rPr>
              <a:t>publishing </a:t>
            </a:r>
            <a:r>
              <a:rPr lang="en-CA" sz="2400" dirty="0" smtClean="0">
                <a:solidFill>
                  <a:schemeClr val="bg2"/>
                </a:solidFill>
              </a:rPr>
              <a:t>accurate </a:t>
            </a:r>
            <a:r>
              <a:rPr lang="en-CA" sz="2400" dirty="0">
                <a:solidFill>
                  <a:schemeClr val="bg2"/>
                </a:solidFill>
              </a:rPr>
              <a:t>information about Health Products Monographs, tracking events like Adverse </a:t>
            </a:r>
            <a:r>
              <a:rPr lang="en-CA" sz="2400" dirty="0" smtClean="0">
                <a:solidFill>
                  <a:schemeClr val="bg2"/>
                </a:solidFill>
              </a:rPr>
              <a:t>Reactions.</a:t>
            </a:r>
          </a:p>
          <a:p>
            <a:pPr marL="342900" indent="-342900">
              <a:buFont typeface="Arial" panose="020B0604020202020204" pitchFamily="34" charset="0"/>
              <a:buChar char="•"/>
            </a:pPr>
            <a:r>
              <a:rPr lang="en-CA" sz="2400" dirty="0" smtClean="0">
                <a:solidFill>
                  <a:schemeClr val="bg2"/>
                </a:solidFill>
              </a:rPr>
              <a:t>We are </a:t>
            </a:r>
            <a:r>
              <a:rPr lang="en-CA" sz="2400" dirty="0">
                <a:solidFill>
                  <a:schemeClr val="bg2"/>
                </a:solidFill>
              </a:rPr>
              <a:t>involved with two main work </a:t>
            </a:r>
            <a:r>
              <a:rPr lang="en-CA" sz="2400" dirty="0" smtClean="0">
                <a:solidFill>
                  <a:schemeClr val="bg2"/>
                </a:solidFill>
              </a:rPr>
              <a:t>streams:</a:t>
            </a:r>
          </a:p>
          <a:p>
            <a:pPr marL="800100" lvl="1" indent="-342900">
              <a:buFont typeface="Arial" panose="020B0604020202020204" pitchFamily="34" charset="0"/>
              <a:buChar char="•"/>
            </a:pPr>
            <a:r>
              <a:rPr lang="en-CA" sz="2200" dirty="0" smtClean="0">
                <a:solidFill>
                  <a:schemeClr val="bg2"/>
                </a:solidFill>
              </a:rPr>
              <a:t>Drug &amp; </a:t>
            </a:r>
            <a:r>
              <a:rPr lang="en-CA" sz="2200" dirty="0">
                <a:solidFill>
                  <a:schemeClr val="bg2"/>
                </a:solidFill>
              </a:rPr>
              <a:t>Health Products Register (DHPR) </a:t>
            </a:r>
            <a:r>
              <a:rPr lang="en-CA" sz="2200" dirty="0" smtClean="0">
                <a:solidFill>
                  <a:schemeClr val="bg2"/>
                </a:solidFill>
              </a:rPr>
              <a:t>Renewal</a:t>
            </a:r>
          </a:p>
          <a:p>
            <a:pPr marL="800100" lvl="1" indent="-342900">
              <a:buFont typeface="Arial" panose="020B0604020202020204" pitchFamily="34" charset="0"/>
              <a:buChar char="•"/>
            </a:pPr>
            <a:r>
              <a:rPr lang="en-CA" sz="2200" dirty="0" smtClean="0">
                <a:solidFill>
                  <a:schemeClr val="bg2"/>
                </a:solidFill>
              </a:rPr>
              <a:t>The </a:t>
            </a:r>
            <a:r>
              <a:rPr lang="en-CA" sz="2200" dirty="0">
                <a:solidFill>
                  <a:schemeClr val="bg2"/>
                </a:solidFill>
              </a:rPr>
              <a:t>Health Products Consumer Information (HPCI) mobile app (CVT Edition</a:t>
            </a:r>
            <a:r>
              <a:rPr lang="en-CA" sz="2200" dirty="0" smtClean="0">
                <a:solidFill>
                  <a:schemeClr val="bg2"/>
                </a:solidFill>
              </a:rPr>
              <a:t>)</a:t>
            </a:r>
            <a:endParaRPr lang="en-CA" sz="2200" dirty="0">
              <a:solidFill>
                <a:schemeClr val="bg2"/>
              </a:solidFill>
            </a:endParaRPr>
          </a:p>
        </p:txBody>
      </p:sp>
      <p:sp>
        <p:nvSpPr>
          <p:cNvPr id="13" name="Rectangle 12"/>
          <p:cNvSpPr/>
          <p:nvPr/>
        </p:nvSpPr>
        <p:spPr>
          <a:xfrm>
            <a:off x="-20826" y="860139"/>
            <a:ext cx="7982168" cy="329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Tree>
    <p:extLst>
      <p:ext uri="{BB962C8B-B14F-4D97-AF65-F5344CB8AC3E}">
        <p14:creationId xmlns:p14="http://schemas.microsoft.com/office/powerpoint/2010/main" val="350296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D1C265-CA80-403E-88CB-7FC0B0A22800}"/>
              </a:ext>
            </a:extLst>
          </p:cNvPr>
          <p:cNvGraphicFramePr>
            <a:graphicFrameLocks noGrp="1"/>
          </p:cNvGraphicFramePr>
          <p:nvPr/>
        </p:nvGraphicFramePr>
        <p:xfrm>
          <a:off x="4446864" y="696240"/>
          <a:ext cx="7414129" cy="4193351"/>
        </p:xfrm>
        <a:graphic>
          <a:graphicData uri="http://schemas.openxmlformats.org/drawingml/2006/table">
            <a:tbl>
              <a:tblPr firstRow="1" bandRow="1">
                <a:tableStyleId>{5C22544A-7EE6-4342-B048-85BDC9FD1C3A}</a:tableStyleId>
              </a:tblPr>
              <a:tblGrid>
                <a:gridCol w="2347915">
                  <a:extLst>
                    <a:ext uri="{9D8B030D-6E8A-4147-A177-3AD203B41FA5}">
                      <a16:colId xmlns:a16="http://schemas.microsoft.com/office/drawing/2014/main" val="2122658905"/>
                    </a:ext>
                  </a:extLst>
                </a:gridCol>
                <a:gridCol w="185192">
                  <a:extLst>
                    <a:ext uri="{9D8B030D-6E8A-4147-A177-3AD203B41FA5}">
                      <a16:colId xmlns:a16="http://schemas.microsoft.com/office/drawing/2014/main" val="512671677"/>
                    </a:ext>
                  </a:extLst>
                </a:gridCol>
                <a:gridCol w="2347915">
                  <a:extLst>
                    <a:ext uri="{9D8B030D-6E8A-4147-A177-3AD203B41FA5}">
                      <a16:colId xmlns:a16="http://schemas.microsoft.com/office/drawing/2014/main" val="1445091502"/>
                    </a:ext>
                  </a:extLst>
                </a:gridCol>
                <a:gridCol w="185192">
                  <a:extLst>
                    <a:ext uri="{9D8B030D-6E8A-4147-A177-3AD203B41FA5}">
                      <a16:colId xmlns:a16="http://schemas.microsoft.com/office/drawing/2014/main" val="3715753926"/>
                    </a:ext>
                  </a:extLst>
                </a:gridCol>
                <a:gridCol w="2347915">
                  <a:extLst>
                    <a:ext uri="{9D8B030D-6E8A-4147-A177-3AD203B41FA5}">
                      <a16:colId xmlns:a16="http://schemas.microsoft.com/office/drawing/2014/main" val="155591918"/>
                    </a:ext>
                  </a:extLst>
                </a:gridCol>
              </a:tblGrid>
              <a:tr h="712927">
                <a:tc gridSpan="5">
                  <a:txBody>
                    <a:bodyPr/>
                    <a:lstStyle/>
                    <a:p>
                      <a:r>
                        <a:rPr kumimoji="1" lang="en-US" sz="2400" b="1" kern="1200" baseline="0">
                          <a:solidFill>
                            <a:schemeClr val="accent2">
                              <a:lumMod val="75000"/>
                            </a:schemeClr>
                          </a:solidFill>
                          <a:latin typeface="+mn-lt"/>
                          <a:ea typeface="+mn-ea"/>
                          <a:cs typeface="+mn-cs"/>
                        </a:rPr>
                        <a:t>Texas Department of Transportation</a:t>
                      </a:r>
                    </a:p>
                    <a:p>
                      <a:r>
                        <a:rPr kumimoji="1" lang="en-US" sz="2400" b="0" kern="1200" baseline="0">
                          <a:solidFill>
                            <a:schemeClr val="bg1">
                              <a:lumMod val="50000"/>
                            </a:schemeClr>
                          </a:solidFill>
                          <a:latin typeface="+mn-lt"/>
                          <a:ea typeface="+mn-ea"/>
                          <a:cs typeface="+mn-cs"/>
                        </a:rPr>
                        <a:t>Paving the way for success</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25604499"/>
                  </a:ext>
                </a:extLst>
              </a:tr>
              <a:tr h="242395">
                <a:tc gridSpan="5">
                  <a:txBody>
                    <a:bodyPr/>
                    <a:lstStyle/>
                    <a:p>
                      <a:endParaRPr kumimoji="1" lang="en-US" sz="11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7252672"/>
                  </a:ext>
                </a:extLst>
              </a:tr>
              <a:tr h="398591">
                <a:tc>
                  <a:txBody>
                    <a:bodyPr/>
                    <a:lstStyle/>
                    <a:p>
                      <a:r>
                        <a:rPr kumimoji="1" lang="en-US" sz="2000" b="0" kern="1200">
                          <a:solidFill>
                            <a:schemeClr val="accent2">
                              <a:lumMod val="75000"/>
                            </a:schemeClr>
                          </a:solidFill>
                          <a:latin typeface="+mn-lt"/>
                          <a:ea typeface="+mn-ea"/>
                          <a:cs typeface="+mn-cs"/>
                        </a:rPr>
                        <a:t>Business Need </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2000" b="0" kern="1200">
                          <a:solidFill>
                            <a:schemeClr val="accent2">
                              <a:lumMod val="75000"/>
                            </a:schemeClr>
                          </a:solidFill>
                          <a:latin typeface="+mn-lt"/>
                          <a:ea typeface="+mn-ea"/>
                          <a:cs typeface="+mn-cs"/>
                        </a:rPr>
                        <a:t>Solution</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tc>
                  <a:txBody>
                    <a:bodyPr/>
                    <a:lstStyle/>
                    <a:p>
                      <a:endParaRPr kumimoji="1" lang="en-US" sz="2000" b="0" kern="1200">
                        <a:solidFill>
                          <a:schemeClr val="accent2">
                            <a:lumMod val="75000"/>
                          </a:schemeClr>
                        </a:solidFill>
                        <a:latin typeface="+mn-lt"/>
                        <a:ea typeface="+mn-ea"/>
                        <a:cs typeface="+mn-cs"/>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sz="2000" b="0" kern="1200">
                          <a:solidFill>
                            <a:schemeClr val="accent2">
                              <a:lumMod val="75000"/>
                            </a:schemeClr>
                          </a:solidFill>
                          <a:latin typeface="+mn-lt"/>
                          <a:ea typeface="+mn-ea"/>
                          <a:cs typeface="+mn-cs"/>
                        </a:rPr>
                        <a:t>Outcomes</a:t>
                      </a: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4010692373"/>
                  </a:ext>
                </a:extLst>
              </a:tr>
              <a:tr h="2608489">
                <a:tc>
                  <a:txBody>
                    <a:bodyPr/>
                    <a:lstStyle/>
                    <a:p>
                      <a:pPr marL="0" indent="0" algn="l" defTabSz="609555" rtl="0" eaLnBrk="1" latinLnBrk="0" hangingPunct="1">
                        <a:spcAft>
                          <a:spcPts val="1200"/>
                        </a:spcAft>
                        <a:buFont typeface="Arial" panose="020B0604020202020204" pitchFamily="34" charset="0"/>
                        <a:buNone/>
                      </a:pPr>
                      <a:r>
                        <a:rPr kumimoji="1" lang="en-US" sz="1400" kern="1200">
                          <a:solidFill>
                            <a:srgbClr val="000000"/>
                          </a:solidFill>
                          <a:latin typeface="+mn-lt"/>
                          <a:ea typeface="+mn-ea"/>
                          <a:cs typeface="+mn-cs"/>
                        </a:rPr>
                        <a:t>Increase reliability of TxDOT IT systems and modernize to enable future flexibility.</a:t>
                      </a: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fontAlgn="base">
                        <a:spcBef>
                          <a:spcPct val="0"/>
                        </a:spcBef>
                        <a:spcAft>
                          <a:spcPct val="0"/>
                        </a:spcAft>
                      </a:pPr>
                      <a:endParaRPr kumimoji="1" lang="en-US" sz="1400">
                        <a:solidFill>
                          <a:srgbClr val="444444"/>
                        </a:solidFill>
                        <a:ea typeface="Museo Sans For Dell" pitchFamily="2" charset="0"/>
                      </a:endParaRPr>
                    </a:p>
                    <a:p>
                      <a:pPr marL="0" indent="0" algn="l" defTabSz="609555" rtl="0" eaLnBrk="1" latinLnBrk="0" hangingPunct="1">
                        <a:spcAft>
                          <a:spcPts val="1200"/>
                        </a:spcAft>
                        <a:buFont typeface="Arial" panose="020B0604020202020204" pitchFamily="34" charset="0"/>
                        <a:buNone/>
                      </a:pPr>
                      <a:endParaRPr kumimoji="1" lang="en-US" sz="1400" kern="1200">
                        <a:solidFill>
                          <a:srgbClr val="000000"/>
                        </a:solidFill>
                        <a:latin typeface="+mn-lt"/>
                        <a:ea typeface="+mn-ea"/>
                        <a:cs typeface="+mn-cs"/>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fontAlgn="base">
                        <a:spcBef>
                          <a:spcPct val="0"/>
                        </a:spcBef>
                        <a:spcAft>
                          <a:spcPct val="0"/>
                        </a:spcAft>
                      </a:pPr>
                      <a:endParaRPr kumimoji="1" lang="en-US" sz="1400">
                        <a:solidFill>
                          <a:srgbClr val="444444"/>
                        </a:solidFill>
                        <a:ea typeface="Museo Sans For Dell" pitchFamily="2" charset="0"/>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09555" rtl="0" eaLnBrk="1" latinLnBrk="0" hangingPunct="1">
                        <a:spcAft>
                          <a:spcPts val="1200"/>
                        </a:spcAft>
                        <a:buFont typeface="Arial" panose="020B0604020202020204" pitchFamily="34" charset="0"/>
                        <a:buNone/>
                      </a:pPr>
                      <a:r>
                        <a:rPr kumimoji="1" lang="en-US" sz="1400" kern="1200">
                          <a:solidFill>
                            <a:srgbClr val="000000"/>
                          </a:solidFill>
                          <a:latin typeface="+mn-lt"/>
                          <a:ea typeface="+mn-ea"/>
                          <a:cs typeface="+mn-cs"/>
                        </a:rPr>
                        <a:t>NTT DATA provided application maintenance and development, user device, service desk, network, telecom and IT security support.</a:t>
                      </a: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85664" indent="-171399" fontAlgn="base">
                        <a:spcBef>
                          <a:spcPct val="0"/>
                        </a:spcBef>
                        <a:spcAft>
                          <a:spcPts val="600"/>
                        </a:spcAft>
                        <a:buClr>
                          <a:srgbClr val="6785C1"/>
                        </a:buClr>
                        <a:buFont typeface="Arial" panose="020B0604020202020204" pitchFamily="34" charset="0"/>
                        <a:buChar char="•"/>
                      </a:pPr>
                      <a:endParaRPr kumimoji="1" lang="en-US" sz="1400">
                        <a:solidFill>
                          <a:srgbClr val="444444"/>
                        </a:solidFill>
                        <a:ea typeface="Museo Sans For Dell" pitchFamily="2" charset="0"/>
                      </a:endParaRP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609555" rtl="0" eaLnBrk="1" latinLnBrk="0" hangingPunct="1">
                        <a:spcAft>
                          <a:spcPts val="600"/>
                        </a:spcAft>
                        <a:buFont typeface="Arial" panose="020B0604020202020204" pitchFamily="34" charset="0"/>
                        <a:buChar char="•"/>
                      </a:pPr>
                      <a:r>
                        <a:rPr kumimoji="1" lang="en-US" sz="1400" kern="1200">
                          <a:solidFill>
                            <a:srgbClr val="000000"/>
                          </a:solidFill>
                          <a:latin typeface="+mn-lt"/>
                          <a:ea typeface="+mn-ea"/>
                          <a:cs typeface="+mn-cs"/>
                        </a:rPr>
                        <a:t>Reduced IT operating costs by 25% </a:t>
                      </a:r>
                    </a:p>
                    <a:p>
                      <a:pPr marL="171450" indent="-171450" algn="l" defTabSz="609555" rtl="0" eaLnBrk="1" latinLnBrk="0" hangingPunct="1">
                        <a:spcAft>
                          <a:spcPts val="600"/>
                        </a:spcAft>
                        <a:buFont typeface="Arial" panose="020B0604020202020204" pitchFamily="34" charset="0"/>
                        <a:buChar char="•"/>
                      </a:pPr>
                      <a:r>
                        <a:rPr kumimoji="1" lang="en-US" sz="1400" kern="1200">
                          <a:solidFill>
                            <a:srgbClr val="000000"/>
                          </a:solidFill>
                          <a:latin typeface="+mn-lt"/>
                          <a:ea typeface="+mn-ea"/>
                          <a:cs typeface="+mn-cs"/>
                        </a:rPr>
                        <a:t>Improved end user satisfaction from 41% to 94%</a:t>
                      </a:r>
                    </a:p>
                    <a:p>
                      <a:pPr marL="171450" indent="-171450" algn="l" defTabSz="609555" rtl="0" eaLnBrk="1" latinLnBrk="0" hangingPunct="1">
                        <a:spcAft>
                          <a:spcPts val="600"/>
                        </a:spcAft>
                        <a:buFont typeface="Arial" panose="020B0604020202020204" pitchFamily="34" charset="0"/>
                        <a:buChar char="•"/>
                      </a:pPr>
                      <a:r>
                        <a:rPr kumimoji="1" lang="en-US" sz="1400" kern="1200">
                          <a:solidFill>
                            <a:srgbClr val="000000"/>
                          </a:solidFill>
                          <a:latin typeface="+mn-lt"/>
                          <a:ea typeface="+mn-ea"/>
                          <a:cs typeface="+mn-cs"/>
                        </a:rPr>
                        <a:t>Improved reliability, predictability and responsiveness of IT services</a:t>
                      </a:r>
                    </a:p>
                    <a:p>
                      <a:pPr marL="171450" indent="-171450" algn="l" defTabSz="609555" rtl="0" eaLnBrk="1" latinLnBrk="0" hangingPunct="1">
                        <a:spcAft>
                          <a:spcPts val="600"/>
                        </a:spcAft>
                        <a:buFont typeface="Arial" panose="020B0604020202020204" pitchFamily="34" charset="0"/>
                        <a:buChar char="•"/>
                      </a:pPr>
                      <a:r>
                        <a:rPr kumimoji="1" lang="en-US" sz="1400" kern="1200">
                          <a:solidFill>
                            <a:srgbClr val="000000"/>
                          </a:solidFill>
                          <a:latin typeface="+mn-lt"/>
                          <a:ea typeface="+mn-ea"/>
                          <a:cs typeface="+mn-cs"/>
                        </a:rPr>
                        <a:t>Reinvested savings in strategic priorities</a:t>
                      </a:r>
                    </a:p>
                  </a:txBody>
                  <a:tcPr marL="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2059084"/>
                  </a:ext>
                </a:extLst>
              </a:tr>
            </a:tbl>
          </a:graphicData>
        </a:graphic>
      </p:graphicFrame>
      <p:pic>
        <p:nvPicPr>
          <p:cNvPr id="10" name="Picture 9">
            <a:extLst>
              <a:ext uri="{FF2B5EF4-FFF2-40B4-BE49-F238E27FC236}">
                <a16:creationId xmlns:a16="http://schemas.microsoft.com/office/drawing/2014/main" id="{E2ADF2E5-CEF1-4FF7-9158-D38AB30F81EA}"/>
              </a:ext>
            </a:extLst>
          </p:cNvPr>
          <p:cNvPicPr>
            <a:picLocks noChangeAspect="1"/>
          </p:cNvPicPr>
          <p:nvPr/>
        </p:nvPicPr>
        <p:blipFill>
          <a:blip r:embed="rId2"/>
          <a:stretch>
            <a:fillRect/>
          </a:stretch>
        </p:blipFill>
        <p:spPr>
          <a:xfrm>
            <a:off x="0" y="9936"/>
            <a:ext cx="4112271" cy="6425423"/>
          </a:xfrm>
          <a:prstGeom prst="rect">
            <a:avLst/>
          </a:prstGeom>
        </p:spPr>
      </p:pic>
      <p:sp>
        <p:nvSpPr>
          <p:cNvPr id="11" name="Text Placeholder 2">
            <a:extLst>
              <a:ext uri="{FF2B5EF4-FFF2-40B4-BE49-F238E27FC236}">
                <a16:creationId xmlns:a16="http://schemas.microsoft.com/office/drawing/2014/main" id="{4391DD5D-EF2D-4650-9DDC-2E7A69EABD67}"/>
              </a:ext>
            </a:extLst>
          </p:cNvPr>
          <p:cNvSpPr txBox="1">
            <a:spLocks/>
          </p:cNvSpPr>
          <p:nvPr/>
        </p:nvSpPr>
        <p:spPr>
          <a:xfrm>
            <a:off x="410" y="1210"/>
            <a:ext cx="4112271" cy="1140098"/>
          </a:xfrm>
          <a:prstGeom prst="rect">
            <a:avLst/>
          </a:prstGeom>
          <a:gradFill>
            <a:gsLst>
              <a:gs pos="0">
                <a:schemeClr val="accent2">
                  <a:lumMod val="50000"/>
                </a:schemeClr>
              </a:gs>
              <a:gs pos="100000">
                <a:schemeClr val="tx1">
                  <a:alpha val="0"/>
                </a:schemeClr>
              </a:gs>
              <a:gs pos="76000">
                <a:schemeClr val="tx1">
                  <a:alpha val="9000"/>
                </a:schemeClr>
              </a:gs>
            </a:gsLst>
            <a:lin ang="5400000" scaled="1"/>
          </a:gradFill>
        </p:spPr>
        <p:txBody>
          <a:bodyPr anchor="ctr">
            <a:normAutofit/>
          </a:bodyPr>
          <a:lst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pPr marL="0" indent="0" algn="ctr">
              <a:buNone/>
            </a:pPr>
            <a:r>
              <a:rPr lang="en-US" sz="3600" b="1">
                <a:solidFill>
                  <a:schemeClr val="bg1"/>
                </a:solidFill>
                <a:latin typeface="+mj-lt"/>
              </a:rPr>
              <a:t>Public Sector</a:t>
            </a:r>
          </a:p>
        </p:txBody>
      </p:sp>
      <p:grpSp>
        <p:nvGrpSpPr>
          <p:cNvPr id="12" name="Group 11">
            <a:extLst>
              <a:ext uri="{FF2B5EF4-FFF2-40B4-BE49-F238E27FC236}">
                <a16:creationId xmlns:a16="http://schemas.microsoft.com/office/drawing/2014/main" id="{D04FEBD3-B60E-4EB3-9D3F-89C025A0145F}"/>
              </a:ext>
            </a:extLst>
          </p:cNvPr>
          <p:cNvGrpSpPr/>
          <p:nvPr/>
        </p:nvGrpSpPr>
        <p:grpSpPr>
          <a:xfrm>
            <a:off x="4198012" y="6021527"/>
            <a:ext cx="2299807" cy="334681"/>
            <a:chOff x="550985" y="2334290"/>
            <a:chExt cx="3600925" cy="524027"/>
          </a:xfrm>
        </p:grpSpPr>
        <p:sp>
          <p:nvSpPr>
            <p:cNvPr id="13" name="Freeform 9">
              <a:extLst>
                <a:ext uri="{FF2B5EF4-FFF2-40B4-BE49-F238E27FC236}">
                  <a16:creationId xmlns:a16="http://schemas.microsoft.com/office/drawing/2014/main" id="{E3B7E9F1-1ED3-4256-90BB-402A336DEF2B}"/>
                </a:ext>
              </a:extLst>
            </p:cNvPr>
            <p:cNvSpPr>
              <a:spLocks noEditPoints="1"/>
            </p:cNvSpPr>
            <p:nvPr/>
          </p:nvSpPr>
          <p:spPr bwMode="auto">
            <a:xfrm>
              <a:off x="2400168" y="2343325"/>
              <a:ext cx="505006" cy="505957"/>
            </a:xfrm>
            <a:custGeom>
              <a:avLst/>
              <a:gdLst>
                <a:gd name="T0" fmla="*/ 0 w 1768"/>
                <a:gd name="T1" fmla="*/ 884 h 1768"/>
                <a:gd name="T2" fmla="*/ 1768 w 1768"/>
                <a:gd name="T3" fmla="*/ 884 h 1768"/>
                <a:gd name="T4" fmla="*/ 1009 w 1768"/>
                <a:gd name="T5" fmla="*/ 880 h 1768"/>
                <a:gd name="T6" fmla="*/ 1235 w 1768"/>
                <a:gd name="T7" fmla="*/ 832 h 1768"/>
                <a:gd name="T8" fmla="*/ 1235 w 1768"/>
                <a:gd name="T9" fmla="*/ 949 h 1768"/>
                <a:gd name="T10" fmla="*/ 1009 w 1768"/>
                <a:gd name="T11" fmla="*/ 901 h 1768"/>
                <a:gd name="T12" fmla="*/ 1264 w 1768"/>
                <a:gd name="T13" fmla="*/ 1071 h 1768"/>
                <a:gd name="T14" fmla="*/ 1457 w 1768"/>
                <a:gd name="T15" fmla="*/ 1145 h 1768"/>
                <a:gd name="T16" fmla="*/ 1235 w 1768"/>
                <a:gd name="T17" fmla="*/ 1145 h 1768"/>
                <a:gd name="T18" fmla="*/ 980 w 1768"/>
                <a:gd name="T19" fmla="*/ 965 h 1768"/>
                <a:gd name="T20" fmla="*/ 1029 w 1768"/>
                <a:gd name="T21" fmla="*/ 1127 h 1768"/>
                <a:gd name="T22" fmla="*/ 1103 w 1768"/>
                <a:gd name="T23" fmla="*/ 1183 h 1768"/>
                <a:gd name="T24" fmla="*/ 987 w 1768"/>
                <a:gd name="T25" fmla="*/ 1183 h 1768"/>
                <a:gd name="T26" fmla="*/ 938 w 1768"/>
                <a:gd name="T27" fmla="*/ 994 h 1768"/>
                <a:gd name="T28" fmla="*/ 886 w 1768"/>
                <a:gd name="T29" fmla="*/ 1001 h 1768"/>
                <a:gd name="T30" fmla="*/ 837 w 1768"/>
                <a:gd name="T31" fmla="*/ 1396 h 1768"/>
                <a:gd name="T32" fmla="*/ 615 w 1768"/>
                <a:gd name="T33" fmla="*/ 1396 h 1768"/>
                <a:gd name="T34" fmla="*/ 738 w 1768"/>
                <a:gd name="T35" fmla="*/ 1286 h 1768"/>
                <a:gd name="T36" fmla="*/ 816 w 1768"/>
                <a:gd name="T37" fmla="*/ 965 h 1768"/>
                <a:gd name="T38" fmla="*/ 706 w 1768"/>
                <a:gd name="T39" fmla="*/ 1078 h 1768"/>
                <a:gd name="T40" fmla="*/ 590 w 1768"/>
                <a:gd name="T41" fmla="*/ 1078 h 1768"/>
                <a:gd name="T42" fmla="*/ 687 w 1768"/>
                <a:gd name="T43" fmla="*/ 1035 h 1768"/>
                <a:gd name="T44" fmla="*/ 794 w 1768"/>
                <a:gd name="T45" fmla="*/ 929 h 1768"/>
                <a:gd name="T46" fmla="*/ 397 w 1768"/>
                <a:gd name="T47" fmla="*/ 1067 h 1768"/>
                <a:gd name="T48" fmla="*/ 397 w 1768"/>
                <a:gd name="T49" fmla="*/ 845 h 1768"/>
                <a:gd name="T50" fmla="*/ 788 w 1768"/>
                <a:gd name="T51" fmla="*/ 880 h 1768"/>
                <a:gd name="T52" fmla="*/ 519 w 1768"/>
                <a:gd name="T53" fmla="*/ 710 h 1768"/>
                <a:gd name="T54" fmla="*/ 325 w 1768"/>
                <a:gd name="T55" fmla="*/ 637 h 1768"/>
                <a:gd name="T56" fmla="*/ 547 w 1768"/>
                <a:gd name="T57" fmla="*/ 637 h 1768"/>
                <a:gd name="T58" fmla="*/ 815 w 1768"/>
                <a:gd name="T59" fmla="*/ 817 h 1768"/>
                <a:gd name="T60" fmla="*/ 756 w 1768"/>
                <a:gd name="T61" fmla="*/ 670 h 1768"/>
                <a:gd name="T62" fmla="*/ 678 w 1768"/>
                <a:gd name="T63" fmla="*/ 616 h 1768"/>
                <a:gd name="T64" fmla="*/ 795 w 1768"/>
                <a:gd name="T65" fmla="*/ 616 h 1768"/>
                <a:gd name="T66" fmla="*/ 852 w 1768"/>
                <a:gd name="T67" fmla="*/ 790 h 1768"/>
                <a:gd name="T68" fmla="*/ 890 w 1768"/>
                <a:gd name="T69" fmla="*/ 486 h 1768"/>
                <a:gd name="T70" fmla="*/ 919 w 1768"/>
                <a:gd name="T71" fmla="*/ 268 h 1768"/>
                <a:gd name="T72" fmla="*/ 939 w 1768"/>
                <a:gd name="T73" fmla="*/ 488 h 1768"/>
                <a:gd name="T74" fmla="*/ 949 w 1768"/>
                <a:gd name="T75" fmla="*/ 792 h 1768"/>
                <a:gd name="T76" fmla="*/ 1017 w 1768"/>
                <a:gd name="T77" fmla="*/ 616 h 1768"/>
                <a:gd name="T78" fmla="*/ 1133 w 1768"/>
                <a:gd name="T79" fmla="*/ 616 h 1768"/>
                <a:gd name="T80" fmla="*/ 1053 w 1768"/>
                <a:gd name="T81" fmla="*/ 670 h 1768"/>
                <a:gd name="T82" fmla="*/ 975 w 1768"/>
                <a:gd name="T83" fmla="*/ 811 h 1768"/>
                <a:gd name="T84" fmla="*/ 1235 w 1768"/>
                <a:gd name="T85" fmla="*/ 596 h 1768"/>
                <a:gd name="T86" fmla="*/ 1457 w 1768"/>
                <a:gd name="T87" fmla="*/ 596 h 1768"/>
                <a:gd name="T88" fmla="*/ 1269 w 1768"/>
                <a:gd name="T89" fmla="*/ 676 h 1768"/>
                <a:gd name="T90" fmla="*/ 1009 w 1768"/>
                <a:gd name="T91" fmla="*/ 88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8" h="1768">
                  <a:moveTo>
                    <a:pt x="884" y="0"/>
                  </a:moveTo>
                  <a:cubicBezTo>
                    <a:pt x="396" y="0"/>
                    <a:pt x="0" y="396"/>
                    <a:pt x="0" y="884"/>
                  </a:cubicBezTo>
                  <a:cubicBezTo>
                    <a:pt x="0" y="1372"/>
                    <a:pt x="396" y="1768"/>
                    <a:pt x="884" y="1768"/>
                  </a:cubicBezTo>
                  <a:cubicBezTo>
                    <a:pt x="1372" y="1768"/>
                    <a:pt x="1768" y="1372"/>
                    <a:pt x="1768" y="884"/>
                  </a:cubicBezTo>
                  <a:cubicBezTo>
                    <a:pt x="1768" y="396"/>
                    <a:pt x="1372" y="0"/>
                    <a:pt x="884" y="0"/>
                  </a:cubicBezTo>
                  <a:close/>
                  <a:moveTo>
                    <a:pt x="1009" y="880"/>
                  </a:moveTo>
                  <a:cubicBezTo>
                    <a:pt x="1177" y="880"/>
                    <a:pt x="1177" y="880"/>
                    <a:pt x="1177" y="880"/>
                  </a:cubicBezTo>
                  <a:cubicBezTo>
                    <a:pt x="1183" y="853"/>
                    <a:pt x="1206" y="832"/>
                    <a:pt x="1235" y="832"/>
                  </a:cubicBezTo>
                  <a:cubicBezTo>
                    <a:pt x="1267" y="832"/>
                    <a:pt x="1293" y="858"/>
                    <a:pt x="1293" y="891"/>
                  </a:cubicBezTo>
                  <a:cubicBezTo>
                    <a:pt x="1293" y="923"/>
                    <a:pt x="1267" y="949"/>
                    <a:pt x="1235" y="949"/>
                  </a:cubicBezTo>
                  <a:cubicBezTo>
                    <a:pt x="1206" y="949"/>
                    <a:pt x="1183" y="928"/>
                    <a:pt x="1177" y="901"/>
                  </a:cubicBezTo>
                  <a:cubicBezTo>
                    <a:pt x="1009" y="901"/>
                    <a:pt x="1009" y="901"/>
                    <a:pt x="1009" y="901"/>
                  </a:cubicBezTo>
                  <a:cubicBezTo>
                    <a:pt x="1008" y="909"/>
                    <a:pt x="1006" y="916"/>
                    <a:pt x="1004" y="923"/>
                  </a:cubicBezTo>
                  <a:cubicBezTo>
                    <a:pt x="1264" y="1071"/>
                    <a:pt x="1264" y="1071"/>
                    <a:pt x="1264" y="1071"/>
                  </a:cubicBezTo>
                  <a:cubicBezTo>
                    <a:pt x="1284" y="1049"/>
                    <a:pt x="1313" y="1034"/>
                    <a:pt x="1346" y="1034"/>
                  </a:cubicBezTo>
                  <a:cubicBezTo>
                    <a:pt x="1407" y="1034"/>
                    <a:pt x="1457" y="1084"/>
                    <a:pt x="1457" y="1145"/>
                  </a:cubicBezTo>
                  <a:cubicBezTo>
                    <a:pt x="1457" y="1207"/>
                    <a:pt x="1407" y="1256"/>
                    <a:pt x="1346" y="1256"/>
                  </a:cubicBezTo>
                  <a:cubicBezTo>
                    <a:pt x="1284" y="1256"/>
                    <a:pt x="1235" y="1207"/>
                    <a:pt x="1235" y="1145"/>
                  </a:cubicBezTo>
                  <a:cubicBezTo>
                    <a:pt x="1235" y="1134"/>
                    <a:pt x="1236" y="1123"/>
                    <a:pt x="1240" y="1113"/>
                  </a:cubicBezTo>
                  <a:cubicBezTo>
                    <a:pt x="980" y="965"/>
                    <a:pt x="980" y="965"/>
                    <a:pt x="980" y="965"/>
                  </a:cubicBezTo>
                  <a:cubicBezTo>
                    <a:pt x="973" y="973"/>
                    <a:pt x="966" y="979"/>
                    <a:pt x="957" y="984"/>
                  </a:cubicBezTo>
                  <a:cubicBezTo>
                    <a:pt x="1029" y="1127"/>
                    <a:pt x="1029" y="1127"/>
                    <a:pt x="1029" y="1127"/>
                  </a:cubicBezTo>
                  <a:cubicBezTo>
                    <a:pt x="1034" y="1126"/>
                    <a:pt x="1039" y="1125"/>
                    <a:pt x="1045" y="1125"/>
                  </a:cubicBezTo>
                  <a:cubicBezTo>
                    <a:pt x="1077" y="1125"/>
                    <a:pt x="1103" y="1151"/>
                    <a:pt x="1103" y="1183"/>
                  </a:cubicBezTo>
                  <a:cubicBezTo>
                    <a:pt x="1103" y="1216"/>
                    <a:pt x="1077" y="1242"/>
                    <a:pt x="1045" y="1242"/>
                  </a:cubicBezTo>
                  <a:cubicBezTo>
                    <a:pt x="1013" y="1242"/>
                    <a:pt x="987" y="1216"/>
                    <a:pt x="987" y="1183"/>
                  </a:cubicBezTo>
                  <a:cubicBezTo>
                    <a:pt x="987" y="1165"/>
                    <a:pt x="996" y="1148"/>
                    <a:pt x="1010" y="1137"/>
                  </a:cubicBezTo>
                  <a:cubicBezTo>
                    <a:pt x="938" y="994"/>
                    <a:pt x="938" y="994"/>
                    <a:pt x="938" y="994"/>
                  </a:cubicBezTo>
                  <a:cubicBezTo>
                    <a:pt x="926" y="999"/>
                    <a:pt x="912" y="1001"/>
                    <a:pt x="898" y="1001"/>
                  </a:cubicBezTo>
                  <a:cubicBezTo>
                    <a:pt x="894" y="1001"/>
                    <a:pt x="890" y="1001"/>
                    <a:pt x="886" y="1001"/>
                  </a:cubicBezTo>
                  <a:cubicBezTo>
                    <a:pt x="784" y="1302"/>
                    <a:pt x="784" y="1302"/>
                    <a:pt x="784" y="1302"/>
                  </a:cubicBezTo>
                  <a:cubicBezTo>
                    <a:pt x="816" y="1321"/>
                    <a:pt x="837" y="1356"/>
                    <a:pt x="837" y="1396"/>
                  </a:cubicBezTo>
                  <a:cubicBezTo>
                    <a:pt x="837" y="1458"/>
                    <a:pt x="787" y="1507"/>
                    <a:pt x="726" y="1507"/>
                  </a:cubicBezTo>
                  <a:cubicBezTo>
                    <a:pt x="665" y="1507"/>
                    <a:pt x="615" y="1458"/>
                    <a:pt x="615" y="1396"/>
                  </a:cubicBezTo>
                  <a:cubicBezTo>
                    <a:pt x="615" y="1335"/>
                    <a:pt x="665" y="1285"/>
                    <a:pt x="726" y="1285"/>
                  </a:cubicBezTo>
                  <a:cubicBezTo>
                    <a:pt x="730" y="1285"/>
                    <a:pt x="734" y="1286"/>
                    <a:pt x="738" y="1286"/>
                  </a:cubicBezTo>
                  <a:cubicBezTo>
                    <a:pt x="840" y="985"/>
                    <a:pt x="840" y="985"/>
                    <a:pt x="840" y="985"/>
                  </a:cubicBezTo>
                  <a:cubicBezTo>
                    <a:pt x="831" y="980"/>
                    <a:pt x="823" y="973"/>
                    <a:pt x="816" y="965"/>
                  </a:cubicBezTo>
                  <a:cubicBezTo>
                    <a:pt x="700" y="1052"/>
                    <a:pt x="700" y="1052"/>
                    <a:pt x="700" y="1052"/>
                  </a:cubicBezTo>
                  <a:cubicBezTo>
                    <a:pt x="704" y="1060"/>
                    <a:pt x="706" y="1069"/>
                    <a:pt x="706" y="1078"/>
                  </a:cubicBezTo>
                  <a:cubicBezTo>
                    <a:pt x="706" y="1110"/>
                    <a:pt x="680" y="1136"/>
                    <a:pt x="648" y="1136"/>
                  </a:cubicBezTo>
                  <a:cubicBezTo>
                    <a:pt x="616" y="1136"/>
                    <a:pt x="590" y="1110"/>
                    <a:pt x="590" y="1078"/>
                  </a:cubicBezTo>
                  <a:cubicBezTo>
                    <a:pt x="590" y="1046"/>
                    <a:pt x="616" y="1020"/>
                    <a:pt x="648" y="1020"/>
                  </a:cubicBezTo>
                  <a:cubicBezTo>
                    <a:pt x="663" y="1020"/>
                    <a:pt x="677" y="1025"/>
                    <a:pt x="687" y="1035"/>
                  </a:cubicBezTo>
                  <a:cubicBezTo>
                    <a:pt x="803" y="948"/>
                    <a:pt x="803" y="948"/>
                    <a:pt x="803" y="948"/>
                  </a:cubicBezTo>
                  <a:cubicBezTo>
                    <a:pt x="800" y="942"/>
                    <a:pt x="797" y="935"/>
                    <a:pt x="794" y="929"/>
                  </a:cubicBezTo>
                  <a:cubicBezTo>
                    <a:pt x="507" y="966"/>
                    <a:pt x="507" y="966"/>
                    <a:pt x="507" y="966"/>
                  </a:cubicBezTo>
                  <a:cubicBezTo>
                    <a:pt x="502" y="1022"/>
                    <a:pt x="454" y="1067"/>
                    <a:pt x="397" y="1067"/>
                  </a:cubicBezTo>
                  <a:cubicBezTo>
                    <a:pt x="335" y="1067"/>
                    <a:pt x="286" y="1017"/>
                    <a:pt x="286" y="956"/>
                  </a:cubicBezTo>
                  <a:cubicBezTo>
                    <a:pt x="286" y="894"/>
                    <a:pt x="335" y="845"/>
                    <a:pt x="397" y="845"/>
                  </a:cubicBezTo>
                  <a:cubicBezTo>
                    <a:pt x="444" y="845"/>
                    <a:pt x="485" y="875"/>
                    <a:pt x="501" y="918"/>
                  </a:cubicBezTo>
                  <a:cubicBezTo>
                    <a:pt x="788" y="880"/>
                    <a:pt x="788" y="880"/>
                    <a:pt x="788" y="880"/>
                  </a:cubicBezTo>
                  <a:cubicBezTo>
                    <a:pt x="788" y="873"/>
                    <a:pt x="790" y="866"/>
                    <a:pt x="792" y="860"/>
                  </a:cubicBezTo>
                  <a:cubicBezTo>
                    <a:pt x="519" y="710"/>
                    <a:pt x="519" y="710"/>
                    <a:pt x="519" y="710"/>
                  </a:cubicBezTo>
                  <a:cubicBezTo>
                    <a:pt x="499" y="733"/>
                    <a:pt x="469" y="748"/>
                    <a:pt x="436" y="748"/>
                  </a:cubicBezTo>
                  <a:cubicBezTo>
                    <a:pt x="375" y="748"/>
                    <a:pt x="325" y="698"/>
                    <a:pt x="325" y="637"/>
                  </a:cubicBezTo>
                  <a:cubicBezTo>
                    <a:pt x="325" y="576"/>
                    <a:pt x="375" y="526"/>
                    <a:pt x="436" y="526"/>
                  </a:cubicBezTo>
                  <a:cubicBezTo>
                    <a:pt x="497" y="526"/>
                    <a:pt x="547" y="576"/>
                    <a:pt x="547" y="637"/>
                  </a:cubicBezTo>
                  <a:cubicBezTo>
                    <a:pt x="547" y="648"/>
                    <a:pt x="545" y="658"/>
                    <a:pt x="542" y="668"/>
                  </a:cubicBezTo>
                  <a:cubicBezTo>
                    <a:pt x="815" y="817"/>
                    <a:pt x="815" y="817"/>
                    <a:pt x="815" y="817"/>
                  </a:cubicBezTo>
                  <a:cubicBezTo>
                    <a:pt x="820" y="811"/>
                    <a:pt x="826" y="806"/>
                    <a:pt x="833" y="801"/>
                  </a:cubicBezTo>
                  <a:cubicBezTo>
                    <a:pt x="756" y="670"/>
                    <a:pt x="756" y="670"/>
                    <a:pt x="756" y="670"/>
                  </a:cubicBezTo>
                  <a:cubicBezTo>
                    <a:pt x="750" y="673"/>
                    <a:pt x="743" y="674"/>
                    <a:pt x="736" y="674"/>
                  </a:cubicBezTo>
                  <a:cubicBezTo>
                    <a:pt x="704" y="674"/>
                    <a:pt x="678" y="648"/>
                    <a:pt x="678" y="616"/>
                  </a:cubicBezTo>
                  <a:cubicBezTo>
                    <a:pt x="678" y="583"/>
                    <a:pt x="704" y="557"/>
                    <a:pt x="736" y="557"/>
                  </a:cubicBezTo>
                  <a:cubicBezTo>
                    <a:pt x="768" y="557"/>
                    <a:pt x="795" y="583"/>
                    <a:pt x="795" y="616"/>
                  </a:cubicBezTo>
                  <a:cubicBezTo>
                    <a:pt x="795" y="633"/>
                    <a:pt x="787" y="649"/>
                    <a:pt x="775" y="659"/>
                  </a:cubicBezTo>
                  <a:cubicBezTo>
                    <a:pt x="852" y="790"/>
                    <a:pt x="852" y="790"/>
                    <a:pt x="852" y="790"/>
                  </a:cubicBezTo>
                  <a:cubicBezTo>
                    <a:pt x="860" y="786"/>
                    <a:pt x="869" y="783"/>
                    <a:pt x="878" y="781"/>
                  </a:cubicBezTo>
                  <a:cubicBezTo>
                    <a:pt x="890" y="486"/>
                    <a:pt x="890" y="486"/>
                    <a:pt x="890" y="486"/>
                  </a:cubicBezTo>
                  <a:cubicBezTo>
                    <a:pt x="843" y="474"/>
                    <a:pt x="808" y="431"/>
                    <a:pt x="808" y="379"/>
                  </a:cubicBezTo>
                  <a:cubicBezTo>
                    <a:pt x="808" y="318"/>
                    <a:pt x="858" y="268"/>
                    <a:pt x="919" y="268"/>
                  </a:cubicBezTo>
                  <a:cubicBezTo>
                    <a:pt x="980" y="268"/>
                    <a:pt x="1030" y="318"/>
                    <a:pt x="1030" y="379"/>
                  </a:cubicBezTo>
                  <a:cubicBezTo>
                    <a:pt x="1030" y="434"/>
                    <a:pt x="991" y="479"/>
                    <a:pt x="939" y="488"/>
                  </a:cubicBezTo>
                  <a:cubicBezTo>
                    <a:pt x="927" y="784"/>
                    <a:pt x="927" y="784"/>
                    <a:pt x="927" y="784"/>
                  </a:cubicBezTo>
                  <a:cubicBezTo>
                    <a:pt x="935" y="786"/>
                    <a:pt x="942" y="788"/>
                    <a:pt x="949" y="792"/>
                  </a:cubicBezTo>
                  <a:cubicBezTo>
                    <a:pt x="1035" y="658"/>
                    <a:pt x="1035" y="658"/>
                    <a:pt x="1035" y="658"/>
                  </a:cubicBezTo>
                  <a:cubicBezTo>
                    <a:pt x="1024" y="647"/>
                    <a:pt x="1017" y="632"/>
                    <a:pt x="1017" y="616"/>
                  </a:cubicBezTo>
                  <a:cubicBezTo>
                    <a:pt x="1017" y="583"/>
                    <a:pt x="1043" y="557"/>
                    <a:pt x="1075" y="557"/>
                  </a:cubicBezTo>
                  <a:cubicBezTo>
                    <a:pt x="1107" y="557"/>
                    <a:pt x="1133" y="583"/>
                    <a:pt x="1133" y="616"/>
                  </a:cubicBezTo>
                  <a:cubicBezTo>
                    <a:pt x="1133" y="648"/>
                    <a:pt x="1107" y="674"/>
                    <a:pt x="1075" y="674"/>
                  </a:cubicBezTo>
                  <a:cubicBezTo>
                    <a:pt x="1067" y="674"/>
                    <a:pt x="1060" y="672"/>
                    <a:pt x="1053" y="670"/>
                  </a:cubicBezTo>
                  <a:cubicBezTo>
                    <a:pt x="967" y="804"/>
                    <a:pt x="967" y="804"/>
                    <a:pt x="967" y="804"/>
                  </a:cubicBezTo>
                  <a:cubicBezTo>
                    <a:pt x="970" y="806"/>
                    <a:pt x="973" y="808"/>
                    <a:pt x="975" y="811"/>
                  </a:cubicBezTo>
                  <a:cubicBezTo>
                    <a:pt x="1242" y="635"/>
                    <a:pt x="1242" y="635"/>
                    <a:pt x="1242" y="635"/>
                  </a:cubicBezTo>
                  <a:cubicBezTo>
                    <a:pt x="1237" y="623"/>
                    <a:pt x="1235" y="610"/>
                    <a:pt x="1235" y="596"/>
                  </a:cubicBezTo>
                  <a:cubicBezTo>
                    <a:pt x="1235" y="535"/>
                    <a:pt x="1284" y="485"/>
                    <a:pt x="1346" y="485"/>
                  </a:cubicBezTo>
                  <a:cubicBezTo>
                    <a:pt x="1407" y="485"/>
                    <a:pt x="1457" y="535"/>
                    <a:pt x="1457" y="596"/>
                  </a:cubicBezTo>
                  <a:cubicBezTo>
                    <a:pt x="1457" y="658"/>
                    <a:pt x="1407" y="707"/>
                    <a:pt x="1346" y="707"/>
                  </a:cubicBezTo>
                  <a:cubicBezTo>
                    <a:pt x="1316" y="707"/>
                    <a:pt x="1289" y="695"/>
                    <a:pt x="1269" y="676"/>
                  </a:cubicBezTo>
                  <a:cubicBezTo>
                    <a:pt x="1002" y="852"/>
                    <a:pt x="1002" y="852"/>
                    <a:pt x="1002" y="852"/>
                  </a:cubicBezTo>
                  <a:cubicBezTo>
                    <a:pt x="1005" y="860"/>
                    <a:pt x="1008" y="870"/>
                    <a:pt x="1009" y="88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
              <a:extLst>
                <a:ext uri="{FF2B5EF4-FFF2-40B4-BE49-F238E27FC236}">
                  <a16:creationId xmlns:a16="http://schemas.microsoft.com/office/drawing/2014/main" id="{53E34D4F-F5FB-484A-AC65-459A620C183F}"/>
                </a:ext>
              </a:extLst>
            </p:cNvPr>
            <p:cNvSpPr>
              <a:spLocks noEditPoints="1"/>
            </p:cNvSpPr>
            <p:nvPr/>
          </p:nvSpPr>
          <p:spPr bwMode="auto">
            <a:xfrm>
              <a:off x="1787261" y="2340472"/>
              <a:ext cx="509761" cy="511663"/>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1003 w 1706"/>
                <a:gd name="T11" fmla="*/ 491 h 1706"/>
                <a:gd name="T12" fmla="*/ 1113 w 1706"/>
                <a:gd name="T13" fmla="*/ 668 h 1706"/>
                <a:gd name="T14" fmla="*/ 1025 w 1706"/>
                <a:gd name="T15" fmla="*/ 787 h 1706"/>
                <a:gd name="T16" fmla="*/ 833 w 1706"/>
                <a:gd name="T17" fmla="*/ 491 h 1706"/>
                <a:gd name="T18" fmla="*/ 1003 w 1706"/>
                <a:gd name="T19" fmla="*/ 491 h 1706"/>
                <a:gd name="T20" fmla="*/ 552 w 1706"/>
                <a:gd name="T21" fmla="*/ 1206 h 1706"/>
                <a:gd name="T22" fmla="*/ 217 w 1706"/>
                <a:gd name="T23" fmla="*/ 847 h 1706"/>
                <a:gd name="T24" fmla="*/ 552 w 1706"/>
                <a:gd name="T25" fmla="*/ 488 h 1706"/>
                <a:gd name="T26" fmla="*/ 869 w 1706"/>
                <a:gd name="T27" fmla="*/ 733 h 1706"/>
                <a:gd name="T28" fmla="*/ 755 w 1706"/>
                <a:gd name="T29" fmla="*/ 733 h 1706"/>
                <a:gd name="T30" fmla="*/ 727 w 1706"/>
                <a:gd name="T31" fmla="*/ 711 h 1706"/>
                <a:gd name="T32" fmla="*/ 552 w 1706"/>
                <a:gd name="T33" fmla="*/ 615 h 1706"/>
                <a:gd name="T34" fmla="*/ 335 w 1706"/>
                <a:gd name="T35" fmla="*/ 847 h 1706"/>
                <a:gd name="T36" fmla="*/ 552 w 1706"/>
                <a:gd name="T37" fmla="*/ 1079 h 1706"/>
                <a:gd name="T38" fmla="*/ 744 w 1706"/>
                <a:gd name="T39" fmla="*/ 952 h 1706"/>
                <a:gd name="T40" fmla="*/ 872 w 1706"/>
                <a:gd name="T41" fmla="*/ 952 h 1706"/>
                <a:gd name="T42" fmla="*/ 552 w 1706"/>
                <a:gd name="T43" fmla="*/ 1206 h 1706"/>
                <a:gd name="T44" fmla="*/ 1304 w 1706"/>
                <a:gd name="T45" fmla="*/ 1211 h 1706"/>
                <a:gd name="T46" fmla="*/ 1144 w 1706"/>
                <a:gd name="T47" fmla="*/ 962 h 1706"/>
                <a:gd name="T48" fmla="*/ 984 w 1706"/>
                <a:gd name="T49" fmla="*/ 1211 h 1706"/>
                <a:gd name="T50" fmla="*/ 810 w 1706"/>
                <a:gd name="T51" fmla="*/ 1211 h 1706"/>
                <a:gd name="T52" fmla="*/ 1277 w 1706"/>
                <a:gd name="T53" fmla="*/ 508 h 1706"/>
                <a:gd name="T54" fmla="*/ 1308 w 1706"/>
                <a:gd name="T55" fmla="*/ 491 h 1706"/>
                <a:gd name="T56" fmla="*/ 1457 w 1706"/>
                <a:gd name="T57" fmla="*/ 491 h 1706"/>
                <a:gd name="T58" fmla="*/ 1233 w 1706"/>
                <a:gd name="T59" fmla="*/ 841 h 1706"/>
                <a:gd name="T60" fmla="*/ 1479 w 1706"/>
                <a:gd name="T61" fmla="*/ 1211 h 1706"/>
                <a:gd name="T62" fmla="*/ 1304 w 1706"/>
                <a:gd name="T63" fmla="*/ 1211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003" y="491"/>
                  </a:moveTo>
                  <a:cubicBezTo>
                    <a:pt x="1113" y="668"/>
                    <a:pt x="1113" y="668"/>
                    <a:pt x="1113" y="668"/>
                  </a:cubicBezTo>
                  <a:cubicBezTo>
                    <a:pt x="1025" y="787"/>
                    <a:pt x="1025" y="787"/>
                    <a:pt x="1025" y="787"/>
                  </a:cubicBezTo>
                  <a:cubicBezTo>
                    <a:pt x="833" y="491"/>
                    <a:pt x="833" y="491"/>
                    <a:pt x="833" y="491"/>
                  </a:cubicBezTo>
                  <a:lnTo>
                    <a:pt x="1003" y="491"/>
                  </a:lnTo>
                  <a:close/>
                  <a:moveTo>
                    <a:pt x="552" y="1206"/>
                  </a:moveTo>
                  <a:cubicBezTo>
                    <a:pt x="367" y="1206"/>
                    <a:pt x="217" y="1045"/>
                    <a:pt x="217" y="847"/>
                  </a:cubicBezTo>
                  <a:cubicBezTo>
                    <a:pt x="217" y="649"/>
                    <a:pt x="367" y="488"/>
                    <a:pt x="552" y="488"/>
                  </a:cubicBezTo>
                  <a:cubicBezTo>
                    <a:pt x="699" y="488"/>
                    <a:pt x="825" y="591"/>
                    <a:pt x="869" y="733"/>
                  </a:cubicBezTo>
                  <a:cubicBezTo>
                    <a:pt x="869" y="733"/>
                    <a:pt x="772" y="733"/>
                    <a:pt x="755" y="733"/>
                  </a:cubicBezTo>
                  <a:cubicBezTo>
                    <a:pt x="738" y="733"/>
                    <a:pt x="732" y="718"/>
                    <a:pt x="727" y="711"/>
                  </a:cubicBezTo>
                  <a:cubicBezTo>
                    <a:pt x="687" y="653"/>
                    <a:pt x="624" y="615"/>
                    <a:pt x="552" y="615"/>
                  </a:cubicBezTo>
                  <a:cubicBezTo>
                    <a:pt x="432" y="615"/>
                    <a:pt x="335" y="719"/>
                    <a:pt x="335" y="847"/>
                  </a:cubicBezTo>
                  <a:cubicBezTo>
                    <a:pt x="335" y="975"/>
                    <a:pt x="432" y="1079"/>
                    <a:pt x="552" y="1079"/>
                  </a:cubicBezTo>
                  <a:cubicBezTo>
                    <a:pt x="636" y="1079"/>
                    <a:pt x="709" y="1027"/>
                    <a:pt x="744" y="952"/>
                  </a:cubicBezTo>
                  <a:cubicBezTo>
                    <a:pt x="872" y="952"/>
                    <a:pt x="872" y="952"/>
                    <a:pt x="872" y="952"/>
                  </a:cubicBezTo>
                  <a:cubicBezTo>
                    <a:pt x="830" y="1099"/>
                    <a:pt x="702" y="1206"/>
                    <a:pt x="552" y="1206"/>
                  </a:cubicBezTo>
                  <a:close/>
                  <a:moveTo>
                    <a:pt x="1304" y="1211"/>
                  </a:moveTo>
                  <a:cubicBezTo>
                    <a:pt x="1144" y="962"/>
                    <a:pt x="1144" y="962"/>
                    <a:pt x="1144" y="962"/>
                  </a:cubicBezTo>
                  <a:cubicBezTo>
                    <a:pt x="984" y="1211"/>
                    <a:pt x="984" y="1211"/>
                    <a:pt x="984" y="1211"/>
                  </a:cubicBezTo>
                  <a:cubicBezTo>
                    <a:pt x="810" y="1211"/>
                    <a:pt x="810" y="1211"/>
                    <a:pt x="810" y="1211"/>
                  </a:cubicBezTo>
                  <a:cubicBezTo>
                    <a:pt x="1277" y="508"/>
                    <a:pt x="1277" y="508"/>
                    <a:pt x="1277" y="508"/>
                  </a:cubicBezTo>
                  <a:cubicBezTo>
                    <a:pt x="1277" y="508"/>
                    <a:pt x="1289" y="491"/>
                    <a:pt x="1308" y="491"/>
                  </a:cubicBezTo>
                  <a:cubicBezTo>
                    <a:pt x="1328" y="491"/>
                    <a:pt x="1457" y="491"/>
                    <a:pt x="1457" y="491"/>
                  </a:cubicBezTo>
                  <a:cubicBezTo>
                    <a:pt x="1233" y="841"/>
                    <a:pt x="1233" y="841"/>
                    <a:pt x="1233" y="841"/>
                  </a:cubicBezTo>
                  <a:cubicBezTo>
                    <a:pt x="1479" y="1211"/>
                    <a:pt x="1479" y="1211"/>
                    <a:pt x="1479" y="1211"/>
                  </a:cubicBezTo>
                  <a:lnTo>
                    <a:pt x="1304" y="121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EDE9ADF5-FC2D-406D-B3DC-67678CF9A2D3}"/>
                </a:ext>
              </a:extLst>
            </p:cNvPr>
            <p:cNvSpPr>
              <a:spLocks noEditPoints="1"/>
            </p:cNvSpPr>
            <p:nvPr/>
          </p:nvSpPr>
          <p:spPr bwMode="auto">
            <a:xfrm>
              <a:off x="1161990" y="2334290"/>
              <a:ext cx="522125" cy="524027"/>
            </a:xfrm>
            <a:custGeom>
              <a:avLst/>
              <a:gdLst>
                <a:gd name="T0" fmla="*/ 898 w 1706"/>
                <a:gd name="T1" fmla="*/ 555 h 1706"/>
                <a:gd name="T2" fmla="*/ 890 w 1706"/>
                <a:gd name="T3" fmla="*/ 486 h 1706"/>
                <a:gd name="T4" fmla="*/ 917 w 1706"/>
                <a:gd name="T5" fmla="*/ 424 h 1706"/>
                <a:gd name="T6" fmla="*/ 862 w 1706"/>
                <a:gd name="T7" fmla="*/ 382 h 1706"/>
                <a:gd name="T8" fmla="*/ 838 w 1706"/>
                <a:gd name="T9" fmla="*/ 319 h 1706"/>
                <a:gd name="T10" fmla="*/ 770 w 1706"/>
                <a:gd name="T11" fmla="*/ 328 h 1706"/>
                <a:gd name="T12" fmla="*/ 708 w 1706"/>
                <a:gd name="T13" fmla="*/ 301 h 1706"/>
                <a:gd name="T14" fmla="*/ 665 w 1706"/>
                <a:gd name="T15" fmla="*/ 357 h 1706"/>
                <a:gd name="T16" fmla="*/ 602 w 1706"/>
                <a:gd name="T17" fmla="*/ 382 h 1706"/>
                <a:gd name="T18" fmla="*/ 611 w 1706"/>
                <a:gd name="T19" fmla="*/ 450 h 1706"/>
                <a:gd name="T20" fmla="*/ 583 w 1706"/>
                <a:gd name="T21" fmla="*/ 512 h 1706"/>
                <a:gd name="T22" fmla="*/ 638 w 1706"/>
                <a:gd name="T23" fmla="*/ 554 h 1706"/>
                <a:gd name="T24" fmla="*/ 662 w 1706"/>
                <a:gd name="T25" fmla="*/ 617 h 1706"/>
                <a:gd name="T26" fmla="*/ 730 w 1706"/>
                <a:gd name="T27" fmla="*/ 608 h 1706"/>
                <a:gd name="T28" fmla="*/ 792 w 1706"/>
                <a:gd name="T29" fmla="*/ 634 h 1706"/>
                <a:gd name="T30" fmla="*/ 835 w 1706"/>
                <a:gd name="T31" fmla="*/ 580 h 1706"/>
                <a:gd name="T32" fmla="*/ 797 w 1706"/>
                <a:gd name="T33" fmla="*/ 505 h 1706"/>
                <a:gd name="T34" fmla="*/ 702 w 1706"/>
                <a:gd name="T35" fmla="*/ 432 h 1706"/>
                <a:gd name="T36" fmla="*/ 797 w 1706"/>
                <a:gd name="T37" fmla="*/ 505 h 1706"/>
                <a:gd name="T38" fmla="*/ 735 w 1706"/>
                <a:gd name="T39" fmla="*/ 505 h 1706"/>
                <a:gd name="T40" fmla="*/ 765 w 1706"/>
                <a:gd name="T41" fmla="*/ 431 h 1706"/>
                <a:gd name="T42" fmla="*/ 1104 w 1706"/>
                <a:gd name="T43" fmla="*/ 700 h 1706"/>
                <a:gd name="T44" fmla="*/ 995 w 1706"/>
                <a:gd name="T45" fmla="*/ 700 h 1706"/>
                <a:gd name="T46" fmla="*/ 1104 w 1706"/>
                <a:gd name="T47" fmla="*/ 700 h 1706"/>
                <a:gd name="T48" fmla="*/ 0 w 1706"/>
                <a:gd name="T49" fmla="*/ 853 h 1706"/>
                <a:gd name="T50" fmla="*/ 1706 w 1706"/>
                <a:gd name="T51" fmla="*/ 853 h 1706"/>
                <a:gd name="T52" fmla="*/ 1189 w 1706"/>
                <a:gd name="T53" fmla="*/ 1096 h 1706"/>
                <a:gd name="T54" fmla="*/ 666 w 1706"/>
                <a:gd name="T55" fmla="*/ 1548 h 1706"/>
                <a:gd name="T56" fmla="*/ 445 w 1706"/>
                <a:gd name="T57" fmla="*/ 1275 h 1706"/>
                <a:gd name="T58" fmla="*/ 380 w 1706"/>
                <a:gd name="T59" fmla="*/ 1009 h 1706"/>
                <a:gd name="T60" fmla="*/ 296 w 1706"/>
                <a:gd name="T61" fmla="*/ 835 h 1706"/>
                <a:gd name="T62" fmla="*/ 903 w 1706"/>
                <a:gd name="T63" fmla="*/ 187 h 1706"/>
                <a:gd name="T64" fmla="*/ 1189 w 1706"/>
                <a:gd name="T65" fmla="*/ 1096 h 1706"/>
                <a:gd name="T66" fmla="*/ 1262 w 1706"/>
                <a:gd name="T67" fmla="*/ 605 h 1706"/>
                <a:gd name="T68" fmla="*/ 1182 w 1706"/>
                <a:gd name="T69" fmla="*/ 562 h 1706"/>
                <a:gd name="T70" fmla="*/ 1135 w 1706"/>
                <a:gd name="T71" fmla="*/ 482 h 1706"/>
                <a:gd name="T72" fmla="*/ 1047 w 1706"/>
                <a:gd name="T73" fmla="*/ 508 h 1706"/>
                <a:gd name="T74" fmla="*/ 957 w 1706"/>
                <a:gd name="T75" fmla="*/ 484 h 1706"/>
                <a:gd name="T76" fmla="*/ 913 w 1706"/>
                <a:gd name="T77" fmla="*/ 567 h 1706"/>
                <a:gd name="T78" fmla="*/ 833 w 1706"/>
                <a:gd name="T79" fmla="*/ 615 h 1706"/>
                <a:gd name="T80" fmla="*/ 859 w 1706"/>
                <a:gd name="T81" fmla="*/ 703 h 1706"/>
                <a:gd name="T82" fmla="*/ 836 w 1706"/>
                <a:gd name="T83" fmla="*/ 793 h 1706"/>
                <a:gd name="T84" fmla="*/ 917 w 1706"/>
                <a:gd name="T85" fmla="*/ 837 h 1706"/>
                <a:gd name="T86" fmla="*/ 963 w 1706"/>
                <a:gd name="T87" fmla="*/ 918 h 1706"/>
                <a:gd name="T88" fmla="*/ 1051 w 1706"/>
                <a:gd name="T89" fmla="*/ 891 h 1706"/>
                <a:gd name="T90" fmla="*/ 1141 w 1706"/>
                <a:gd name="T91" fmla="*/ 914 h 1706"/>
                <a:gd name="T92" fmla="*/ 1185 w 1706"/>
                <a:gd name="T93" fmla="*/ 832 h 1706"/>
                <a:gd name="T94" fmla="*/ 1265 w 1706"/>
                <a:gd name="T95" fmla="*/ 784 h 1706"/>
                <a:gd name="T96" fmla="*/ 1239 w 1706"/>
                <a:gd name="T97" fmla="*/ 696 h 1706"/>
                <a:gd name="T98" fmla="*/ 1127 w 1706"/>
                <a:gd name="T99" fmla="*/ 721 h 1706"/>
                <a:gd name="T100" fmla="*/ 971 w 1706"/>
                <a:gd name="T101" fmla="*/ 679 h 1706"/>
                <a:gd name="T102" fmla="*/ 1127 w 1706"/>
                <a:gd name="T103" fmla="*/ 721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6" h="1706">
                  <a:moveTo>
                    <a:pt x="873" y="587"/>
                  </a:moveTo>
                  <a:cubicBezTo>
                    <a:pt x="898" y="555"/>
                    <a:pt x="898" y="555"/>
                    <a:pt x="898" y="555"/>
                  </a:cubicBezTo>
                  <a:cubicBezTo>
                    <a:pt x="881" y="519"/>
                    <a:pt x="881" y="519"/>
                    <a:pt x="881" y="519"/>
                  </a:cubicBezTo>
                  <a:cubicBezTo>
                    <a:pt x="884" y="509"/>
                    <a:pt x="888" y="497"/>
                    <a:pt x="890" y="486"/>
                  </a:cubicBezTo>
                  <a:cubicBezTo>
                    <a:pt x="922" y="463"/>
                    <a:pt x="922" y="463"/>
                    <a:pt x="922" y="463"/>
                  </a:cubicBezTo>
                  <a:cubicBezTo>
                    <a:pt x="917" y="424"/>
                    <a:pt x="917" y="424"/>
                    <a:pt x="917" y="424"/>
                  </a:cubicBezTo>
                  <a:cubicBezTo>
                    <a:pt x="879" y="412"/>
                    <a:pt x="879" y="412"/>
                    <a:pt x="879" y="412"/>
                  </a:cubicBezTo>
                  <a:cubicBezTo>
                    <a:pt x="875" y="401"/>
                    <a:pt x="869" y="392"/>
                    <a:pt x="862" y="382"/>
                  </a:cubicBezTo>
                  <a:cubicBezTo>
                    <a:pt x="870" y="343"/>
                    <a:pt x="870" y="343"/>
                    <a:pt x="870" y="343"/>
                  </a:cubicBezTo>
                  <a:cubicBezTo>
                    <a:pt x="838" y="319"/>
                    <a:pt x="838" y="319"/>
                    <a:pt x="838" y="319"/>
                  </a:cubicBezTo>
                  <a:cubicBezTo>
                    <a:pt x="803" y="337"/>
                    <a:pt x="803" y="337"/>
                    <a:pt x="803" y="337"/>
                  </a:cubicBezTo>
                  <a:cubicBezTo>
                    <a:pt x="792" y="333"/>
                    <a:pt x="781" y="330"/>
                    <a:pt x="770" y="328"/>
                  </a:cubicBezTo>
                  <a:cubicBezTo>
                    <a:pt x="748" y="295"/>
                    <a:pt x="748" y="295"/>
                    <a:pt x="748" y="295"/>
                  </a:cubicBezTo>
                  <a:cubicBezTo>
                    <a:pt x="708" y="301"/>
                    <a:pt x="708" y="301"/>
                    <a:pt x="708" y="301"/>
                  </a:cubicBezTo>
                  <a:cubicBezTo>
                    <a:pt x="695" y="339"/>
                    <a:pt x="695" y="339"/>
                    <a:pt x="695" y="339"/>
                  </a:cubicBezTo>
                  <a:cubicBezTo>
                    <a:pt x="684" y="344"/>
                    <a:pt x="675" y="350"/>
                    <a:pt x="665" y="357"/>
                  </a:cubicBezTo>
                  <a:cubicBezTo>
                    <a:pt x="627" y="349"/>
                    <a:pt x="627" y="349"/>
                    <a:pt x="627" y="349"/>
                  </a:cubicBezTo>
                  <a:cubicBezTo>
                    <a:pt x="602" y="382"/>
                    <a:pt x="602" y="382"/>
                    <a:pt x="602" y="382"/>
                  </a:cubicBezTo>
                  <a:cubicBezTo>
                    <a:pt x="620" y="417"/>
                    <a:pt x="620" y="417"/>
                    <a:pt x="620" y="417"/>
                  </a:cubicBezTo>
                  <a:cubicBezTo>
                    <a:pt x="615" y="428"/>
                    <a:pt x="612" y="439"/>
                    <a:pt x="611" y="450"/>
                  </a:cubicBezTo>
                  <a:cubicBezTo>
                    <a:pt x="579" y="472"/>
                    <a:pt x="579" y="472"/>
                    <a:pt x="579" y="472"/>
                  </a:cubicBezTo>
                  <a:cubicBezTo>
                    <a:pt x="583" y="512"/>
                    <a:pt x="583" y="512"/>
                    <a:pt x="583" y="512"/>
                  </a:cubicBezTo>
                  <a:cubicBezTo>
                    <a:pt x="621" y="525"/>
                    <a:pt x="621" y="525"/>
                    <a:pt x="621" y="525"/>
                  </a:cubicBezTo>
                  <a:cubicBezTo>
                    <a:pt x="625" y="535"/>
                    <a:pt x="631" y="544"/>
                    <a:pt x="638" y="554"/>
                  </a:cubicBezTo>
                  <a:cubicBezTo>
                    <a:pt x="630" y="593"/>
                    <a:pt x="630" y="593"/>
                    <a:pt x="630" y="593"/>
                  </a:cubicBezTo>
                  <a:cubicBezTo>
                    <a:pt x="662" y="617"/>
                    <a:pt x="662" y="617"/>
                    <a:pt x="662" y="617"/>
                  </a:cubicBezTo>
                  <a:cubicBezTo>
                    <a:pt x="698" y="599"/>
                    <a:pt x="698" y="599"/>
                    <a:pt x="698" y="599"/>
                  </a:cubicBezTo>
                  <a:cubicBezTo>
                    <a:pt x="708" y="603"/>
                    <a:pt x="719" y="606"/>
                    <a:pt x="730" y="608"/>
                  </a:cubicBezTo>
                  <a:cubicBezTo>
                    <a:pt x="753" y="640"/>
                    <a:pt x="753" y="640"/>
                    <a:pt x="753" y="640"/>
                  </a:cubicBezTo>
                  <a:cubicBezTo>
                    <a:pt x="792" y="634"/>
                    <a:pt x="792" y="634"/>
                    <a:pt x="792" y="634"/>
                  </a:cubicBezTo>
                  <a:cubicBezTo>
                    <a:pt x="805" y="597"/>
                    <a:pt x="805" y="597"/>
                    <a:pt x="805" y="597"/>
                  </a:cubicBezTo>
                  <a:cubicBezTo>
                    <a:pt x="816" y="593"/>
                    <a:pt x="825" y="587"/>
                    <a:pt x="835" y="580"/>
                  </a:cubicBezTo>
                  <a:lnTo>
                    <a:pt x="873" y="587"/>
                  </a:lnTo>
                  <a:close/>
                  <a:moveTo>
                    <a:pt x="797" y="505"/>
                  </a:moveTo>
                  <a:cubicBezTo>
                    <a:pt x="777" y="531"/>
                    <a:pt x="740" y="537"/>
                    <a:pt x="713" y="517"/>
                  </a:cubicBezTo>
                  <a:cubicBezTo>
                    <a:pt x="687" y="496"/>
                    <a:pt x="682" y="459"/>
                    <a:pt x="702" y="432"/>
                  </a:cubicBezTo>
                  <a:cubicBezTo>
                    <a:pt x="722" y="406"/>
                    <a:pt x="760" y="400"/>
                    <a:pt x="787" y="420"/>
                  </a:cubicBezTo>
                  <a:cubicBezTo>
                    <a:pt x="813" y="440"/>
                    <a:pt x="818" y="478"/>
                    <a:pt x="797" y="505"/>
                  </a:cubicBezTo>
                  <a:close/>
                  <a:moveTo>
                    <a:pt x="787" y="483"/>
                  </a:moveTo>
                  <a:cubicBezTo>
                    <a:pt x="779" y="504"/>
                    <a:pt x="755" y="514"/>
                    <a:pt x="735" y="505"/>
                  </a:cubicBezTo>
                  <a:cubicBezTo>
                    <a:pt x="714" y="497"/>
                    <a:pt x="704" y="473"/>
                    <a:pt x="713" y="453"/>
                  </a:cubicBezTo>
                  <a:cubicBezTo>
                    <a:pt x="721" y="432"/>
                    <a:pt x="745" y="422"/>
                    <a:pt x="765" y="431"/>
                  </a:cubicBezTo>
                  <a:cubicBezTo>
                    <a:pt x="786" y="439"/>
                    <a:pt x="796" y="463"/>
                    <a:pt x="787" y="483"/>
                  </a:cubicBezTo>
                  <a:close/>
                  <a:moveTo>
                    <a:pt x="1104" y="700"/>
                  </a:moveTo>
                  <a:cubicBezTo>
                    <a:pt x="1104" y="730"/>
                    <a:pt x="1079" y="754"/>
                    <a:pt x="1049" y="754"/>
                  </a:cubicBezTo>
                  <a:cubicBezTo>
                    <a:pt x="1019" y="754"/>
                    <a:pt x="995" y="730"/>
                    <a:pt x="995" y="700"/>
                  </a:cubicBezTo>
                  <a:cubicBezTo>
                    <a:pt x="995" y="670"/>
                    <a:pt x="1019" y="645"/>
                    <a:pt x="1049" y="645"/>
                  </a:cubicBezTo>
                  <a:cubicBezTo>
                    <a:pt x="1079" y="645"/>
                    <a:pt x="1104" y="670"/>
                    <a:pt x="1104" y="700"/>
                  </a:cubicBezTo>
                  <a:close/>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189" y="1096"/>
                  </a:moveTo>
                  <a:cubicBezTo>
                    <a:pt x="1189" y="1254"/>
                    <a:pt x="1189" y="1254"/>
                    <a:pt x="1189" y="1254"/>
                  </a:cubicBezTo>
                  <a:cubicBezTo>
                    <a:pt x="666" y="1548"/>
                    <a:pt x="666" y="1548"/>
                    <a:pt x="666" y="1548"/>
                  </a:cubicBezTo>
                  <a:cubicBezTo>
                    <a:pt x="666" y="1281"/>
                    <a:pt x="666" y="1281"/>
                    <a:pt x="666" y="1281"/>
                  </a:cubicBezTo>
                  <a:cubicBezTo>
                    <a:pt x="666" y="1281"/>
                    <a:pt x="487" y="1284"/>
                    <a:pt x="445" y="1275"/>
                  </a:cubicBezTo>
                  <a:cubicBezTo>
                    <a:pt x="359" y="1254"/>
                    <a:pt x="382" y="1151"/>
                    <a:pt x="382" y="1151"/>
                  </a:cubicBezTo>
                  <a:cubicBezTo>
                    <a:pt x="382" y="1151"/>
                    <a:pt x="380" y="1035"/>
                    <a:pt x="380" y="1009"/>
                  </a:cubicBezTo>
                  <a:cubicBezTo>
                    <a:pt x="380" y="984"/>
                    <a:pt x="284" y="986"/>
                    <a:pt x="268" y="932"/>
                  </a:cubicBezTo>
                  <a:cubicBezTo>
                    <a:pt x="261" y="910"/>
                    <a:pt x="296" y="835"/>
                    <a:pt x="296" y="835"/>
                  </a:cubicBezTo>
                  <a:cubicBezTo>
                    <a:pt x="296" y="835"/>
                    <a:pt x="340" y="760"/>
                    <a:pt x="377" y="708"/>
                  </a:cubicBezTo>
                  <a:cubicBezTo>
                    <a:pt x="377" y="208"/>
                    <a:pt x="834" y="187"/>
                    <a:pt x="903" y="187"/>
                  </a:cubicBezTo>
                  <a:cubicBezTo>
                    <a:pt x="1083" y="187"/>
                    <a:pt x="1401" y="295"/>
                    <a:pt x="1401" y="631"/>
                  </a:cubicBezTo>
                  <a:cubicBezTo>
                    <a:pt x="1401" y="989"/>
                    <a:pt x="1189" y="1096"/>
                    <a:pt x="1189" y="1096"/>
                  </a:cubicBezTo>
                  <a:close/>
                  <a:moveTo>
                    <a:pt x="1233" y="650"/>
                  </a:moveTo>
                  <a:cubicBezTo>
                    <a:pt x="1262" y="605"/>
                    <a:pt x="1262" y="605"/>
                    <a:pt x="1262" y="605"/>
                  </a:cubicBezTo>
                  <a:cubicBezTo>
                    <a:pt x="1235" y="558"/>
                    <a:pt x="1235" y="558"/>
                    <a:pt x="1235" y="558"/>
                  </a:cubicBezTo>
                  <a:cubicBezTo>
                    <a:pt x="1182" y="562"/>
                    <a:pt x="1182" y="562"/>
                    <a:pt x="1182" y="562"/>
                  </a:cubicBezTo>
                  <a:cubicBezTo>
                    <a:pt x="1171" y="551"/>
                    <a:pt x="1159" y="542"/>
                    <a:pt x="1145" y="534"/>
                  </a:cubicBezTo>
                  <a:cubicBezTo>
                    <a:pt x="1135" y="482"/>
                    <a:pt x="1135" y="482"/>
                    <a:pt x="1135" y="482"/>
                  </a:cubicBezTo>
                  <a:cubicBezTo>
                    <a:pt x="1082" y="468"/>
                    <a:pt x="1082" y="468"/>
                    <a:pt x="1082" y="468"/>
                  </a:cubicBezTo>
                  <a:cubicBezTo>
                    <a:pt x="1047" y="508"/>
                    <a:pt x="1047" y="508"/>
                    <a:pt x="1047" y="508"/>
                  </a:cubicBezTo>
                  <a:cubicBezTo>
                    <a:pt x="1032" y="509"/>
                    <a:pt x="1016" y="510"/>
                    <a:pt x="1002" y="514"/>
                  </a:cubicBezTo>
                  <a:cubicBezTo>
                    <a:pt x="957" y="484"/>
                    <a:pt x="957" y="484"/>
                    <a:pt x="957" y="484"/>
                  </a:cubicBezTo>
                  <a:cubicBezTo>
                    <a:pt x="910" y="513"/>
                    <a:pt x="910" y="513"/>
                    <a:pt x="910" y="513"/>
                  </a:cubicBezTo>
                  <a:cubicBezTo>
                    <a:pt x="913" y="567"/>
                    <a:pt x="913" y="567"/>
                    <a:pt x="913" y="567"/>
                  </a:cubicBezTo>
                  <a:cubicBezTo>
                    <a:pt x="902" y="578"/>
                    <a:pt x="894" y="590"/>
                    <a:pt x="885" y="604"/>
                  </a:cubicBezTo>
                  <a:cubicBezTo>
                    <a:pt x="833" y="615"/>
                    <a:pt x="833" y="615"/>
                    <a:pt x="833" y="615"/>
                  </a:cubicBezTo>
                  <a:cubicBezTo>
                    <a:pt x="819" y="668"/>
                    <a:pt x="819" y="668"/>
                    <a:pt x="819" y="668"/>
                  </a:cubicBezTo>
                  <a:cubicBezTo>
                    <a:pt x="859" y="703"/>
                    <a:pt x="859" y="703"/>
                    <a:pt x="859" y="703"/>
                  </a:cubicBezTo>
                  <a:cubicBezTo>
                    <a:pt x="859" y="719"/>
                    <a:pt x="861" y="734"/>
                    <a:pt x="865" y="749"/>
                  </a:cubicBezTo>
                  <a:cubicBezTo>
                    <a:pt x="836" y="793"/>
                    <a:pt x="836" y="793"/>
                    <a:pt x="836" y="793"/>
                  </a:cubicBezTo>
                  <a:cubicBezTo>
                    <a:pt x="863" y="841"/>
                    <a:pt x="863" y="841"/>
                    <a:pt x="863" y="841"/>
                  </a:cubicBezTo>
                  <a:cubicBezTo>
                    <a:pt x="917" y="837"/>
                    <a:pt x="917" y="837"/>
                    <a:pt x="917" y="837"/>
                  </a:cubicBezTo>
                  <a:cubicBezTo>
                    <a:pt x="927" y="848"/>
                    <a:pt x="939" y="857"/>
                    <a:pt x="953" y="865"/>
                  </a:cubicBezTo>
                  <a:cubicBezTo>
                    <a:pt x="963" y="918"/>
                    <a:pt x="963" y="918"/>
                    <a:pt x="963" y="918"/>
                  </a:cubicBezTo>
                  <a:cubicBezTo>
                    <a:pt x="1016" y="932"/>
                    <a:pt x="1016" y="932"/>
                    <a:pt x="1016" y="932"/>
                  </a:cubicBezTo>
                  <a:cubicBezTo>
                    <a:pt x="1051" y="891"/>
                    <a:pt x="1051" y="891"/>
                    <a:pt x="1051" y="891"/>
                  </a:cubicBezTo>
                  <a:cubicBezTo>
                    <a:pt x="1067" y="891"/>
                    <a:pt x="1082" y="889"/>
                    <a:pt x="1096" y="885"/>
                  </a:cubicBezTo>
                  <a:cubicBezTo>
                    <a:pt x="1141" y="914"/>
                    <a:pt x="1141" y="914"/>
                    <a:pt x="1141" y="914"/>
                  </a:cubicBezTo>
                  <a:cubicBezTo>
                    <a:pt x="1188" y="886"/>
                    <a:pt x="1188" y="886"/>
                    <a:pt x="1188" y="886"/>
                  </a:cubicBezTo>
                  <a:cubicBezTo>
                    <a:pt x="1185" y="832"/>
                    <a:pt x="1185" y="832"/>
                    <a:pt x="1185" y="832"/>
                  </a:cubicBezTo>
                  <a:cubicBezTo>
                    <a:pt x="1196" y="822"/>
                    <a:pt x="1205" y="809"/>
                    <a:pt x="1213" y="796"/>
                  </a:cubicBezTo>
                  <a:cubicBezTo>
                    <a:pt x="1265" y="784"/>
                    <a:pt x="1265" y="784"/>
                    <a:pt x="1265" y="784"/>
                  </a:cubicBezTo>
                  <a:cubicBezTo>
                    <a:pt x="1279" y="732"/>
                    <a:pt x="1279" y="732"/>
                    <a:pt x="1279" y="732"/>
                  </a:cubicBezTo>
                  <a:cubicBezTo>
                    <a:pt x="1239" y="696"/>
                    <a:pt x="1239" y="696"/>
                    <a:pt x="1239" y="696"/>
                  </a:cubicBezTo>
                  <a:cubicBezTo>
                    <a:pt x="1239" y="681"/>
                    <a:pt x="1237" y="665"/>
                    <a:pt x="1233" y="650"/>
                  </a:cubicBezTo>
                  <a:close/>
                  <a:moveTo>
                    <a:pt x="1127" y="721"/>
                  </a:moveTo>
                  <a:cubicBezTo>
                    <a:pt x="1116" y="764"/>
                    <a:pt x="1072" y="791"/>
                    <a:pt x="1028" y="780"/>
                  </a:cubicBezTo>
                  <a:cubicBezTo>
                    <a:pt x="984" y="768"/>
                    <a:pt x="959" y="723"/>
                    <a:pt x="971" y="679"/>
                  </a:cubicBezTo>
                  <a:cubicBezTo>
                    <a:pt x="982" y="636"/>
                    <a:pt x="1026" y="609"/>
                    <a:pt x="1070" y="621"/>
                  </a:cubicBezTo>
                  <a:cubicBezTo>
                    <a:pt x="1113" y="632"/>
                    <a:pt x="1139" y="676"/>
                    <a:pt x="1127" y="72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1">
              <a:extLst>
                <a:ext uri="{FF2B5EF4-FFF2-40B4-BE49-F238E27FC236}">
                  <a16:creationId xmlns:a16="http://schemas.microsoft.com/office/drawing/2014/main" id="{B71F7FDD-AC50-45C5-9A5D-24D4BAC397EA}"/>
                </a:ext>
              </a:extLst>
            </p:cNvPr>
            <p:cNvSpPr>
              <a:spLocks noEditPoints="1"/>
            </p:cNvSpPr>
            <p:nvPr/>
          </p:nvSpPr>
          <p:spPr bwMode="auto">
            <a:xfrm>
              <a:off x="550985" y="2341405"/>
              <a:ext cx="507859" cy="509797"/>
            </a:xfrm>
            <a:custGeom>
              <a:avLst/>
              <a:gdLst>
                <a:gd name="T0" fmla="*/ 988 w 1739"/>
                <a:gd name="T1" fmla="*/ 959 h 1740"/>
                <a:gd name="T2" fmla="*/ 1012 w 1739"/>
                <a:gd name="T3" fmla="*/ 698 h 1740"/>
                <a:gd name="T4" fmla="*/ 869 w 1739"/>
                <a:gd name="T5" fmla="*/ 0 h 1740"/>
                <a:gd name="T6" fmla="*/ 885 w 1739"/>
                <a:gd name="T7" fmla="*/ 366 h 1740"/>
                <a:gd name="T8" fmla="*/ 858 w 1739"/>
                <a:gd name="T9" fmla="*/ 339 h 1740"/>
                <a:gd name="T10" fmla="*/ 685 w 1739"/>
                <a:gd name="T11" fmla="*/ 678 h 1740"/>
                <a:gd name="T12" fmla="*/ 827 w 1739"/>
                <a:gd name="T13" fmla="*/ 916 h 1740"/>
                <a:gd name="T14" fmla="*/ 666 w 1739"/>
                <a:gd name="T15" fmla="*/ 955 h 1740"/>
                <a:gd name="T16" fmla="*/ 644 w 1739"/>
                <a:gd name="T17" fmla="*/ 995 h 1740"/>
                <a:gd name="T18" fmla="*/ 602 w 1739"/>
                <a:gd name="T19" fmla="*/ 1060 h 1740"/>
                <a:gd name="T20" fmla="*/ 863 w 1739"/>
                <a:gd name="T21" fmla="*/ 1237 h 1740"/>
                <a:gd name="T22" fmla="*/ 762 w 1739"/>
                <a:gd name="T23" fmla="*/ 1122 h 1740"/>
                <a:gd name="T24" fmla="*/ 661 w 1739"/>
                <a:gd name="T25" fmla="*/ 1040 h 1740"/>
                <a:gd name="T26" fmla="*/ 801 w 1739"/>
                <a:gd name="T27" fmla="*/ 1001 h 1740"/>
                <a:gd name="T28" fmla="*/ 820 w 1739"/>
                <a:gd name="T29" fmla="*/ 516 h 1740"/>
                <a:gd name="T30" fmla="*/ 487 w 1739"/>
                <a:gd name="T31" fmla="*/ 1283 h 1740"/>
                <a:gd name="T32" fmla="*/ 660 w 1739"/>
                <a:gd name="T33" fmla="*/ 1205 h 1740"/>
                <a:gd name="T34" fmla="*/ 501 w 1739"/>
                <a:gd name="T35" fmla="*/ 1216 h 1740"/>
                <a:gd name="T36" fmla="*/ 597 w 1739"/>
                <a:gd name="T37" fmla="*/ 870 h 1740"/>
                <a:gd name="T38" fmla="*/ 727 w 1739"/>
                <a:gd name="T39" fmla="*/ 758 h 1740"/>
                <a:gd name="T40" fmla="*/ 738 w 1739"/>
                <a:gd name="T41" fmla="*/ 716 h 1740"/>
                <a:gd name="T42" fmla="*/ 420 w 1739"/>
                <a:gd name="T43" fmla="*/ 469 h 1740"/>
                <a:gd name="T44" fmla="*/ 695 w 1739"/>
                <a:gd name="T45" fmla="*/ 489 h 1740"/>
                <a:gd name="T46" fmla="*/ 388 w 1739"/>
                <a:gd name="T47" fmla="*/ 687 h 1740"/>
                <a:gd name="T48" fmla="*/ 591 w 1739"/>
                <a:gd name="T49" fmla="*/ 656 h 1740"/>
                <a:gd name="T50" fmla="*/ 354 w 1739"/>
                <a:gd name="T51" fmla="*/ 864 h 1740"/>
                <a:gd name="T52" fmla="*/ 546 w 1739"/>
                <a:gd name="T53" fmla="*/ 884 h 1740"/>
                <a:gd name="T54" fmla="*/ 354 w 1739"/>
                <a:gd name="T55" fmla="*/ 864 h 1740"/>
                <a:gd name="T56" fmla="*/ 576 w 1739"/>
                <a:gd name="T57" fmla="*/ 1106 h 1740"/>
                <a:gd name="T58" fmla="*/ 388 w 1739"/>
                <a:gd name="T59" fmla="*/ 1080 h 1740"/>
                <a:gd name="T60" fmla="*/ 858 w 1739"/>
                <a:gd name="T61" fmla="*/ 1374 h 1740"/>
                <a:gd name="T62" fmla="*/ 885 w 1739"/>
                <a:gd name="T63" fmla="*/ 1401 h 1740"/>
                <a:gd name="T64" fmla="*/ 1012 w 1739"/>
                <a:gd name="T65" fmla="*/ 1152 h 1740"/>
                <a:gd name="T66" fmla="*/ 1124 w 1739"/>
                <a:gd name="T67" fmla="*/ 1009 h 1740"/>
                <a:gd name="T68" fmla="*/ 1078 w 1739"/>
                <a:gd name="T69" fmla="*/ 952 h 1740"/>
                <a:gd name="T70" fmla="*/ 919 w 1739"/>
                <a:gd name="T71" fmla="*/ 869 h 1740"/>
                <a:gd name="T72" fmla="*/ 979 w 1739"/>
                <a:gd name="T73" fmla="*/ 782 h 1740"/>
                <a:gd name="T74" fmla="*/ 1097 w 1739"/>
                <a:gd name="T75" fmla="*/ 920 h 1740"/>
                <a:gd name="T76" fmla="*/ 1108 w 1739"/>
                <a:gd name="T77" fmla="*/ 807 h 1740"/>
                <a:gd name="T78" fmla="*/ 1022 w 1739"/>
                <a:gd name="T79" fmla="*/ 624 h 1740"/>
                <a:gd name="T80" fmla="*/ 991 w 1739"/>
                <a:gd name="T81" fmla="*/ 626 h 1740"/>
                <a:gd name="T82" fmla="*/ 924 w 1739"/>
                <a:gd name="T83" fmla="*/ 517 h 1740"/>
                <a:gd name="T84" fmla="*/ 923 w 1739"/>
                <a:gd name="T85" fmla="*/ 981 h 1740"/>
                <a:gd name="T86" fmla="*/ 1086 w 1739"/>
                <a:gd name="T87" fmla="*/ 1056 h 1740"/>
                <a:gd name="T88" fmla="*/ 990 w 1739"/>
                <a:gd name="T89" fmla="*/ 1120 h 1740"/>
                <a:gd name="T90" fmla="*/ 930 w 1739"/>
                <a:gd name="T91" fmla="*/ 1126 h 1740"/>
                <a:gd name="T92" fmla="*/ 1337 w 1739"/>
                <a:gd name="T93" fmla="*/ 1283 h 1740"/>
                <a:gd name="T94" fmla="*/ 1043 w 1739"/>
                <a:gd name="T95" fmla="*/ 1226 h 1740"/>
                <a:gd name="T96" fmla="*/ 1364 w 1739"/>
                <a:gd name="T97" fmla="*/ 1283 h 1740"/>
                <a:gd name="T98" fmla="*/ 1212 w 1739"/>
                <a:gd name="T99" fmla="*/ 1049 h 1740"/>
                <a:gd name="T100" fmla="*/ 1319 w 1739"/>
                <a:gd name="T101" fmla="*/ 1128 h 1740"/>
                <a:gd name="T102" fmla="*/ 1239 w 1739"/>
                <a:gd name="T103" fmla="*/ 859 h 1740"/>
                <a:gd name="T104" fmla="*/ 1308 w 1739"/>
                <a:gd name="T105" fmla="*/ 891 h 1740"/>
                <a:gd name="T106" fmla="*/ 1177 w 1739"/>
                <a:gd name="T107" fmla="*/ 668 h 1740"/>
                <a:gd name="T108" fmla="*/ 1186 w 1739"/>
                <a:gd name="T109" fmla="*/ 694 h 1740"/>
                <a:gd name="T110" fmla="*/ 1337 w 1739"/>
                <a:gd name="T111" fmla="*/ 464 h 1740"/>
                <a:gd name="T112" fmla="*/ 1038 w 1739"/>
                <a:gd name="T113" fmla="*/ 542 h 1740"/>
                <a:gd name="T114" fmla="*/ 1364 w 1739"/>
                <a:gd name="T115" fmla="*/ 46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39" h="1740">
                  <a:moveTo>
                    <a:pt x="1011" y="1043"/>
                  </a:moveTo>
                  <a:cubicBezTo>
                    <a:pt x="1014" y="1047"/>
                    <a:pt x="1013" y="1054"/>
                    <a:pt x="1008" y="1057"/>
                  </a:cubicBezTo>
                  <a:cubicBezTo>
                    <a:pt x="1007" y="1059"/>
                    <a:pt x="1004" y="1059"/>
                    <a:pt x="1002" y="1059"/>
                  </a:cubicBezTo>
                  <a:cubicBezTo>
                    <a:pt x="999" y="1059"/>
                    <a:pt x="996" y="1058"/>
                    <a:pt x="994" y="1055"/>
                  </a:cubicBezTo>
                  <a:cubicBezTo>
                    <a:pt x="991" y="1051"/>
                    <a:pt x="969" y="1021"/>
                    <a:pt x="963" y="1004"/>
                  </a:cubicBezTo>
                  <a:cubicBezTo>
                    <a:pt x="957" y="986"/>
                    <a:pt x="967" y="955"/>
                    <a:pt x="968" y="952"/>
                  </a:cubicBezTo>
                  <a:cubicBezTo>
                    <a:pt x="970" y="946"/>
                    <a:pt x="976" y="943"/>
                    <a:pt x="982" y="945"/>
                  </a:cubicBezTo>
                  <a:cubicBezTo>
                    <a:pt x="987" y="947"/>
                    <a:pt x="990" y="953"/>
                    <a:pt x="988" y="959"/>
                  </a:cubicBezTo>
                  <a:cubicBezTo>
                    <a:pt x="985" y="970"/>
                    <a:pt x="981" y="989"/>
                    <a:pt x="984" y="997"/>
                  </a:cubicBezTo>
                  <a:cubicBezTo>
                    <a:pt x="988" y="1009"/>
                    <a:pt x="1005" y="1034"/>
                    <a:pt x="1011" y="1043"/>
                  </a:cubicBezTo>
                  <a:close/>
                  <a:moveTo>
                    <a:pt x="932" y="768"/>
                  </a:moveTo>
                  <a:cubicBezTo>
                    <a:pt x="934" y="768"/>
                    <a:pt x="935" y="769"/>
                    <a:pt x="937" y="769"/>
                  </a:cubicBezTo>
                  <a:cubicBezTo>
                    <a:pt x="941" y="769"/>
                    <a:pt x="945" y="766"/>
                    <a:pt x="947" y="763"/>
                  </a:cubicBezTo>
                  <a:cubicBezTo>
                    <a:pt x="952" y="752"/>
                    <a:pt x="966" y="728"/>
                    <a:pt x="977" y="723"/>
                  </a:cubicBezTo>
                  <a:cubicBezTo>
                    <a:pt x="994" y="715"/>
                    <a:pt x="1005" y="711"/>
                    <a:pt x="1006" y="711"/>
                  </a:cubicBezTo>
                  <a:cubicBezTo>
                    <a:pt x="1011" y="710"/>
                    <a:pt x="1014" y="704"/>
                    <a:pt x="1012" y="698"/>
                  </a:cubicBezTo>
                  <a:cubicBezTo>
                    <a:pt x="1010" y="692"/>
                    <a:pt x="1004" y="689"/>
                    <a:pt x="999" y="691"/>
                  </a:cubicBezTo>
                  <a:cubicBezTo>
                    <a:pt x="998" y="691"/>
                    <a:pt x="986" y="695"/>
                    <a:pt x="968" y="704"/>
                  </a:cubicBezTo>
                  <a:cubicBezTo>
                    <a:pt x="947" y="713"/>
                    <a:pt x="929" y="749"/>
                    <a:pt x="927" y="753"/>
                  </a:cubicBezTo>
                  <a:cubicBezTo>
                    <a:pt x="925" y="759"/>
                    <a:pt x="927" y="765"/>
                    <a:pt x="932" y="768"/>
                  </a:cubicBezTo>
                  <a:close/>
                  <a:moveTo>
                    <a:pt x="1739" y="870"/>
                  </a:moveTo>
                  <a:cubicBezTo>
                    <a:pt x="1739" y="1350"/>
                    <a:pt x="1350" y="1740"/>
                    <a:pt x="869" y="1740"/>
                  </a:cubicBezTo>
                  <a:cubicBezTo>
                    <a:pt x="389" y="1740"/>
                    <a:pt x="0" y="1350"/>
                    <a:pt x="0" y="870"/>
                  </a:cubicBezTo>
                  <a:cubicBezTo>
                    <a:pt x="0" y="390"/>
                    <a:pt x="389" y="0"/>
                    <a:pt x="869" y="0"/>
                  </a:cubicBezTo>
                  <a:cubicBezTo>
                    <a:pt x="1350" y="0"/>
                    <a:pt x="1739" y="390"/>
                    <a:pt x="1739" y="870"/>
                  </a:cubicBezTo>
                  <a:close/>
                  <a:moveTo>
                    <a:pt x="835" y="444"/>
                  </a:moveTo>
                  <a:cubicBezTo>
                    <a:pt x="871" y="457"/>
                    <a:pt x="871" y="457"/>
                    <a:pt x="871" y="457"/>
                  </a:cubicBezTo>
                  <a:cubicBezTo>
                    <a:pt x="908" y="444"/>
                    <a:pt x="908" y="444"/>
                    <a:pt x="908" y="444"/>
                  </a:cubicBezTo>
                  <a:cubicBezTo>
                    <a:pt x="908" y="427"/>
                    <a:pt x="908" y="427"/>
                    <a:pt x="908" y="427"/>
                  </a:cubicBezTo>
                  <a:cubicBezTo>
                    <a:pt x="908" y="422"/>
                    <a:pt x="903" y="418"/>
                    <a:pt x="896" y="418"/>
                  </a:cubicBezTo>
                  <a:cubicBezTo>
                    <a:pt x="885" y="418"/>
                    <a:pt x="885" y="418"/>
                    <a:pt x="885" y="418"/>
                  </a:cubicBezTo>
                  <a:cubicBezTo>
                    <a:pt x="885" y="366"/>
                    <a:pt x="885" y="366"/>
                    <a:pt x="885" y="366"/>
                  </a:cubicBezTo>
                  <a:cubicBezTo>
                    <a:pt x="1214" y="366"/>
                    <a:pt x="1214" y="366"/>
                    <a:pt x="1214" y="366"/>
                  </a:cubicBezTo>
                  <a:cubicBezTo>
                    <a:pt x="1214" y="400"/>
                    <a:pt x="1214" y="400"/>
                    <a:pt x="1214" y="400"/>
                  </a:cubicBezTo>
                  <a:cubicBezTo>
                    <a:pt x="1202" y="405"/>
                    <a:pt x="1193" y="418"/>
                    <a:pt x="1193" y="432"/>
                  </a:cubicBezTo>
                  <a:cubicBezTo>
                    <a:pt x="1193" y="451"/>
                    <a:pt x="1209" y="466"/>
                    <a:pt x="1228" y="466"/>
                  </a:cubicBezTo>
                  <a:cubicBezTo>
                    <a:pt x="1247" y="466"/>
                    <a:pt x="1262" y="451"/>
                    <a:pt x="1262" y="432"/>
                  </a:cubicBezTo>
                  <a:cubicBezTo>
                    <a:pt x="1262" y="418"/>
                    <a:pt x="1253" y="405"/>
                    <a:pt x="1241" y="400"/>
                  </a:cubicBezTo>
                  <a:cubicBezTo>
                    <a:pt x="1241" y="339"/>
                    <a:pt x="1241" y="339"/>
                    <a:pt x="1241" y="339"/>
                  </a:cubicBezTo>
                  <a:cubicBezTo>
                    <a:pt x="858" y="339"/>
                    <a:pt x="858" y="339"/>
                    <a:pt x="858" y="339"/>
                  </a:cubicBezTo>
                  <a:cubicBezTo>
                    <a:pt x="858" y="418"/>
                    <a:pt x="858" y="418"/>
                    <a:pt x="858" y="418"/>
                  </a:cubicBezTo>
                  <a:cubicBezTo>
                    <a:pt x="847" y="418"/>
                    <a:pt x="847" y="418"/>
                    <a:pt x="847" y="418"/>
                  </a:cubicBezTo>
                  <a:cubicBezTo>
                    <a:pt x="840" y="418"/>
                    <a:pt x="835" y="422"/>
                    <a:pt x="835" y="427"/>
                  </a:cubicBezTo>
                  <a:lnTo>
                    <a:pt x="835" y="444"/>
                  </a:lnTo>
                  <a:close/>
                  <a:moveTo>
                    <a:pt x="733" y="547"/>
                  </a:moveTo>
                  <a:cubicBezTo>
                    <a:pt x="744" y="558"/>
                    <a:pt x="756" y="574"/>
                    <a:pt x="755" y="594"/>
                  </a:cubicBezTo>
                  <a:cubicBezTo>
                    <a:pt x="754" y="625"/>
                    <a:pt x="735" y="647"/>
                    <a:pt x="703" y="652"/>
                  </a:cubicBezTo>
                  <a:cubicBezTo>
                    <a:pt x="697" y="654"/>
                    <a:pt x="685" y="667"/>
                    <a:pt x="685" y="678"/>
                  </a:cubicBezTo>
                  <a:cubicBezTo>
                    <a:pt x="685" y="681"/>
                    <a:pt x="685" y="689"/>
                    <a:pt x="701" y="691"/>
                  </a:cubicBezTo>
                  <a:cubicBezTo>
                    <a:pt x="716" y="694"/>
                    <a:pt x="728" y="695"/>
                    <a:pt x="738" y="695"/>
                  </a:cubicBezTo>
                  <a:cubicBezTo>
                    <a:pt x="758" y="695"/>
                    <a:pt x="774" y="696"/>
                    <a:pt x="794" y="716"/>
                  </a:cubicBezTo>
                  <a:cubicBezTo>
                    <a:pt x="799" y="721"/>
                    <a:pt x="803" y="725"/>
                    <a:pt x="806" y="728"/>
                  </a:cubicBezTo>
                  <a:cubicBezTo>
                    <a:pt x="822" y="743"/>
                    <a:pt x="824" y="748"/>
                    <a:pt x="824" y="773"/>
                  </a:cubicBezTo>
                  <a:cubicBezTo>
                    <a:pt x="824" y="801"/>
                    <a:pt x="827" y="912"/>
                    <a:pt x="827" y="913"/>
                  </a:cubicBezTo>
                  <a:cubicBezTo>
                    <a:pt x="827" y="914"/>
                    <a:pt x="827" y="914"/>
                    <a:pt x="827" y="914"/>
                  </a:cubicBezTo>
                  <a:cubicBezTo>
                    <a:pt x="827" y="916"/>
                    <a:pt x="827" y="916"/>
                    <a:pt x="827" y="916"/>
                  </a:cubicBezTo>
                  <a:cubicBezTo>
                    <a:pt x="823" y="930"/>
                    <a:pt x="810" y="955"/>
                    <a:pt x="786" y="955"/>
                  </a:cubicBezTo>
                  <a:cubicBezTo>
                    <a:pt x="771" y="955"/>
                    <a:pt x="744" y="949"/>
                    <a:pt x="744" y="909"/>
                  </a:cubicBezTo>
                  <a:cubicBezTo>
                    <a:pt x="744" y="886"/>
                    <a:pt x="744" y="791"/>
                    <a:pt x="744" y="791"/>
                  </a:cubicBezTo>
                  <a:cubicBezTo>
                    <a:pt x="744" y="788"/>
                    <a:pt x="741" y="779"/>
                    <a:pt x="727" y="779"/>
                  </a:cubicBezTo>
                  <a:cubicBezTo>
                    <a:pt x="705" y="779"/>
                    <a:pt x="705" y="783"/>
                    <a:pt x="705" y="794"/>
                  </a:cubicBezTo>
                  <a:cubicBezTo>
                    <a:pt x="705" y="915"/>
                    <a:pt x="705" y="915"/>
                    <a:pt x="705" y="915"/>
                  </a:cubicBezTo>
                  <a:cubicBezTo>
                    <a:pt x="705" y="918"/>
                    <a:pt x="705" y="933"/>
                    <a:pt x="694" y="944"/>
                  </a:cubicBezTo>
                  <a:cubicBezTo>
                    <a:pt x="689" y="949"/>
                    <a:pt x="681" y="955"/>
                    <a:pt x="666" y="955"/>
                  </a:cubicBezTo>
                  <a:cubicBezTo>
                    <a:pt x="654" y="955"/>
                    <a:pt x="644" y="952"/>
                    <a:pt x="637" y="945"/>
                  </a:cubicBezTo>
                  <a:cubicBezTo>
                    <a:pt x="627" y="935"/>
                    <a:pt x="626" y="921"/>
                    <a:pt x="626" y="918"/>
                  </a:cubicBezTo>
                  <a:cubicBezTo>
                    <a:pt x="626" y="915"/>
                    <a:pt x="623" y="891"/>
                    <a:pt x="597" y="891"/>
                  </a:cubicBezTo>
                  <a:cubicBezTo>
                    <a:pt x="589" y="891"/>
                    <a:pt x="581" y="891"/>
                    <a:pt x="573" y="891"/>
                  </a:cubicBezTo>
                  <a:cubicBezTo>
                    <a:pt x="558" y="908"/>
                    <a:pt x="548" y="939"/>
                    <a:pt x="550" y="963"/>
                  </a:cubicBezTo>
                  <a:cubicBezTo>
                    <a:pt x="552" y="988"/>
                    <a:pt x="574" y="1026"/>
                    <a:pt x="591" y="1040"/>
                  </a:cubicBezTo>
                  <a:cubicBezTo>
                    <a:pt x="606" y="1024"/>
                    <a:pt x="625" y="1004"/>
                    <a:pt x="637" y="999"/>
                  </a:cubicBezTo>
                  <a:cubicBezTo>
                    <a:pt x="639" y="998"/>
                    <a:pt x="641" y="997"/>
                    <a:pt x="644" y="995"/>
                  </a:cubicBezTo>
                  <a:cubicBezTo>
                    <a:pt x="662" y="986"/>
                    <a:pt x="688" y="971"/>
                    <a:pt x="736" y="990"/>
                  </a:cubicBezTo>
                  <a:cubicBezTo>
                    <a:pt x="782" y="1008"/>
                    <a:pt x="784" y="1037"/>
                    <a:pt x="784" y="1040"/>
                  </a:cubicBezTo>
                  <a:cubicBezTo>
                    <a:pt x="784" y="1046"/>
                    <a:pt x="780" y="1051"/>
                    <a:pt x="774" y="1051"/>
                  </a:cubicBezTo>
                  <a:cubicBezTo>
                    <a:pt x="768" y="1051"/>
                    <a:pt x="763" y="1046"/>
                    <a:pt x="763" y="1041"/>
                  </a:cubicBezTo>
                  <a:cubicBezTo>
                    <a:pt x="763" y="1040"/>
                    <a:pt x="761" y="1023"/>
                    <a:pt x="728" y="1010"/>
                  </a:cubicBezTo>
                  <a:cubicBezTo>
                    <a:pt x="690" y="995"/>
                    <a:pt x="670" y="1006"/>
                    <a:pt x="655" y="1014"/>
                  </a:cubicBezTo>
                  <a:cubicBezTo>
                    <a:pt x="651" y="1016"/>
                    <a:pt x="648" y="1018"/>
                    <a:pt x="645" y="1019"/>
                  </a:cubicBezTo>
                  <a:cubicBezTo>
                    <a:pt x="638" y="1022"/>
                    <a:pt x="619" y="1041"/>
                    <a:pt x="602" y="1060"/>
                  </a:cubicBezTo>
                  <a:cubicBezTo>
                    <a:pt x="602" y="1085"/>
                    <a:pt x="606" y="1135"/>
                    <a:pt x="622" y="1150"/>
                  </a:cubicBezTo>
                  <a:cubicBezTo>
                    <a:pt x="639" y="1166"/>
                    <a:pt x="676" y="1184"/>
                    <a:pt x="698" y="1193"/>
                  </a:cubicBezTo>
                  <a:cubicBezTo>
                    <a:pt x="715" y="1177"/>
                    <a:pt x="730" y="1162"/>
                    <a:pt x="732" y="1157"/>
                  </a:cubicBezTo>
                  <a:cubicBezTo>
                    <a:pt x="735" y="1152"/>
                    <a:pt x="741" y="1150"/>
                    <a:pt x="747" y="1153"/>
                  </a:cubicBezTo>
                  <a:cubicBezTo>
                    <a:pt x="752" y="1155"/>
                    <a:pt x="754" y="1161"/>
                    <a:pt x="752" y="1167"/>
                  </a:cubicBezTo>
                  <a:cubicBezTo>
                    <a:pt x="748" y="1174"/>
                    <a:pt x="732" y="1190"/>
                    <a:pt x="717" y="1205"/>
                  </a:cubicBezTo>
                  <a:cubicBezTo>
                    <a:pt x="726" y="1218"/>
                    <a:pt x="747" y="1241"/>
                    <a:pt x="782" y="1253"/>
                  </a:cubicBezTo>
                  <a:cubicBezTo>
                    <a:pt x="827" y="1268"/>
                    <a:pt x="863" y="1237"/>
                    <a:pt x="863" y="1237"/>
                  </a:cubicBezTo>
                  <a:cubicBezTo>
                    <a:pt x="863" y="1125"/>
                    <a:pt x="863" y="1125"/>
                    <a:pt x="863" y="1125"/>
                  </a:cubicBezTo>
                  <a:cubicBezTo>
                    <a:pt x="852" y="1124"/>
                    <a:pt x="836" y="1124"/>
                    <a:pt x="819" y="1124"/>
                  </a:cubicBezTo>
                  <a:cubicBezTo>
                    <a:pt x="824" y="1135"/>
                    <a:pt x="829" y="1151"/>
                    <a:pt x="827" y="1163"/>
                  </a:cubicBezTo>
                  <a:cubicBezTo>
                    <a:pt x="824" y="1182"/>
                    <a:pt x="820" y="1206"/>
                    <a:pt x="820" y="1206"/>
                  </a:cubicBezTo>
                  <a:cubicBezTo>
                    <a:pt x="799" y="1203"/>
                    <a:pt x="799" y="1203"/>
                    <a:pt x="799" y="1203"/>
                  </a:cubicBezTo>
                  <a:cubicBezTo>
                    <a:pt x="799" y="1203"/>
                    <a:pt x="803" y="1178"/>
                    <a:pt x="806" y="1160"/>
                  </a:cubicBezTo>
                  <a:cubicBezTo>
                    <a:pt x="808" y="1151"/>
                    <a:pt x="801" y="1134"/>
                    <a:pt x="795" y="1123"/>
                  </a:cubicBezTo>
                  <a:cubicBezTo>
                    <a:pt x="778" y="1123"/>
                    <a:pt x="764" y="1122"/>
                    <a:pt x="762" y="1122"/>
                  </a:cubicBezTo>
                  <a:cubicBezTo>
                    <a:pt x="757" y="1121"/>
                    <a:pt x="733" y="1111"/>
                    <a:pt x="708" y="1095"/>
                  </a:cubicBezTo>
                  <a:cubicBezTo>
                    <a:pt x="695" y="1101"/>
                    <a:pt x="676" y="1111"/>
                    <a:pt x="671" y="1119"/>
                  </a:cubicBezTo>
                  <a:cubicBezTo>
                    <a:pt x="669" y="1123"/>
                    <a:pt x="666" y="1125"/>
                    <a:pt x="662" y="1125"/>
                  </a:cubicBezTo>
                  <a:cubicBezTo>
                    <a:pt x="660" y="1125"/>
                    <a:pt x="659" y="1124"/>
                    <a:pt x="657" y="1124"/>
                  </a:cubicBezTo>
                  <a:cubicBezTo>
                    <a:pt x="652" y="1121"/>
                    <a:pt x="650" y="1115"/>
                    <a:pt x="652" y="1109"/>
                  </a:cubicBezTo>
                  <a:cubicBezTo>
                    <a:pt x="659" y="1097"/>
                    <a:pt x="675" y="1087"/>
                    <a:pt x="688" y="1081"/>
                  </a:cubicBezTo>
                  <a:cubicBezTo>
                    <a:pt x="677" y="1073"/>
                    <a:pt x="667" y="1064"/>
                    <a:pt x="660" y="1055"/>
                  </a:cubicBezTo>
                  <a:cubicBezTo>
                    <a:pt x="656" y="1051"/>
                    <a:pt x="657" y="1044"/>
                    <a:pt x="661" y="1040"/>
                  </a:cubicBezTo>
                  <a:cubicBezTo>
                    <a:pt x="666" y="1037"/>
                    <a:pt x="673" y="1037"/>
                    <a:pt x="676" y="1042"/>
                  </a:cubicBezTo>
                  <a:cubicBezTo>
                    <a:pt x="699" y="1070"/>
                    <a:pt x="756" y="1098"/>
                    <a:pt x="765" y="1101"/>
                  </a:cubicBezTo>
                  <a:cubicBezTo>
                    <a:pt x="772" y="1101"/>
                    <a:pt x="825" y="1103"/>
                    <a:pt x="863" y="1103"/>
                  </a:cubicBezTo>
                  <a:cubicBezTo>
                    <a:pt x="863" y="981"/>
                    <a:pt x="863" y="981"/>
                    <a:pt x="863" y="981"/>
                  </a:cubicBezTo>
                  <a:cubicBezTo>
                    <a:pt x="856" y="981"/>
                    <a:pt x="847" y="981"/>
                    <a:pt x="844" y="981"/>
                  </a:cubicBezTo>
                  <a:cubicBezTo>
                    <a:pt x="840" y="982"/>
                    <a:pt x="827" y="992"/>
                    <a:pt x="816" y="1002"/>
                  </a:cubicBezTo>
                  <a:cubicBezTo>
                    <a:pt x="814" y="1003"/>
                    <a:pt x="812" y="1004"/>
                    <a:pt x="809" y="1004"/>
                  </a:cubicBezTo>
                  <a:cubicBezTo>
                    <a:pt x="806" y="1004"/>
                    <a:pt x="803" y="1003"/>
                    <a:pt x="801" y="1001"/>
                  </a:cubicBezTo>
                  <a:cubicBezTo>
                    <a:pt x="797" y="996"/>
                    <a:pt x="798" y="990"/>
                    <a:pt x="802" y="986"/>
                  </a:cubicBezTo>
                  <a:cubicBezTo>
                    <a:pt x="812" y="977"/>
                    <a:pt x="830" y="962"/>
                    <a:pt x="840" y="960"/>
                  </a:cubicBezTo>
                  <a:cubicBezTo>
                    <a:pt x="846" y="960"/>
                    <a:pt x="856" y="960"/>
                    <a:pt x="863" y="960"/>
                  </a:cubicBezTo>
                  <a:cubicBezTo>
                    <a:pt x="863" y="697"/>
                    <a:pt x="863" y="697"/>
                    <a:pt x="863" y="697"/>
                  </a:cubicBezTo>
                  <a:cubicBezTo>
                    <a:pt x="848" y="692"/>
                    <a:pt x="808" y="675"/>
                    <a:pt x="791" y="621"/>
                  </a:cubicBezTo>
                  <a:cubicBezTo>
                    <a:pt x="781" y="587"/>
                    <a:pt x="795" y="551"/>
                    <a:pt x="803" y="529"/>
                  </a:cubicBezTo>
                  <a:cubicBezTo>
                    <a:pt x="804" y="526"/>
                    <a:pt x="805" y="524"/>
                    <a:pt x="806" y="522"/>
                  </a:cubicBezTo>
                  <a:cubicBezTo>
                    <a:pt x="808" y="516"/>
                    <a:pt x="814" y="514"/>
                    <a:pt x="820" y="516"/>
                  </a:cubicBezTo>
                  <a:cubicBezTo>
                    <a:pt x="825" y="518"/>
                    <a:pt x="828" y="524"/>
                    <a:pt x="826" y="529"/>
                  </a:cubicBezTo>
                  <a:cubicBezTo>
                    <a:pt x="825" y="531"/>
                    <a:pt x="824" y="534"/>
                    <a:pt x="823" y="537"/>
                  </a:cubicBezTo>
                  <a:cubicBezTo>
                    <a:pt x="816" y="556"/>
                    <a:pt x="803" y="588"/>
                    <a:pt x="812" y="615"/>
                  </a:cubicBezTo>
                  <a:cubicBezTo>
                    <a:pt x="823" y="653"/>
                    <a:pt x="849" y="669"/>
                    <a:pt x="863" y="674"/>
                  </a:cubicBezTo>
                  <a:cubicBezTo>
                    <a:pt x="863" y="475"/>
                    <a:pt x="863" y="475"/>
                    <a:pt x="863" y="475"/>
                  </a:cubicBezTo>
                  <a:cubicBezTo>
                    <a:pt x="794" y="463"/>
                    <a:pt x="787" y="476"/>
                    <a:pt x="764" y="493"/>
                  </a:cubicBezTo>
                  <a:cubicBezTo>
                    <a:pt x="746" y="506"/>
                    <a:pt x="735" y="526"/>
                    <a:pt x="733" y="547"/>
                  </a:cubicBezTo>
                  <a:close/>
                  <a:moveTo>
                    <a:pt x="487" y="1283"/>
                  </a:moveTo>
                  <a:cubicBezTo>
                    <a:pt x="487" y="1332"/>
                    <a:pt x="487" y="1332"/>
                    <a:pt x="487" y="1332"/>
                  </a:cubicBezTo>
                  <a:cubicBezTo>
                    <a:pt x="631" y="1332"/>
                    <a:pt x="631" y="1332"/>
                    <a:pt x="631" y="1332"/>
                  </a:cubicBezTo>
                  <a:cubicBezTo>
                    <a:pt x="680" y="1260"/>
                    <a:pt x="680" y="1260"/>
                    <a:pt x="680" y="1260"/>
                  </a:cubicBezTo>
                  <a:cubicBezTo>
                    <a:pt x="686" y="1266"/>
                    <a:pt x="686" y="1266"/>
                    <a:pt x="686" y="1266"/>
                  </a:cubicBezTo>
                  <a:cubicBezTo>
                    <a:pt x="690" y="1271"/>
                    <a:pt x="697" y="1272"/>
                    <a:pt x="700" y="1268"/>
                  </a:cubicBezTo>
                  <a:cubicBezTo>
                    <a:pt x="712" y="1256"/>
                    <a:pt x="712" y="1256"/>
                    <a:pt x="712" y="1256"/>
                  </a:cubicBezTo>
                  <a:cubicBezTo>
                    <a:pt x="696" y="1221"/>
                    <a:pt x="696" y="1221"/>
                    <a:pt x="696" y="1221"/>
                  </a:cubicBezTo>
                  <a:cubicBezTo>
                    <a:pt x="660" y="1205"/>
                    <a:pt x="660" y="1205"/>
                    <a:pt x="660" y="1205"/>
                  </a:cubicBezTo>
                  <a:cubicBezTo>
                    <a:pt x="648" y="1217"/>
                    <a:pt x="648" y="1217"/>
                    <a:pt x="648" y="1217"/>
                  </a:cubicBezTo>
                  <a:cubicBezTo>
                    <a:pt x="645" y="1220"/>
                    <a:pt x="646" y="1226"/>
                    <a:pt x="651" y="1231"/>
                  </a:cubicBezTo>
                  <a:cubicBezTo>
                    <a:pt x="661" y="1241"/>
                    <a:pt x="661" y="1241"/>
                    <a:pt x="661" y="1241"/>
                  </a:cubicBezTo>
                  <a:cubicBezTo>
                    <a:pt x="617" y="1306"/>
                    <a:pt x="617" y="1306"/>
                    <a:pt x="617" y="1306"/>
                  </a:cubicBezTo>
                  <a:cubicBezTo>
                    <a:pt x="514" y="1306"/>
                    <a:pt x="514" y="1306"/>
                    <a:pt x="514" y="1306"/>
                  </a:cubicBezTo>
                  <a:cubicBezTo>
                    <a:pt x="514" y="1283"/>
                    <a:pt x="514" y="1283"/>
                    <a:pt x="514" y="1283"/>
                  </a:cubicBezTo>
                  <a:cubicBezTo>
                    <a:pt x="526" y="1277"/>
                    <a:pt x="535" y="1265"/>
                    <a:pt x="535" y="1251"/>
                  </a:cubicBezTo>
                  <a:cubicBezTo>
                    <a:pt x="535" y="1232"/>
                    <a:pt x="520" y="1216"/>
                    <a:pt x="501" y="1216"/>
                  </a:cubicBezTo>
                  <a:cubicBezTo>
                    <a:pt x="481" y="1216"/>
                    <a:pt x="466" y="1232"/>
                    <a:pt x="466" y="1251"/>
                  </a:cubicBezTo>
                  <a:cubicBezTo>
                    <a:pt x="466" y="1265"/>
                    <a:pt x="475" y="1277"/>
                    <a:pt x="487" y="1283"/>
                  </a:cubicBezTo>
                  <a:close/>
                  <a:moveTo>
                    <a:pt x="720" y="563"/>
                  </a:moveTo>
                  <a:cubicBezTo>
                    <a:pt x="681" y="566"/>
                    <a:pt x="648" y="598"/>
                    <a:pt x="634" y="622"/>
                  </a:cubicBezTo>
                  <a:cubicBezTo>
                    <a:pt x="617" y="648"/>
                    <a:pt x="620" y="684"/>
                    <a:pt x="629" y="714"/>
                  </a:cubicBezTo>
                  <a:cubicBezTo>
                    <a:pt x="585" y="733"/>
                    <a:pt x="563" y="778"/>
                    <a:pt x="562" y="804"/>
                  </a:cubicBezTo>
                  <a:cubicBezTo>
                    <a:pt x="561" y="826"/>
                    <a:pt x="564" y="852"/>
                    <a:pt x="577" y="870"/>
                  </a:cubicBezTo>
                  <a:cubicBezTo>
                    <a:pt x="584" y="870"/>
                    <a:pt x="591" y="870"/>
                    <a:pt x="597" y="870"/>
                  </a:cubicBezTo>
                  <a:cubicBezTo>
                    <a:pt x="638" y="870"/>
                    <a:pt x="647" y="908"/>
                    <a:pt x="647" y="918"/>
                  </a:cubicBezTo>
                  <a:cubicBezTo>
                    <a:pt x="647" y="918"/>
                    <a:pt x="647" y="925"/>
                    <a:pt x="652" y="929"/>
                  </a:cubicBezTo>
                  <a:cubicBezTo>
                    <a:pt x="655" y="932"/>
                    <a:pt x="659" y="934"/>
                    <a:pt x="666" y="934"/>
                  </a:cubicBezTo>
                  <a:cubicBezTo>
                    <a:pt x="672" y="934"/>
                    <a:pt x="676" y="933"/>
                    <a:pt x="679" y="930"/>
                  </a:cubicBezTo>
                  <a:cubicBezTo>
                    <a:pt x="683" y="925"/>
                    <a:pt x="683" y="916"/>
                    <a:pt x="683" y="916"/>
                  </a:cubicBezTo>
                  <a:cubicBezTo>
                    <a:pt x="683" y="915"/>
                    <a:pt x="683" y="915"/>
                    <a:pt x="683" y="915"/>
                  </a:cubicBezTo>
                  <a:cubicBezTo>
                    <a:pt x="683" y="794"/>
                    <a:pt x="683" y="794"/>
                    <a:pt x="683" y="794"/>
                  </a:cubicBezTo>
                  <a:cubicBezTo>
                    <a:pt x="683" y="768"/>
                    <a:pt x="696" y="758"/>
                    <a:pt x="727" y="758"/>
                  </a:cubicBezTo>
                  <a:cubicBezTo>
                    <a:pt x="754" y="758"/>
                    <a:pt x="765" y="777"/>
                    <a:pt x="765" y="791"/>
                  </a:cubicBezTo>
                  <a:cubicBezTo>
                    <a:pt x="765" y="791"/>
                    <a:pt x="765" y="886"/>
                    <a:pt x="765" y="909"/>
                  </a:cubicBezTo>
                  <a:cubicBezTo>
                    <a:pt x="765" y="930"/>
                    <a:pt x="773" y="934"/>
                    <a:pt x="786" y="934"/>
                  </a:cubicBezTo>
                  <a:cubicBezTo>
                    <a:pt x="798" y="934"/>
                    <a:pt x="804" y="917"/>
                    <a:pt x="806" y="912"/>
                  </a:cubicBezTo>
                  <a:cubicBezTo>
                    <a:pt x="805" y="897"/>
                    <a:pt x="803" y="800"/>
                    <a:pt x="803" y="773"/>
                  </a:cubicBezTo>
                  <a:cubicBezTo>
                    <a:pt x="803" y="755"/>
                    <a:pt x="803" y="755"/>
                    <a:pt x="791" y="743"/>
                  </a:cubicBezTo>
                  <a:cubicBezTo>
                    <a:pt x="788" y="740"/>
                    <a:pt x="783" y="736"/>
                    <a:pt x="778" y="731"/>
                  </a:cubicBezTo>
                  <a:cubicBezTo>
                    <a:pt x="765" y="717"/>
                    <a:pt x="756" y="717"/>
                    <a:pt x="738" y="716"/>
                  </a:cubicBezTo>
                  <a:cubicBezTo>
                    <a:pt x="727" y="716"/>
                    <a:pt x="714" y="716"/>
                    <a:pt x="697" y="712"/>
                  </a:cubicBezTo>
                  <a:cubicBezTo>
                    <a:pt x="667" y="707"/>
                    <a:pt x="664" y="687"/>
                    <a:pt x="664" y="678"/>
                  </a:cubicBezTo>
                  <a:cubicBezTo>
                    <a:pt x="664" y="658"/>
                    <a:pt x="681" y="635"/>
                    <a:pt x="699" y="631"/>
                  </a:cubicBezTo>
                  <a:cubicBezTo>
                    <a:pt x="715" y="629"/>
                    <a:pt x="733" y="620"/>
                    <a:pt x="734" y="594"/>
                  </a:cubicBezTo>
                  <a:cubicBezTo>
                    <a:pt x="734" y="582"/>
                    <a:pt x="727" y="571"/>
                    <a:pt x="720" y="563"/>
                  </a:cubicBezTo>
                  <a:close/>
                  <a:moveTo>
                    <a:pt x="354" y="455"/>
                  </a:moveTo>
                  <a:cubicBezTo>
                    <a:pt x="354" y="474"/>
                    <a:pt x="369" y="490"/>
                    <a:pt x="388" y="490"/>
                  </a:cubicBezTo>
                  <a:cubicBezTo>
                    <a:pt x="403" y="490"/>
                    <a:pt x="415" y="481"/>
                    <a:pt x="420" y="469"/>
                  </a:cubicBezTo>
                  <a:cubicBezTo>
                    <a:pt x="613" y="469"/>
                    <a:pt x="613" y="469"/>
                    <a:pt x="613" y="469"/>
                  </a:cubicBezTo>
                  <a:cubicBezTo>
                    <a:pt x="654" y="518"/>
                    <a:pt x="654" y="518"/>
                    <a:pt x="654" y="518"/>
                  </a:cubicBezTo>
                  <a:cubicBezTo>
                    <a:pt x="645" y="527"/>
                    <a:pt x="645" y="527"/>
                    <a:pt x="645" y="527"/>
                  </a:cubicBezTo>
                  <a:cubicBezTo>
                    <a:pt x="641" y="531"/>
                    <a:pt x="640" y="538"/>
                    <a:pt x="643" y="541"/>
                  </a:cubicBezTo>
                  <a:cubicBezTo>
                    <a:pt x="655" y="553"/>
                    <a:pt x="655" y="553"/>
                    <a:pt x="655" y="553"/>
                  </a:cubicBezTo>
                  <a:cubicBezTo>
                    <a:pt x="690" y="537"/>
                    <a:pt x="690" y="537"/>
                    <a:pt x="690" y="537"/>
                  </a:cubicBezTo>
                  <a:cubicBezTo>
                    <a:pt x="707" y="501"/>
                    <a:pt x="707" y="501"/>
                    <a:pt x="707" y="501"/>
                  </a:cubicBezTo>
                  <a:cubicBezTo>
                    <a:pt x="695" y="489"/>
                    <a:pt x="695" y="489"/>
                    <a:pt x="695" y="489"/>
                  </a:cubicBezTo>
                  <a:cubicBezTo>
                    <a:pt x="692" y="486"/>
                    <a:pt x="685" y="487"/>
                    <a:pt x="680" y="492"/>
                  </a:cubicBezTo>
                  <a:cubicBezTo>
                    <a:pt x="673" y="499"/>
                    <a:pt x="673" y="499"/>
                    <a:pt x="673" y="499"/>
                  </a:cubicBezTo>
                  <a:cubicBezTo>
                    <a:pt x="625" y="442"/>
                    <a:pt x="625" y="442"/>
                    <a:pt x="625" y="442"/>
                  </a:cubicBezTo>
                  <a:cubicBezTo>
                    <a:pt x="420" y="442"/>
                    <a:pt x="420" y="442"/>
                    <a:pt x="420" y="442"/>
                  </a:cubicBezTo>
                  <a:cubicBezTo>
                    <a:pt x="415" y="430"/>
                    <a:pt x="403" y="421"/>
                    <a:pt x="388" y="421"/>
                  </a:cubicBezTo>
                  <a:cubicBezTo>
                    <a:pt x="369" y="421"/>
                    <a:pt x="354" y="436"/>
                    <a:pt x="354" y="455"/>
                  </a:cubicBezTo>
                  <a:close/>
                  <a:moveTo>
                    <a:pt x="354" y="653"/>
                  </a:moveTo>
                  <a:cubicBezTo>
                    <a:pt x="354" y="672"/>
                    <a:pt x="369" y="687"/>
                    <a:pt x="388" y="687"/>
                  </a:cubicBezTo>
                  <a:cubicBezTo>
                    <a:pt x="403" y="687"/>
                    <a:pt x="415" y="678"/>
                    <a:pt x="420" y="666"/>
                  </a:cubicBezTo>
                  <a:cubicBezTo>
                    <a:pt x="483" y="666"/>
                    <a:pt x="483" y="666"/>
                    <a:pt x="483" y="666"/>
                  </a:cubicBezTo>
                  <a:cubicBezTo>
                    <a:pt x="550" y="695"/>
                    <a:pt x="550" y="695"/>
                    <a:pt x="550" y="695"/>
                  </a:cubicBezTo>
                  <a:cubicBezTo>
                    <a:pt x="547" y="706"/>
                    <a:pt x="547" y="706"/>
                    <a:pt x="547" y="706"/>
                  </a:cubicBezTo>
                  <a:cubicBezTo>
                    <a:pt x="544" y="712"/>
                    <a:pt x="546" y="719"/>
                    <a:pt x="551" y="720"/>
                  </a:cubicBezTo>
                  <a:cubicBezTo>
                    <a:pt x="567" y="726"/>
                    <a:pt x="567" y="726"/>
                    <a:pt x="567" y="726"/>
                  </a:cubicBezTo>
                  <a:cubicBezTo>
                    <a:pt x="591" y="695"/>
                    <a:pt x="591" y="695"/>
                    <a:pt x="591" y="695"/>
                  </a:cubicBezTo>
                  <a:cubicBezTo>
                    <a:pt x="591" y="656"/>
                    <a:pt x="591" y="656"/>
                    <a:pt x="591" y="656"/>
                  </a:cubicBezTo>
                  <a:cubicBezTo>
                    <a:pt x="575" y="651"/>
                    <a:pt x="575" y="651"/>
                    <a:pt x="575" y="651"/>
                  </a:cubicBezTo>
                  <a:cubicBezTo>
                    <a:pt x="570" y="649"/>
                    <a:pt x="565" y="653"/>
                    <a:pt x="563" y="659"/>
                  </a:cubicBezTo>
                  <a:cubicBezTo>
                    <a:pt x="559" y="670"/>
                    <a:pt x="559" y="670"/>
                    <a:pt x="559" y="670"/>
                  </a:cubicBezTo>
                  <a:cubicBezTo>
                    <a:pt x="488" y="639"/>
                    <a:pt x="488" y="639"/>
                    <a:pt x="488" y="639"/>
                  </a:cubicBezTo>
                  <a:cubicBezTo>
                    <a:pt x="420" y="639"/>
                    <a:pt x="420" y="639"/>
                    <a:pt x="420" y="639"/>
                  </a:cubicBezTo>
                  <a:cubicBezTo>
                    <a:pt x="415" y="627"/>
                    <a:pt x="403" y="618"/>
                    <a:pt x="388" y="618"/>
                  </a:cubicBezTo>
                  <a:cubicBezTo>
                    <a:pt x="369" y="618"/>
                    <a:pt x="354" y="634"/>
                    <a:pt x="354" y="653"/>
                  </a:cubicBezTo>
                  <a:close/>
                  <a:moveTo>
                    <a:pt x="354" y="864"/>
                  </a:moveTo>
                  <a:cubicBezTo>
                    <a:pt x="354" y="884"/>
                    <a:pt x="369" y="899"/>
                    <a:pt x="388" y="899"/>
                  </a:cubicBezTo>
                  <a:cubicBezTo>
                    <a:pt x="400" y="899"/>
                    <a:pt x="410" y="893"/>
                    <a:pt x="416" y="885"/>
                  </a:cubicBezTo>
                  <a:cubicBezTo>
                    <a:pt x="428" y="887"/>
                    <a:pt x="428" y="887"/>
                    <a:pt x="428" y="887"/>
                  </a:cubicBezTo>
                  <a:cubicBezTo>
                    <a:pt x="507" y="895"/>
                    <a:pt x="507" y="895"/>
                    <a:pt x="507" y="895"/>
                  </a:cubicBezTo>
                  <a:cubicBezTo>
                    <a:pt x="507" y="909"/>
                    <a:pt x="507" y="909"/>
                    <a:pt x="507" y="909"/>
                  </a:cubicBezTo>
                  <a:cubicBezTo>
                    <a:pt x="507" y="915"/>
                    <a:pt x="511" y="921"/>
                    <a:pt x="515" y="921"/>
                  </a:cubicBezTo>
                  <a:cubicBezTo>
                    <a:pt x="532" y="921"/>
                    <a:pt x="532" y="921"/>
                    <a:pt x="532" y="921"/>
                  </a:cubicBezTo>
                  <a:cubicBezTo>
                    <a:pt x="546" y="884"/>
                    <a:pt x="546" y="884"/>
                    <a:pt x="546" y="884"/>
                  </a:cubicBezTo>
                  <a:cubicBezTo>
                    <a:pt x="532" y="847"/>
                    <a:pt x="532" y="847"/>
                    <a:pt x="532" y="847"/>
                  </a:cubicBezTo>
                  <a:cubicBezTo>
                    <a:pt x="515" y="847"/>
                    <a:pt x="515" y="847"/>
                    <a:pt x="515" y="847"/>
                  </a:cubicBezTo>
                  <a:cubicBezTo>
                    <a:pt x="511" y="847"/>
                    <a:pt x="507" y="852"/>
                    <a:pt x="507" y="859"/>
                  </a:cubicBezTo>
                  <a:cubicBezTo>
                    <a:pt x="507" y="868"/>
                    <a:pt x="507" y="868"/>
                    <a:pt x="507" y="868"/>
                  </a:cubicBezTo>
                  <a:cubicBezTo>
                    <a:pt x="433" y="861"/>
                    <a:pt x="433" y="861"/>
                    <a:pt x="433" y="861"/>
                  </a:cubicBezTo>
                  <a:cubicBezTo>
                    <a:pt x="422" y="859"/>
                    <a:pt x="422" y="859"/>
                    <a:pt x="422" y="859"/>
                  </a:cubicBezTo>
                  <a:cubicBezTo>
                    <a:pt x="420" y="842"/>
                    <a:pt x="406" y="830"/>
                    <a:pt x="388" y="830"/>
                  </a:cubicBezTo>
                  <a:cubicBezTo>
                    <a:pt x="369" y="830"/>
                    <a:pt x="354" y="845"/>
                    <a:pt x="354" y="864"/>
                  </a:cubicBezTo>
                  <a:close/>
                  <a:moveTo>
                    <a:pt x="354" y="1114"/>
                  </a:moveTo>
                  <a:cubicBezTo>
                    <a:pt x="354" y="1133"/>
                    <a:pt x="369" y="1149"/>
                    <a:pt x="388" y="1149"/>
                  </a:cubicBezTo>
                  <a:cubicBezTo>
                    <a:pt x="403" y="1149"/>
                    <a:pt x="415" y="1140"/>
                    <a:pt x="420" y="1128"/>
                  </a:cubicBezTo>
                  <a:cubicBezTo>
                    <a:pt x="469" y="1129"/>
                    <a:pt x="469" y="1129"/>
                    <a:pt x="469" y="1129"/>
                  </a:cubicBezTo>
                  <a:cubicBezTo>
                    <a:pt x="542" y="1095"/>
                    <a:pt x="542" y="1095"/>
                    <a:pt x="542" y="1095"/>
                  </a:cubicBezTo>
                  <a:cubicBezTo>
                    <a:pt x="548" y="1107"/>
                    <a:pt x="548" y="1107"/>
                    <a:pt x="548" y="1107"/>
                  </a:cubicBezTo>
                  <a:cubicBezTo>
                    <a:pt x="551" y="1112"/>
                    <a:pt x="556" y="1116"/>
                    <a:pt x="561" y="1114"/>
                  </a:cubicBezTo>
                  <a:cubicBezTo>
                    <a:pt x="576" y="1106"/>
                    <a:pt x="576" y="1106"/>
                    <a:pt x="576" y="1106"/>
                  </a:cubicBezTo>
                  <a:cubicBezTo>
                    <a:pt x="572" y="1067"/>
                    <a:pt x="572" y="1067"/>
                    <a:pt x="572" y="1067"/>
                  </a:cubicBezTo>
                  <a:cubicBezTo>
                    <a:pt x="544" y="1040"/>
                    <a:pt x="544" y="1040"/>
                    <a:pt x="544" y="1040"/>
                  </a:cubicBezTo>
                  <a:cubicBezTo>
                    <a:pt x="529" y="1048"/>
                    <a:pt x="529" y="1048"/>
                    <a:pt x="529" y="1048"/>
                  </a:cubicBezTo>
                  <a:cubicBezTo>
                    <a:pt x="524" y="1050"/>
                    <a:pt x="523" y="1056"/>
                    <a:pt x="526" y="1062"/>
                  </a:cubicBezTo>
                  <a:cubicBezTo>
                    <a:pt x="531" y="1071"/>
                    <a:pt x="531" y="1071"/>
                    <a:pt x="531" y="1071"/>
                  </a:cubicBezTo>
                  <a:cubicBezTo>
                    <a:pt x="463" y="1102"/>
                    <a:pt x="463" y="1102"/>
                    <a:pt x="463" y="1102"/>
                  </a:cubicBezTo>
                  <a:cubicBezTo>
                    <a:pt x="421" y="1101"/>
                    <a:pt x="421" y="1101"/>
                    <a:pt x="421" y="1101"/>
                  </a:cubicBezTo>
                  <a:cubicBezTo>
                    <a:pt x="415" y="1089"/>
                    <a:pt x="403" y="1080"/>
                    <a:pt x="388" y="1080"/>
                  </a:cubicBezTo>
                  <a:cubicBezTo>
                    <a:pt x="369" y="1080"/>
                    <a:pt x="354" y="1095"/>
                    <a:pt x="354" y="1114"/>
                  </a:cubicBezTo>
                  <a:close/>
                  <a:moveTo>
                    <a:pt x="908" y="1288"/>
                  </a:moveTo>
                  <a:cubicBezTo>
                    <a:pt x="871" y="1274"/>
                    <a:pt x="871" y="1274"/>
                    <a:pt x="871" y="1274"/>
                  </a:cubicBezTo>
                  <a:cubicBezTo>
                    <a:pt x="835" y="1288"/>
                    <a:pt x="835" y="1288"/>
                    <a:pt x="835" y="1288"/>
                  </a:cubicBezTo>
                  <a:cubicBezTo>
                    <a:pt x="835" y="1305"/>
                    <a:pt x="835" y="1305"/>
                    <a:pt x="835" y="1305"/>
                  </a:cubicBezTo>
                  <a:cubicBezTo>
                    <a:pt x="835" y="1309"/>
                    <a:pt x="840" y="1313"/>
                    <a:pt x="847" y="1313"/>
                  </a:cubicBezTo>
                  <a:cubicBezTo>
                    <a:pt x="858" y="1313"/>
                    <a:pt x="858" y="1313"/>
                    <a:pt x="858" y="1313"/>
                  </a:cubicBezTo>
                  <a:cubicBezTo>
                    <a:pt x="858" y="1374"/>
                    <a:pt x="858" y="1374"/>
                    <a:pt x="858" y="1374"/>
                  </a:cubicBezTo>
                  <a:cubicBezTo>
                    <a:pt x="402" y="1374"/>
                    <a:pt x="402" y="1374"/>
                    <a:pt x="402" y="1374"/>
                  </a:cubicBezTo>
                  <a:cubicBezTo>
                    <a:pt x="402" y="1283"/>
                    <a:pt x="402" y="1283"/>
                    <a:pt x="402" y="1283"/>
                  </a:cubicBezTo>
                  <a:cubicBezTo>
                    <a:pt x="414" y="1277"/>
                    <a:pt x="423" y="1265"/>
                    <a:pt x="423" y="1251"/>
                  </a:cubicBezTo>
                  <a:cubicBezTo>
                    <a:pt x="423" y="1232"/>
                    <a:pt x="408" y="1216"/>
                    <a:pt x="388" y="1216"/>
                  </a:cubicBezTo>
                  <a:cubicBezTo>
                    <a:pt x="369" y="1216"/>
                    <a:pt x="354" y="1232"/>
                    <a:pt x="354" y="1251"/>
                  </a:cubicBezTo>
                  <a:cubicBezTo>
                    <a:pt x="354" y="1265"/>
                    <a:pt x="363" y="1277"/>
                    <a:pt x="375" y="1283"/>
                  </a:cubicBezTo>
                  <a:cubicBezTo>
                    <a:pt x="375" y="1401"/>
                    <a:pt x="375" y="1401"/>
                    <a:pt x="375" y="1401"/>
                  </a:cubicBezTo>
                  <a:cubicBezTo>
                    <a:pt x="885" y="1401"/>
                    <a:pt x="885" y="1401"/>
                    <a:pt x="885" y="1401"/>
                  </a:cubicBezTo>
                  <a:cubicBezTo>
                    <a:pt x="885" y="1313"/>
                    <a:pt x="885" y="1313"/>
                    <a:pt x="885" y="1313"/>
                  </a:cubicBezTo>
                  <a:cubicBezTo>
                    <a:pt x="896" y="1313"/>
                    <a:pt x="896" y="1313"/>
                    <a:pt x="896" y="1313"/>
                  </a:cubicBezTo>
                  <a:cubicBezTo>
                    <a:pt x="903" y="1313"/>
                    <a:pt x="908" y="1309"/>
                    <a:pt x="908" y="1305"/>
                  </a:cubicBezTo>
                  <a:lnTo>
                    <a:pt x="908" y="1288"/>
                  </a:lnTo>
                  <a:close/>
                  <a:moveTo>
                    <a:pt x="1027" y="1206"/>
                  </a:moveTo>
                  <a:cubicBezTo>
                    <a:pt x="1003" y="1188"/>
                    <a:pt x="993" y="1161"/>
                    <a:pt x="992" y="1160"/>
                  </a:cubicBezTo>
                  <a:cubicBezTo>
                    <a:pt x="990" y="1154"/>
                    <a:pt x="993" y="1148"/>
                    <a:pt x="999" y="1146"/>
                  </a:cubicBezTo>
                  <a:cubicBezTo>
                    <a:pt x="1004" y="1144"/>
                    <a:pt x="1010" y="1147"/>
                    <a:pt x="1012" y="1152"/>
                  </a:cubicBezTo>
                  <a:cubicBezTo>
                    <a:pt x="1012" y="1153"/>
                    <a:pt x="1023" y="1180"/>
                    <a:pt x="1045" y="1193"/>
                  </a:cubicBezTo>
                  <a:cubicBezTo>
                    <a:pt x="1068" y="1185"/>
                    <a:pt x="1105" y="1166"/>
                    <a:pt x="1122" y="1150"/>
                  </a:cubicBezTo>
                  <a:cubicBezTo>
                    <a:pt x="1138" y="1135"/>
                    <a:pt x="1142" y="1088"/>
                    <a:pt x="1142" y="1062"/>
                  </a:cubicBezTo>
                  <a:cubicBezTo>
                    <a:pt x="1128" y="1047"/>
                    <a:pt x="1113" y="1030"/>
                    <a:pt x="1107" y="1023"/>
                  </a:cubicBezTo>
                  <a:cubicBezTo>
                    <a:pt x="1101" y="1015"/>
                    <a:pt x="1075" y="1007"/>
                    <a:pt x="1060" y="1004"/>
                  </a:cubicBezTo>
                  <a:cubicBezTo>
                    <a:pt x="1054" y="1003"/>
                    <a:pt x="1050" y="997"/>
                    <a:pt x="1051" y="992"/>
                  </a:cubicBezTo>
                  <a:cubicBezTo>
                    <a:pt x="1052" y="986"/>
                    <a:pt x="1058" y="982"/>
                    <a:pt x="1064" y="983"/>
                  </a:cubicBezTo>
                  <a:cubicBezTo>
                    <a:pt x="1071" y="985"/>
                    <a:pt x="1110" y="992"/>
                    <a:pt x="1124" y="1009"/>
                  </a:cubicBezTo>
                  <a:cubicBezTo>
                    <a:pt x="1129" y="1015"/>
                    <a:pt x="1140" y="1028"/>
                    <a:pt x="1152" y="1041"/>
                  </a:cubicBezTo>
                  <a:cubicBezTo>
                    <a:pt x="1169" y="1028"/>
                    <a:pt x="1192" y="989"/>
                    <a:pt x="1194" y="963"/>
                  </a:cubicBezTo>
                  <a:cubicBezTo>
                    <a:pt x="1196" y="937"/>
                    <a:pt x="1184" y="904"/>
                    <a:pt x="1168" y="888"/>
                  </a:cubicBezTo>
                  <a:cubicBezTo>
                    <a:pt x="1160" y="889"/>
                    <a:pt x="1151" y="889"/>
                    <a:pt x="1140" y="890"/>
                  </a:cubicBezTo>
                  <a:cubicBezTo>
                    <a:pt x="1121" y="891"/>
                    <a:pt x="1119" y="903"/>
                    <a:pt x="1118" y="917"/>
                  </a:cubicBezTo>
                  <a:cubicBezTo>
                    <a:pt x="1118" y="919"/>
                    <a:pt x="1118" y="920"/>
                    <a:pt x="1118" y="921"/>
                  </a:cubicBezTo>
                  <a:cubicBezTo>
                    <a:pt x="1118" y="922"/>
                    <a:pt x="1118" y="923"/>
                    <a:pt x="1118" y="924"/>
                  </a:cubicBezTo>
                  <a:cubicBezTo>
                    <a:pt x="1118" y="938"/>
                    <a:pt x="1113" y="952"/>
                    <a:pt x="1078" y="952"/>
                  </a:cubicBezTo>
                  <a:cubicBezTo>
                    <a:pt x="1063" y="952"/>
                    <a:pt x="1053" y="946"/>
                    <a:pt x="1048" y="940"/>
                  </a:cubicBezTo>
                  <a:cubicBezTo>
                    <a:pt x="1037" y="929"/>
                    <a:pt x="1037" y="913"/>
                    <a:pt x="1038" y="910"/>
                  </a:cubicBezTo>
                  <a:cubicBezTo>
                    <a:pt x="1038" y="793"/>
                    <a:pt x="1038" y="793"/>
                    <a:pt x="1038" y="793"/>
                  </a:cubicBezTo>
                  <a:cubicBezTo>
                    <a:pt x="1038" y="782"/>
                    <a:pt x="1031" y="775"/>
                    <a:pt x="1020" y="775"/>
                  </a:cubicBezTo>
                  <a:cubicBezTo>
                    <a:pt x="1012" y="775"/>
                    <a:pt x="1004" y="783"/>
                    <a:pt x="1000" y="788"/>
                  </a:cubicBezTo>
                  <a:cubicBezTo>
                    <a:pt x="1000" y="868"/>
                    <a:pt x="1000" y="868"/>
                    <a:pt x="1000" y="868"/>
                  </a:cubicBezTo>
                  <a:cubicBezTo>
                    <a:pt x="1000" y="894"/>
                    <a:pt x="985" y="910"/>
                    <a:pt x="958" y="910"/>
                  </a:cubicBezTo>
                  <a:cubicBezTo>
                    <a:pt x="931" y="910"/>
                    <a:pt x="921" y="883"/>
                    <a:pt x="919" y="869"/>
                  </a:cubicBezTo>
                  <a:cubicBezTo>
                    <a:pt x="919" y="867"/>
                    <a:pt x="919" y="867"/>
                    <a:pt x="919" y="867"/>
                  </a:cubicBezTo>
                  <a:cubicBezTo>
                    <a:pt x="919" y="796"/>
                    <a:pt x="919" y="796"/>
                    <a:pt x="919" y="796"/>
                  </a:cubicBezTo>
                  <a:cubicBezTo>
                    <a:pt x="919" y="790"/>
                    <a:pt x="924" y="785"/>
                    <a:pt x="930" y="785"/>
                  </a:cubicBezTo>
                  <a:cubicBezTo>
                    <a:pt x="935" y="785"/>
                    <a:pt x="940" y="790"/>
                    <a:pt x="940" y="796"/>
                  </a:cubicBezTo>
                  <a:cubicBezTo>
                    <a:pt x="940" y="867"/>
                    <a:pt x="940" y="867"/>
                    <a:pt x="940" y="867"/>
                  </a:cubicBezTo>
                  <a:cubicBezTo>
                    <a:pt x="941" y="870"/>
                    <a:pt x="944" y="888"/>
                    <a:pt x="958" y="888"/>
                  </a:cubicBezTo>
                  <a:cubicBezTo>
                    <a:pt x="973" y="888"/>
                    <a:pt x="979" y="883"/>
                    <a:pt x="979" y="868"/>
                  </a:cubicBezTo>
                  <a:cubicBezTo>
                    <a:pt x="979" y="782"/>
                    <a:pt x="979" y="782"/>
                    <a:pt x="979" y="782"/>
                  </a:cubicBezTo>
                  <a:cubicBezTo>
                    <a:pt x="981" y="779"/>
                    <a:pt x="981" y="779"/>
                    <a:pt x="981" y="779"/>
                  </a:cubicBezTo>
                  <a:cubicBezTo>
                    <a:pt x="982" y="776"/>
                    <a:pt x="997" y="754"/>
                    <a:pt x="1020" y="754"/>
                  </a:cubicBezTo>
                  <a:cubicBezTo>
                    <a:pt x="1043" y="754"/>
                    <a:pt x="1059" y="770"/>
                    <a:pt x="1059" y="793"/>
                  </a:cubicBezTo>
                  <a:cubicBezTo>
                    <a:pt x="1059" y="911"/>
                    <a:pt x="1059" y="911"/>
                    <a:pt x="1059" y="911"/>
                  </a:cubicBezTo>
                  <a:cubicBezTo>
                    <a:pt x="1059" y="911"/>
                    <a:pt x="1058" y="920"/>
                    <a:pt x="1064" y="926"/>
                  </a:cubicBezTo>
                  <a:cubicBezTo>
                    <a:pt x="1067" y="929"/>
                    <a:pt x="1072" y="931"/>
                    <a:pt x="1078" y="931"/>
                  </a:cubicBezTo>
                  <a:cubicBezTo>
                    <a:pt x="1096" y="931"/>
                    <a:pt x="1097" y="928"/>
                    <a:pt x="1097" y="923"/>
                  </a:cubicBezTo>
                  <a:cubicBezTo>
                    <a:pt x="1097" y="922"/>
                    <a:pt x="1097" y="921"/>
                    <a:pt x="1097" y="920"/>
                  </a:cubicBezTo>
                  <a:cubicBezTo>
                    <a:pt x="1097" y="919"/>
                    <a:pt x="1097" y="918"/>
                    <a:pt x="1097" y="917"/>
                  </a:cubicBezTo>
                  <a:cubicBezTo>
                    <a:pt x="1098" y="886"/>
                    <a:pt x="1112" y="870"/>
                    <a:pt x="1139" y="869"/>
                  </a:cubicBezTo>
                  <a:cubicBezTo>
                    <a:pt x="1150" y="868"/>
                    <a:pt x="1161" y="867"/>
                    <a:pt x="1169" y="867"/>
                  </a:cubicBezTo>
                  <a:cubicBezTo>
                    <a:pt x="1180" y="849"/>
                    <a:pt x="1183" y="825"/>
                    <a:pt x="1182" y="804"/>
                  </a:cubicBezTo>
                  <a:cubicBezTo>
                    <a:pt x="1181" y="780"/>
                    <a:pt x="1162" y="740"/>
                    <a:pt x="1125" y="719"/>
                  </a:cubicBezTo>
                  <a:cubicBezTo>
                    <a:pt x="1119" y="732"/>
                    <a:pt x="1118" y="773"/>
                    <a:pt x="1118" y="796"/>
                  </a:cubicBezTo>
                  <a:cubicBezTo>
                    <a:pt x="1118" y="802"/>
                    <a:pt x="1114" y="807"/>
                    <a:pt x="1108" y="807"/>
                  </a:cubicBezTo>
                  <a:cubicBezTo>
                    <a:pt x="1108" y="807"/>
                    <a:pt x="1108" y="807"/>
                    <a:pt x="1108" y="807"/>
                  </a:cubicBezTo>
                  <a:cubicBezTo>
                    <a:pt x="1102" y="807"/>
                    <a:pt x="1097" y="802"/>
                    <a:pt x="1097" y="796"/>
                  </a:cubicBezTo>
                  <a:cubicBezTo>
                    <a:pt x="1097" y="790"/>
                    <a:pt x="1096" y="731"/>
                    <a:pt x="1105" y="709"/>
                  </a:cubicBezTo>
                  <a:cubicBezTo>
                    <a:pt x="1110" y="700"/>
                    <a:pt x="1115" y="694"/>
                    <a:pt x="1121" y="689"/>
                  </a:cubicBezTo>
                  <a:cubicBezTo>
                    <a:pt x="1124" y="666"/>
                    <a:pt x="1122" y="641"/>
                    <a:pt x="1110" y="622"/>
                  </a:cubicBezTo>
                  <a:cubicBezTo>
                    <a:pt x="1096" y="598"/>
                    <a:pt x="1063" y="565"/>
                    <a:pt x="1024" y="563"/>
                  </a:cubicBezTo>
                  <a:cubicBezTo>
                    <a:pt x="1019" y="571"/>
                    <a:pt x="1014" y="578"/>
                    <a:pt x="1012" y="583"/>
                  </a:cubicBezTo>
                  <a:cubicBezTo>
                    <a:pt x="1007" y="591"/>
                    <a:pt x="1005" y="607"/>
                    <a:pt x="1010" y="616"/>
                  </a:cubicBezTo>
                  <a:cubicBezTo>
                    <a:pt x="1012" y="621"/>
                    <a:pt x="1016" y="623"/>
                    <a:pt x="1022" y="624"/>
                  </a:cubicBezTo>
                  <a:cubicBezTo>
                    <a:pt x="1073" y="628"/>
                    <a:pt x="1078" y="658"/>
                    <a:pt x="1078" y="670"/>
                  </a:cubicBezTo>
                  <a:cubicBezTo>
                    <a:pt x="1078" y="693"/>
                    <a:pt x="1054" y="705"/>
                    <a:pt x="1040" y="709"/>
                  </a:cubicBezTo>
                  <a:cubicBezTo>
                    <a:pt x="1039" y="709"/>
                    <a:pt x="1038" y="709"/>
                    <a:pt x="1037" y="709"/>
                  </a:cubicBezTo>
                  <a:cubicBezTo>
                    <a:pt x="1033" y="709"/>
                    <a:pt x="1028" y="706"/>
                    <a:pt x="1027" y="701"/>
                  </a:cubicBezTo>
                  <a:cubicBezTo>
                    <a:pt x="1026" y="696"/>
                    <a:pt x="1029" y="690"/>
                    <a:pt x="1035" y="688"/>
                  </a:cubicBezTo>
                  <a:cubicBezTo>
                    <a:pt x="1040" y="687"/>
                    <a:pt x="1057" y="680"/>
                    <a:pt x="1057" y="670"/>
                  </a:cubicBezTo>
                  <a:cubicBezTo>
                    <a:pt x="1057" y="656"/>
                    <a:pt x="1045" y="647"/>
                    <a:pt x="1020" y="645"/>
                  </a:cubicBezTo>
                  <a:cubicBezTo>
                    <a:pt x="1007" y="644"/>
                    <a:pt x="997" y="637"/>
                    <a:pt x="991" y="626"/>
                  </a:cubicBezTo>
                  <a:cubicBezTo>
                    <a:pt x="982" y="609"/>
                    <a:pt x="985" y="586"/>
                    <a:pt x="993" y="572"/>
                  </a:cubicBezTo>
                  <a:cubicBezTo>
                    <a:pt x="997" y="565"/>
                    <a:pt x="1004" y="555"/>
                    <a:pt x="1011" y="546"/>
                  </a:cubicBezTo>
                  <a:cubicBezTo>
                    <a:pt x="1008" y="526"/>
                    <a:pt x="998" y="506"/>
                    <a:pt x="980" y="493"/>
                  </a:cubicBezTo>
                  <a:cubicBezTo>
                    <a:pt x="957" y="476"/>
                    <a:pt x="950" y="463"/>
                    <a:pt x="881" y="475"/>
                  </a:cubicBezTo>
                  <a:cubicBezTo>
                    <a:pt x="881" y="673"/>
                    <a:pt x="881" y="673"/>
                    <a:pt x="881" y="673"/>
                  </a:cubicBezTo>
                  <a:cubicBezTo>
                    <a:pt x="900" y="663"/>
                    <a:pt x="927" y="646"/>
                    <a:pt x="931" y="625"/>
                  </a:cubicBezTo>
                  <a:cubicBezTo>
                    <a:pt x="939" y="587"/>
                    <a:pt x="935" y="549"/>
                    <a:pt x="922" y="532"/>
                  </a:cubicBezTo>
                  <a:cubicBezTo>
                    <a:pt x="919" y="527"/>
                    <a:pt x="920" y="521"/>
                    <a:pt x="924" y="517"/>
                  </a:cubicBezTo>
                  <a:cubicBezTo>
                    <a:pt x="929" y="513"/>
                    <a:pt x="936" y="514"/>
                    <a:pt x="939" y="519"/>
                  </a:cubicBezTo>
                  <a:cubicBezTo>
                    <a:pt x="956" y="541"/>
                    <a:pt x="961" y="585"/>
                    <a:pt x="952" y="629"/>
                  </a:cubicBezTo>
                  <a:cubicBezTo>
                    <a:pt x="944" y="666"/>
                    <a:pt x="897" y="689"/>
                    <a:pt x="881" y="696"/>
                  </a:cubicBezTo>
                  <a:cubicBezTo>
                    <a:pt x="881" y="960"/>
                    <a:pt x="881" y="960"/>
                    <a:pt x="881" y="960"/>
                  </a:cubicBezTo>
                  <a:cubicBezTo>
                    <a:pt x="923" y="960"/>
                    <a:pt x="923" y="960"/>
                    <a:pt x="923" y="960"/>
                  </a:cubicBezTo>
                  <a:cubicBezTo>
                    <a:pt x="923" y="960"/>
                    <a:pt x="923" y="960"/>
                    <a:pt x="923" y="960"/>
                  </a:cubicBezTo>
                  <a:cubicBezTo>
                    <a:pt x="929" y="960"/>
                    <a:pt x="934" y="964"/>
                    <a:pt x="934" y="970"/>
                  </a:cubicBezTo>
                  <a:cubicBezTo>
                    <a:pt x="934" y="976"/>
                    <a:pt x="929" y="981"/>
                    <a:pt x="923" y="981"/>
                  </a:cubicBezTo>
                  <a:cubicBezTo>
                    <a:pt x="881" y="981"/>
                    <a:pt x="881" y="981"/>
                    <a:pt x="881" y="981"/>
                  </a:cubicBezTo>
                  <a:cubicBezTo>
                    <a:pt x="881" y="1104"/>
                    <a:pt x="881" y="1104"/>
                    <a:pt x="881" y="1104"/>
                  </a:cubicBezTo>
                  <a:cubicBezTo>
                    <a:pt x="901" y="1104"/>
                    <a:pt x="947" y="1105"/>
                    <a:pt x="961" y="1104"/>
                  </a:cubicBezTo>
                  <a:cubicBezTo>
                    <a:pt x="975" y="1102"/>
                    <a:pt x="997" y="1101"/>
                    <a:pt x="1035" y="1071"/>
                  </a:cubicBezTo>
                  <a:cubicBezTo>
                    <a:pt x="1036" y="1071"/>
                    <a:pt x="1036" y="1071"/>
                    <a:pt x="1036" y="1071"/>
                  </a:cubicBezTo>
                  <a:cubicBezTo>
                    <a:pt x="1046" y="1063"/>
                    <a:pt x="1058" y="1053"/>
                    <a:pt x="1071" y="1041"/>
                  </a:cubicBezTo>
                  <a:cubicBezTo>
                    <a:pt x="1075" y="1037"/>
                    <a:pt x="1082" y="1037"/>
                    <a:pt x="1086" y="1041"/>
                  </a:cubicBezTo>
                  <a:cubicBezTo>
                    <a:pt x="1090" y="1046"/>
                    <a:pt x="1090" y="1052"/>
                    <a:pt x="1086" y="1056"/>
                  </a:cubicBezTo>
                  <a:cubicBezTo>
                    <a:pt x="1076" y="1066"/>
                    <a:pt x="1067" y="1073"/>
                    <a:pt x="1059" y="1080"/>
                  </a:cubicBezTo>
                  <a:cubicBezTo>
                    <a:pt x="1089" y="1106"/>
                    <a:pt x="1089" y="1106"/>
                    <a:pt x="1089" y="1106"/>
                  </a:cubicBezTo>
                  <a:cubicBezTo>
                    <a:pt x="1093" y="1110"/>
                    <a:pt x="1093" y="1117"/>
                    <a:pt x="1090" y="1121"/>
                  </a:cubicBezTo>
                  <a:cubicBezTo>
                    <a:pt x="1087" y="1124"/>
                    <a:pt x="1085" y="1125"/>
                    <a:pt x="1082" y="1125"/>
                  </a:cubicBezTo>
                  <a:cubicBezTo>
                    <a:pt x="1079" y="1125"/>
                    <a:pt x="1077" y="1124"/>
                    <a:pt x="1075" y="1122"/>
                  </a:cubicBezTo>
                  <a:cubicBezTo>
                    <a:pt x="1041" y="1093"/>
                    <a:pt x="1041" y="1093"/>
                    <a:pt x="1041" y="1093"/>
                  </a:cubicBezTo>
                  <a:cubicBezTo>
                    <a:pt x="1020" y="1108"/>
                    <a:pt x="1004" y="1116"/>
                    <a:pt x="991" y="1120"/>
                  </a:cubicBezTo>
                  <a:cubicBezTo>
                    <a:pt x="991" y="1120"/>
                    <a:pt x="991" y="1120"/>
                    <a:pt x="990" y="1120"/>
                  </a:cubicBezTo>
                  <a:cubicBezTo>
                    <a:pt x="971" y="1127"/>
                    <a:pt x="941" y="1143"/>
                    <a:pt x="940" y="1157"/>
                  </a:cubicBezTo>
                  <a:cubicBezTo>
                    <a:pt x="939" y="1183"/>
                    <a:pt x="943" y="1208"/>
                    <a:pt x="943" y="1208"/>
                  </a:cubicBezTo>
                  <a:cubicBezTo>
                    <a:pt x="944" y="1214"/>
                    <a:pt x="940" y="1220"/>
                    <a:pt x="934" y="1220"/>
                  </a:cubicBezTo>
                  <a:cubicBezTo>
                    <a:pt x="933" y="1221"/>
                    <a:pt x="933" y="1221"/>
                    <a:pt x="932" y="1221"/>
                  </a:cubicBezTo>
                  <a:cubicBezTo>
                    <a:pt x="927" y="1221"/>
                    <a:pt x="922" y="1217"/>
                    <a:pt x="922" y="1211"/>
                  </a:cubicBezTo>
                  <a:cubicBezTo>
                    <a:pt x="921" y="1210"/>
                    <a:pt x="918" y="1184"/>
                    <a:pt x="919" y="1156"/>
                  </a:cubicBezTo>
                  <a:cubicBezTo>
                    <a:pt x="919" y="1144"/>
                    <a:pt x="927" y="1134"/>
                    <a:pt x="936" y="1126"/>
                  </a:cubicBezTo>
                  <a:cubicBezTo>
                    <a:pt x="934" y="1126"/>
                    <a:pt x="932" y="1126"/>
                    <a:pt x="930" y="1126"/>
                  </a:cubicBezTo>
                  <a:cubicBezTo>
                    <a:pt x="912" y="1126"/>
                    <a:pt x="892" y="1125"/>
                    <a:pt x="881" y="1125"/>
                  </a:cubicBezTo>
                  <a:cubicBezTo>
                    <a:pt x="881" y="1237"/>
                    <a:pt x="881" y="1237"/>
                    <a:pt x="881" y="1237"/>
                  </a:cubicBezTo>
                  <a:cubicBezTo>
                    <a:pt x="881" y="1237"/>
                    <a:pt x="917" y="1268"/>
                    <a:pt x="962" y="1253"/>
                  </a:cubicBezTo>
                  <a:cubicBezTo>
                    <a:pt x="996" y="1242"/>
                    <a:pt x="1017" y="1219"/>
                    <a:pt x="1027" y="1206"/>
                  </a:cubicBezTo>
                  <a:close/>
                  <a:moveTo>
                    <a:pt x="1385" y="1251"/>
                  </a:moveTo>
                  <a:cubicBezTo>
                    <a:pt x="1385" y="1232"/>
                    <a:pt x="1370" y="1216"/>
                    <a:pt x="1351" y="1216"/>
                  </a:cubicBezTo>
                  <a:cubicBezTo>
                    <a:pt x="1331" y="1216"/>
                    <a:pt x="1316" y="1232"/>
                    <a:pt x="1316" y="1251"/>
                  </a:cubicBezTo>
                  <a:cubicBezTo>
                    <a:pt x="1316" y="1265"/>
                    <a:pt x="1325" y="1277"/>
                    <a:pt x="1337" y="1283"/>
                  </a:cubicBezTo>
                  <a:cubicBezTo>
                    <a:pt x="1337" y="1374"/>
                    <a:pt x="1337" y="1374"/>
                    <a:pt x="1337" y="1374"/>
                  </a:cubicBezTo>
                  <a:cubicBezTo>
                    <a:pt x="1138" y="1374"/>
                    <a:pt x="1138" y="1374"/>
                    <a:pt x="1138" y="1374"/>
                  </a:cubicBezTo>
                  <a:cubicBezTo>
                    <a:pt x="1138" y="1322"/>
                    <a:pt x="1138" y="1322"/>
                    <a:pt x="1138" y="1322"/>
                  </a:cubicBezTo>
                  <a:cubicBezTo>
                    <a:pt x="1079" y="1246"/>
                    <a:pt x="1079" y="1246"/>
                    <a:pt x="1079" y="1246"/>
                  </a:cubicBezTo>
                  <a:cubicBezTo>
                    <a:pt x="1088" y="1236"/>
                    <a:pt x="1088" y="1236"/>
                    <a:pt x="1088" y="1236"/>
                  </a:cubicBezTo>
                  <a:cubicBezTo>
                    <a:pt x="1093" y="1232"/>
                    <a:pt x="1094" y="1225"/>
                    <a:pt x="1090" y="1222"/>
                  </a:cubicBezTo>
                  <a:cubicBezTo>
                    <a:pt x="1078" y="1210"/>
                    <a:pt x="1078" y="1210"/>
                    <a:pt x="1078" y="1210"/>
                  </a:cubicBezTo>
                  <a:cubicBezTo>
                    <a:pt x="1043" y="1226"/>
                    <a:pt x="1043" y="1226"/>
                    <a:pt x="1043" y="1226"/>
                  </a:cubicBezTo>
                  <a:cubicBezTo>
                    <a:pt x="1026" y="1262"/>
                    <a:pt x="1026" y="1262"/>
                    <a:pt x="1026" y="1262"/>
                  </a:cubicBezTo>
                  <a:cubicBezTo>
                    <a:pt x="1038" y="1274"/>
                    <a:pt x="1038" y="1274"/>
                    <a:pt x="1038" y="1274"/>
                  </a:cubicBezTo>
                  <a:cubicBezTo>
                    <a:pt x="1042" y="1277"/>
                    <a:pt x="1048" y="1276"/>
                    <a:pt x="1053" y="1271"/>
                  </a:cubicBezTo>
                  <a:cubicBezTo>
                    <a:pt x="1060" y="1265"/>
                    <a:pt x="1060" y="1265"/>
                    <a:pt x="1060" y="1265"/>
                  </a:cubicBezTo>
                  <a:cubicBezTo>
                    <a:pt x="1111" y="1331"/>
                    <a:pt x="1111" y="1331"/>
                    <a:pt x="1111" y="1331"/>
                  </a:cubicBezTo>
                  <a:cubicBezTo>
                    <a:pt x="1111" y="1401"/>
                    <a:pt x="1111" y="1401"/>
                    <a:pt x="1111" y="1401"/>
                  </a:cubicBezTo>
                  <a:cubicBezTo>
                    <a:pt x="1364" y="1401"/>
                    <a:pt x="1364" y="1401"/>
                    <a:pt x="1364" y="1401"/>
                  </a:cubicBezTo>
                  <a:cubicBezTo>
                    <a:pt x="1364" y="1283"/>
                    <a:pt x="1364" y="1283"/>
                    <a:pt x="1364" y="1283"/>
                  </a:cubicBezTo>
                  <a:cubicBezTo>
                    <a:pt x="1376" y="1277"/>
                    <a:pt x="1385" y="1265"/>
                    <a:pt x="1385" y="1251"/>
                  </a:cubicBezTo>
                  <a:close/>
                  <a:moveTo>
                    <a:pt x="1385" y="1114"/>
                  </a:moveTo>
                  <a:cubicBezTo>
                    <a:pt x="1385" y="1095"/>
                    <a:pt x="1370" y="1080"/>
                    <a:pt x="1351" y="1080"/>
                  </a:cubicBezTo>
                  <a:cubicBezTo>
                    <a:pt x="1336" y="1080"/>
                    <a:pt x="1324" y="1089"/>
                    <a:pt x="1318" y="1101"/>
                  </a:cubicBezTo>
                  <a:cubicBezTo>
                    <a:pt x="1275" y="1102"/>
                    <a:pt x="1275" y="1102"/>
                    <a:pt x="1275" y="1102"/>
                  </a:cubicBezTo>
                  <a:cubicBezTo>
                    <a:pt x="1210" y="1073"/>
                    <a:pt x="1210" y="1073"/>
                    <a:pt x="1210" y="1073"/>
                  </a:cubicBezTo>
                  <a:cubicBezTo>
                    <a:pt x="1214" y="1063"/>
                    <a:pt x="1214" y="1063"/>
                    <a:pt x="1214" y="1063"/>
                  </a:cubicBezTo>
                  <a:cubicBezTo>
                    <a:pt x="1217" y="1057"/>
                    <a:pt x="1216" y="1051"/>
                    <a:pt x="1212" y="1049"/>
                  </a:cubicBezTo>
                  <a:cubicBezTo>
                    <a:pt x="1196" y="1041"/>
                    <a:pt x="1196" y="1041"/>
                    <a:pt x="1196" y="1041"/>
                  </a:cubicBezTo>
                  <a:cubicBezTo>
                    <a:pt x="1169" y="1069"/>
                    <a:pt x="1169" y="1069"/>
                    <a:pt x="1169" y="1069"/>
                  </a:cubicBezTo>
                  <a:cubicBezTo>
                    <a:pt x="1165" y="1108"/>
                    <a:pt x="1165" y="1108"/>
                    <a:pt x="1165" y="1108"/>
                  </a:cubicBezTo>
                  <a:cubicBezTo>
                    <a:pt x="1180" y="1115"/>
                    <a:pt x="1180" y="1115"/>
                    <a:pt x="1180" y="1115"/>
                  </a:cubicBezTo>
                  <a:cubicBezTo>
                    <a:pt x="1184" y="1117"/>
                    <a:pt x="1190" y="1114"/>
                    <a:pt x="1193" y="1108"/>
                  </a:cubicBezTo>
                  <a:cubicBezTo>
                    <a:pt x="1198" y="1097"/>
                    <a:pt x="1198" y="1097"/>
                    <a:pt x="1198" y="1097"/>
                  </a:cubicBezTo>
                  <a:cubicBezTo>
                    <a:pt x="1270" y="1129"/>
                    <a:pt x="1270" y="1129"/>
                    <a:pt x="1270" y="1129"/>
                  </a:cubicBezTo>
                  <a:cubicBezTo>
                    <a:pt x="1319" y="1128"/>
                    <a:pt x="1319" y="1128"/>
                    <a:pt x="1319" y="1128"/>
                  </a:cubicBezTo>
                  <a:cubicBezTo>
                    <a:pt x="1324" y="1140"/>
                    <a:pt x="1336" y="1149"/>
                    <a:pt x="1351" y="1149"/>
                  </a:cubicBezTo>
                  <a:cubicBezTo>
                    <a:pt x="1370" y="1149"/>
                    <a:pt x="1385" y="1133"/>
                    <a:pt x="1385" y="1114"/>
                  </a:cubicBezTo>
                  <a:close/>
                  <a:moveTo>
                    <a:pt x="1385" y="864"/>
                  </a:moveTo>
                  <a:cubicBezTo>
                    <a:pt x="1385" y="845"/>
                    <a:pt x="1370" y="830"/>
                    <a:pt x="1351" y="830"/>
                  </a:cubicBezTo>
                  <a:cubicBezTo>
                    <a:pt x="1333" y="830"/>
                    <a:pt x="1318" y="844"/>
                    <a:pt x="1316" y="861"/>
                  </a:cubicBezTo>
                  <a:cubicBezTo>
                    <a:pt x="1303" y="865"/>
                    <a:pt x="1303" y="865"/>
                    <a:pt x="1303" y="865"/>
                  </a:cubicBezTo>
                  <a:cubicBezTo>
                    <a:pt x="1239" y="869"/>
                    <a:pt x="1239" y="869"/>
                    <a:pt x="1239" y="869"/>
                  </a:cubicBezTo>
                  <a:cubicBezTo>
                    <a:pt x="1239" y="859"/>
                    <a:pt x="1239" y="859"/>
                    <a:pt x="1239" y="859"/>
                  </a:cubicBezTo>
                  <a:cubicBezTo>
                    <a:pt x="1239" y="852"/>
                    <a:pt x="1235" y="847"/>
                    <a:pt x="1230" y="847"/>
                  </a:cubicBezTo>
                  <a:cubicBezTo>
                    <a:pt x="1213" y="847"/>
                    <a:pt x="1213" y="847"/>
                    <a:pt x="1213" y="847"/>
                  </a:cubicBezTo>
                  <a:cubicBezTo>
                    <a:pt x="1200" y="884"/>
                    <a:pt x="1200" y="884"/>
                    <a:pt x="1200" y="884"/>
                  </a:cubicBezTo>
                  <a:cubicBezTo>
                    <a:pt x="1213" y="921"/>
                    <a:pt x="1213" y="921"/>
                    <a:pt x="1213" y="921"/>
                  </a:cubicBezTo>
                  <a:cubicBezTo>
                    <a:pt x="1230" y="921"/>
                    <a:pt x="1230" y="921"/>
                    <a:pt x="1230" y="921"/>
                  </a:cubicBezTo>
                  <a:cubicBezTo>
                    <a:pt x="1235" y="921"/>
                    <a:pt x="1239" y="915"/>
                    <a:pt x="1239" y="909"/>
                  </a:cubicBezTo>
                  <a:cubicBezTo>
                    <a:pt x="1239" y="896"/>
                    <a:pt x="1239" y="896"/>
                    <a:pt x="1239" y="896"/>
                  </a:cubicBezTo>
                  <a:cubicBezTo>
                    <a:pt x="1308" y="891"/>
                    <a:pt x="1308" y="891"/>
                    <a:pt x="1308" y="891"/>
                  </a:cubicBezTo>
                  <a:cubicBezTo>
                    <a:pt x="1324" y="886"/>
                    <a:pt x="1324" y="886"/>
                    <a:pt x="1324" y="886"/>
                  </a:cubicBezTo>
                  <a:cubicBezTo>
                    <a:pt x="1330" y="894"/>
                    <a:pt x="1340" y="899"/>
                    <a:pt x="1351" y="899"/>
                  </a:cubicBezTo>
                  <a:cubicBezTo>
                    <a:pt x="1370" y="899"/>
                    <a:pt x="1385" y="884"/>
                    <a:pt x="1385" y="864"/>
                  </a:cubicBezTo>
                  <a:close/>
                  <a:moveTo>
                    <a:pt x="1385" y="653"/>
                  </a:moveTo>
                  <a:cubicBezTo>
                    <a:pt x="1385" y="634"/>
                    <a:pt x="1370" y="618"/>
                    <a:pt x="1351" y="618"/>
                  </a:cubicBezTo>
                  <a:cubicBezTo>
                    <a:pt x="1336" y="618"/>
                    <a:pt x="1324" y="627"/>
                    <a:pt x="1319" y="639"/>
                  </a:cubicBezTo>
                  <a:cubicBezTo>
                    <a:pt x="1246" y="639"/>
                    <a:pt x="1246" y="639"/>
                    <a:pt x="1246" y="639"/>
                  </a:cubicBezTo>
                  <a:cubicBezTo>
                    <a:pt x="1177" y="668"/>
                    <a:pt x="1177" y="668"/>
                    <a:pt x="1177" y="668"/>
                  </a:cubicBezTo>
                  <a:cubicBezTo>
                    <a:pt x="1174" y="659"/>
                    <a:pt x="1174" y="659"/>
                    <a:pt x="1174" y="659"/>
                  </a:cubicBezTo>
                  <a:cubicBezTo>
                    <a:pt x="1172" y="653"/>
                    <a:pt x="1166" y="649"/>
                    <a:pt x="1162" y="651"/>
                  </a:cubicBezTo>
                  <a:cubicBezTo>
                    <a:pt x="1146" y="656"/>
                    <a:pt x="1146" y="656"/>
                    <a:pt x="1146" y="656"/>
                  </a:cubicBezTo>
                  <a:cubicBezTo>
                    <a:pt x="1145" y="695"/>
                    <a:pt x="1145" y="695"/>
                    <a:pt x="1145" y="695"/>
                  </a:cubicBezTo>
                  <a:cubicBezTo>
                    <a:pt x="1170" y="726"/>
                    <a:pt x="1170" y="726"/>
                    <a:pt x="1170" y="726"/>
                  </a:cubicBezTo>
                  <a:cubicBezTo>
                    <a:pt x="1186" y="720"/>
                    <a:pt x="1186" y="720"/>
                    <a:pt x="1186" y="720"/>
                  </a:cubicBezTo>
                  <a:cubicBezTo>
                    <a:pt x="1190" y="719"/>
                    <a:pt x="1192" y="712"/>
                    <a:pt x="1190" y="706"/>
                  </a:cubicBezTo>
                  <a:cubicBezTo>
                    <a:pt x="1186" y="694"/>
                    <a:pt x="1186" y="694"/>
                    <a:pt x="1186" y="694"/>
                  </a:cubicBezTo>
                  <a:cubicBezTo>
                    <a:pt x="1251" y="666"/>
                    <a:pt x="1251" y="666"/>
                    <a:pt x="1251" y="666"/>
                  </a:cubicBezTo>
                  <a:cubicBezTo>
                    <a:pt x="1319" y="666"/>
                    <a:pt x="1319" y="666"/>
                    <a:pt x="1319" y="666"/>
                  </a:cubicBezTo>
                  <a:cubicBezTo>
                    <a:pt x="1324" y="678"/>
                    <a:pt x="1336" y="687"/>
                    <a:pt x="1351" y="687"/>
                  </a:cubicBezTo>
                  <a:cubicBezTo>
                    <a:pt x="1370" y="687"/>
                    <a:pt x="1385" y="672"/>
                    <a:pt x="1385" y="653"/>
                  </a:cubicBezTo>
                  <a:close/>
                  <a:moveTo>
                    <a:pt x="1385" y="432"/>
                  </a:moveTo>
                  <a:cubicBezTo>
                    <a:pt x="1385" y="413"/>
                    <a:pt x="1370" y="397"/>
                    <a:pt x="1351" y="397"/>
                  </a:cubicBezTo>
                  <a:cubicBezTo>
                    <a:pt x="1331" y="397"/>
                    <a:pt x="1316" y="413"/>
                    <a:pt x="1316" y="432"/>
                  </a:cubicBezTo>
                  <a:cubicBezTo>
                    <a:pt x="1316" y="446"/>
                    <a:pt x="1325" y="459"/>
                    <a:pt x="1337" y="464"/>
                  </a:cubicBezTo>
                  <a:cubicBezTo>
                    <a:pt x="1337" y="540"/>
                    <a:pt x="1337" y="540"/>
                    <a:pt x="1337" y="540"/>
                  </a:cubicBezTo>
                  <a:cubicBezTo>
                    <a:pt x="1221" y="540"/>
                    <a:pt x="1221" y="540"/>
                    <a:pt x="1221" y="540"/>
                  </a:cubicBezTo>
                  <a:cubicBezTo>
                    <a:pt x="1117" y="448"/>
                    <a:pt x="1117" y="448"/>
                    <a:pt x="1117" y="448"/>
                  </a:cubicBezTo>
                  <a:cubicBezTo>
                    <a:pt x="1058" y="508"/>
                    <a:pt x="1058" y="508"/>
                    <a:pt x="1058" y="508"/>
                  </a:cubicBezTo>
                  <a:cubicBezTo>
                    <a:pt x="1048" y="497"/>
                    <a:pt x="1048" y="497"/>
                    <a:pt x="1048" y="497"/>
                  </a:cubicBezTo>
                  <a:cubicBezTo>
                    <a:pt x="1043" y="492"/>
                    <a:pt x="1036" y="491"/>
                    <a:pt x="1033" y="495"/>
                  </a:cubicBezTo>
                  <a:cubicBezTo>
                    <a:pt x="1021" y="507"/>
                    <a:pt x="1021" y="507"/>
                    <a:pt x="1021" y="507"/>
                  </a:cubicBezTo>
                  <a:cubicBezTo>
                    <a:pt x="1038" y="542"/>
                    <a:pt x="1038" y="542"/>
                    <a:pt x="1038" y="542"/>
                  </a:cubicBezTo>
                  <a:cubicBezTo>
                    <a:pt x="1073" y="558"/>
                    <a:pt x="1073" y="558"/>
                    <a:pt x="1073" y="558"/>
                  </a:cubicBezTo>
                  <a:cubicBezTo>
                    <a:pt x="1085" y="546"/>
                    <a:pt x="1085" y="546"/>
                    <a:pt x="1085" y="546"/>
                  </a:cubicBezTo>
                  <a:cubicBezTo>
                    <a:pt x="1088" y="543"/>
                    <a:pt x="1087" y="537"/>
                    <a:pt x="1083" y="532"/>
                  </a:cubicBezTo>
                  <a:cubicBezTo>
                    <a:pt x="1077" y="527"/>
                    <a:pt x="1077" y="527"/>
                    <a:pt x="1077" y="527"/>
                  </a:cubicBezTo>
                  <a:cubicBezTo>
                    <a:pt x="1118" y="485"/>
                    <a:pt x="1118" y="485"/>
                    <a:pt x="1118" y="485"/>
                  </a:cubicBezTo>
                  <a:cubicBezTo>
                    <a:pt x="1211" y="566"/>
                    <a:pt x="1211" y="566"/>
                    <a:pt x="1211" y="566"/>
                  </a:cubicBezTo>
                  <a:cubicBezTo>
                    <a:pt x="1364" y="566"/>
                    <a:pt x="1364" y="566"/>
                    <a:pt x="1364" y="566"/>
                  </a:cubicBezTo>
                  <a:cubicBezTo>
                    <a:pt x="1364" y="464"/>
                    <a:pt x="1364" y="464"/>
                    <a:pt x="1364" y="464"/>
                  </a:cubicBezTo>
                  <a:cubicBezTo>
                    <a:pt x="1376" y="459"/>
                    <a:pt x="1385" y="446"/>
                    <a:pt x="1385" y="43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1368CD40-1784-4EF3-8D7F-8C64ACA49F9A}"/>
                </a:ext>
              </a:extLst>
            </p:cNvPr>
            <p:cNvSpPr>
              <a:spLocks noEditPoints="1"/>
            </p:cNvSpPr>
            <p:nvPr/>
          </p:nvSpPr>
          <p:spPr bwMode="auto">
            <a:xfrm>
              <a:off x="3008320" y="2334290"/>
              <a:ext cx="522125" cy="524027"/>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790 w 1706"/>
                <a:gd name="T11" fmla="*/ 1403 h 1706"/>
                <a:gd name="T12" fmla="*/ 175 w 1706"/>
                <a:gd name="T13" fmla="*/ 788 h 1706"/>
                <a:gd name="T14" fmla="*/ 790 w 1706"/>
                <a:gd name="T15" fmla="*/ 173 h 1706"/>
                <a:gd name="T16" fmla="*/ 1405 w 1706"/>
                <a:gd name="T17" fmla="*/ 788 h 1706"/>
                <a:gd name="T18" fmla="*/ 1349 w 1706"/>
                <a:gd name="T19" fmla="*/ 1046 h 1706"/>
                <a:gd name="T20" fmla="*/ 1274 w 1706"/>
                <a:gd name="T21" fmla="*/ 1004 h 1706"/>
                <a:gd name="T22" fmla="*/ 1320 w 1706"/>
                <a:gd name="T23" fmla="*/ 788 h 1706"/>
                <a:gd name="T24" fmla="*/ 790 w 1706"/>
                <a:gd name="T25" fmla="*/ 258 h 1706"/>
                <a:gd name="T26" fmla="*/ 261 w 1706"/>
                <a:gd name="T27" fmla="*/ 788 h 1706"/>
                <a:gd name="T28" fmla="*/ 790 w 1706"/>
                <a:gd name="T29" fmla="*/ 1317 h 1706"/>
                <a:gd name="T30" fmla="*/ 1013 w 1706"/>
                <a:gd name="T31" fmla="*/ 1268 h 1706"/>
                <a:gd name="T32" fmla="*/ 1054 w 1706"/>
                <a:gd name="T33" fmla="*/ 1344 h 1706"/>
                <a:gd name="T34" fmla="*/ 790 w 1706"/>
                <a:gd name="T35" fmla="*/ 1403 h 1706"/>
                <a:gd name="T36" fmla="*/ 790 w 1706"/>
                <a:gd name="T37" fmla="*/ 545 h 1706"/>
                <a:gd name="T38" fmla="*/ 547 w 1706"/>
                <a:gd name="T39" fmla="*/ 788 h 1706"/>
                <a:gd name="T40" fmla="*/ 790 w 1706"/>
                <a:gd name="T41" fmla="*/ 1031 h 1706"/>
                <a:gd name="T42" fmla="*/ 877 w 1706"/>
                <a:gd name="T43" fmla="*/ 1015 h 1706"/>
                <a:gd name="T44" fmla="*/ 916 w 1706"/>
                <a:gd name="T45" fmla="*/ 1088 h 1706"/>
                <a:gd name="T46" fmla="*/ 790 w 1706"/>
                <a:gd name="T47" fmla="*/ 1114 h 1706"/>
                <a:gd name="T48" fmla="*/ 464 w 1706"/>
                <a:gd name="T49" fmla="*/ 788 h 1706"/>
                <a:gd name="T50" fmla="*/ 790 w 1706"/>
                <a:gd name="T51" fmla="*/ 462 h 1706"/>
                <a:gd name="T52" fmla="*/ 1116 w 1706"/>
                <a:gd name="T53" fmla="*/ 788 h 1706"/>
                <a:gd name="T54" fmla="*/ 1095 w 1706"/>
                <a:gd name="T55" fmla="*/ 903 h 1706"/>
                <a:gd name="T56" fmla="*/ 1021 w 1706"/>
                <a:gd name="T57" fmla="*/ 862 h 1706"/>
                <a:gd name="T58" fmla="*/ 1033 w 1706"/>
                <a:gd name="T59" fmla="*/ 788 h 1706"/>
                <a:gd name="T60" fmla="*/ 790 w 1706"/>
                <a:gd name="T61" fmla="*/ 545 h 1706"/>
                <a:gd name="T62" fmla="*/ 1219 w 1706"/>
                <a:gd name="T63" fmla="*/ 1213 h 1706"/>
                <a:gd name="T64" fmla="*/ 1219 w 1706"/>
                <a:gd name="T65" fmla="*/ 1533 h 1706"/>
                <a:gd name="T66" fmla="*/ 837 w 1706"/>
                <a:gd name="T67" fmla="*/ 823 h 1706"/>
                <a:gd name="T68" fmla="*/ 1531 w 1706"/>
                <a:gd name="T69" fmla="*/ 1213 h 1706"/>
                <a:gd name="T70" fmla="*/ 1219 w 1706"/>
                <a:gd name="T71" fmla="*/ 1213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790" y="1403"/>
                  </a:moveTo>
                  <a:cubicBezTo>
                    <a:pt x="450" y="1403"/>
                    <a:pt x="175" y="1127"/>
                    <a:pt x="175" y="788"/>
                  </a:cubicBezTo>
                  <a:cubicBezTo>
                    <a:pt x="175" y="448"/>
                    <a:pt x="450" y="173"/>
                    <a:pt x="790" y="173"/>
                  </a:cubicBezTo>
                  <a:cubicBezTo>
                    <a:pt x="1130" y="173"/>
                    <a:pt x="1405" y="448"/>
                    <a:pt x="1405" y="788"/>
                  </a:cubicBezTo>
                  <a:cubicBezTo>
                    <a:pt x="1405" y="880"/>
                    <a:pt x="1385" y="967"/>
                    <a:pt x="1349" y="1046"/>
                  </a:cubicBezTo>
                  <a:cubicBezTo>
                    <a:pt x="1274" y="1004"/>
                    <a:pt x="1274" y="1004"/>
                    <a:pt x="1274" y="1004"/>
                  </a:cubicBezTo>
                  <a:cubicBezTo>
                    <a:pt x="1303" y="938"/>
                    <a:pt x="1320" y="865"/>
                    <a:pt x="1320" y="788"/>
                  </a:cubicBezTo>
                  <a:cubicBezTo>
                    <a:pt x="1320" y="495"/>
                    <a:pt x="1083" y="258"/>
                    <a:pt x="790" y="258"/>
                  </a:cubicBezTo>
                  <a:cubicBezTo>
                    <a:pt x="498" y="258"/>
                    <a:pt x="261" y="495"/>
                    <a:pt x="261" y="788"/>
                  </a:cubicBezTo>
                  <a:cubicBezTo>
                    <a:pt x="261" y="1080"/>
                    <a:pt x="498" y="1317"/>
                    <a:pt x="790" y="1317"/>
                  </a:cubicBezTo>
                  <a:cubicBezTo>
                    <a:pt x="870" y="1317"/>
                    <a:pt x="945" y="1300"/>
                    <a:pt x="1013" y="1268"/>
                  </a:cubicBezTo>
                  <a:cubicBezTo>
                    <a:pt x="1054" y="1344"/>
                    <a:pt x="1054" y="1344"/>
                    <a:pt x="1054" y="1344"/>
                  </a:cubicBezTo>
                  <a:cubicBezTo>
                    <a:pt x="974" y="1382"/>
                    <a:pt x="885" y="1403"/>
                    <a:pt x="790" y="1403"/>
                  </a:cubicBezTo>
                  <a:close/>
                  <a:moveTo>
                    <a:pt x="790" y="545"/>
                  </a:moveTo>
                  <a:cubicBezTo>
                    <a:pt x="656" y="545"/>
                    <a:pt x="547" y="654"/>
                    <a:pt x="547" y="788"/>
                  </a:cubicBezTo>
                  <a:cubicBezTo>
                    <a:pt x="547" y="922"/>
                    <a:pt x="656" y="1031"/>
                    <a:pt x="790" y="1031"/>
                  </a:cubicBezTo>
                  <a:cubicBezTo>
                    <a:pt x="821" y="1031"/>
                    <a:pt x="850" y="1025"/>
                    <a:pt x="877" y="1015"/>
                  </a:cubicBezTo>
                  <a:cubicBezTo>
                    <a:pt x="916" y="1088"/>
                    <a:pt x="916" y="1088"/>
                    <a:pt x="916" y="1088"/>
                  </a:cubicBezTo>
                  <a:cubicBezTo>
                    <a:pt x="878" y="1104"/>
                    <a:pt x="835" y="1114"/>
                    <a:pt x="790" y="1114"/>
                  </a:cubicBezTo>
                  <a:cubicBezTo>
                    <a:pt x="610" y="1114"/>
                    <a:pt x="464" y="968"/>
                    <a:pt x="464" y="788"/>
                  </a:cubicBezTo>
                  <a:cubicBezTo>
                    <a:pt x="464" y="608"/>
                    <a:pt x="610" y="462"/>
                    <a:pt x="790" y="462"/>
                  </a:cubicBezTo>
                  <a:cubicBezTo>
                    <a:pt x="970" y="462"/>
                    <a:pt x="1116" y="608"/>
                    <a:pt x="1116" y="788"/>
                  </a:cubicBezTo>
                  <a:cubicBezTo>
                    <a:pt x="1116" y="828"/>
                    <a:pt x="1108" y="867"/>
                    <a:pt x="1095" y="903"/>
                  </a:cubicBezTo>
                  <a:cubicBezTo>
                    <a:pt x="1021" y="862"/>
                    <a:pt x="1021" y="862"/>
                    <a:pt x="1021" y="862"/>
                  </a:cubicBezTo>
                  <a:cubicBezTo>
                    <a:pt x="1029" y="839"/>
                    <a:pt x="1033" y="814"/>
                    <a:pt x="1033" y="788"/>
                  </a:cubicBezTo>
                  <a:cubicBezTo>
                    <a:pt x="1033" y="654"/>
                    <a:pt x="924" y="545"/>
                    <a:pt x="790" y="545"/>
                  </a:cubicBezTo>
                  <a:close/>
                  <a:moveTo>
                    <a:pt x="1219" y="1213"/>
                  </a:moveTo>
                  <a:cubicBezTo>
                    <a:pt x="1219" y="1533"/>
                    <a:pt x="1219" y="1533"/>
                    <a:pt x="1219" y="1533"/>
                  </a:cubicBezTo>
                  <a:cubicBezTo>
                    <a:pt x="837" y="823"/>
                    <a:pt x="837" y="823"/>
                    <a:pt x="837" y="823"/>
                  </a:cubicBezTo>
                  <a:cubicBezTo>
                    <a:pt x="1531" y="1213"/>
                    <a:pt x="1531" y="1213"/>
                    <a:pt x="1531" y="1213"/>
                  </a:cubicBezTo>
                  <a:lnTo>
                    <a:pt x="1219" y="1213"/>
                  </a:lnTo>
                  <a:close/>
                </a:path>
              </a:pathLst>
            </a:custGeom>
            <a:solidFill>
              <a:srgbClr val="7F2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A77D53B1-9A85-419E-A330-1BE9673FC41D}"/>
                </a:ext>
              </a:extLst>
            </p:cNvPr>
            <p:cNvSpPr>
              <a:spLocks noEditPoints="1"/>
            </p:cNvSpPr>
            <p:nvPr/>
          </p:nvSpPr>
          <p:spPr bwMode="auto">
            <a:xfrm>
              <a:off x="3633590" y="2336192"/>
              <a:ext cx="518320" cy="520223"/>
            </a:xfrm>
            <a:custGeom>
              <a:avLst/>
              <a:gdLst>
                <a:gd name="T0" fmla="*/ 853 w 1706"/>
                <a:gd name="T1" fmla="*/ 0 h 1706"/>
                <a:gd name="T2" fmla="*/ 0 w 1706"/>
                <a:gd name="T3" fmla="*/ 853 h 1706"/>
                <a:gd name="T4" fmla="*/ 853 w 1706"/>
                <a:gd name="T5" fmla="*/ 1706 h 1706"/>
                <a:gd name="T6" fmla="*/ 1706 w 1706"/>
                <a:gd name="T7" fmla="*/ 853 h 1706"/>
                <a:gd name="T8" fmla="*/ 853 w 1706"/>
                <a:gd name="T9" fmla="*/ 0 h 1706"/>
                <a:gd name="T10" fmla="*/ 1384 w 1706"/>
                <a:gd name="T11" fmla="*/ 1002 h 1706"/>
                <a:gd name="T12" fmla="*/ 854 w 1706"/>
                <a:gd name="T13" fmla="*/ 1579 h 1706"/>
                <a:gd name="T14" fmla="*/ 854 w 1706"/>
                <a:gd name="T15" fmla="*/ 1580 h 1706"/>
                <a:gd name="T16" fmla="*/ 853 w 1706"/>
                <a:gd name="T17" fmla="*/ 1580 h 1706"/>
                <a:gd name="T18" fmla="*/ 853 w 1706"/>
                <a:gd name="T19" fmla="*/ 1580 h 1706"/>
                <a:gd name="T20" fmla="*/ 853 w 1706"/>
                <a:gd name="T21" fmla="*/ 1579 h 1706"/>
                <a:gd name="T22" fmla="*/ 323 w 1706"/>
                <a:gd name="T23" fmla="*/ 1002 h 1706"/>
                <a:gd name="T24" fmla="*/ 287 w 1706"/>
                <a:gd name="T25" fmla="*/ 408 h 1706"/>
                <a:gd name="T26" fmla="*/ 853 w 1706"/>
                <a:gd name="T27" fmla="*/ 192 h 1706"/>
                <a:gd name="T28" fmla="*/ 853 w 1706"/>
                <a:gd name="T29" fmla="*/ 192 h 1706"/>
                <a:gd name="T30" fmla="*/ 853 w 1706"/>
                <a:gd name="T31" fmla="*/ 192 h 1706"/>
                <a:gd name="T32" fmla="*/ 854 w 1706"/>
                <a:gd name="T33" fmla="*/ 192 h 1706"/>
                <a:gd name="T34" fmla="*/ 854 w 1706"/>
                <a:gd name="T35" fmla="*/ 192 h 1706"/>
                <a:gd name="T36" fmla="*/ 1420 w 1706"/>
                <a:gd name="T37" fmla="*/ 408 h 1706"/>
                <a:gd name="T38" fmla="*/ 1384 w 1706"/>
                <a:gd name="T39" fmla="*/ 1002 h 1706"/>
                <a:gd name="T40" fmla="*/ 1035 w 1706"/>
                <a:gd name="T41" fmla="*/ 706 h 1706"/>
                <a:gd name="T42" fmla="*/ 1028 w 1706"/>
                <a:gd name="T43" fmla="*/ 706 h 1706"/>
                <a:gd name="T44" fmla="*/ 1028 w 1706"/>
                <a:gd name="T45" fmla="*/ 643 h 1706"/>
                <a:gd name="T46" fmla="*/ 853 w 1706"/>
                <a:gd name="T47" fmla="*/ 463 h 1706"/>
                <a:gd name="T48" fmla="*/ 678 w 1706"/>
                <a:gd name="T49" fmla="*/ 643 h 1706"/>
                <a:gd name="T50" fmla="*/ 678 w 1706"/>
                <a:gd name="T51" fmla="*/ 706 h 1706"/>
                <a:gd name="T52" fmla="*/ 672 w 1706"/>
                <a:gd name="T53" fmla="*/ 706 h 1706"/>
                <a:gd name="T54" fmla="*/ 626 w 1706"/>
                <a:gd name="T55" fmla="*/ 754 h 1706"/>
                <a:gd name="T56" fmla="*/ 626 w 1706"/>
                <a:gd name="T57" fmla="*/ 1040 h 1706"/>
                <a:gd name="T58" fmla="*/ 672 w 1706"/>
                <a:gd name="T59" fmla="*/ 1088 h 1706"/>
                <a:gd name="T60" fmla="*/ 1035 w 1706"/>
                <a:gd name="T61" fmla="*/ 1088 h 1706"/>
                <a:gd name="T62" fmla="*/ 1081 w 1706"/>
                <a:gd name="T63" fmla="*/ 1040 h 1706"/>
                <a:gd name="T64" fmla="*/ 1081 w 1706"/>
                <a:gd name="T65" fmla="*/ 754 h 1706"/>
                <a:gd name="T66" fmla="*/ 1035 w 1706"/>
                <a:gd name="T67" fmla="*/ 706 h 1706"/>
                <a:gd name="T68" fmla="*/ 978 w 1706"/>
                <a:gd name="T69" fmla="*/ 706 h 1706"/>
                <a:gd name="T70" fmla="*/ 728 w 1706"/>
                <a:gd name="T71" fmla="*/ 706 h 1706"/>
                <a:gd name="T72" fmla="*/ 728 w 1706"/>
                <a:gd name="T73" fmla="*/ 643 h 1706"/>
                <a:gd name="T74" fmla="*/ 853 w 1706"/>
                <a:gd name="T75" fmla="*/ 514 h 1706"/>
                <a:gd name="T76" fmla="*/ 978 w 1706"/>
                <a:gd name="T77" fmla="*/ 643 h 1706"/>
                <a:gd name="T78" fmla="*/ 978 w 1706"/>
                <a:gd name="T79" fmla="*/ 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6" h="1706">
                  <a:moveTo>
                    <a:pt x="853" y="0"/>
                  </a:moveTo>
                  <a:cubicBezTo>
                    <a:pt x="382" y="0"/>
                    <a:pt x="0" y="382"/>
                    <a:pt x="0" y="853"/>
                  </a:cubicBezTo>
                  <a:cubicBezTo>
                    <a:pt x="0" y="1324"/>
                    <a:pt x="382" y="1706"/>
                    <a:pt x="853" y="1706"/>
                  </a:cubicBezTo>
                  <a:cubicBezTo>
                    <a:pt x="1324" y="1706"/>
                    <a:pt x="1706" y="1324"/>
                    <a:pt x="1706" y="853"/>
                  </a:cubicBezTo>
                  <a:cubicBezTo>
                    <a:pt x="1706" y="382"/>
                    <a:pt x="1324" y="0"/>
                    <a:pt x="853" y="0"/>
                  </a:cubicBezTo>
                  <a:close/>
                  <a:moveTo>
                    <a:pt x="1384" y="1002"/>
                  </a:moveTo>
                  <a:cubicBezTo>
                    <a:pt x="1221" y="1338"/>
                    <a:pt x="870" y="1569"/>
                    <a:pt x="854" y="1579"/>
                  </a:cubicBezTo>
                  <a:cubicBezTo>
                    <a:pt x="854" y="1580"/>
                    <a:pt x="854" y="1580"/>
                    <a:pt x="854" y="1580"/>
                  </a:cubicBezTo>
                  <a:cubicBezTo>
                    <a:pt x="854" y="1580"/>
                    <a:pt x="854" y="1580"/>
                    <a:pt x="853" y="1580"/>
                  </a:cubicBezTo>
                  <a:cubicBezTo>
                    <a:pt x="853" y="1580"/>
                    <a:pt x="853" y="1580"/>
                    <a:pt x="853" y="1580"/>
                  </a:cubicBezTo>
                  <a:cubicBezTo>
                    <a:pt x="853" y="1579"/>
                    <a:pt x="853" y="1579"/>
                    <a:pt x="853" y="1579"/>
                  </a:cubicBezTo>
                  <a:cubicBezTo>
                    <a:pt x="837" y="1569"/>
                    <a:pt x="486" y="1338"/>
                    <a:pt x="323" y="1002"/>
                  </a:cubicBezTo>
                  <a:cubicBezTo>
                    <a:pt x="225" y="800"/>
                    <a:pt x="284" y="412"/>
                    <a:pt x="287" y="408"/>
                  </a:cubicBezTo>
                  <a:cubicBezTo>
                    <a:pt x="853" y="192"/>
                    <a:pt x="853" y="192"/>
                    <a:pt x="853" y="192"/>
                  </a:cubicBezTo>
                  <a:cubicBezTo>
                    <a:pt x="853" y="192"/>
                    <a:pt x="853" y="192"/>
                    <a:pt x="853" y="192"/>
                  </a:cubicBezTo>
                  <a:cubicBezTo>
                    <a:pt x="853" y="192"/>
                    <a:pt x="853" y="192"/>
                    <a:pt x="853" y="192"/>
                  </a:cubicBezTo>
                  <a:cubicBezTo>
                    <a:pt x="854" y="192"/>
                    <a:pt x="854" y="192"/>
                    <a:pt x="854" y="192"/>
                  </a:cubicBezTo>
                  <a:cubicBezTo>
                    <a:pt x="854" y="192"/>
                    <a:pt x="854" y="192"/>
                    <a:pt x="854" y="192"/>
                  </a:cubicBezTo>
                  <a:cubicBezTo>
                    <a:pt x="1420" y="408"/>
                    <a:pt x="1420" y="408"/>
                    <a:pt x="1420" y="408"/>
                  </a:cubicBezTo>
                  <a:cubicBezTo>
                    <a:pt x="1423" y="412"/>
                    <a:pt x="1482" y="800"/>
                    <a:pt x="1384" y="1002"/>
                  </a:cubicBezTo>
                  <a:close/>
                  <a:moveTo>
                    <a:pt x="1035" y="706"/>
                  </a:moveTo>
                  <a:cubicBezTo>
                    <a:pt x="1028" y="706"/>
                    <a:pt x="1028" y="706"/>
                    <a:pt x="1028" y="706"/>
                  </a:cubicBezTo>
                  <a:cubicBezTo>
                    <a:pt x="1028" y="643"/>
                    <a:pt x="1028" y="643"/>
                    <a:pt x="1028" y="643"/>
                  </a:cubicBezTo>
                  <a:cubicBezTo>
                    <a:pt x="1028" y="543"/>
                    <a:pt x="950" y="463"/>
                    <a:pt x="853" y="463"/>
                  </a:cubicBezTo>
                  <a:cubicBezTo>
                    <a:pt x="757" y="463"/>
                    <a:pt x="678" y="543"/>
                    <a:pt x="678" y="643"/>
                  </a:cubicBezTo>
                  <a:cubicBezTo>
                    <a:pt x="678" y="706"/>
                    <a:pt x="678" y="706"/>
                    <a:pt x="678" y="706"/>
                  </a:cubicBezTo>
                  <a:cubicBezTo>
                    <a:pt x="672" y="706"/>
                    <a:pt x="672" y="706"/>
                    <a:pt x="672" y="706"/>
                  </a:cubicBezTo>
                  <a:cubicBezTo>
                    <a:pt x="647" y="706"/>
                    <a:pt x="626" y="728"/>
                    <a:pt x="626" y="754"/>
                  </a:cubicBezTo>
                  <a:cubicBezTo>
                    <a:pt x="626" y="1040"/>
                    <a:pt x="626" y="1040"/>
                    <a:pt x="626" y="1040"/>
                  </a:cubicBezTo>
                  <a:cubicBezTo>
                    <a:pt x="626" y="1066"/>
                    <a:pt x="647" y="1088"/>
                    <a:pt x="672" y="1088"/>
                  </a:cubicBezTo>
                  <a:cubicBezTo>
                    <a:pt x="1035" y="1088"/>
                    <a:pt x="1035" y="1088"/>
                    <a:pt x="1035" y="1088"/>
                  </a:cubicBezTo>
                  <a:cubicBezTo>
                    <a:pt x="1060" y="1088"/>
                    <a:pt x="1081" y="1066"/>
                    <a:pt x="1081" y="1040"/>
                  </a:cubicBezTo>
                  <a:cubicBezTo>
                    <a:pt x="1081" y="754"/>
                    <a:pt x="1081" y="754"/>
                    <a:pt x="1081" y="754"/>
                  </a:cubicBezTo>
                  <a:cubicBezTo>
                    <a:pt x="1081" y="728"/>
                    <a:pt x="1060" y="706"/>
                    <a:pt x="1035" y="706"/>
                  </a:cubicBezTo>
                  <a:close/>
                  <a:moveTo>
                    <a:pt x="978" y="706"/>
                  </a:moveTo>
                  <a:cubicBezTo>
                    <a:pt x="728" y="706"/>
                    <a:pt x="728" y="706"/>
                    <a:pt x="728" y="706"/>
                  </a:cubicBezTo>
                  <a:cubicBezTo>
                    <a:pt x="728" y="643"/>
                    <a:pt x="728" y="643"/>
                    <a:pt x="728" y="643"/>
                  </a:cubicBezTo>
                  <a:cubicBezTo>
                    <a:pt x="728" y="572"/>
                    <a:pt x="784" y="514"/>
                    <a:pt x="853" y="514"/>
                  </a:cubicBezTo>
                  <a:cubicBezTo>
                    <a:pt x="923" y="514"/>
                    <a:pt x="978" y="572"/>
                    <a:pt x="978" y="643"/>
                  </a:cubicBezTo>
                  <a:lnTo>
                    <a:pt x="978" y="706"/>
                  </a:lnTo>
                  <a:close/>
                </a:path>
              </a:pathLst>
            </a:custGeom>
            <a:solidFill>
              <a:srgbClr val="048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609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t>Other information</a:t>
            </a:r>
            <a:endParaRPr kumimoji="1" lang="ja-JP" altLang="en-US"/>
          </a:p>
        </p:txBody>
      </p:sp>
    </p:spTree>
    <p:extLst>
      <p:ext uri="{BB962C8B-B14F-4D97-AF65-F5344CB8AC3E}">
        <p14:creationId xmlns:p14="http://schemas.microsoft.com/office/powerpoint/2010/main" val="391958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E31F9A-D8EF-4824-9AD5-60FE3A3796D1}"/>
              </a:ext>
            </a:extLst>
          </p:cNvPr>
          <p:cNvSpPr>
            <a:spLocks noGrp="1"/>
          </p:cNvSpPr>
          <p:nvPr>
            <p:ph type="body" sz="quarter" idx="10"/>
          </p:nvPr>
        </p:nvSpPr>
        <p:spPr/>
        <p:txBody>
          <a:bodyPr/>
          <a:lstStyle/>
          <a:p>
            <a:r>
              <a:rPr lang="en-US" dirty="0"/>
              <a:t>One NTT: Evolving Structure to Leveraging Scale, Scope, Talent &amp; Expertise</a:t>
            </a:r>
          </a:p>
        </p:txBody>
      </p:sp>
      <p:grpSp>
        <p:nvGrpSpPr>
          <p:cNvPr id="3" name="Group 2">
            <a:extLst>
              <a:ext uri="{FF2B5EF4-FFF2-40B4-BE49-F238E27FC236}">
                <a16:creationId xmlns:a16="http://schemas.microsoft.com/office/drawing/2014/main" id="{61686A2C-3D5C-4A3C-981D-D09453E2F3FB}"/>
              </a:ext>
            </a:extLst>
          </p:cNvPr>
          <p:cNvGrpSpPr/>
          <p:nvPr/>
        </p:nvGrpSpPr>
        <p:grpSpPr>
          <a:xfrm>
            <a:off x="407096" y="950935"/>
            <a:ext cx="11376677" cy="5130296"/>
            <a:chOff x="407096" y="950935"/>
            <a:chExt cx="11376677" cy="5130296"/>
          </a:xfrm>
        </p:grpSpPr>
        <p:cxnSp>
          <p:nvCxnSpPr>
            <p:cNvPr id="4" name="Straight Connector 22">
              <a:extLst>
                <a:ext uri="{FF2B5EF4-FFF2-40B4-BE49-F238E27FC236}">
                  <a16:creationId xmlns:a16="http://schemas.microsoft.com/office/drawing/2014/main" id="{7621317A-39EC-4461-AFF3-D55D2CE28DE4}"/>
                </a:ext>
              </a:extLst>
            </p:cNvPr>
            <p:cNvCxnSpPr>
              <a:cxnSpLocks/>
              <a:stCxn id="44" idx="2"/>
              <a:endCxn id="26" idx="1"/>
            </p:cNvCxnSpPr>
            <p:nvPr/>
          </p:nvCxnSpPr>
          <p:spPr>
            <a:xfrm rot="16200000" flipH="1">
              <a:off x="5023510" y="3174664"/>
              <a:ext cx="2890694" cy="26617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5" name="Straight Connector 22">
              <a:extLst>
                <a:ext uri="{FF2B5EF4-FFF2-40B4-BE49-F238E27FC236}">
                  <a16:creationId xmlns:a16="http://schemas.microsoft.com/office/drawing/2014/main" id="{9C8BAD23-79D8-442A-8027-8B281726ED2B}"/>
                </a:ext>
              </a:extLst>
            </p:cNvPr>
            <p:cNvCxnSpPr>
              <a:cxnSpLocks/>
              <a:stCxn id="44" idx="2"/>
              <a:endCxn id="27" idx="1"/>
            </p:cNvCxnSpPr>
            <p:nvPr/>
          </p:nvCxnSpPr>
          <p:spPr>
            <a:xfrm rot="16200000" flipH="1">
              <a:off x="4776541" y="3421633"/>
              <a:ext cx="3384633" cy="26617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6" name="Straight Connector 22">
              <a:extLst>
                <a:ext uri="{FF2B5EF4-FFF2-40B4-BE49-F238E27FC236}">
                  <a16:creationId xmlns:a16="http://schemas.microsoft.com/office/drawing/2014/main" id="{5908F3FD-FC55-4E04-8012-90BB50E24002}"/>
                </a:ext>
              </a:extLst>
            </p:cNvPr>
            <p:cNvCxnSpPr>
              <a:cxnSpLocks/>
              <a:stCxn id="50" idx="2"/>
              <a:endCxn id="47" idx="1"/>
            </p:cNvCxnSpPr>
            <p:nvPr/>
          </p:nvCxnSpPr>
          <p:spPr>
            <a:xfrm rot="16200000" flipH="1">
              <a:off x="474099" y="1895264"/>
              <a:ext cx="333593" cy="267867"/>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7" name="Rectangle 6">
              <a:extLst>
                <a:ext uri="{FF2B5EF4-FFF2-40B4-BE49-F238E27FC236}">
                  <a16:creationId xmlns:a16="http://schemas.microsoft.com/office/drawing/2014/main" id="{FDB3A25A-9F29-4BFD-BFDA-8DE69761A52B}"/>
                </a:ext>
              </a:extLst>
            </p:cNvPr>
            <p:cNvSpPr/>
            <p:nvPr/>
          </p:nvSpPr>
          <p:spPr>
            <a:xfrm>
              <a:off x="773132" y="4951022"/>
              <a:ext cx="4680000" cy="3288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DoCoMo</a:t>
              </a:r>
              <a:endParaRPr kumimoji="1" lang="en-US" sz="1400" b="1" dirty="0">
                <a:solidFill>
                  <a:schemeClr val="bg1"/>
                </a:solidFill>
              </a:endParaRPr>
            </a:p>
          </p:txBody>
        </p:sp>
        <p:sp>
          <p:nvSpPr>
            <p:cNvPr id="8" name="Rectangle 7">
              <a:extLst>
                <a:ext uri="{FF2B5EF4-FFF2-40B4-BE49-F238E27FC236}">
                  <a16:creationId xmlns:a16="http://schemas.microsoft.com/office/drawing/2014/main" id="{EA19C64C-2603-4F35-94C8-5005522C8832}"/>
                </a:ext>
              </a:extLst>
            </p:cNvPr>
            <p:cNvSpPr/>
            <p:nvPr/>
          </p:nvSpPr>
          <p:spPr>
            <a:xfrm>
              <a:off x="773132" y="5315192"/>
              <a:ext cx="4680000" cy="3288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East</a:t>
              </a:r>
              <a:endParaRPr kumimoji="1" lang="en-US" sz="1400" b="1" dirty="0">
                <a:solidFill>
                  <a:schemeClr val="bg1"/>
                </a:solidFill>
              </a:endParaRPr>
            </a:p>
          </p:txBody>
        </p:sp>
        <p:sp>
          <p:nvSpPr>
            <p:cNvPr id="9" name="Rectangle 8">
              <a:extLst>
                <a:ext uri="{FF2B5EF4-FFF2-40B4-BE49-F238E27FC236}">
                  <a16:creationId xmlns:a16="http://schemas.microsoft.com/office/drawing/2014/main" id="{1F4D5339-174B-4D7D-95C2-69E76C9D1392}"/>
                </a:ext>
              </a:extLst>
            </p:cNvPr>
            <p:cNvSpPr/>
            <p:nvPr/>
          </p:nvSpPr>
          <p:spPr>
            <a:xfrm>
              <a:off x="773132" y="5688674"/>
              <a:ext cx="4680000" cy="3288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West</a:t>
              </a:r>
              <a:endParaRPr kumimoji="1" lang="en-US" sz="1400" b="1" dirty="0">
                <a:solidFill>
                  <a:schemeClr val="bg1"/>
                </a:solidFill>
              </a:endParaRPr>
            </a:p>
          </p:txBody>
        </p:sp>
        <p:sp>
          <p:nvSpPr>
            <p:cNvPr id="10" name="Rectangle 9">
              <a:extLst>
                <a:ext uri="{FF2B5EF4-FFF2-40B4-BE49-F238E27FC236}">
                  <a16:creationId xmlns:a16="http://schemas.microsoft.com/office/drawing/2014/main" id="{5791F231-5058-430A-94DF-9861D6C44DB1}"/>
                </a:ext>
              </a:extLst>
            </p:cNvPr>
            <p:cNvSpPr/>
            <p:nvPr/>
          </p:nvSpPr>
          <p:spPr>
            <a:xfrm>
              <a:off x="407096" y="950935"/>
              <a:ext cx="5547867" cy="52281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bg1"/>
                  </a:solidFill>
                </a:rPr>
                <a:t>2Q FY2018</a:t>
              </a:r>
            </a:p>
          </p:txBody>
        </p:sp>
        <p:sp>
          <p:nvSpPr>
            <p:cNvPr id="11" name="Rectangle 10">
              <a:extLst>
                <a:ext uri="{FF2B5EF4-FFF2-40B4-BE49-F238E27FC236}">
                  <a16:creationId xmlns:a16="http://schemas.microsoft.com/office/drawing/2014/main" id="{E55A8F6C-8C8C-4F51-998F-E7E910D27104}"/>
                </a:ext>
              </a:extLst>
            </p:cNvPr>
            <p:cNvSpPr/>
            <p:nvPr/>
          </p:nvSpPr>
          <p:spPr>
            <a:xfrm>
              <a:off x="1269947" y="3946872"/>
              <a:ext cx="4680000" cy="46443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500"/>
                </a:lnSpc>
              </a:pPr>
              <a:r>
                <a:rPr lang="en-US" sz="1400" b="1" dirty="0">
                  <a:solidFill>
                    <a:schemeClr val="bg1"/>
                  </a:solidFill>
                </a:rPr>
                <a:t>Dimension Data</a:t>
              </a:r>
              <a:endParaRPr lang="en-US" sz="1100" dirty="0">
                <a:solidFill>
                  <a:schemeClr val="bg1"/>
                </a:solidFill>
              </a:endParaRPr>
            </a:p>
          </p:txBody>
        </p:sp>
        <p:sp>
          <p:nvSpPr>
            <p:cNvPr id="12" name="Rectangle 11">
              <a:extLst>
                <a:ext uri="{FF2B5EF4-FFF2-40B4-BE49-F238E27FC236}">
                  <a16:creationId xmlns:a16="http://schemas.microsoft.com/office/drawing/2014/main" id="{1185B6AC-AEBA-4849-BD6A-01ADD7D28C6F}"/>
                </a:ext>
              </a:extLst>
            </p:cNvPr>
            <p:cNvSpPr/>
            <p:nvPr/>
          </p:nvSpPr>
          <p:spPr>
            <a:xfrm>
              <a:off x="1269947" y="2457717"/>
              <a:ext cx="4680000" cy="46443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bg1"/>
                  </a:solidFill>
                </a:rPr>
                <a:t>NTT DATA*</a:t>
              </a:r>
            </a:p>
          </p:txBody>
        </p:sp>
        <p:sp>
          <p:nvSpPr>
            <p:cNvPr id="13" name="Rectangle 12">
              <a:extLst>
                <a:ext uri="{FF2B5EF4-FFF2-40B4-BE49-F238E27FC236}">
                  <a16:creationId xmlns:a16="http://schemas.microsoft.com/office/drawing/2014/main" id="{96CE7672-D206-40FD-A605-0A1C35DC2303}"/>
                </a:ext>
              </a:extLst>
            </p:cNvPr>
            <p:cNvSpPr/>
            <p:nvPr/>
          </p:nvSpPr>
          <p:spPr>
            <a:xfrm>
              <a:off x="1269947" y="4443256"/>
              <a:ext cx="4680000" cy="46443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Security</a:t>
              </a:r>
            </a:p>
          </p:txBody>
        </p:sp>
        <p:sp>
          <p:nvSpPr>
            <p:cNvPr id="14" name="Rectangle 13">
              <a:extLst>
                <a:ext uri="{FF2B5EF4-FFF2-40B4-BE49-F238E27FC236}">
                  <a16:creationId xmlns:a16="http://schemas.microsoft.com/office/drawing/2014/main" id="{1084CD5E-0700-4046-99E5-AEFB4F400BEC}"/>
                </a:ext>
              </a:extLst>
            </p:cNvPr>
            <p:cNvSpPr/>
            <p:nvPr/>
          </p:nvSpPr>
          <p:spPr>
            <a:xfrm>
              <a:off x="1269947" y="3450487"/>
              <a:ext cx="4680000" cy="46443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Communications</a:t>
              </a:r>
              <a:endParaRPr kumimoji="1" lang="en-US" sz="1400" b="1" dirty="0">
                <a:solidFill>
                  <a:schemeClr val="bg1"/>
                </a:solidFill>
              </a:endParaRPr>
            </a:p>
          </p:txBody>
        </p:sp>
        <p:grpSp>
          <p:nvGrpSpPr>
            <p:cNvPr id="15" name="Group 14">
              <a:extLst>
                <a:ext uri="{FF2B5EF4-FFF2-40B4-BE49-F238E27FC236}">
                  <a16:creationId xmlns:a16="http://schemas.microsoft.com/office/drawing/2014/main" id="{196BCAFE-1D5B-4B6B-81CD-07DB67AD98AE}"/>
                </a:ext>
              </a:extLst>
            </p:cNvPr>
            <p:cNvGrpSpPr/>
            <p:nvPr/>
          </p:nvGrpSpPr>
          <p:grpSpPr>
            <a:xfrm>
              <a:off x="407096" y="1471307"/>
              <a:ext cx="5547867" cy="391095"/>
              <a:chOff x="523049" y="1401689"/>
              <a:chExt cx="5547867" cy="423500"/>
            </a:xfrm>
          </p:grpSpPr>
          <p:sp>
            <p:nvSpPr>
              <p:cNvPr id="49" name="Rectangle 48">
                <a:extLst>
                  <a:ext uri="{FF2B5EF4-FFF2-40B4-BE49-F238E27FC236}">
                    <a16:creationId xmlns:a16="http://schemas.microsoft.com/office/drawing/2014/main" id="{724DBE80-2FF0-480C-B604-4D8EA367CF3D}"/>
                  </a:ext>
                </a:extLst>
              </p:cNvPr>
              <p:cNvSpPr/>
              <p:nvPr/>
            </p:nvSpPr>
            <p:spPr>
              <a:xfrm>
                <a:off x="523049" y="1401689"/>
                <a:ext cx="5547867" cy="4235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tx1"/>
                    </a:solidFill>
                  </a:rPr>
                  <a:t>NTT Corporation</a:t>
                </a:r>
              </a:p>
            </p:txBody>
          </p:sp>
          <p:sp>
            <p:nvSpPr>
              <p:cNvPr id="50" name="Rectangle 49">
                <a:extLst>
                  <a:ext uri="{FF2B5EF4-FFF2-40B4-BE49-F238E27FC236}">
                    <a16:creationId xmlns:a16="http://schemas.microsoft.com/office/drawing/2014/main" id="{06F706AD-DB6D-4403-A2AD-CB1387656D59}"/>
                  </a:ext>
                </a:extLst>
              </p:cNvPr>
              <p:cNvSpPr/>
              <p:nvPr/>
            </p:nvSpPr>
            <p:spPr>
              <a:xfrm>
                <a:off x="523049" y="1625458"/>
                <a:ext cx="199731" cy="19973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sz="1600" dirty="0"/>
              </a:p>
            </p:txBody>
          </p:sp>
        </p:grpSp>
        <p:cxnSp>
          <p:nvCxnSpPr>
            <p:cNvPr id="16" name="Straight Connector 22">
              <a:extLst>
                <a:ext uri="{FF2B5EF4-FFF2-40B4-BE49-F238E27FC236}">
                  <a16:creationId xmlns:a16="http://schemas.microsoft.com/office/drawing/2014/main" id="{77464352-1C89-4672-B354-F95A742244E9}"/>
                </a:ext>
              </a:extLst>
            </p:cNvPr>
            <p:cNvCxnSpPr>
              <a:cxnSpLocks/>
              <a:stCxn id="50" idx="2"/>
              <a:endCxn id="7" idx="1"/>
            </p:cNvCxnSpPr>
            <p:nvPr/>
          </p:nvCxnSpPr>
          <p:spPr>
            <a:xfrm rot="16200000" flipH="1">
              <a:off x="-986477" y="3355841"/>
              <a:ext cx="3253048" cy="26617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17" name="Straight Connector 22">
              <a:extLst>
                <a:ext uri="{FF2B5EF4-FFF2-40B4-BE49-F238E27FC236}">
                  <a16:creationId xmlns:a16="http://schemas.microsoft.com/office/drawing/2014/main" id="{97301431-E131-4193-91E1-B04784E97289}"/>
                </a:ext>
              </a:extLst>
            </p:cNvPr>
            <p:cNvCxnSpPr>
              <a:cxnSpLocks/>
              <a:stCxn id="50" idx="2"/>
              <a:endCxn id="8" idx="1"/>
            </p:cNvCxnSpPr>
            <p:nvPr/>
          </p:nvCxnSpPr>
          <p:spPr>
            <a:xfrm rot="16200000" flipH="1">
              <a:off x="-1168562" y="3537926"/>
              <a:ext cx="3617218" cy="26617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18" name="Straight Connector 22">
              <a:extLst>
                <a:ext uri="{FF2B5EF4-FFF2-40B4-BE49-F238E27FC236}">
                  <a16:creationId xmlns:a16="http://schemas.microsoft.com/office/drawing/2014/main" id="{423B0287-443C-42EE-815C-87C60FA5947D}"/>
                </a:ext>
              </a:extLst>
            </p:cNvPr>
            <p:cNvCxnSpPr>
              <a:cxnSpLocks/>
              <a:stCxn id="50" idx="2"/>
              <a:endCxn id="9" idx="1"/>
            </p:cNvCxnSpPr>
            <p:nvPr/>
          </p:nvCxnSpPr>
          <p:spPr>
            <a:xfrm rot="16200000" flipH="1">
              <a:off x="-1355303" y="3724667"/>
              <a:ext cx="3990700" cy="26617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19" name="Straight Connector 22">
              <a:extLst>
                <a:ext uri="{FF2B5EF4-FFF2-40B4-BE49-F238E27FC236}">
                  <a16:creationId xmlns:a16="http://schemas.microsoft.com/office/drawing/2014/main" id="{0EFD4C75-DD19-40A2-B5B9-24C72D0BEAA0}"/>
                </a:ext>
              </a:extLst>
            </p:cNvPr>
            <p:cNvCxnSpPr>
              <a:cxnSpLocks/>
              <a:stCxn id="48" idx="2"/>
              <a:endCxn id="12" idx="1"/>
            </p:cNvCxnSpPr>
            <p:nvPr/>
          </p:nvCxnSpPr>
          <p:spPr>
            <a:xfrm rot="16200000" flipH="1">
              <a:off x="946796" y="2366785"/>
              <a:ext cx="261722" cy="38458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20" name="Straight Connector 22">
              <a:extLst>
                <a:ext uri="{FF2B5EF4-FFF2-40B4-BE49-F238E27FC236}">
                  <a16:creationId xmlns:a16="http://schemas.microsoft.com/office/drawing/2014/main" id="{A906C2FE-139B-4453-A4C5-46DB0709F113}"/>
                </a:ext>
              </a:extLst>
            </p:cNvPr>
            <p:cNvCxnSpPr>
              <a:cxnSpLocks/>
              <a:stCxn id="48" idx="2"/>
              <a:endCxn id="13" idx="1"/>
            </p:cNvCxnSpPr>
            <p:nvPr/>
          </p:nvCxnSpPr>
          <p:spPr>
            <a:xfrm rot="16200000" flipH="1">
              <a:off x="-45973" y="3359554"/>
              <a:ext cx="2247261" cy="38458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21" name="Straight Connector 22">
              <a:extLst>
                <a:ext uri="{FF2B5EF4-FFF2-40B4-BE49-F238E27FC236}">
                  <a16:creationId xmlns:a16="http://schemas.microsoft.com/office/drawing/2014/main" id="{02E040E1-8A61-4BAC-88FD-B57A263D3F61}"/>
                </a:ext>
              </a:extLst>
            </p:cNvPr>
            <p:cNvCxnSpPr>
              <a:cxnSpLocks/>
              <a:stCxn id="48" idx="2"/>
              <a:endCxn id="32" idx="1"/>
            </p:cNvCxnSpPr>
            <p:nvPr/>
          </p:nvCxnSpPr>
          <p:spPr>
            <a:xfrm rot="16200000" flipH="1">
              <a:off x="698604" y="2614977"/>
              <a:ext cx="758107" cy="38458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22" name="Straight Connector 22">
              <a:extLst>
                <a:ext uri="{FF2B5EF4-FFF2-40B4-BE49-F238E27FC236}">
                  <a16:creationId xmlns:a16="http://schemas.microsoft.com/office/drawing/2014/main" id="{71ECA97F-AAD2-43B4-8475-44279C4B6EC4}"/>
                </a:ext>
              </a:extLst>
            </p:cNvPr>
            <p:cNvCxnSpPr>
              <a:cxnSpLocks/>
              <a:stCxn id="48" idx="2"/>
              <a:endCxn id="14" idx="1"/>
            </p:cNvCxnSpPr>
            <p:nvPr/>
          </p:nvCxnSpPr>
          <p:spPr>
            <a:xfrm rot="16200000" flipH="1">
              <a:off x="450411" y="2863170"/>
              <a:ext cx="1254492" cy="38458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pSp>
          <p:nvGrpSpPr>
            <p:cNvPr id="23" name="Group 22">
              <a:extLst>
                <a:ext uri="{FF2B5EF4-FFF2-40B4-BE49-F238E27FC236}">
                  <a16:creationId xmlns:a16="http://schemas.microsoft.com/office/drawing/2014/main" id="{50338053-FA1E-44E7-A9AA-0D4E6892CD1D}"/>
                </a:ext>
              </a:extLst>
            </p:cNvPr>
            <p:cNvGrpSpPr/>
            <p:nvPr/>
          </p:nvGrpSpPr>
          <p:grpSpPr>
            <a:xfrm>
              <a:off x="774829" y="1963776"/>
              <a:ext cx="5180134" cy="464438"/>
              <a:chOff x="890782" y="1970926"/>
              <a:chExt cx="4680000" cy="502920"/>
            </a:xfrm>
          </p:grpSpPr>
          <p:sp>
            <p:nvSpPr>
              <p:cNvPr id="47" name="Rectangle 46">
                <a:extLst>
                  <a:ext uri="{FF2B5EF4-FFF2-40B4-BE49-F238E27FC236}">
                    <a16:creationId xmlns:a16="http://schemas.microsoft.com/office/drawing/2014/main" id="{BE875F35-47B5-4E2B-91D4-7E60FE567EA6}"/>
                  </a:ext>
                </a:extLst>
              </p:cNvPr>
              <p:cNvSpPr/>
              <p:nvPr/>
            </p:nvSpPr>
            <p:spPr>
              <a:xfrm>
                <a:off x="890782" y="1970926"/>
                <a:ext cx="4680000" cy="50292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Global Holding Company (NTT, Inc.)</a:t>
                </a:r>
                <a:endParaRPr kumimoji="1" lang="en-US" sz="1400" b="1" dirty="0">
                  <a:solidFill>
                    <a:schemeClr val="bg1"/>
                  </a:solidFill>
                </a:endParaRPr>
              </a:p>
            </p:txBody>
          </p:sp>
          <p:sp>
            <p:nvSpPr>
              <p:cNvPr id="48" name="Rectangle 47">
                <a:extLst>
                  <a:ext uri="{FF2B5EF4-FFF2-40B4-BE49-F238E27FC236}">
                    <a16:creationId xmlns:a16="http://schemas.microsoft.com/office/drawing/2014/main" id="{22EC9E52-2761-4609-BBB9-9AD0E55348ED}"/>
                  </a:ext>
                </a:extLst>
              </p:cNvPr>
              <p:cNvSpPr/>
              <p:nvPr/>
            </p:nvSpPr>
            <p:spPr>
              <a:xfrm>
                <a:off x="890782" y="2274115"/>
                <a:ext cx="199731" cy="19973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sz="1600" dirty="0"/>
              </a:p>
            </p:txBody>
          </p:sp>
        </p:grpSp>
        <p:sp>
          <p:nvSpPr>
            <p:cNvPr id="24" name="Rectangle 23">
              <a:extLst>
                <a:ext uri="{FF2B5EF4-FFF2-40B4-BE49-F238E27FC236}">
                  <a16:creationId xmlns:a16="http://schemas.microsoft.com/office/drawing/2014/main" id="{D0907C8D-B664-4BF0-A803-CBDE48DF9CA0}"/>
                </a:ext>
              </a:extLst>
            </p:cNvPr>
            <p:cNvSpPr/>
            <p:nvPr/>
          </p:nvSpPr>
          <p:spPr>
            <a:xfrm>
              <a:off x="6235906" y="5553092"/>
              <a:ext cx="5547867" cy="52813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dirty="0">
                  <a:solidFill>
                    <a:schemeClr val="bg1"/>
                  </a:solidFill>
                </a:rPr>
                <a:t>* NTT DATA retains management structure and </a:t>
              </a:r>
              <a:br>
                <a:rPr kumimoji="1" lang="en-US" sz="1600" dirty="0">
                  <a:solidFill>
                    <a:schemeClr val="bg1"/>
                  </a:solidFill>
                </a:rPr>
              </a:br>
              <a:r>
                <a:rPr kumimoji="1" lang="en-US" sz="1600" dirty="0">
                  <a:solidFill>
                    <a:schemeClr val="bg1"/>
                  </a:solidFill>
                </a:rPr>
                <a:t>public-company status</a:t>
              </a:r>
            </a:p>
          </p:txBody>
        </p:sp>
        <p:sp>
          <p:nvSpPr>
            <p:cNvPr id="25" name="Rectangle 24">
              <a:extLst>
                <a:ext uri="{FF2B5EF4-FFF2-40B4-BE49-F238E27FC236}">
                  <a16:creationId xmlns:a16="http://schemas.microsoft.com/office/drawing/2014/main" id="{A9F21DB2-7D77-436A-A6DF-79D44D1EA14D}"/>
                </a:ext>
              </a:extLst>
            </p:cNvPr>
            <p:cNvSpPr/>
            <p:nvPr/>
          </p:nvSpPr>
          <p:spPr>
            <a:xfrm>
              <a:off x="6601942" y="4026936"/>
              <a:ext cx="4680000" cy="46443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DoCoMo</a:t>
              </a:r>
              <a:endParaRPr kumimoji="1" lang="en-US" sz="1400" b="1" dirty="0">
                <a:solidFill>
                  <a:schemeClr val="bg1"/>
                </a:solidFill>
              </a:endParaRPr>
            </a:p>
          </p:txBody>
        </p:sp>
        <p:sp>
          <p:nvSpPr>
            <p:cNvPr id="26" name="Rectangle 25">
              <a:extLst>
                <a:ext uri="{FF2B5EF4-FFF2-40B4-BE49-F238E27FC236}">
                  <a16:creationId xmlns:a16="http://schemas.microsoft.com/office/drawing/2014/main" id="{9BA21A23-DD61-4D3C-BB51-B2EDE0F79FDC}"/>
                </a:ext>
              </a:extLst>
            </p:cNvPr>
            <p:cNvSpPr/>
            <p:nvPr/>
          </p:nvSpPr>
          <p:spPr>
            <a:xfrm>
              <a:off x="6601942" y="4520877"/>
              <a:ext cx="4680000" cy="46443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East</a:t>
              </a:r>
              <a:endParaRPr kumimoji="1" lang="en-US" sz="1400" b="1" dirty="0">
                <a:solidFill>
                  <a:schemeClr val="bg1"/>
                </a:solidFill>
              </a:endParaRPr>
            </a:p>
          </p:txBody>
        </p:sp>
        <p:sp>
          <p:nvSpPr>
            <p:cNvPr id="27" name="Rectangle 26">
              <a:extLst>
                <a:ext uri="{FF2B5EF4-FFF2-40B4-BE49-F238E27FC236}">
                  <a16:creationId xmlns:a16="http://schemas.microsoft.com/office/drawing/2014/main" id="{D16391B9-B276-4AEF-B1E2-DBEFBE6F8224}"/>
                </a:ext>
              </a:extLst>
            </p:cNvPr>
            <p:cNvSpPr/>
            <p:nvPr/>
          </p:nvSpPr>
          <p:spPr>
            <a:xfrm>
              <a:off x="6601942" y="5014816"/>
              <a:ext cx="4680000" cy="46443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West</a:t>
              </a:r>
              <a:endParaRPr kumimoji="1" lang="en-US" sz="1400" b="1" dirty="0">
                <a:solidFill>
                  <a:schemeClr val="bg1"/>
                </a:solidFill>
              </a:endParaRPr>
            </a:p>
          </p:txBody>
        </p:sp>
        <p:sp>
          <p:nvSpPr>
            <p:cNvPr id="28" name="Rectangle 27">
              <a:extLst>
                <a:ext uri="{FF2B5EF4-FFF2-40B4-BE49-F238E27FC236}">
                  <a16:creationId xmlns:a16="http://schemas.microsoft.com/office/drawing/2014/main" id="{0AF2BD7F-56C4-4068-B3CC-E9E472EEFDE8}"/>
                </a:ext>
              </a:extLst>
            </p:cNvPr>
            <p:cNvSpPr/>
            <p:nvPr/>
          </p:nvSpPr>
          <p:spPr>
            <a:xfrm>
              <a:off x="7103773" y="2882433"/>
              <a:ext cx="4680000" cy="3316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1500"/>
                </a:lnSpc>
              </a:pPr>
              <a:r>
                <a:rPr lang="en-US" sz="1400" b="1" dirty="0">
                  <a:solidFill>
                    <a:schemeClr val="bg1"/>
                  </a:solidFill>
                </a:rPr>
                <a:t>Global Innovation Fund</a:t>
              </a:r>
              <a:endParaRPr lang="en-US" sz="1100" dirty="0">
                <a:solidFill>
                  <a:schemeClr val="bg1"/>
                </a:solidFill>
              </a:endParaRPr>
            </a:p>
          </p:txBody>
        </p:sp>
        <p:sp>
          <p:nvSpPr>
            <p:cNvPr id="29" name="Rectangle 28">
              <a:extLst>
                <a:ext uri="{FF2B5EF4-FFF2-40B4-BE49-F238E27FC236}">
                  <a16:creationId xmlns:a16="http://schemas.microsoft.com/office/drawing/2014/main" id="{CCDB070C-C589-430D-A4E4-1FECBB365D1E}"/>
                </a:ext>
              </a:extLst>
            </p:cNvPr>
            <p:cNvSpPr/>
            <p:nvPr/>
          </p:nvSpPr>
          <p:spPr>
            <a:xfrm>
              <a:off x="7103773" y="2511948"/>
              <a:ext cx="4680000" cy="3316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bg1"/>
                  </a:solidFill>
                </a:rPr>
                <a:t>NTT DATA*</a:t>
              </a:r>
            </a:p>
          </p:txBody>
        </p:sp>
        <p:sp>
          <p:nvSpPr>
            <p:cNvPr id="30" name="Rectangle 29">
              <a:extLst>
                <a:ext uri="{FF2B5EF4-FFF2-40B4-BE49-F238E27FC236}">
                  <a16:creationId xmlns:a16="http://schemas.microsoft.com/office/drawing/2014/main" id="{F7BCEEFE-61F5-4DE5-8F8B-5C3B02D86A54}"/>
                </a:ext>
              </a:extLst>
            </p:cNvPr>
            <p:cNvSpPr/>
            <p:nvPr/>
          </p:nvSpPr>
          <p:spPr>
            <a:xfrm>
              <a:off x="7103773" y="3623404"/>
              <a:ext cx="4680000" cy="33164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Global Co</a:t>
              </a:r>
            </a:p>
          </p:txBody>
        </p:sp>
        <p:sp>
          <p:nvSpPr>
            <p:cNvPr id="31" name="Rectangle 30">
              <a:extLst>
                <a:ext uri="{FF2B5EF4-FFF2-40B4-BE49-F238E27FC236}">
                  <a16:creationId xmlns:a16="http://schemas.microsoft.com/office/drawing/2014/main" id="{821D07A8-C77B-414C-9E3C-9542B7E240F6}"/>
                </a:ext>
              </a:extLst>
            </p:cNvPr>
            <p:cNvSpPr/>
            <p:nvPr/>
          </p:nvSpPr>
          <p:spPr>
            <a:xfrm>
              <a:off x="7103773" y="3252918"/>
              <a:ext cx="4680000" cy="33164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NTT Japan Co</a:t>
              </a:r>
              <a:endParaRPr kumimoji="1" lang="en-US" sz="1400" b="1" dirty="0">
                <a:solidFill>
                  <a:schemeClr val="bg1"/>
                </a:solidFill>
              </a:endParaRPr>
            </a:p>
          </p:txBody>
        </p:sp>
        <p:sp>
          <p:nvSpPr>
            <p:cNvPr id="32" name="Rectangle 31">
              <a:extLst>
                <a:ext uri="{FF2B5EF4-FFF2-40B4-BE49-F238E27FC236}">
                  <a16:creationId xmlns:a16="http://schemas.microsoft.com/office/drawing/2014/main" id="{A8ED7D13-33BA-455B-BDE1-842636975CC5}"/>
                </a:ext>
              </a:extLst>
            </p:cNvPr>
            <p:cNvSpPr/>
            <p:nvPr/>
          </p:nvSpPr>
          <p:spPr>
            <a:xfrm>
              <a:off x="1269947" y="2954102"/>
              <a:ext cx="4680000" cy="46443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Global Innovation Fund </a:t>
              </a:r>
              <a:r>
                <a:rPr lang="en-US" sz="1600" b="1" dirty="0">
                  <a:solidFill>
                    <a:schemeClr val="bg1"/>
                  </a:solidFill>
                </a:rPr>
                <a:t/>
              </a:r>
              <a:br>
                <a:rPr lang="en-US" sz="1600" b="1" dirty="0">
                  <a:solidFill>
                    <a:schemeClr val="bg1"/>
                  </a:solidFill>
                </a:rPr>
              </a:br>
              <a:r>
                <a:rPr lang="en-US" sz="1100" dirty="0">
                  <a:solidFill>
                    <a:schemeClr val="bg1"/>
                  </a:solidFill>
                </a:rPr>
                <a:t>(NTT Venture Capital, L.P.)</a:t>
              </a:r>
            </a:p>
          </p:txBody>
        </p:sp>
        <p:cxnSp>
          <p:nvCxnSpPr>
            <p:cNvPr id="33" name="Straight Connector 22">
              <a:extLst>
                <a:ext uri="{FF2B5EF4-FFF2-40B4-BE49-F238E27FC236}">
                  <a16:creationId xmlns:a16="http://schemas.microsoft.com/office/drawing/2014/main" id="{AF1091FA-8E08-440E-9289-86198228D714}"/>
                </a:ext>
              </a:extLst>
            </p:cNvPr>
            <p:cNvCxnSpPr>
              <a:cxnSpLocks/>
              <a:stCxn id="48" idx="2"/>
              <a:endCxn id="11" idx="1"/>
            </p:cNvCxnSpPr>
            <p:nvPr/>
          </p:nvCxnSpPr>
          <p:spPr>
            <a:xfrm rot="16200000" flipH="1">
              <a:off x="202219" y="3111362"/>
              <a:ext cx="1750877" cy="38458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34" name="Straight Connector 22">
              <a:extLst>
                <a:ext uri="{FF2B5EF4-FFF2-40B4-BE49-F238E27FC236}">
                  <a16:creationId xmlns:a16="http://schemas.microsoft.com/office/drawing/2014/main" id="{5F85FA4F-1ACF-4524-994B-F7E433396056}"/>
                </a:ext>
              </a:extLst>
            </p:cNvPr>
            <p:cNvCxnSpPr>
              <a:cxnSpLocks/>
              <a:stCxn id="44" idx="2"/>
              <a:endCxn id="45" idx="1"/>
            </p:cNvCxnSpPr>
            <p:nvPr/>
          </p:nvCxnSpPr>
          <p:spPr>
            <a:xfrm rot="16200000" flipH="1">
              <a:off x="6275793" y="1922380"/>
              <a:ext cx="387824" cy="267867"/>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35" name="Straight Connector 22">
              <a:extLst>
                <a:ext uri="{FF2B5EF4-FFF2-40B4-BE49-F238E27FC236}">
                  <a16:creationId xmlns:a16="http://schemas.microsoft.com/office/drawing/2014/main" id="{42533CA8-0BB3-4991-A60A-A782E79C23EC}"/>
                </a:ext>
              </a:extLst>
            </p:cNvPr>
            <p:cNvCxnSpPr>
              <a:cxnSpLocks/>
              <a:stCxn id="46" idx="2"/>
              <a:endCxn id="29" idx="1"/>
            </p:cNvCxnSpPr>
            <p:nvPr/>
          </p:nvCxnSpPr>
          <p:spPr>
            <a:xfrm rot="16200000" flipH="1">
              <a:off x="6811312" y="2385310"/>
              <a:ext cx="195326" cy="389596"/>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36" name="Straight Connector 22">
              <a:extLst>
                <a:ext uri="{FF2B5EF4-FFF2-40B4-BE49-F238E27FC236}">
                  <a16:creationId xmlns:a16="http://schemas.microsoft.com/office/drawing/2014/main" id="{39BDADF0-710D-483C-811B-E8D827C1CC7D}"/>
                </a:ext>
              </a:extLst>
            </p:cNvPr>
            <p:cNvCxnSpPr>
              <a:cxnSpLocks/>
              <a:stCxn id="46" idx="2"/>
              <a:endCxn id="28" idx="1"/>
            </p:cNvCxnSpPr>
            <p:nvPr/>
          </p:nvCxnSpPr>
          <p:spPr>
            <a:xfrm rot="16200000" flipH="1">
              <a:off x="6626070" y="2570552"/>
              <a:ext cx="565811" cy="389596"/>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37" name="Straight Connector 22">
              <a:extLst>
                <a:ext uri="{FF2B5EF4-FFF2-40B4-BE49-F238E27FC236}">
                  <a16:creationId xmlns:a16="http://schemas.microsoft.com/office/drawing/2014/main" id="{DC7F500B-DE2B-475A-9D8F-67267C6F6D31}"/>
                </a:ext>
              </a:extLst>
            </p:cNvPr>
            <p:cNvCxnSpPr>
              <a:cxnSpLocks/>
              <a:stCxn id="46" idx="2"/>
              <a:endCxn id="31" idx="1"/>
            </p:cNvCxnSpPr>
            <p:nvPr/>
          </p:nvCxnSpPr>
          <p:spPr>
            <a:xfrm rot="16200000" flipH="1">
              <a:off x="6440827" y="2755795"/>
              <a:ext cx="936296" cy="389596"/>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pSp>
          <p:nvGrpSpPr>
            <p:cNvPr id="38" name="Group 37">
              <a:extLst>
                <a:ext uri="{FF2B5EF4-FFF2-40B4-BE49-F238E27FC236}">
                  <a16:creationId xmlns:a16="http://schemas.microsoft.com/office/drawing/2014/main" id="{50220166-4C79-4EFA-A8DB-22948A7CB075}"/>
                </a:ext>
              </a:extLst>
            </p:cNvPr>
            <p:cNvGrpSpPr/>
            <p:nvPr/>
          </p:nvGrpSpPr>
          <p:grpSpPr>
            <a:xfrm>
              <a:off x="6603639" y="2018007"/>
              <a:ext cx="5180134" cy="464438"/>
              <a:chOff x="890782" y="1970926"/>
              <a:chExt cx="4680000" cy="502920"/>
            </a:xfrm>
          </p:grpSpPr>
          <p:sp>
            <p:nvSpPr>
              <p:cNvPr id="45" name="Rectangle 44">
                <a:extLst>
                  <a:ext uri="{FF2B5EF4-FFF2-40B4-BE49-F238E27FC236}">
                    <a16:creationId xmlns:a16="http://schemas.microsoft.com/office/drawing/2014/main" id="{59B91A98-8AEB-4A9F-A5FA-65A2863B69B2}"/>
                  </a:ext>
                </a:extLst>
              </p:cNvPr>
              <p:cNvSpPr/>
              <p:nvPr/>
            </p:nvSpPr>
            <p:spPr>
              <a:xfrm>
                <a:off x="890782" y="1970926"/>
                <a:ext cx="4680000" cy="50292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rPr>
                  <a:t>Global Holding Company (NTT, Inc.)</a:t>
                </a:r>
                <a:endParaRPr kumimoji="1" lang="en-US" sz="1400" b="1" dirty="0">
                  <a:solidFill>
                    <a:schemeClr val="bg1"/>
                  </a:solidFill>
                </a:endParaRPr>
              </a:p>
            </p:txBody>
          </p:sp>
          <p:sp>
            <p:nvSpPr>
              <p:cNvPr id="46" name="Rectangle 45">
                <a:extLst>
                  <a:ext uri="{FF2B5EF4-FFF2-40B4-BE49-F238E27FC236}">
                    <a16:creationId xmlns:a16="http://schemas.microsoft.com/office/drawing/2014/main" id="{3D0C29D2-C332-496F-8B4B-37B16BB7A561}"/>
                  </a:ext>
                </a:extLst>
              </p:cNvPr>
              <p:cNvSpPr/>
              <p:nvPr/>
            </p:nvSpPr>
            <p:spPr>
              <a:xfrm>
                <a:off x="890782" y="2274115"/>
                <a:ext cx="199731" cy="19973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sz="1600" dirty="0"/>
              </a:p>
            </p:txBody>
          </p:sp>
        </p:grpSp>
        <p:cxnSp>
          <p:nvCxnSpPr>
            <p:cNvPr id="39" name="Straight Connector 22">
              <a:extLst>
                <a:ext uri="{FF2B5EF4-FFF2-40B4-BE49-F238E27FC236}">
                  <a16:creationId xmlns:a16="http://schemas.microsoft.com/office/drawing/2014/main" id="{79F1E14C-2EC6-4105-811F-805D5BF3136D}"/>
                </a:ext>
              </a:extLst>
            </p:cNvPr>
            <p:cNvCxnSpPr>
              <a:cxnSpLocks/>
              <a:stCxn id="44" idx="2"/>
              <a:endCxn id="25" idx="1"/>
            </p:cNvCxnSpPr>
            <p:nvPr/>
          </p:nvCxnSpPr>
          <p:spPr>
            <a:xfrm rot="16200000" flipH="1">
              <a:off x="5270481" y="2927693"/>
              <a:ext cx="2396753" cy="266170"/>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0" name="Rectangle 39">
              <a:extLst>
                <a:ext uri="{FF2B5EF4-FFF2-40B4-BE49-F238E27FC236}">
                  <a16:creationId xmlns:a16="http://schemas.microsoft.com/office/drawing/2014/main" id="{875E9759-32E5-400E-A7FB-6EEC5D2180DF}"/>
                </a:ext>
              </a:extLst>
            </p:cNvPr>
            <p:cNvSpPr/>
            <p:nvPr/>
          </p:nvSpPr>
          <p:spPr>
            <a:xfrm>
              <a:off x="6235906" y="950935"/>
              <a:ext cx="5547867" cy="52281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bg1"/>
                  </a:solidFill>
                </a:rPr>
                <a:t>2Q FY2020</a:t>
              </a:r>
            </a:p>
          </p:txBody>
        </p:sp>
        <p:grpSp>
          <p:nvGrpSpPr>
            <p:cNvPr id="41" name="Group 40">
              <a:extLst>
                <a:ext uri="{FF2B5EF4-FFF2-40B4-BE49-F238E27FC236}">
                  <a16:creationId xmlns:a16="http://schemas.microsoft.com/office/drawing/2014/main" id="{600E9F16-95A0-4035-8952-227BC52E1816}"/>
                </a:ext>
              </a:extLst>
            </p:cNvPr>
            <p:cNvGrpSpPr/>
            <p:nvPr/>
          </p:nvGrpSpPr>
          <p:grpSpPr>
            <a:xfrm>
              <a:off x="6235906" y="1471307"/>
              <a:ext cx="5547867" cy="391095"/>
              <a:chOff x="523049" y="1401689"/>
              <a:chExt cx="5547867" cy="423500"/>
            </a:xfrm>
          </p:grpSpPr>
          <p:sp>
            <p:nvSpPr>
              <p:cNvPr id="43" name="Rectangle 42">
                <a:extLst>
                  <a:ext uri="{FF2B5EF4-FFF2-40B4-BE49-F238E27FC236}">
                    <a16:creationId xmlns:a16="http://schemas.microsoft.com/office/drawing/2014/main" id="{98F0E946-103B-4E1C-9071-AD463C29DF6E}"/>
                  </a:ext>
                </a:extLst>
              </p:cNvPr>
              <p:cNvSpPr/>
              <p:nvPr/>
            </p:nvSpPr>
            <p:spPr>
              <a:xfrm>
                <a:off x="523049" y="1401689"/>
                <a:ext cx="5547867" cy="4235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400" b="1" dirty="0">
                    <a:solidFill>
                      <a:schemeClr val="tx1"/>
                    </a:solidFill>
                  </a:rPr>
                  <a:t>NTT Corporation</a:t>
                </a:r>
              </a:p>
            </p:txBody>
          </p:sp>
          <p:sp>
            <p:nvSpPr>
              <p:cNvPr id="44" name="Rectangle 43">
                <a:extLst>
                  <a:ext uri="{FF2B5EF4-FFF2-40B4-BE49-F238E27FC236}">
                    <a16:creationId xmlns:a16="http://schemas.microsoft.com/office/drawing/2014/main" id="{9E0AE8D1-0C16-4AE9-A6A4-06C923033C31}"/>
                  </a:ext>
                </a:extLst>
              </p:cNvPr>
              <p:cNvSpPr/>
              <p:nvPr/>
            </p:nvSpPr>
            <p:spPr>
              <a:xfrm>
                <a:off x="523049" y="1625458"/>
                <a:ext cx="199731" cy="19973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sz="1600" dirty="0"/>
              </a:p>
            </p:txBody>
          </p:sp>
        </p:grpSp>
        <p:cxnSp>
          <p:nvCxnSpPr>
            <p:cNvPr id="42" name="Straight Connector 22">
              <a:extLst>
                <a:ext uri="{FF2B5EF4-FFF2-40B4-BE49-F238E27FC236}">
                  <a16:creationId xmlns:a16="http://schemas.microsoft.com/office/drawing/2014/main" id="{A18F3ED3-C4AF-44A7-89CB-A016F3D6F50B}"/>
                </a:ext>
              </a:extLst>
            </p:cNvPr>
            <p:cNvCxnSpPr>
              <a:cxnSpLocks/>
              <a:stCxn id="46" idx="2"/>
              <a:endCxn id="30" idx="1"/>
            </p:cNvCxnSpPr>
            <p:nvPr/>
          </p:nvCxnSpPr>
          <p:spPr>
            <a:xfrm rot="16200000" flipH="1">
              <a:off x="6255584" y="2941038"/>
              <a:ext cx="1306782" cy="389596"/>
            </a:xfrm>
            <a:prstGeom prst="bentConnector2">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6671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a:t>Access to the right skills, the right talent, right now</a:t>
            </a:r>
          </a:p>
          <a:p>
            <a:endParaRPr lang="en-US"/>
          </a:p>
        </p:txBody>
      </p:sp>
      <p:sp>
        <p:nvSpPr>
          <p:cNvPr id="6" name="Text Placeholder 5"/>
          <p:cNvSpPr>
            <a:spLocks noGrp="1"/>
          </p:cNvSpPr>
          <p:nvPr>
            <p:ph type="body" sz="quarter" idx="10"/>
          </p:nvPr>
        </p:nvSpPr>
        <p:spPr>
          <a:xfrm>
            <a:off x="171450" y="3175"/>
            <a:ext cx="11844338" cy="719138"/>
          </a:xfrm>
        </p:spPr>
        <p:txBody>
          <a:bodyPr/>
          <a:lstStyle/>
          <a:p>
            <a:r>
              <a:rPr lang="en-US"/>
              <a:t>Strategic Staffing</a:t>
            </a:r>
          </a:p>
        </p:txBody>
      </p:sp>
      <p:grpSp>
        <p:nvGrpSpPr>
          <p:cNvPr id="8" name="Group 7"/>
          <p:cNvGrpSpPr/>
          <p:nvPr/>
        </p:nvGrpSpPr>
        <p:grpSpPr>
          <a:xfrm>
            <a:off x="4908870" y="1399069"/>
            <a:ext cx="7279955" cy="4305762"/>
            <a:chOff x="4810570" y="1790918"/>
            <a:chExt cx="5829369" cy="4305762"/>
          </a:xfrm>
        </p:grpSpPr>
        <p:sp>
          <p:nvSpPr>
            <p:cNvPr id="9" name="Rectangle 8"/>
            <p:cNvSpPr/>
            <p:nvPr/>
          </p:nvSpPr>
          <p:spPr>
            <a:xfrm>
              <a:off x="4810570" y="1790918"/>
              <a:ext cx="3061759" cy="43057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solidFill>
                  <a:prstClr val="white"/>
                </a:solidFill>
                <a:latin typeface="+mj-lt"/>
              </a:endParaRPr>
            </a:p>
          </p:txBody>
        </p:sp>
        <p:sp>
          <p:nvSpPr>
            <p:cNvPr id="10" name="Rectangle 9"/>
            <p:cNvSpPr/>
            <p:nvPr/>
          </p:nvSpPr>
          <p:spPr>
            <a:xfrm>
              <a:off x="7965274" y="1790918"/>
              <a:ext cx="2674665" cy="43057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solidFill>
                  <a:prstClr val="white"/>
                </a:solidFill>
                <a:latin typeface="+mj-lt"/>
              </a:endParaRPr>
            </a:p>
          </p:txBody>
        </p:sp>
      </p:grpSp>
      <p:sp>
        <p:nvSpPr>
          <p:cNvPr id="11" name="Freeform 26"/>
          <p:cNvSpPr/>
          <p:nvPr/>
        </p:nvSpPr>
        <p:spPr>
          <a:xfrm>
            <a:off x="8149899" y="2808770"/>
            <a:ext cx="382913" cy="1823170"/>
          </a:xfrm>
          <a:custGeom>
            <a:avLst/>
            <a:gdLst>
              <a:gd name="connsiteX0" fmla="*/ 7315 w 285293"/>
              <a:gd name="connsiteY0" fmla="*/ 0 h 4952390"/>
              <a:gd name="connsiteX1" fmla="*/ 0 w 285293"/>
              <a:gd name="connsiteY1" fmla="*/ 4952390 h 4952390"/>
              <a:gd name="connsiteX2" fmla="*/ 285293 w 285293"/>
              <a:gd name="connsiteY2" fmla="*/ 2465222 h 4952390"/>
              <a:gd name="connsiteX3" fmla="*/ 7315 w 285293"/>
              <a:gd name="connsiteY3" fmla="*/ 0 h 4952390"/>
            </a:gdLst>
            <a:ahLst/>
            <a:cxnLst>
              <a:cxn ang="0">
                <a:pos x="connsiteX0" y="connsiteY0"/>
              </a:cxn>
              <a:cxn ang="0">
                <a:pos x="connsiteX1" y="connsiteY1"/>
              </a:cxn>
              <a:cxn ang="0">
                <a:pos x="connsiteX2" y="connsiteY2"/>
              </a:cxn>
              <a:cxn ang="0">
                <a:pos x="connsiteX3" y="connsiteY3"/>
              </a:cxn>
            </a:cxnLst>
            <a:rect l="l" t="t" r="r" b="b"/>
            <a:pathLst>
              <a:path w="285293" h="4952390">
                <a:moveTo>
                  <a:pt x="7315" y="0"/>
                </a:moveTo>
                <a:cubicBezTo>
                  <a:pt x="4877" y="1650797"/>
                  <a:pt x="2438" y="3301593"/>
                  <a:pt x="0" y="4952390"/>
                </a:cubicBezTo>
                <a:lnTo>
                  <a:pt x="285293" y="2465222"/>
                </a:lnTo>
                <a:lnTo>
                  <a:pt x="7315" y="0"/>
                </a:lnTo>
                <a:close/>
              </a:path>
            </a:pathLst>
          </a:custGeom>
          <a:solidFill>
            <a:schemeClr val="bg1">
              <a:lumMod val="65000"/>
              <a:alpha val="23000"/>
            </a:schemeClr>
          </a:solidFill>
          <a:ln w="9525" cap="flat" cmpd="sng" algn="ctr">
            <a:noFill/>
            <a:prstDash val="solid"/>
          </a:ln>
          <a:effectLst/>
        </p:spPr>
        <p:txBody>
          <a:bodyPr rtlCol="0" anchor="ctr"/>
          <a:lstStyle/>
          <a:p>
            <a:pPr algn="ctr">
              <a:defRPr/>
            </a:pPr>
            <a:endParaRPr lang="en-US" kern="0">
              <a:solidFill>
                <a:srgbClr val="FFFFFF"/>
              </a:solidFill>
              <a:latin typeface="+mj-lt"/>
            </a:endParaRPr>
          </a:p>
        </p:txBody>
      </p:sp>
      <p:sp>
        <p:nvSpPr>
          <p:cNvPr id="12" name="Rectangle 11"/>
          <p:cNvSpPr/>
          <p:nvPr/>
        </p:nvSpPr>
        <p:spPr>
          <a:xfrm>
            <a:off x="-1" y="4363873"/>
            <a:ext cx="1522033"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kern="0">
                <a:solidFill>
                  <a:schemeClr val="accent2">
                    <a:lumMod val="50000"/>
                  </a:schemeClr>
                </a:solidFill>
                <a:latin typeface="+mj-lt"/>
                <a:cs typeface="Arial" pitchFamily="34" charset="0"/>
              </a:rPr>
              <a:t>Technical Staffing</a:t>
            </a:r>
          </a:p>
        </p:txBody>
      </p:sp>
      <p:sp>
        <p:nvSpPr>
          <p:cNvPr id="13" name="Rectangle 12"/>
          <p:cNvSpPr/>
          <p:nvPr/>
        </p:nvSpPr>
        <p:spPr>
          <a:xfrm>
            <a:off x="1629491" y="4363873"/>
            <a:ext cx="1522033"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kern="0">
                <a:solidFill>
                  <a:schemeClr val="accent2">
                    <a:lumMod val="50000"/>
                  </a:schemeClr>
                </a:solidFill>
                <a:latin typeface="+mj-lt"/>
                <a:cs typeface="Arial" pitchFamily="34" charset="0"/>
              </a:rPr>
              <a:t>Right-to-Hire</a:t>
            </a:r>
          </a:p>
        </p:txBody>
      </p:sp>
      <p:sp>
        <p:nvSpPr>
          <p:cNvPr id="14" name="Rectangle 13"/>
          <p:cNvSpPr/>
          <p:nvPr/>
        </p:nvSpPr>
        <p:spPr>
          <a:xfrm>
            <a:off x="3258983" y="4363873"/>
            <a:ext cx="1522033"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kern="0">
                <a:solidFill>
                  <a:schemeClr val="accent2">
                    <a:lumMod val="50000"/>
                  </a:schemeClr>
                </a:solidFill>
                <a:latin typeface="+mj-lt"/>
                <a:cs typeface="Arial" pitchFamily="34" charset="0"/>
              </a:rPr>
              <a:t>Direct Hire</a:t>
            </a:r>
          </a:p>
        </p:txBody>
      </p:sp>
      <p:sp>
        <p:nvSpPr>
          <p:cNvPr id="15" name="Rectangle 14"/>
          <p:cNvSpPr/>
          <p:nvPr/>
        </p:nvSpPr>
        <p:spPr>
          <a:xfrm>
            <a:off x="-1" y="5082654"/>
            <a:ext cx="4781017" cy="6221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buClr>
                <a:srgbClr val="0080B1"/>
              </a:buClr>
              <a:defRPr/>
            </a:pPr>
            <a:r>
              <a:rPr lang="en-US" sz="1100" b="1" i="1" kern="0">
                <a:solidFill>
                  <a:schemeClr val="accent2">
                    <a:lumMod val="50000"/>
                  </a:schemeClr>
                </a:solidFill>
                <a:latin typeface="+mj-lt"/>
                <a:cs typeface="Arial" pitchFamily="34" charset="0"/>
              </a:rPr>
              <a:t>Providing a full spectrum of  talent with business and technical acumen to meet critical roles</a:t>
            </a: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 y="1399069"/>
            <a:ext cx="4781017" cy="2860029"/>
          </a:xfrm>
          <a:prstGeom prst="rect">
            <a:avLst/>
          </a:prstGeom>
        </p:spPr>
      </p:pic>
      <p:sp>
        <p:nvSpPr>
          <p:cNvPr id="17" name="Text Placeholder 29"/>
          <p:cNvSpPr txBox="1">
            <a:spLocks/>
          </p:cNvSpPr>
          <p:nvPr/>
        </p:nvSpPr>
        <p:spPr>
          <a:xfrm>
            <a:off x="174150" y="3905569"/>
            <a:ext cx="2560320" cy="274801"/>
          </a:xfrm>
          <a:prstGeom prst="rect">
            <a:avLst/>
          </a:prstGeom>
        </p:spPr>
        <p:txBody>
          <a:bodyPr anchor="ctr">
            <a:noAutofit/>
          </a:bodyPr>
          <a:lstStyle>
            <a:lvl1pPr marL="228600" indent="-228600" algn="l" defTabSz="914400" rtl="0" eaLnBrk="1" latinLnBrk="0" hangingPunct="1">
              <a:lnSpc>
                <a:spcPct val="90000"/>
              </a:lnSpc>
              <a:spcBef>
                <a:spcPts val="1800"/>
              </a:spcBef>
              <a:buClr>
                <a:schemeClr val="accent2"/>
              </a:buClr>
              <a:buSzPct val="100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2"/>
              </a:buClr>
              <a:buSzPct val="10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accent2"/>
              </a:buClr>
              <a:buSzPct val="100000"/>
              <a:buFont typeface="Wingdings" panose="05000000000000000000" pitchFamily="2" charset="2"/>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accent2"/>
              </a:buClr>
              <a:buSzPct val="100000"/>
              <a:buFont typeface="Wingdings" panose="05000000000000000000" pitchFamily="2" charset="2"/>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accent2"/>
              </a:buClr>
              <a:buSzPct val="100000"/>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accent2"/>
              </a:buClr>
              <a:buSzPct val="100000"/>
              <a:buFont typeface="Wingdings" panose="05000000000000000000" pitchFamily="2" charset="2"/>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accent2"/>
              </a:buClr>
              <a:buSzPct val="100000"/>
              <a:buFont typeface="Arial" panose="020B060402020202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accent2"/>
              </a:buClr>
              <a:buSzPct val="100000"/>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2800">
                <a:solidFill>
                  <a:schemeClr val="accent2">
                    <a:lumMod val="50000"/>
                  </a:schemeClr>
                </a:solidFill>
                <a:latin typeface="+mj-lt"/>
              </a:rPr>
              <a:t>Services</a:t>
            </a:r>
          </a:p>
        </p:txBody>
      </p:sp>
      <p:sp>
        <p:nvSpPr>
          <p:cNvPr id="18" name="Rectangle 17"/>
          <p:cNvSpPr/>
          <p:nvPr/>
        </p:nvSpPr>
        <p:spPr bwMode="gray">
          <a:xfrm>
            <a:off x="4811974" y="1662795"/>
            <a:ext cx="3337925" cy="3956572"/>
          </a:xfrm>
          <a:prstGeom prst="rect">
            <a:avLst/>
          </a:prstGeom>
        </p:spPr>
        <p:txBody>
          <a:bodyPr wrap="square">
            <a:noAutofit/>
          </a:bodyPr>
          <a:lstStyle/>
          <a:p>
            <a:pPr marL="287337">
              <a:spcAft>
                <a:spcPts val="1200"/>
              </a:spcAft>
            </a:pPr>
            <a:r>
              <a:rPr lang="en-US" sz="1600" b="1" i="1">
                <a:solidFill>
                  <a:schemeClr val="bg1"/>
                </a:solidFill>
                <a:latin typeface="+mj-lt"/>
              </a:rPr>
              <a:t>Fast Facts</a:t>
            </a:r>
          </a:p>
          <a:p>
            <a:pPr marL="573087" indent="-285750">
              <a:spcAft>
                <a:spcPts val="600"/>
              </a:spcAft>
              <a:buFont typeface="Arial" panose="020B0604020202020204" pitchFamily="34" charset="0"/>
              <a:buChar char="•"/>
            </a:pPr>
            <a:r>
              <a:rPr lang="en-US" sz="1600">
                <a:solidFill>
                  <a:schemeClr val="bg1"/>
                </a:solidFill>
                <a:latin typeface="+mj-lt"/>
              </a:rPr>
              <a:t>30+ years of experience</a:t>
            </a:r>
          </a:p>
          <a:p>
            <a:pPr marL="573087" indent="-285750">
              <a:spcAft>
                <a:spcPts val="600"/>
              </a:spcAft>
              <a:buFont typeface="Arial" panose="020B0604020202020204" pitchFamily="34" charset="0"/>
              <a:buChar char="•"/>
            </a:pPr>
            <a:r>
              <a:rPr lang="en-US" sz="1600">
                <a:solidFill>
                  <a:schemeClr val="bg1"/>
                </a:solidFill>
                <a:latin typeface="+mj-lt"/>
              </a:rPr>
              <a:t>Team of 50+ tenured technical recruiters </a:t>
            </a:r>
          </a:p>
          <a:p>
            <a:pPr marL="573087" indent="-285750">
              <a:spcAft>
                <a:spcPts val="600"/>
              </a:spcAft>
              <a:buFont typeface="Arial" panose="020B0604020202020204" pitchFamily="34" charset="0"/>
              <a:buChar char="•"/>
            </a:pPr>
            <a:r>
              <a:rPr lang="en-US" sz="1600">
                <a:solidFill>
                  <a:schemeClr val="bg1"/>
                </a:solidFill>
                <a:latin typeface="+mj-lt"/>
              </a:rPr>
              <a:t>5 million consultants </a:t>
            </a:r>
            <a:br>
              <a:rPr lang="en-US" sz="1600">
                <a:solidFill>
                  <a:schemeClr val="bg1"/>
                </a:solidFill>
                <a:latin typeface="+mj-lt"/>
              </a:rPr>
            </a:br>
            <a:r>
              <a:rPr lang="en-US" sz="1600">
                <a:solidFill>
                  <a:schemeClr val="bg1"/>
                </a:solidFill>
                <a:latin typeface="+mj-lt"/>
              </a:rPr>
              <a:t>through our proprietary database</a:t>
            </a:r>
          </a:p>
          <a:p>
            <a:pPr marL="573087" indent="-285750">
              <a:spcAft>
                <a:spcPts val="600"/>
              </a:spcAft>
              <a:buFont typeface="Arial" panose="020B0604020202020204" pitchFamily="34" charset="0"/>
              <a:buChar char="•"/>
            </a:pPr>
            <a:r>
              <a:rPr lang="en-US" sz="1600">
                <a:solidFill>
                  <a:schemeClr val="bg1"/>
                </a:solidFill>
                <a:latin typeface="+mj-lt"/>
              </a:rPr>
              <a:t>Preferred  supplier to Fortune 500, public sector and mid-market firms</a:t>
            </a:r>
          </a:p>
          <a:p>
            <a:pPr marL="573087" indent="-285750">
              <a:spcAft>
                <a:spcPts val="600"/>
              </a:spcAft>
              <a:buFont typeface="Arial" panose="020B0604020202020204" pitchFamily="34" charset="0"/>
              <a:buChar char="•"/>
            </a:pPr>
            <a:r>
              <a:rPr lang="en-US" sz="1600">
                <a:solidFill>
                  <a:schemeClr val="bg1"/>
                </a:solidFill>
                <a:latin typeface="+mj-lt"/>
              </a:rPr>
              <a:t>Proven on-boarding process ensures quick ramp-up and effective knowledge transfer</a:t>
            </a:r>
          </a:p>
          <a:p>
            <a:pPr>
              <a:spcAft>
                <a:spcPts val="600"/>
              </a:spcAft>
              <a:buClr>
                <a:schemeClr val="bg1"/>
              </a:buClr>
              <a:defRPr/>
            </a:pPr>
            <a:endParaRPr lang="en-US" sz="1200" kern="0">
              <a:solidFill>
                <a:schemeClr val="bg1"/>
              </a:solidFill>
              <a:latin typeface="+mj-lt"/>
              <a:cs typeface="Arial" pitchFamily="34" charset="0"/>
            </a:endParaRPr>
          </a:p>
        </p:txBody>
      </p:sp>
      <p:sp>
        <p:nvSpPr>
          <p:cNvPr id="19" name="Rectangle 18"/>
          <p:cNvSpPr/>
          <p:nvPr/>
        </p:nvSpPr>
        <p:spPr bwMode="gray">
          <a:xfrm>
            <a:off x="8976448" y="1677918"/>
            <a:ext cx="3084521" cy="3715824"/>
          </a:xfrm>
          <a:prstGeom prst="rect">
            <a:avLst/>
          </a:prstGeom>
        </p:spPr>
        <p:txBody>
          <a:bodyPr wrap="square">
            <a:noAutofit/>
          </a:bodyPr>
          <a:lstStyle/>
          <a:p>
            <a:pPr>
              <a:lnSpc>
                <a:spcPct val="90000"/>
              </a:lnSpc>
              <a:spcBef>
                <a:spcPts val="600"/>
              </a:spcBef>
              <a:spcAft>
                <a:spcPts val="600"/>
              </a:spcAft>
            </a:pPr>
            <a:r>
              <a:rPr lang="en-US" sz="1600" b="1" i="1">
                <a:solidFill>
                  <a:schemeClr val="bg1"/>
                </a:solidFill>
                <a:latin typeface="+mj-lt"/>
              </a:rPr>
              <a:t>We’re here to help you:</a:t>
            </a:r>
          </a:p>
          <a:p>
            <a:pPr marL="285750" indent="-285750">
              <a:lnSpc>
                <a:spcPct val="90000"/>
              </a:lnSpc>
              <a:spcBef>
                <a:spcPts val="600"/>
              </a:spcBef>
              <a:spcAft>
                <a:spcPts val="1200"/>
              </a:spcAft>
              <a:buFont typeface="Arial" panose="020B0604020202020204" pitchFamily="34" charset="0"/>
              <a:buChar char="•"/>
            </a:pPr>
            <a:r>
              <a:rPr lang="en-US" sz="1600">
                <a:solidFill>
                  <a:schemeClr val="bg1"/>
                </a:solidFill>
                <a:latin typeface="+mj-lt"/>
              </a:rPr>
              <a:t>Gain fast access to the technical talent you need</a:t>
            </a:r>
          </a:p>
          <a:p>
            <a:pPr marL="285750" indent="-285750">
              <a:lnSpc>
                <a:spcPct val="90000"/>
              </a:lnSpc>
              <a:spcBef>
                <a:spcPts val="600"/>
              </a:spcBef>
              <a:spcAft>
                <a:spcPts val="1200"/>
              </a:spcAft>
              <a:buFont typeface="Arial" panose="020B0604020202020204" pitchFamily="34" charset="0"/>
              <a:buChar char="•"/>
            </a:pPr>
            <a:r>
              <a:rPr lang="en-US" sz="1600">
                <a:solidFill>
                  <a:schemeClr val="bg1"/>
                </a:solidFill>
                <a:latin typeface="+mj-lt"/>
              </a:rPr>
              <a:t>Partner with a team that invests in understanding your technical and business requirements</a:t>
            </a:r>
          </a:p>
          <a:p>
            <a:pPr marL="285750" indent="-285750">
              <a:lnSpc>
                <a:spcPct val="90000"/>
              </a:lnSpc>
              <a:spcBef>
                <a:spcPts val="600"/>
              </a:spcBef>
              <a:spcAft>
                <a:spcPts val="1200"/>
              </a:spcAft>
              <a:buFont typeface="Arial" panose="020B0604020202020204" pitchFamily="34" charset="0"/>
              <a:buChar char="•"/>
            </a:pPr>
            <a:r>
              <a:rPr lang="en-US" sz="1600">
                <a:solidFill>
                  <a:schemeClr val="bg1"/>
                </a:solidFill>
                <a:latin typeface="+mj-lt"/>
              </a:rPr>
              <a:t>Get quality, cost effective sourcing options resulting from our rigorous screening, unmatched pool of candidates and dedication to service</a:t>
            </a:r>
          </a:p>
          <a:p>
            <a:pPr marL="285750" indent="-285750">
              <a:lnSpc>
                <a:spcPct val="90000"/>
              </a:lnSpc>
              <a:spcBef>
                <a:spcPts val="600"/>
              </a:spcBef>
              <a:spcAft>
                <a:spcPts val="1200"/>
              </a:spcAft>
              <a:buFont typeface="Arial" panose="020B0604020202020204" pitchFamily="34" charset="0"/>
              <a:buChar char="•"/>
            </a:pPr>
            <a:endParaRPr lang="en-US" sz="1600">
              <a:solidFill>
                <a:schemeClr val="bg1"/>
              </a:solidFill>
              <a:latin typeface="+mj-lt"/>
            </a:endParaRPr>
          </a:p>
          <a:p>
            <a:pPr marL="285750" indent="-285750">
              <a:lnSpc>
                <a:spcPct val="90000"/>
              </a:lnSpc>
              <a:spcBef>
                <a:spcPts val="600"/>
              </a:spcBef>
              <a:spcAft>
                <a:spcPts val="1200"/>
              </a:spcAft>
              <a:buFont typeface="Wingdings" panose="05000000000000000000" pitchFamily="2" charset="2"/>
              <a:buChar char="§"/>
            </a:pPr>
            <a:endParaRPr lang="en-US" sz="1600">
              <a:solidFill>
                <a:schemeClr val="bg1"/>
              </a:solidFill>
              <a:latin typeface="+mj-lt"/>
            </a:endParaRPr>
          </a:p>
        </p:txBody>
      </p:sp>
    </p:spTree>
    <p:extLst>
      <p:ext uri="{BB962C8B-B14F-4D97-AF65-F5344CB8AC3E}">
        <p14:creationId xmlns:p14="http://schemas.microsoft.com/office/powerpoint/2010/main" val="130102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bwMode="gray">
          <a:xfrm>
            <a:off x="440372" y="1333448"/>
            <a:ext cx="11128238" cy="4728976"/>
            <a:chOff x="440372" y="1380698"/>
            <a:chExt cx="11128238" cy="4728976"/>
          </a:xfrm>
        </p:grpSpPr>
        <p:sp>
          <p:nvSpPr>
            <p:cNvPr id="3" name="TextBox 2"/>
            <p:cNvSpPr txBox="1"/>
            <p:nvPr/>
          </p:nvSpPr>
          <p:spPr bwMode="gray">
            <a:xfrm>
              <a:off x="5896377" y="1380698"/>
              <a:ext cx="5312194" cy="268810"/>
            </a:xfrm>
            <a:prstGeom prst="rect">
              <a:avLst/>
            </a:prstGeom>
            <a:noFill/>
          </p:spPr>
          <p:txBody>
            <a:bodyPr wrap="square" lIns="0" tIns="0" rIns="0" bIns="0" rtlCol="0">
              <a:noAutofit/>
            </a:bodyPr>
            <a:lstStyle/>
            <a:p>
              <a:pPr lvl="0">
                <a:buClr>
                  <a:schemeClr val="accent2"/>
                </a:buClr>
              </a:pPr>
              <a:r>
                <a:rPr lang="en-US" sz="1600" b="1">
                  <a:solidFill>
                    <a:schemeClr val="accent2"/>
                  </a:solidFill>
                </a:rPr>
                <a:t>Industry Depth</a:t>
              </a:r>
            </a:p>
            <a:p>
              <a:pPr marL="177800">
                <a:spcAft>
                  <a:spcPts val="600"/>
                </a:spcAft>
                <a:buClr>
                  <a:schemeClr val="accent2"/>
                </a:buClr>
              </a:pPr>
              <a:endParaRPr lang="en-US" sz="1400" b="1">
                <a:solidFill>
                  <a:schemeClr val="accent2"/>
                </a:solidFill>
              </a:endParaRPr>
            </a:p>
          </p:txBody>
        </p:sp>
        <p:sp>
          <p:nvSpPr>
            <p:cNvPr id="4" name="TextBox 3"/>
            <p:cNvSpPr txBox="1"/>
            <p:nvPr/>
          </p:nvSpPr>
          <p:spPr bwMode="gray">
            <a:xfrm>
              <a:off x="5896377" y="1703704"/>
              <a:ext cx="5672233" cy="887910"/>
            </a:xfrm>
            <a:prstGeom prst="rect">
              <a:avLst/>
            </a:prstGeom>
            <a:noFill/>
          </p:spPr>
          <p:txBody>
            <a:bodyPr wrap="square" lIns="0" tIns="0" rIns="0" bIns="0" numCol="2" rtlCol="0">
              <a:noAutofit/>
            </a:bodyPr>
            <a:lstStyle/>
            <a:p>
              <a:pPr marL="285750" indent="-285750">
                <a:spcAft>
                  <a:spcPts val="600"/>
                </a:spcAft>
                <a:buClr>
                  <a:schemeClr val="bg2"/>
                </a:buClr>
                <a:buFont typeface="Arial" panose="020B0604020202020204" pitchFamily="34" charset="0"/>
                <a:buChar char="•"/>
              </a:pPr>
              <a:r>
                <a:rPr lang="en-US" sz="1300"/>
                <a:t>Healthcare &amp; Life Sciences</a:t>
              </a:r>
            </a:p>
            <a:p>
              <a:pPr marL="285750" indent="-285750">
                <a:spcAft>
                  <a:spcPts val="600"/>
                </a:spcAft>
                <a:buClr>
                  <a:schemeClr val="bg2"/>
                </a:buClr>
                <a:buFont typeface="Arial" panose="020B0604020202020204" pitchFamily="34" charset="0"/>
                <a:buChar char="•"/>
              </a:pPr>
              <a:r>
                <a:rPr lang="en-US" sz="1300"/>
                <a:t>Financial Services &amp; Insurance</a:t>
              </a:r>
            </a:p>
            <a:p>
              <a:pPr marL="285750" indent="-285750">
                <a:spcAft>
                  <a:spcPts val="600"/>
                </a:spcAft>
                <a:buClr>
                  <a:schemeClr val="bg2"/>
                </a:buClr>
                <a:buFont typeface="Arial" panose="020B0604020202020204" pitchFamily="34" charset="0"/>
                <a:buChar char="•"/>
              </a:pPr>
              <a:endParaRPr lang="en-US" sz="1300"/>
            </a:p>
            <a:p>
              <a:pPr marL="285750" indent="-285750">
                <a:spcAft>
                  <a:spcPts val="600"/>
                </a:spcAft>
                <a:buClr>
                  <a:schemeClr val="bg2"/>
                </a:buClr>
                <a:buFont typeface="Arial" panose="020B0604020202020204" pitchFamily="34" charset="0"/>
                <a:buChar char="•"/>
              </a:pPr>
              <a:r>
                <a:rPr lang="en-US" sz="1300"/>
                <a:t>Public Sector</a:t>
              </a:r>
            </a:p>
            <a:p>
              <a:pPr marL="285750" indent="-285750">
                <a:spcAft>
                  <a:spcPts val="600"/>
                </a:spcAft>
                <a:buClr>
                  <a:schemeClr val="bg2"/>
                </a:buClr>
                <a:buFont typeface="Arial" panose="020B0604020202020204" pitchFamily="34" charset="0"/>
                <a:buChar char="•"/>
              </a:pPr>
              <a:r>
                <a:rPr lang="en-US" sz="1300"/>
                <a:t>Manufacturing &amp; Commercial Industries</a:t>
              </a:r>
            </a:p>
          </p:txBody>
        </p:sp>
        <p:sp>
          <p:nvSpPr>
            <p:cNvPr id="5" name="TextBox 4"/>
            <p:cNvSpPr txBox="1"/>
            <p:nvPr/>
          </p:nvSpPr>
          <p:spPr bwMode="gray">
            <a:xfrm>
              <a:off x="5896377" y="2465543"/>
              <a:ext cx="5312194" cy="268810"/>
            </a:xfrm>
            <a:prstGeom prst="rect">
              <a:avLst/>
            </a:prstGeom>
            <a:noFill/>
          </p:spPr>
          <p:txBody>
            <a:bodyPr wrap="square" lIns="0" tIns="0" rIns="0" bIns="0" rtlCol="0">
              <a:noAutofit/>
            </a:bodyPr>
            <a:lstStyle/>
            <a:p>
              <a:pPr lvl="0">
                <a:buClr>
                  <a:schemeClr val="accent2"/>
                </a:buClr>
              </a:pPr>
              <a:r>
                <a:rPr lang="en-US" sz="1600" b="1">
                  <a:solidFill>
                    <a:schemeClr val="accent2"/>
                  </a:solidFill>
                </a:rPr>
                <a:t>Focus Areas</a:t>
              </a:r>
              <a:endParaRPr lang="en-US" sz="1400" b="1">
                <a:solidFill>
                  <a:schemeClr val="accent2"/>
                </a:solidFill>
              </a:endParaRPr>
            </a:p>
          </p:txBody>
        </p:sp>
        <p:sp>
          <p:nvSpPr>
            <p:cNvPr id="6" name="TextBox 5"/>
            <p:cNvSpPr txBox="1"/>
            <p:nvPr/>
          </p:nvSpPr>
          <p:spPr bwMode="gray">
            <a:xfrm>
              <a:off x="5896377" y="2786105"/>
              <a:ext cx="5672233" cy="1418390"/>
            </a:xfrm>
            <a:prstGeom prst="rect">
              <a:avLst/>
            </a:prstGeom>
            <a:noFill/>
          </p:spPr>
          <p:txBody>
            <a:bodyPr wrap="square" lIns="0" tIns="0" rIns="0" bIns="0" numCol="2" rtlCol="0">
              <a:noAutofit/>
            </a:bodyPr>
            <a:lstStyle/>
            <a:p>
              <a:pPr marL="285750" indent="-285750">
                <a:spcAft>
                  <a:spcPts val="600"/>
                </a:spcAft>
                <a:buClr>
                  <a:schemeClr val="bg2"/>
                </a:buClr>
                <a:buFont typeface="Arial" panose="020B0604020202020204" pitchFamily="34" charset="0"/>
                <a:buChar char="•"/>
              </a:pPr>
              <a:r>
                <a:rPr lang="en-US" sz="1300"/>
                <a:t>Consulting</a:t>
              </a:r>
            </a:p>
            <a:p>
              <a:pPr marL="285750" indent="-285750">
                <a:spcAft>
                  <a:spcPts val="600"/>
                </a:spcAft>
                <a:buClr>
                  <a:schemeClr val="bg2"/>
                </a:buClr>
                <a:buFont typeface="Arial" panose="020B0604020202020204" pitchFamily="34" charset="0"/>
                <a:buChar char="•"/>
              </a:pPr>
              <a:r>
                <a:rPr lang="en-US" sz="1300"/>
                <a:t>Business intelligence, analytics </a:t>
              </a:r>
              <a:br>
                <a:rPr lang="en-US" sz="1300"/>
              </a:br>
              <a:r>
                <a:rPr lang="en-US" sz="1300"/>
                <a:t>&amp; automation</a:t>
              </a:r>
            </a:p>
            <a:p>
              <a:pPr marL="285750" indent="-285750">
                <a:spcAft>
                  <a:spcPts val="600"/>
                </a:spcAft>
                <a:buClr>
                  <a:schemeClr val="bg2"/>
                </a:buClr>
                <a:buFont typeface="Arial" panose="020B0604020202020204" pitchFamily="34" charset="0"/>
                <a:buChar char="•"/>
              </a:pPr>
              <a:r>
                <a:rPr lang="en-US" sz="1300"/>
                <a:t>Enterprise cloud services</a:t>
              </a:r>
            </a:p>
            <a:p>
              <a:pPr marL="285750" indent="-285750">
                <a:spcAft>
                  <a:spcPts val="600"/>
                </a:spcAft>
                <a:buClr>
                  <a:schemeClr val="bg2"/>
                </a:buClr>
                <a:buFont typeface="Arial" panose="020B0604020202020204" pitchFamily="34" charset="0"/>
                <a:buChar char="•"/>
              </a:pPr>
              <a:r>
                <a:rPr lang="en-US" sz="1300"/>
                <a:t>Dynamic workplace services</a:t>
              </a:r>
            </a:p>
            <a:p>
              <a:pPr marL="285750" indent="-285750">
                <a:spcAft>
                  <a:spcPts val="600"/>
                </a:spcAft>
                <a:buClr>
                  <a:schemeClr val="bg2"/>
                </a:buClr>
                <a:buFont typeface="Arial" panose="020B0604020202020204" pitchFamily="34" charset="0"/>
                <a:buChar char="•"/>
              </a:pPr>
              <a:r>
                <a:rPr lang="en-US" sz="1300"/>
                <a:t>Digital strategy, advising &amp; execution</a:t>
              </a:r>
            </a:p>
            <a:p>
              <a:pPr marL="285750" indent="-285750">
                <a:spcAft>
                  <a:spcPts val="600"/>
                </a:spcAft>
                <a:buClr>
                  <a:schemeClr val="bg2"/>
                </a:buClr>
                <a:buFont typeface="Arial" panose="020B0604020202020204" pitchFamily="34" charset="0"/>
                <a:buChar char="•"/>
              </a:pPr>
              <a:r>
                <a:rPr lang="en-US" sz="1300"/>
                <a:t>Security services</a:t>
              </a:r>
            </a:p>
            <a:p>
              <a:pPr marL="285750" indent="-285750">
                <a:spcAft>
                  <a:spcPts val="600"/>
                </a:spcAft>
                <a:buClr>
                  <a:schemeClr val="bg2"/>
                </a:buClr>
                <a:buFont typeface="Arial" panose="020B0604020202020204" pitchFamily="34" charset="0"/>
                <a:buChar char="•"/>
              </a:pPr>
              <a:r>
                <a:rPr lang="en-US" sz="1300"/>
                <a:t>Enterprise applications &amp; SaaS</a:t>
              </a:r>
            </a:p>
            <a:p>
              <a:pPr marL="285750" indent="-285750">
                <a:spcAft>
                  <a:spcPts val="600"/>
                </a:spcAft>
                <a:buClr>
                  <a:schemeClr val="bg2"/>
                </a:buClr>
                <a:buFont typeface="Arial" panose="020B0604020202020204" pitchFamily="34" charset="0"/>
                <a:buChar char="•"/>
              </a:pPr>
              <a:r>
                <a:rPr lang="en-US" sz="1300"/>
                <a:t>Business process outsourcing </a:t>
              </a:r>
            </a:p>
            <a:p>
              <a:pPr marL="285750" indent="-285750">
                <a:spcAft>
                  <a:spcPts val="600"/>
                </a:spcAft>
                <a:buClr>
                  <a:schemeClr val="bg2"/>
                </a:buClr>
                <a:buFont typeface="Arial" panose="020B0604020202020204" pitchFamily="34" charset="0"/>
                <a:buChar char="•"/>
              </a:pPr>
              <a:r>
                <a:rPr lang="en-US" sz="1300"/>
                <a:t>Application modernization, development, integration, management &amp; testing</a:t>
              </a:r>
            </a:p>
            <a:p>
              <a:pPr marL="285750" indent="-285750">
                <a:spcAft>
                  <a:spcPts val="600"/>
                </a:spcAft>
                <a:buClr>
                  <a:schemeClr val="bg2"/>
                </a:buClr>
                <a:buFont typeface="Arial" panose="020B0604020202020204" pitchFamily="34" charset="0"/>
                <a:buChar char="•"/>
              </a:pPr>
              <a:r>
                <a:rPr lang="en-US" sz="1300"/>
                <a:t>Strategic staffing</a:t>
              </a:r>
            </a:p>
          </p:txBody>
        </p:sp>
        <p:grpSp>
          <p:nvGrpSpPr>
            <p:cNvPr id="7" name="Group 6"/>
            <p:cNvGrpSpPr/>
            <p:nvPr/>
          </p:nvGrpSpPr>
          <p:grpSpPr bwMode="gray">
            <a:xfrm>
              <a:off x="5896377" y="4832319"/>
              <a:ext cx="5672233" cy="1277355"/>
              <a:chOff x="5896377" y="4988056"/>
              <a:chExt cx="5672233" cy="1277355"/>
            </a:xfrm>
          </p:grpSpPr>
          <p:sp>
            <p:nvSpPr>
              <p:cNvPr id="8" name="TextBox 7"/>
              <p:cNvSpPr txBox="1"/>
              <p:nvPr/>
            </p:nvSpPr>
            <p:spPr bwMode="gray">
              <a:xfrm>
                <a:off x="5896377" y="4988056"/>
                <a:ext cx="5312194" cy="268810"/>
              </a:xfrm>
              <a:prstGeom prst="rect">
                <a:avLst/>
              </a:prstGeom>
              <a:noFill/>
            </p:spPr>
            <p:txBody>
              <a:bodyPr wrap="square" lIns="0" tIns="0" rIns="0" bIns="0" rtlCol="0">
                <a:noAutofit/>
              </a:bodyPr>
              <a:lstStyle/>
              <a:p>
                <a:pPr lvl="0">
                  <a:buClr>
                    <a:schemeClr val="accent2"/>
                  </a:buClr>
                </a:pPr>
                <a:r>
                  <a:rPr lang="en-US" sz="1600" b="1">
                    <a:solidFill>
                      <a:schemeClr val="accent2"/>
                    </a:solidFill>
                  </a:rPr>
                  <a:t>Thought Leadership</a:t>
                </a:r>
                <a:endParaRPr lang="en-US" sz="1400" b="1">
                  <a:solidFill>
                    <a:schemeClr val="accent2"/>
                  </a:solidFill>
                </a:endParaRPr>
              </a:p>
            </p:txBody>
          </p:sp>
          <p:sp>
            <p:nvSpPr>
              <p:cNvPr id="9" name="TextBox 8"/>
              <p:cNvSpPr txBox="1"/>
              <p:nvPr/>
            </p:nvSpPr>
            <p:spPr bwMode="gray">
              <a:xfrm>
                <a:off x="5896377" y="5306773"/>
                <a:ext cx="5672233" cy="958638"/>
              </a:xfrm>
              <a:prstGeom prst="rect">
                <a:avLst/>
              </a:prstGeom>
              <a:noFill/>
            </p:spPr>
            <p:txBody>
              <a:bodyPr wrap="square" lIns="0" tIns="0" rIns="0" bIns="0" numCol="2" rtlCol="0">
                <a:noAutofit/>
              </a:bodyPr>
              <a:lstStyle/>
              <a:p>
                <a:pPr marL="285750" indent="-285750">
                  <a:spcAft>
                    <a:spcPts val="600"/>
                  </a:spcAft>
                  <a:buClr>
                    <a:schemeClr val="bg2"/>
                  </a:buClr>
                  <a:buFont typeface="Arial" panose="020B0604020202020204" pitchFamily="34" charset="0"/>
                  <a:buChar char="•"/>
                </a:pPr>
                <a:r>
                  <a:rPr lang="en-US" sz="1300"/>
                  <a:t>Data &amp; Intelligence</a:t>
                </a:r>
              </a:p>
              <a:p>
                <a:pPr marL="285750" indent="-285750">
                  <a:spcAft>
                    <a:spcPts val="600"/>
                  </a:spcAft>
                  <a:buClr>
                    <a:schemeClr val="bg2"/>
                  </a:buClr>
                  <a:buFont typeface="Arial" panose="020B0604020202020204" pitchFamily="34" charset="0"/>
                  <a:buChar char="•"/>
                </a:pPr>
                <a:r>
                  <a:rPr lang="en-US" sz="1300"/>
                  <a:t>Intelligent Automation</a:t>
                </a:r>
              </a:p>
              <a:p>
                <a:pPr marL="285750" indent="-285750">
                  <a:spcAft>
                    <a:spcPts val="600"/>
                  </a:spcAft>
                  <a:buClr>
                    <a:schemeClr val="bg2"/>
                  </a:buClr>
                  <a:buFont typeface="Arial" panose="020B0604020202020204" pitchFamily="34" charset="0"/>
                  <a:buChar char="•"/>
                </a:pPr>
                <a:r>
                  <a:rPr lang="en-US" sz="1300"/>
                  <a:t>Customer Experience</a:t>
                </a:r>
              </a:p>
              <a:p>
                <a:pPr marL="285750" indent="-285750">
                  <a:spcAft>
                    <a:spcPts val="600"/>
                  </a:spcAft>
                  <a:buClr>
                    <a:schemeClr val="bg2"/>
                  </a:buClr>
                  <a:buFont typeface="Arial" panose="020B0604020202020204" pitchFamily="34" charset="0"/>
                  <a:buChar char="•"/>
                </a:pPr>
                <a:r>
                  <a:rPr lang="en-US" sz="1300"/>
                  <a:t>Internet of Things</a:t>
                </a:r>
              </a:p>
              <a:p>
                <a:pPr marL="285750" indent="-285750">
                  <a:spcAft>
                    <a:spcPts val="600"/>
                  </a:spcAft>
                  <a:buClr>
                    <a:schemeClr val="bg2"/>
                  </a:buClr>
                  <a:buFont typeface="Arial" panose="020B0604020202020204" pitchFamily="34" charset="0"/>
                  <a:buChar char="•"/>
                </a:pPr>
                <a:r>
                  <a:rPr lang="en-US" sz="1300"/>
                  <a:t>IT Optimization</a:t>
                </a:r>
              </a:p>
              <a:p>
                <a:pPr marL="285750" indent="-285750">
                  <a:spcAft>
                    <a:spcPts val="600"/>
                  </a:spcAft>
                  <a:buClr>
                    <a:schemeClr val="bg2"/>
                  </a:buClr>
                  <a:buFont typeface="Arial" panose="020B0604020202020204" pitchFamily="34" charset="0"/>
                  <a:buChar char="•"/>
                </a:pPr>
                <a:r>
                  <a:rPr lang="en-US" sz="1300"/>
                  <a:t>Cybersecurity</a:t>
                </a:r>
              </a:p>
            </p:txBody>
          </p:sp>
        </p:grpSp>
        <p:grpSp>
          <p:nvGrpSpPr>
            <p:cNvPr id="29" name="Group 28"/>
            <p:cNvGrpSpPr/>
            <p:nvPr/>
          </p:nvGrpSpPr>
          <p:grpSpPr bwMode="gray">
            <a:xfrm>
              <a:off x="440372" y="1389173"/>
              <a:ext cx="4896544" cy="4563525"/>
              <a:chOff x="440372" y="1151475"/>
              <a:chExt cx="4896544" cy="4563525"/>
            </a:xfrm>
          </p:grpSpPr>
          <p:sp>
            <p:nvSpPr>
              <p:cNvPr id="11" name="TextBox 10"/>
              <p:cNvSpPr txBox="1"/>
              <p:nvPr/>
            </p:nvSpPr>
            <p:spPr bwMode="gray">
              <a:xfrm>
                <a:off x="2040239" y="2498225"/>
                <a:ext cx="1496476" cy="2114321"/>
              </a:xfrm>
              <a:prstGeom prst="rect">
                <a:avLst/>
              </a:prstGeom>
              <a:noFill/>
              <a:ln w="12700">
                <a:solidFill>
                  <a:schemeClr val="accent1"/>
                </a:solidFill>
                <a:prstDash val="sys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12" name="TextBox 11"/>
              <p:cNvSpPr txBox="1"/>
              <p:nvPr/>
            </p:nvSpPr>
            <p:spPr bwMode="gray">
              <a:xfrm>
                <a:off x="2040239" y="3146650"/>
                <a:ext cx="1496476" cy="431463"/>
              </a:xfrm>
              <a:prstGeom prst="rect">
                <a:avLst/>
              </a:prstGeom>
              <a:noFill/>
            </p:spPr>
            <p:txBody>
              <a:bodyPr wrap="square" lIns="0" tIns="0" rIns="0" bIns="0" rtlCol="0">
                <a:noAutofit/>
              </a:bodyPr>
              <a:lstStyle/>
              <a:p>
                <a:pPr algn="ctr">
                  <a:lnSpc>
                    <a:spcPct val="90000"/>
                  </a:lnSpc>
                </a:pPr>
                <a:r>
                  <a:rPr lang="en-US" sz="1200">
                    <a:solidFill>
                      <a:schemeClr val="accent2"/>
                    </a:solidFill>
                  </a:rPr>
                  <a:t>Acquired </a:t>
                </a:r>
              </a:p>
              <a:p>
                <a:pPr algn="ctr">
                  <a:lnSpc>
                    <a:spcPct val="90000"/>
                  </a:lnSpc>
                </a:pPr>
                <a:r>
                  <a:rPr lang="en-US" sz="1200">
                    <a:solidFill>
                      <a:schemeClr val="accent2"/>
                    </a:solidFill>
                  </a:rPr>
                  <a:t>Dell Services</a:t>
                </a:r>
              </a:p>
            </p:txBody>
          </p:sp>
          <p:sp>
            <p:nvSpPr>
              <p:cNvPr id="13" name="TextBox 12"/>
              <p:cNvSpPr txBox="1"/>
              <p:nvPr/>
            </p:nvSpPr>
            <p:spPr bwMode="gray">
              <a:xfrm>
                <a:off x="2040239" y="2702460"/>
                <a:ext cx="1496476" cy="431463"/>
              </a:xfrm>
              <a:prstGeom prst="rect">
                <a:avLst/>
              </a:prstGeom>
              <a:noFill/>
            </p:spPr>
            <p:txBody>
              <a:bodyPr wrap="square" lIns="0" tIns="0" rIns="0" bIns="0" rtlCol="0" anchor="ctr">
                <a:noAutofit/>
              </a:bodyPr>
              <a:lstStyle/>
              <a:p>
                <a:pPr algn="ctr">
                  <a:lnSpc>
                    <a:spcPct val="90000"/>
                  </a:lnSpc>
                </a:pPr>
                <a:r>
                  <a:rPr lang="en-US" sz="3600" b="1">
                    <a:solidFill>
                      <a:schemeClr val="accent2"/>
                    </a:solidFill>
                  </a:rPr>
                  <a:t>2016</a:t>
                </a:r>
              </a:p>
            </p:txBody>
          </p:sp>
          <p:sp>
            <p:nvSpPr>
              <p:cNvPr id="14" name="TextBox 13"/>
              <p:cNvSpPr txBox="1"/>
              <p:nvPr/>
            </p:nvSpPr>
            <p:spPr bwMode="gray">
              <a:xfrm>
                <a:off x="440372" y="2498225"/>
                <a:ext cx="1456387" cy="2114322"/>
              </a:xfrm>
              <a:prstGeom prst="rect">
                <a:avLst/>
              </a:prstGeom>
              <a:solidFill>
                <a:schemeClr val="bg2"/>
              </a:solidFill>
              <a:ln w="12700">
                <a:solidFill>
                  <a:schemeClr val="accent1"/>
                </a:solid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15" name="TextBox 14"/>
              <p:cNvSpPr txBox="1"/>
              <p:nvPr/>
            </p:nvSpPr>
            <p:spPr bwMode="gray">
              <a:xfrm>
                <a:off x="484489" y="4160954"/>
                <a:ext cx="1438538" cy="431463"/>
              </a:xfrm>
              <a:prstGeom prst="rect">
                <a:avLst/>
              </a:prstGeom>
              <a:noFill/>
            </p:spPr>
            <p:txBody>
              <a:bodyPr wrap="square" lIns="0" tIns="0" rIns="0" bIns="0" rtlCol="0">
                <a:noAutofit/>
              </a:bodyPr>
              <a:lstStyle/>
              <a:p>
                <a:pPr algn="ctr">
                  <a:lnSpc>
                    <a:spcPct val="90000"/>
                  </a:lnSpc>
                </a:pPr>
                <a:r>
                  <a:rPr lang="en-US" sz="1200">
                    <a:solidFill>
                      <a:schemeClr val="bg1"/>
                    </a:solidFill>
                  </a:rPr>
                  <a:t>Acquired Carlisle </a:t>
                </a:r>
              </a:p>
              <a:p>
                <a:pPr algn="ctr">
                  <a:lnSpc>
                    <a:spcPct val="90000"/>
                  </a:lnSpc>
                </a:pPr>
                <a:r>
                  <a:rPr lang="en-US" sz="1200">
                    <a:solidFill>
                      <a:schemeClr val="bg1"/>
                    </a:solidFill>
                  </a:rPr>
                  <a:t>&amp; Gallagher</a:t>
                </a:r>
              </a:p>
            </p:txBody>
          </p:sp>
          <p:sp>
            <p:nvSpPr>
              <p:cNvPr id="16" name="TextBox 15"/>
              <p:cNvSpPr txBox="1"/>
              <p:nvPr/>
            </p:nvSpPr>
            <p:spPr bwMode="gray">
              <a:xfrm>
                <a:off x="440373" y="4708026"/>
                <a:ext cx="4896543" cy="1006974"/>
              </a:xfrm>
              <a:prstGeom prst="rect">
                <a:avLst/>
              </a:prstGeom>
              <a:solidFill>
                <a:srgbClr val="7C387A">
                  <a:alpha val="89804"/>
                </a:srgbClr>
              </a:solidFill>
              <a:ln w="12700">
                <a:no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17" name="TextBox 16"/>
              <p:cNvSpPr txBox="1"/>
              <p:nvPr/>
            </p:nvSpPr>
            <p:spPr bwMode="gray">
              <a:xfrm>
                <a:off x="3653927" y="2498225"/>
                <a:ext cx="1682989" cy="2114321"/>
              </a:xfrm>
              <a:prstGeom prst="rect">
                <a:avLst/>
              </a:prstGeom>
              <a:solidFill>
                <a:schemeClr val="accent2">
                  <a:alpha val="90000"/>
                </a:schemeClr>
              </a:solidFill>
              <a:ln w="12700">
                <a:no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18" name="TextBox 17"/>
              <p:cNvSpPr txBox="1"/>
              <p:nvPr/>
            </p:nvSpPr>
            <p:spPr bwMode="gray">
              <a:xfrm>
                <a:off x="440372" y="1151475"/>
                <a:ext cx="4896544" cy="1202441"/>
              </a:xfrm>
              <a:prstGeom prst="rect">
                <a:avLst/>
              </a:prstGeom>
              <a:solidFill>
                <a:schemeClr val="accent5">
                  <a:lumMod val="75000"/>
                </a:schemeClr>
              </a:solidFill>
              <a:ln w="12700">
                <a:solidFill>
                  <a:schemeClr val="accent5"/>
                </a:solid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rgbClr val="62873D"/>
                  </a:solidFill>
                </a:endParaRPr>
              </a:p>
            </p:txBody>
          </p:sp>
          <p:sp>
            <p:nvSpPr>
              <p:cNvPr id="19" name="TextBox 18"/>
              <p:cNvSpPr txBox="1"/>
              <p:nvPr/>
            </p:nvSpPr>
            <p:spPr bwMode="gray">
              <a:xfrm>
                <a:off x="1718867" y="1537176"/>
                <a:ext cx="3394545" cy="588535"/>
              </a:xfrm>
              <a:prstGeom prst="rect">
                <a:avLst/>
              </a:prstGeom>
              <a:noFill/>
              <a:ln>
                <a:noFill/>
              </a:ln>
            </p:spPr>
            <p:txBody>
              <a:bodyPr wrap="square" lIns="0" tIns="0" rIns="0" bIns="0" rtlCol="0">
                <a:noAutofit/>
              </a:bodyPr>
              <a:lstStyle/>
              <a:p>
                <a:pPr algn="ctr">
                  <a:lnSpc>
                    <a:spcPct val="90000"/>
                  </a:lnSpc>
                </a:pPr>
                <a:r>
                  <a:rPr lang="en-US" sz="2000" b="1">
                    <a:solidFill>
                      <a:schemeClr val="bg1"/>
                    </a:solidFill>
                  </a:rPr>
                  <a:t>Local Experts. Global Team.</a:t>
                </a:r>
              </a:p>
              <a:p>
                <a:pPr algn="ctr">
                  <a:lnSpc>
                    <a:spcPct val="90000"/>
                  </a:lnSpc>
                </a:pPr>
                <a:r>
                  <a:rPr lang="en-US" sz="1200">
                    <a:solidFill>
                      <a:schemeClr val="bg1"/>
                    </a:solidFill>
                  </a:rPr>
                  <a:t>North America, India, Latin America, EMEA, APJ</a:t>
                </a:r>
              </a:p>
            </p:txBody>
          </p:sp>
          <p:sp>
            <p:nvSpPr>
              <p:cNvPr id="20" name="TextBox 19"/>
              <p:cNvSpPr txBox="1"/>
              <p:nvPr/>
            </p:nvSpPr>
            <p:spPr bwMode="gray">
              <a:xfrm>
                <a:off x="578594" y="4918700"/>
                <a:ext cx="3467492" cy="569860"/>
              </a:xfrm>
              <a:prstGeom prst="rect">
                <a:avLst/>
              </a:prstGeom>
              <a:noFill/>
            </p:spPr>
            <p:txBody>
              <a:bodyPr wrap="square" lIns="0" tIns="0" rIns="0" bIns="0" rtlCol="0" anchor="ctr">
                <a:noAutofit/>
              </a:bodyPr>
              <a:lstStyle/>
              <a:p>
                <a:pPr lvl="0"/>
                <a:r>
                  <a:rPr lang="en-US" sz="1600" b="1">
                    <a:solidFill>
                      <a:schemeClr val="bg1"/>
                    </a:solidFill>
                  </a:rPr>
                  <a:t>Top 10 in </a:t>
                </a:r>
                <a:r>
                  <a:rPr lang="en-US" sz="1600" b="1" i="1">
                    <a:solidFill>
                      <a:schemeClr val="bg1"/>
                    </a:solidFill>
                  </a:rPr>
                  <a:t>Consulting Magazine</a:t>
                </a:r>
                <a:r>
                  <a:rPr lang="en-US" sz="1600" b="1">
                    <a:solidFill>
                      <a:schemeClr val="bg1"/>
                    </a:solidFill>
                  </a:rPr>
                  <a:t>’s Best Firms to Work For</a:t>
                </a:r>
              </a:p>
              <a:p>
                <a:r>
                  <a:rPr lang="en-US" sz="1050">
                    <a:solidFill>
                      <a:schemeClr val="bg1"/>
                    </a:solidFill>
                  </a:rPr>
                  <a:t>(in the leadership and client engagement categories)</a:t>
                </a:r>
                <a:br>
                  <a:rPr lang="en-US" sz="1050">
                    <a:solidFill>
                      <a:schemeClr val="bg1"/>
                    </a:solidFill>
                  </a:rPr>
                </a:br>
                <a:r>
                  <a:rPr lang="en-US" sz="1050">
                    <a:solidFill>
                      <a:schemeClr val="bg1"/>
                    </a:solidFill>
                  </a:rPr>
                  <a:t>Source: “The 2017 Best Firms to Work For,” </a:t>
                </a:r>
                <a:r>
                  <a:rPr lang="en-US" sz="1050" i="1">
                    <a:solidFill>
                      <a:schemeClr val="bg1"/>
                    </a:solidFill>
                  </a:rPr>
                  <a:t>Consulting Magazine</a:t>
                </a:r>
                <a:r>
                  <a:rPr lang="en-US" sz="1050">
                    <a:solidFill>
                      <a:schemeClr val="bg1"/>
                    </a:solidFill>
                  </a:rPr>
                  <a:t>, Sep 12, 2017.</a:t>
                </a:r>
              </a:p>
            </p:txBody>
          </p:sp>
          <p:pic>
            <p:nvPicPr>
              <p:cNvPr id="21" name="Picture 17"/>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gray">
              <a:xfrm>
                <a:off x="4152664" y="2755313"/>
                <a:ext cx="681636" cy="66296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p:cNvPicPr>
                <a:picLocks noChangeAspect="1" noChangeArrowheads="1"/>
              </p:cNvPicPr>
              <p:nvPr/>
            </p:nvPicPr>
            <p:blipFill>
              <a:blip r:embed="rId4" cstate="email">
                <a:duotone>
                  <a:prstClr val="black"/>
                  <a:schemeClr val="accent1">
                    <a:lumMod val="50000"/>
                    <a:tint val="45000"/>
                    <a:satMod val="400000"/>
                  </a:schemeClr>
                </a:duotone>
                <a:extLst>
                  <a:ext uri="{28A0092B-C50C-407E-A947-70E740481C1C}">
                    <a14:useLocalDpi xmlns:a14="http://schemas.microsoft.com/office/drawing/2010/main"/>
                  </a:ext>
                </a:extLst>
              </a:blip>
              <a:stretch>
                <a:fillRect/>
              </a:stretch>
            </p:blipFill>
            <p:spPr bwMode="gray">
              <a:xfrm>
                <a:off x="2497595" y="3651722"/>
                <a:ext cx="560249" cy="54033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gray">
              <a:xfrm>
                <a:off x="4359388" y="4937760"/>
                <a:ext cx="681636" cy="55091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bwMode="gray">
              <a:xfrm>
                <a:off x="610780" y="3724958"/>
                <a:ext cx="1115568" cy="431463"/>
              </a:xfrm>
              <a:prstGeom prst="rect">
                <a:avLst/>
              </a:prstGeom>
              <a:noFill/>
            </p:spPr>
            <p:txBody>
              <a:bodyPr wrap="square" lIns="0" tIns="0" rIns="0" bIns="0" rtlCol="0" anchor="ctr">
                <a:noAutofit/>
              </a:bodyPr>
              <a:lstStyle/>
              <a:p>
                <a:pPr algn="ctr">
                  <a:lnSpc>
                    <a:spcPct val="90000"/>
                  </a:lnSpc>
                </a:pPr>
                <a:r>
                  <a:rPr lang="en-US" sz="3600" b="1">
                    <a:solidFill>
                      <a:schemeClr val="bg1"/>
                    </a:solidFill>
                  </a:rPr>
                  <a:t>2015</a:t>
                </a:r>
              </a:p>
            </p:txBody>
          </p:sp>
          <p:sp>
            <p:nvSpPr>
              <p:cNvPr id="25" name="TextBox 24"/>
              <p:cNvSpPr txBox="1"/>
              <p:nvPr/>
            </p:nvSpPr>
            <p:spPr bwMode="gray">
              <a:xfrm>
                <a:off x="3653926" y="3669959"/>
                <a:ext cx="1679112" cy="431463"/>
              </a:xfrm>
              <a:prstGeom prst="rect">
                <a:avLst/>
              </a:prstGeom>
              <a:noFill/>
            </p:spPr>
            <p:txBody>
              <a:bodyPr wrap="square" lIns="0" tIns="0" rIns="0" bIns="0" rtlCol="0" anchor="ctr">
                <a:noAutofit/>
              </a:bodyPr>
              <a:lstStyle/>
              <a:p>
                <a:pPr algn="ctr">
                  <a:lnSpc>
                    <a:spcPct val="90000"/>
                  </a:lnSpc>
                </a:pPr>
                <a:r>
                  <a:rPr lang="en-US" sz="3600" b="1">
                    <a:solidFill>
                      <a:schemeClr val="bg1"/>
                    </a:solidFill>
                  </a:rPr>
                  <a:t>50,000</a:t>
                </a:r>
              </a:p>
            </p:txBody>
          </p:sp>
          <p:sp>
            <p:nvSpPr>
              <p:cNvPr id="26" name="TextBox 25"/>
              <p:cNvSpPr txBox="1"/>
              <p:nvPr/>
            </p:nvSpPr>
            <p:spPr bwMode="gray">
              <a:xfrm>
                <a:off x="3653926" y="4160954"/>
                <a:ext cx="1679112" cy="431463"/>
              </a:xfrm>
              <a:prstGeom prst="rect">
                <a:avLst/>
              </a:prstGeom>
              <a:noFill/>
            </p:spPr>
            <p:txBody>
              <a:bodyPr wrap="square" lIns="0" tIns="0" rIns="0" bIns="0" rtlCol="0">
                <a:noAutofit/>
              </a:bodyPr>
              <a:lstStyle/>
              <a:p>
                <a:pPr algn="ctr">
                  <a:lnSpc>
                    <a:spcPct val="90000"/>
                  </a:lnSpc>
                </a:pPr>
                <a:r>
                  <a:rPr lang="en-US" sz="1200">
                    <a:solidFill>
                      <a:schemeClr val="bg1"/>
                    </a:solidFill>
                  </a:rPr>
                  <a:t>Professionals</a:t>
                </a:r>
              </a:p>
            </p:txBody>
          </p:sp>
          <p:pic>
            <p:nvPicPr>
              <p:cNvPr id="27" name="Picture 21"/>
              <p:cNvPicPr>
                <a:picLocks noChangeAspect="1" noChangeArrowheads="1"/>
              </p:cNvPicPr>
              <p:nvPr/>
            </p:nvPicPr>
            <p:blipFill>
              <a:blip r:embed="rId6">
                <a:biLevel thresh="25000"/>
                <a:extLst>
                  <a:ext uri="{28A0092B-C50C-407E-A947-70E740481C1C}">
                    <a14:useLocalDpi xmlns:a14="http://schemas.microsoft.com/office/drawing/2010/main" val="0"/>
                  </a:ext>
                </a:extLst>
              </a:blip>
              <a:stretch>
                <a:fillRect/>
              </a:stretch>
            </p:blipFill>
            <p:spPr bwMode="gray">
              <a:xfrm>
                <a:off x="813725" y="1428929"/>
                <a:ext cx="681638" cy="68163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8" name="Picture 17" descr="E:\DesignWorks\0. Projects\NTT Data - icons and presentation\00 - Icons final 13-03\NTT_Data - EMF Icons - 1303 - human-blue\Business-team-growth--HumanBlue.emf"/>
              <p:cNvPicPr>
                <a:picLocks noChangeAspect="1" noChangeArrowheads="1"/>
              </p:cNvPicPr>
              <p:nvPr/>
            </p:nvPicPr>
            <p:blipFill>
              <a:blip r:embed="rId7">
                <a:biLevel thresh="25000"/>
                <a:extLst>
                  <a:ext uri="{28A0092B-C50C-407E-A947-70E740481C1C}">
                    <a14:useLocalDpi xmlns:a14="http://schemas.microsoft.com/office/drawing/2010/main" val="0"/>
                  </a:ext>
                </a:extLst>
              </a:blip>
              <a:srcRect/>
              <a:stretch>
                <a:fillRect/>
              </a:stretch>
            </p:blipFill>
            <p:spPr bwMode="gray">
              <a:xfrm>
                <a:off x="887436" y="2900093"/>
                <a:ext cx="681638" cy="55091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1" name="TextBox 30"/>
          <p:cNvSpPr txBox="1"/>
          <p:nvPr/>
        </p:nvSpPr>
        <p:spPr>
          <a:xfrm>
            <a:off x="2051816" y="4592954"/>
            <a:ext cx="1496476" cy="208822"/>
          </a:xfrm>
          <a:prstGeom prst="rect">
            <a:avLst/>
          </a:prstGeom>
          <a:noFill/>
        </p:spPr>
        <p:txBody>
          <a:bodyPr wrap="square" lIns="0" tIns="0" rIns="0" bIns="0" rtlCol="0">
            <a:noAutofit/>
          </a:bodyPr>
          <a:lstStyle/>
          <a:p>
            <a:pPr algn="ctr">
              <a:lnSpc>
                <a:spcPct val="90000"/>
              </a:lnSpc>
            </a:pPr>
            <a:r>
              <a:rPr lang="en-US" sz="1400" b="1">
                <a:solidFill>
                  <a:schemeClr val="accent2"/>
                </a:solidFill>
              </a:rPr>
              <a:t>Deal of the Year</a:t>
            </a:r>
          </a:p>
        </p:txBody>
      </p:sp>
      <p:grpSp>
        <p:nvGrpSpPr>
          <p:cNvPr id="65" name="Group 64">
            <a:extLst>
              <a:ext uri="{FF2B5EF4-FFF2-40B4-BE49-F238E27FC236}">
                <a16:creationId xmlns:a16="http://schemas.microsoft.com/office/drawing/2014/main" id="{5A79E696-4570-48FD-86AA-1014C7141617}"/>
              </a:ext>
            </a:extLst>
          </p:cNvPr>
          <p:cNvGrpSpPr/>
          <p:nvPr/>
        </p:nvGrpSpPr>
        <p:grpSpPr>
          <a:xfrm>
            <a:off x="335385" y="357605"/>
            <a:ext cx="1539812" cy="506627"/>
            <a:chOff x="3211513" y="241301"/>
            <a:chExt cx="2330450" cy="766762"/>
          </a:xfrm>
        </p:grpSpPr>
        <p:sp>
          <p:nvSpPr>
            <p:cNvPr id="50" name="Freeform 5">
              <a:extLst>
                <a:ext uri="{FF2B5EF4-FFF2-40B4-BE49-F238E27FC236}">
                  <a16:creationId xmlns:a16="http://schemas.microsoft.com/office/drawing/2014/main" id="{DCC295D8-6112-402C-A03F-87EB4D0318D0}"/>
                </a:ext>
              </a:extLst>
            </p:cNvPr>
            <p:cNvSpPr>
              <a:spLocks/>
            </p:cNvSpPr>
            <p:nvPr/>
          </p:nvSpPr>
          <p:spPr bwMode="auto">
            <a:xfrm>
              <a:off x="3211513" y="674688"/>
              <a:ext cx="249238" cy="333375"/>
            </a:xfrm>
            <a:custGeom>
              <a:avLst/>
              <a:gdLst>
                <a:gd name="T0" fmla="*/ 35 w 277"/>
                <a:gd name="T1" fmla="*/ 244 h 368"/>
                <a:gd name="T2" fmla="*/ 43 w 277"/>
                <a:gd name="T3" fmla="*/ 290 h 368"/>
                <a:gd name="T4" fmla="*/ 67 w 277"/>
                <a:gd name="T5" fmla="*/ 319 h 368"/>
                <a:gd name="T6" fmla="*/ 104 w 277"/>
                <a:gd name="T7" fmla="*/ 335 h 368"/>
                <a:gd name="T8" fmla="*/ 150 w 277"/>
                <a:gd name="T9" fmla="*/ 339 h 368"/>
                <a:gd name="T10" fmla="*/ 180 w 277"/>
                <a:gd name="T11" fmla="*/ 335 h 368"/>
                <a:gd name="T12" fmla="*/ 211 w 277"/>
                <a:gd name="T13" fmla="*/ 323 h 368"/>
                <a:gd name="T14" fmla="*/ 234 w 277"/>
                <a:gd name="T15" fmla="*/ 300 h 368"/>
                <a:gd name="T16" fmla="*/ 243 w 277"/>
                <a:gd name="T17" fmla="*/ 268 h 368"/>
                <a:gd name="T18" fmla="*/ 237 w 277"/>
                <a:gd name="T19" fmla="*/ 242 h 368"/>
                <a:gd name="T20" fmla="*/ 219 w 277"/>
                <a:gd name="T21" fmla="*/ 223 h 368"/>
                <a:gd name="T22" fmla="*/ 196 w 277"/>
                <a:gd name="T23" fmla="*/ 211 h 368"/>
                <a:gd name="T24" fmla="*/ 171 w 277"/>
                <a:gd name="T25" fmla="*/ 204 h 368"/>
                <a:gd name="T26" fmla="*/ 92 w 277"/>
                <a:gd name="T27" fmla="*/ 184 h 368"/>
                <a:gd name="T28" fmla="*/ 62 w 277"/>
                <a:gd name="T29" fmla="*/ 174 h 368"/>
                <a:gd name="T30" fmla="*/ 36 w 277"/>
                <a:gd name="T31" fmla="*/ 159 h 368"/>
                <a:gd name="T32" fmla="*/ 19 w 277"/>
                <a:gd name="T33" fmla="*/ 134 h 368"/>
                <a:gd name="T34" fmla="*/ 12 w 277"/>
                <a:gd name="T35" fmla="*/ 99 h 368"/>
                <a:gd name="T36" fmla="*/ 17 w 277"/>
                <a:gd name="T37" fmla="*/ 69 h 368"/>
                <a:gd name="T38" fmla="*/ 36 w 277"/>
                <a:gd name="T39" fmla="*/ 36 h 368"/>
                <a:gd name="T40" fmla="*/ 73 w 277"/>
                <a:gd name="T41" fmla="*/ 10 h 368"/>
                <a:gd name="T42" fmla="*/ 134 w 277"/>
                <a:gd name="T43" fmla="*/ 0 h 368"/>
                <a:gd name="T44" fmla="*/ 184 w 277"/>
                <a:gd name="T45" fmla="*/ 7 h 368"/>
                <a:gd name="T46" fmla="*/ 226 w 277"/>
                <a:gd name="T47" fmla="*/ 27 h 368"/>
                <a:gd name="T48" fmla="*/ 254 w 277"/>
                <a:gd name="T49" fmla="*/ 62 h 368"/>
                <a:gd name="T50" fmla="*/ 265 w 277"/>
                <a:gd name="T51" fmla="*/ 110 h 368"/>
                <a:gd name="T52" fmla="*/ 231 w 277"/>
                <a:gd name="T53" fmla="*/ 110 h 368"/>
                <a:gd name="T54" fmla="*/ 222 w 277"/>
                <a:gd name="T55" fmla="*/ 74 h 368"/>
                <a:gd name="T56" fmla="*/ 201 w 277"/>
                <a:gd name="T57" fmla="*/ 49 h 368"/>
                <a:gd name="T58" fmla="*/ 170 w 277"/>
                <a:gd name="T59" fmla="*/ 34 h 368"/>
                <a:gd name="T60" fmla="*/ 135 w 277"/>
                <a:gd name="T61" fmla="*/ 28 h 368"/>
                <a:gd name="T62" fmla="*/ 101 w 277"/>
                <a:gd name="T63" fmla="*/ 32 h 368"/>
                <a:gd name="T64" fmla="*/ 73 w 277"/>
                <a:gd name="T65" fmla="*/ 44 h 368"/>
                <a:gd name="T66" fmla="*/ 53 w 277"/>
                <a:gd name="T67" fmla="*/ 65 h 368"/>
                <a:gd name="T68" fmla="*/ 46 w 277"/>
                <a:gd name="T69" fmla="*/ 99 h 368"/>
                <a:gd name="T70" fmla="*/ 50 w 277"/>
                <a:gd name="T71" fmla="*/ 120 h 368"/>
                <a:gd name="T72" fmla="*/ 62 w 277"/>
                <a:gd name="T73" fmla="*/ 136 h 368"/>
                <a:gd name="T74" fmla="*/ 79 w 277"/>
                <a:gd name="T75" fmla="*/ 146 h 368"/>
                <a:gd name="T76" fmla="*/ 99 w 277"/>
                <a:gd name="T77" fmla="*/ 153 h 368"/>
                <a:gd name="T78" fmla="*/ 186 w 277"/>
                <a:gd name="T79" fmla="*/ 174 h 368"/>
                <a:gd name="T80" fmla="*/ 221 w 277"/>
                <a:gd name="T81" fmla="*/ 186 h 368"/>
                <a:gd name="T82" fmla="*/ 250 w 277"/>
                <a:gd name="T83" fmla="*/ 204 h 368"/>
                <a:gd name="T84" fmla="*/ 270 w 277"/>
                <a:gd name="T85" fmla="*/ 230 h 368"/>
                <a:gd name="T86" fmla="*/ 277 w 277"/>
                <a:gd name="T87" fmla="*/ 267 h 368"/>
                <a:gd name="T88" fmla="*/ 276 w 277"/>
                <a:gd name="T89" fmla="*/ 283 h 368"/>
                <a:gd name="T90" fmla="*/ 270 w 277"/>
                <a:gd name="T91" fmla="*/ 304 h 368"/>
                <a:gd name="T92" fmla="*/ 257 w 277"/>
                <a:gd name="T93" fmla="*/ 326 h 368"/>
                <a:gd name="T94" fmla="*/ 233 w 277"/>
                <a:gd name="T95" fmla="*/ 347 h 368"/>
                <a:gd name="T96" fmla="*/ 195 w 277"/>
                <a:gd name="T97" fmla="*/ 362 h 368"/>
                <a:gd name="T98" fmla="*/ 142 w 277"/>
                <a:gd name="T99" fmla="*/ 368 h 368"/>
                <a:gd name="T100" fmla="*/ 84 w 277"/>
                <a:gd name="T101" fmla="*/ 361 h 368"/>
                <a:gd name="T102" fmla="*/ 38 w 277"/>
                <a:gd name="T103" fmla="*/ 339 h 368"/>
                <a:gd name="T104" fmla="*/ 10 w 277"/>
                <a:gd name="T105" fmla="*/ 300 h 368"/>
                <a:gd name="T106" fmla="*/ 1 w 277"/>
                <a:gd name="T107" fmla="*/ 244 h 368"/>
                <a:gd name="T108" fmla="*/ 35 w 277"/>
                <a:gd name="T109" fmla="*/ 2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7" h="368">
                  <a:moveTo>
                    <a:pt x="35" y="244"/>
                  </a:moveTo>
                  <a:cubicBezTo>
                    <a:pt x="34" y="262"/>
                    <a:pt x="37" y="278"/>
                    <a:pt x="43" y="290"/>
                  </a:cubicBezTo>
                  <a:cubicBezTo>
                    <a:pt x="49" y="302"/>
                    <a:pt x="57" y="312"/>
                    <a:pt x="67" y="319"/>
                  </a:cubicBezTo>
                  <a:cubicBezTo>
                    <a:pt x="78" y="326"/>
                    <a:pt x="90" y="332"/>
                    <a:pt x="104" y="335"/>
                  </a:cubicBezTo>
                  <a:cubicBezTo>
                    <a:pt x="119" y="338"/>
                    <a:pt x="134" y="339"/>
                    <a:pt x="150" y="339"/>
                  </a:cubicBezTo>
                  <a:cubicBezTo>
                    <a:pt x="159" y="339"/>
                    <a:pt x="169" y="338"/>
                    <a:pt x="180" y="335"/>
                  </a:cubicBezTo>
                  <a:cubicBezTo>
                    <a:pt x="191" y="333"/>
                    <a:pt x="201" y="329"/>
                    <a:pt x="211" y="323"/>
                  </a:cubicBezTo>
                  <a:cubicBezTo>
                    <a:pt x="220" y="317"/>
                    <a:pt x="228" y="310"/>
                    <a:pt x="234" y="300"/>
                  </a:cubicBezTo>
                  <a:cubicBezTo>
                    <a:pt x="240" y="291"/>
                    <a:pt x="243" y="280"/>
                    <a:pt x="243" y="268"/>
                  </a:cubicBezTo>
                  <a:cubicBezTo>
                    <a:pt x="243" y="258"/>
                    <a:pt x="241" y="249"/>
                    <a:pt x="237" y="242"/>
                  </a:cubicBezTo>
                  <a:cubicBezTo>
                    <a:pt x="232" y="235"/>
                    <a:pt x="227" y="228"/>
                    <a:pt x="219" y="223"/>
                  </a:cubicBezTo>
                  <a:cubicBezTo>
                    <a:pt x="212" y="219"/>
                    <a:pt x="205" y="214"/>
                    <a:pt x="196" y="211"/>
                  </a:cubicBezTo>
                  <a:cubicBezTo>
                    <a:pt x="187" y="208"/>
                    <a:pt x="179" y="206"/>
                    <a:pt x="171" y="204"/>
                  </a:cubicBezTo>
                  <a:cubicBezTo>
                    <a:pt x="92" y="184"/>
                    <a:pt x="92" y="184"/>
                    <a:pt x="92" y="184"/>
                  </a:cubicBezTo>
                  <a:cubicBezTo>
                    <a:pt x="81" y="182"/>
                    <a:pt x="71" y="178"/>
                    <a:pt x="62" y="174"/>
                  </a:cubicBezTo>
                  <a:cubicBezTo>
                    <a:pt x="52" y="170"/>
                    <a:pt x="44" y="165"/>
                    <a:pt x="36" y="159"/>
                  </a:cubicBezTo>
                  <a:cubicBezTo>
                    <a:pt x="29" y="152"/>
                    <a:pt x="23" y="144"/>
                    <a:pt x="19" y="134"/>
                  </a:cubicBezTo>
                  <a:cubicBezTo>
                    <a:pt x="14" y="125"/>
                    <a:pt x="12" y="113"/>
                    <a:pt x="12" y="99"/>
                  </a:cubicBezTo>
                  <a:cubicBezTo>
                    <a:pt x="12" y="91"/>
                    <a:pt x="14" y="81"/>
                    <a:pt x="17" y="69"/>
                  </a:cubicBezTo>
                  <a:cubicBezTo>
                    <a:pt x="20" y="57"/>
                    <a:pt x="27" y="47"/>
                    <a:pt x="36" y="36"/>
                  </a:cubicBezTo>
                  <a:cubicBezTo>
                    <a:pt x="45" y="26"/>
                    <a:pt x="57" y="17"/>
                    <a:pt x="73" y="10"/>
                  </a:cubicBezTo>
                  <a:cubicBezTo>
                    <a:pt x="89" y="3"/>
                    <a:pt x="109" y="0"/>
                    <a:pt x="134" y="0"/>
                  </a:cubicBezTo>
                  <a:cubicBezTo>
                    <a:pt x="152" y="0"/>
                    <a:pt x="168" y="2"/>
                    <a:pt x="184" y="7"/>
                  </a:cubicBezTo>
                  <a:cubicBezTo>
                    <a:pt x="200" y="11"/>
                    <a:pt x="214" y="18"/>
                    <a:pt x="226" y="27"/>
                  </a:cubicBezTo>
                  <a:cubicBezTo>
                    <a:pt x="238" y="37"/>
                    <a:pt x="247" y="48"/>
                    <a:pt x="254" y="62"/>
                  </a:cubicBezTo>
                  <a:cubicBezTo>
                    <a:pt x="261" y="75"/>
                    <a:pt x="265" y="91"/>
                    <a:pt x="265" y="110"/>
                  </a:cubicBezTo>
                  <a:cubicBezTo>
                    <a:pt x="231" y="110"/>
                    <a:pt x="231" y="110"/>
                    <a:pt x="231" y="110"/>
                  </a:cubicBezTo>
                  <a:cubicBezTo>
                    <a:pt x="230" y="96"/>
                    <a:pt x="227" y="84"/>
                    <a:pt x="222" y="74"/>
                  </a:cubicBezTo>
                  <a:cubicBezTo>
                    <a:pt x="217" y="64"/>
                    <a:pt x="210" y="56"/>
                    <a:pt x="201" y="49"/>
                  </a:cubicBezTo>
                  <a:cubicBezTo>
                    <a:pt x="192" y="42"/>
                    <a:pt x="182" y="37"/>
                    <a:pt x="170" y="34"/>
                  </a:cubicBezTo>
                  <a:cubicBezTo>
                    <a:pt x="159" y="30"/>
                    <a:pt x="147" y="28"/>
                    <a:pt x="135" y="28"/>
                  </a:cubicBezTo>
                  <a:cubicBezTo>
                    <a:pt x="123" y="28"/>
                    <a:pt x="112" y="30"/>
                    <a:pt x="101" y="32"/>
                  </a:cubicBezTo>
                  <a:cubicBezTo>
                    <a:pt x="90" y="35"/>
                    <a:pt x="81" y="38"/>
                    <a:pt x="73" y="44"/>
                  </a:cubicBezTo>
                  <a:cubicBezTo>
                    <a:pt x="65" y="49"/>
                    <a:pt x="58" y="57"/>
                    <a:pt x="53" y="65"/>
                  </a:cubicBezTo>
                  <a:cubicBezTo>
                    <a:pt x="48" y="74"/>
                    <a:pt x="46" y="85"/>
                    <a:pt x="46" y="99"/>
                  </a:cubicBezTo>
                  <a:cubicBezTo>
                    <a:pt x="46" y="107"/>
                    <a:pt x="47" y="114"/>
                    <a:pt x="50" y="120"/>
                  </a:cubicBezTo>
                  <a:cubicBezTo>
                    <a:pt x="53" y="126"/>
                    <a:pt x="57" y="131"/>
                    <a:pt x="62" y="136"/>
                  </a:cubicBezTo>
                  <a:cubicBezTo>
                    <a:pt x="67" y="140"/>
                    <a:pt x="72" y="143"/>
                    <a:pt x="79" y="146"/>
                  </a:cubicBezTo>
                  <a:cubicBezTo>
                    <a:pt x="85" y="149"/>
                    <a:pt x="92" y="151"/>
                    <a:pt x="99" y="153"/>
                  </a:cubicBezTo>
                  <a:cubicBezTo>
                    <a:pt x="186" y="174"/>
                    <a:pt x="186" y="174"/>
                    <a:pt x="186" y="174"/>
                  </a:cubicBezTo>
                  <a:cubicBezTo>
                    <a:pt x="198" y="177"/>
                    <a:pt x="210" y="181"/>
                    <a:pt x="221" y="186"/>
                  </a:cubicBezTo>
                  <a:cubicBezTo>
                    <a:pt x="232" y="191"/>
                    <a:pt x="242" y="197"/>
                    <a:pt x="250" y="204"/>
                  </a:cubicBezTo>
                  <a:cubicBezTo>
                    <a:pt x="259" y="211"/>
                    <a:pt x="265" y="220"/>
                    <a:pt x="270" y="230"/>
                  </a:cubicBezTo>
                  <a:cubicBezTo>
                    <a:pt x="275" y="240"/>
                    <a:pt x="277" y="253"/>
                    <a:pt x="277" y="267"/>
                  </a:cubicBezTo>
                  <a:cubicBezTo>
                    <a:pt x="277" y="271"/>
                    <a:pt x="277" y="276"/>
                    <a:pt x="276" y="283"/>
                  </a:cubicBezTo>
                  <a:cubicBezTo>
                    <a:pt x="275" y="289"/>
                    <a:pt x="273" y="297"/>
                    <a:pt x="270" y="304"/>
                  </a:cubicBezTo>
                  <a:cubicBezTo>
                    <a:pt x="267" y="311"/>
                    <a:pt x="262" y="319"/>
                    <a:pt x="257" y="326"/>
                  </a:cubicBezTo>
                  <a:cubicBezTo>
                    <a:pt x="251" y="334"/>
                    <a:pt x="243" y="341"/>
                    <a:pt x="233" y="347"/>
                  </a:cubicBezTo>
                  <a:cubicBezTo>
                    <a:pt x="223" y="354"/>
                    <a:pt x="210" y="359"/>
                    <a:pt x="195" y="362"/>
                  </a:cubicBezTo>
                  <a:cubicBezTo>
                    <a:pt x="181" y="366"/>
                    <a:pt x="163" y="368"/>
                    <a:pt x="142" y="368"/>
                  </a:cubicBezTo>
                  <a:cubicBezTo>
                    <a:pt x="121" y="368"/>
                    <a:pt x="102" y="366"/>
                    <a:pt x="84" y="361"/>
                  </a:cubicBezTo>
                  <a:cubicBezTo>
                    <a:pt x="66" y="356"/>
                    <a:pt x="51" y="349"/>
                    <a:pt x="38" y="339"/>
                  </a:cubicBezTo>
                  <a:cubicBezTo>
                    <a:pt x="26" y="329"/>
                    <a:pt x="16" y="316"/>
                    <a:pt x="10" y="300"/>
                  </a:cubicBezTo>
                  <a:cubicBezTo>
                    <a:pt x="3" y="284"/>
                    <a:pt x="0" y="266"/>
                    <a:pt x="1" y="244"/>
                  </a:cubicBezTo>
                  <a:lnTo>
                    <a:pt x="35" y="24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
              <a:extLst>
                <a:ext uri="{FF2B5EF4-FFF2-40B4-BE49-F238E27FC236}">
                  <a16:creationId xmlns:a16="http://schemas.microsoft.com/office/drawing/2014/main" id="{2BD5047A-A0DF-4449-B1BC-C75D5539D624}"/>
                </a:ext>
              </a:extLst>
            </p:cNvPr>
            <p:cNvSpPr>
              <a:spLocks noEditPoints="1"/>
            </p:cNvSpPr>
            <p:nvPr/>
          </p:nvSpPr>
          <p:spPr bwMode="auto">
            <a:xfrm>
              <a:off x="4410075" y="763588"/>
              <a:ext cx="206375" cy="244475"/>
            </a:xfrm>
            <a:custGeom>
              <a:avLst/>
              <a:gdLst>
                <a:gd name="T0" fmla="*/ 32 w 229"/>
                <a:gd name="T1" fmla="*/ 143 h 270"/>
                <a:gd name="T2" fmla="*/ 37 w 229"/>
                <a:gd name="T3" fmla="*/ 178 h 270"/>
                <a:gd name="T4" fmla="*/ 51 w 229"/>
                <a:gd name="T5" fmla="*/ 211 h 270"/>
                <a:gd name="T6" fmla="*/ 77 w 229"/>
                <a:gd name="T7" fmla="*/ 234 h 270"/>
                <a:gd name="T8" fmla="*/ 116 w 229"/>
                <a:gd name="T9" fmla="*/ 244 h 270"/>
                <a:gd name="T10" fmla="*/ 169 w 229"/>
                <a:gd name="T11" fmla="*/ 226 h 270"/>
                <a:gd name="T12" fmla="*/ 196 w 229"/>
                <a:gd name="T13" fmla="*/ 178 h 270"/>
                <a:gd name="T14" fmla="*/ 227 w 229"/>
                <a:gd name="T15" fmla="*/ 178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5 h 270"/>
                <a:gd name="T30" fmla="*/ 28 w 229"/>
                <a:gd name="T31" fmla="*/ 42 h 270"/>
                <a:gd name="T32" fmla="*/ 63 w 229"/>
                <a:gd name="T33" fmla="*/ 11 h 270"/>
                <a:gd name="T34" fmla="*/ 116 w 229"/>
                <a:gd name="T35" fmla="*/ 0 h 270"/>
                <a:gd name="T36" fmla="*/ 168 w 229"/>
                <a:gd name="T37" fmla="*/ 12 h 270"/>
                <a:gd name="T38" fmla="*/ 204 w 229"/>
                <a:gd name="T39" fmla="*/ 44 h 270"/>
                <a:gd name="T40" fmla="*/ 223 w 229"/>
                <a:gd name="T41" fmla="*/ 91 h 270"/>
                <a:gd name="T42" fmla="*/ 228 w 229"/>
                <a:gd name="T43" fmla="*/ 143 h 270"/>
                <a:gd name="T44" fmla="*/ 32 w 229"/>
                <a:gd name="T45" fmla="*/ 143 h 270"/>
                <a:gd name="T46" fmla="*/ 197 w 229"/>
                <a:gd name="T47" fmla="*/ 117 h 270"/>
                <a:gd name="T48" fmla="*/ 191 w 229"/>
                <a:gd name="T49" fmla="*/ 83 h 270"/>
                <a:gd name="T50" fmla="*/ 175 w 229"/>
                <a:gd name="T51" fmla="*/ 54 h 270"/>
                <a:gd name="T52" fmla="*/ 150 w 229"/>
                <a:gd name="T53" fmla="*/ 34 h 270"/>
                <a:gd name="T54" fmla="*/ 116 w 229"/>
                <a:gd name="T55" fmla="*/ 26 h 270"/>
                <a:gd name="T56" fmla="*/ 82 w 229"/>
                <a:gd name="T57" fmla="*/ 34 h 270"/>
                <a:gd name="T58" fmla="*/ 56 w 229"/>
                <a:gd name="T59" fmla="*/ 54 h 270"/>
                <a:gd name="T60" fmla="*/ 40 w 229"/>
                <a:gd name="T61" fmla="*/ 83 h 270"/>
                <a:gd name="T62" fmla="*/ 32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2" y="143"/>
                  </a:moveTo>
                  <a:cubicBezTo>
                    <a:pt x="32" y="155"/>
                    <a:pt x="33" y="167"/>
                    <a:pt x="37" y="178"/>
                  </a:cubicBezTo>
                  <a:cubicBezTo>
                    <a:pt x="40" y="190"/>
                    <a:pt x="45" y="201"/>
                    <a:pt x="51" y="211"/>
                  </a:cubicBezTo>
                  <a:cubicBezTo>
                    <a:pt x="58" y="220"/>
                    <a:pt x="67" y="228"/>
                    <a:pt x="77" y="234"/>
                  </a:cubicBezTo>
                  <a:cubicBezTo>
                    <a:pt x="88" y="241"/>
                    <a:pt x="101" y="244"/>
                    <a:pt x="116" y="244"/>
                  </a:cubicBezTo>
                  <a:cubicBezTo>
                    <a:pt x="139" y="244"/>
                    <a:pt x="156" y="238"/>
                    <a:pt x="169" y="226"/>
                  </a:cubicBezTo>
                  <a:cubicBezTo>
                    <a:pt x="182" y="214"/>
                    <a:pt x="191" y="198"/>
                    <a:pt x="196" y="178"/>
                  </a:cubicBezTo>
                  <a:cubicBezTo>
                    <a:pt x="227" y="178"/>
                    <a:pt x="227" y="178"/>
                    <a:pt x="227" y="178"/>
                  </a:cubicBezTo>
                  <a:cubicBezTo>
                    <a:pt x="221" y="208"/>
                    <a:pt x="209" y="230"/>
                    <a:pt x="191" y="246"/>
                  </a:cubicBezTo>
                  <a:cubicBezTo>
                    <a:pt x="173" y="262"/>
                    <a:pt x="148" y="270"/>
                    <a:pt x="116" y="270"/>
                  </a:cubicBezTo>
                  <a:cubicBezTo>
                    <a:pt x="95" y="270"/>
                    <a:pt x="78" y="266"/>
                    <a:pt x="63" y="259"/>
                  </a:cubicBezTo>
                  <a:cubicBezTo>
                    <a:pt x="49" y="252"/>
                    <a:pt x="37" y="242"/>
                    <a:pt x="28" y="230"/>
                  </a:cubicBezTo>
                  <a:cubicBezTo>
                    <a:pt x="18" y="217"/>
                    <a:pt x="12" y="203"/>
                    <a:pt x="7" y="187"/>
                  </a:cubicBezTo>
                  <a:cubicBezTo>
                    <a:pt x="3" y="170"/>
                    <a:pt x="0" y="153"/>
                    <a:pt x="0" y="135"/>
                  </a:cubicBezTo>
                  <a:cubicBezTo>
                    <a:pt x="0" y="118"/>
                    <a:pt x="3" y="102"/>
                    <a:pt x="7" y="85"/>
                  </a:cubicBezTo>
                  <a:cubicBezTo>
                    <a:pt x="12" y="69"/>
                    <a:pt x="18" y="55"/>
                    <a:pt x="28" y="42"/>
                  </a:cubicBezTo>
                  <a:cubicBezTo>
                    <a:pt x="37" y="29"/>
                    <a:pt x="49" y="19"/>
                    <a:pt x="63" y="11"/>
                  </a:cubicBezTo>
                  <a:cubicBezTo>
                    <a:pt x="78" y="4"/>
                    <a:pt x="95" y="0"/>
                    <a:pt x="116" y="0"/>
                  </a:cubicBezTo>
                  <a:cubicBezTo>
                    <a:pt x="136" y="0"/>
                    <a:pt x="154" y="4"/>
                    <a:pt x="168" y="12"/>
                  </a:cubicBezTo>
                  <a:cubicBezTo>
                    <a:pt x="183" y="20"/>
                    <a:pt x="195" y="31"/>
                    <a:pt x="204" y="44"/>
                  </a:cubicBezTo>
                  <a:cubicBezTo>
                    <a:pt x="213" y="58"/>
                    <a:pt x="219" y="73"/>
                    <a:pt x="223" y="91"/>
                  </a:cubicBezTo>
                  <a:cubicBezTo>
                    <a:pt x="227" y="108"/>
                    <a:pt x="229" y="125"/>
                    <a:pt x="228" y="143"/>
                  </a:cubicBezTo>
                  <a:lnTo>
                    <a:pt x="32" y="143"/>
                  </a:lnTo>
                  <a:close/>
                  <a:moveTo>
                    <a:pt x="197" y="117"/>
                  </a:moveTo>
                  <a:cubicBezTo>
                    <a:pt x="197" y="105"/>
                    <a:pt x="195" y="94"/>
                    <a:pt x="191" y="83"/>
                  </a:cubicBezTo>
                  <a:cubicBezTo>
                    <a:pt x="187" y="72"/>
                    <a:pt x="182" y="62"/>
                    <a:pt x="175" y="54"/>
                  </a:cubicBezTo>
                  <a:cubicBezTo>
                    <a:pt x="168" y="45"/>
                    <a:pt x="159" y="39"/>
                    <a:pt x="150" y="34"/>
                  </a:cubicBezTo>
                  <a:cubicBezTo>
                    <a:pt x="140" y="28"/>
                    <a:pt x="128" y="26"/>
                    <a:pt x="116" y="26"/>
                  </a:cubicBezTo>
                  <a:cubicBezTo>
                    <a:pt x="103" y="26"/>
                    <a:pt x="92" y="28"/>
                    <a:pt x="82" y="34"/>
                  </a:cubicBezTo>
                  <a:cubicBezTo>
                    <a:pt x="72" y="39"/>
                    <a:pt x="63" y="45"/>
                    <a:pt x="56" y="54"/>
                  </a:cubicBezTo>
                  <a:cubicBezTo>
                    <a:pt x="49" y="62"/>
                    <a:pt x="44" y="72"/>
                    <a:pt x="40" y="83"/>
                  </a:cubicBezTo>
                  <a:cubicBezTo>
                    <a:pt x="36" y="94"/>
                    <a:pt x="33" y="105"/>
                    <a:pt x="32"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
              <a:extLst>
                <a:ext uri="{FF2B5EF4-FFF2-40B4-BE49-F238E27FC236}">
                  <a16:creationId xmlns:a16="http://schemas.microsoft.com/office/drawing/2014/main" id="{8F7A24AE-149A-479D-98AD-28C714179C3C}"/>
                </a:ext>
              </a:extLst>
            </p:cNvPr>
            <p:cNvSpPr>
              <a:spLocks/>
            </p:cNvSpPr>
            <p:nvPr/>
          </p:nvSpPr>
          <p:spPr bwMode="auto">
            <a:xfrm>
              <a:off x="4178300" y="763588"/>
              <a:ext cx="204788" cy="244475"/>
            </a:xfrm>
            <a:custGeom>
              <a:avLst/>
              <a:gdLst>
                <a:gd name="T0" fmla="*/ 194 w 227"/>
                <a:gd name="T1" fmla="*/ 87 h 270"/>
                <a:gd name="T2" fmla="*/ 170 w 227"/>
                <a:gd name="T3" fmla="*/ 42 h 270"/>
                <a:gd name="T4" fmla="*/ 121 w 227"/>
                <a:gd name="T5" fmla="*/ 26 h 270"/>
                <a:gd name="T6" fmla="*/ 82 w 227"/>
                <a:gd name="T7" fmla="*/ 35 h 270"/>
                <a:gd name="T8" fmla="*/ 54 w 227"/>
                <a:gd name="T9" fmla="*/ 60 h 270"/>
                <a:gd name="T10" fmla="*/ 37 w 227"/>
                <a:gd name="T11" fmla="*/ 95 h 270"/>
                <a:gd name="T12" fmla="*/ 32 w 227"/>
                <a:gd name="T13" fmla="*/ 135 h 270"/>
                <a:gd name="T14" fmla="*/ 37 w 227"/>
                <a:gd name="T15" fmla="*/ 175 h 270"/>
                <a:gd name="T16" fmla="*/ 54 w 227"/>
                <a:gd name="T17" fmla="*/ 210 h 270"/>
                <a:gd name="T18" fmla="*/ 82 w 227"/>
                <a:gd name="T19" fmla="*/ 234 h 270"/>
                <a:gd name="T20" fmla="*/ 121 w 227"/>
                <a:gd name="T21" fmla="*/ 244 h 270"/>
                <a:gd name="T22" fmla="*/ 149 w 227"/>
                <a:gd name="T23" fmla="*/ 238 h 270"/>
                <a:gd name="T24" fmla="*/ 171 w 227"/>
                <a:gd name="T25" fmla="*/ 223 h 270"/>
                <a:gd name="T26" fmla="*/ 188 w 227"/>
                <a:gd name="T27" fmla="*/ 200 h 270"/>
                <a:gd name="T28" fmla="*/ 196 w 227"/>
                <a:gd name="T29" fmla="*/ 171 h 270"/>
                <a:gd name="T30" fmla="*/ 227 w 227"/>
                <a:gd name="T31" fmla="*/ 171 h 270"/>
                <a:gd name="T32" fmla="*/ 192 w 227"/>
                <a:gd name="T33" fmla="*/ 244 h 270"/>
                <a:gd name="T34" fmla="*/ 121 w 227"/>
                <a:gd name="T35" fmla="*/ 270 h 270"/>
                <a:gd name="T36" fmla="*/ 70 w 227"/>
                <a:gd name="T37" fmla="*/ 259 h 270"/>
                <a:gd name="T38" fmla="*/ 32 w 227"/>
                <a:gd name="T39" fmla="*/ 230 h 270"/>
                <a:gd name="T40" fmla="*/ 8 w 227"/>
                <a:gd name="T41" fmla="*/ 187 h 270"/>
                <a:gd name="T42" fmla="*/ 0 w 227"/>
                <a:gd name="T43" fmla="*/ 135 h 270"/>
                <a:gd name="T44" fmla="*/ 8 w 227"/>
                <a:gd name="T45" fmla="*/ 83 h 270"/>
                <a:gd name="T46" fmla="*/ 32 w 227"/>
                <a:gd name="T47" fmla="*/ 40 h 270"/>
                <a:gd name="T48" fmla="*/ 70 w 227"/>
                <a:gd name="T49" fmla="*/ 11 h 270"/>
                <a:gd name="T50" fmla="*/ 121 w 227"/>
                <a:gd name="T51" fmla="*/ 0 h 270"/>
                <a:gd name="T52" fmla="*/ 191 w 227"/>
                <a:gd name="T53" fmla="*/ 21 h 270"/>
                <a:gd name="T54" fmla="*/ 225 w 227"/>
                <a:gd name="T55" fmla="*/ 87 h 270"/>
                <a:gd name="T56" fmla="*/ 194 w 227"/>
                <a:gd name="T57" fmla="*/ 8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7" h="270">
                  <a:moveTo>
                    <a:pt x="194" y="87"/>
                  </a:moveTo>
                  <a:cubicBezTo>
                    <a:pt x="189" y="68"/>
                    <a:pt x="181" y="53"/>
                    <a:pt x="170" y="42"/>
                  </a:cubicBezTo>
                  <a:cubicBezTo>
                    <a:pt x="158" y="31"/>
                    <a:pt x="142" y="26"/>
                    <a:pt x="121" y="26"/>
                  </a:cubicBezTo>
                  <a:cubicBezTo>
                    <a:pt x="106" y="26"/>
                    <a:pt x="93" y="29"/>
                    <a:pt x="82" y="35"/>
                  </a:cubicBezTo>
                  <a:cubicBezTo>
                    <a:pt x="71" y="42"/>
                    <a:pt x="62" y="50"/>
                    <a:pt x="54" y="60"/>
                  </a:cubicBezTo>
                  <a:cubicBezTo>
                    <a:pt x="47" y="70"/>
                    <a:pt x="41" y="82"/>
                    <a:pt x="37" y="95"/>
                  </a:cubicBezTo>
                  <a:cubicBezTo>
                    <a:pt x="34" y="108"/>
                    <a:pt x="32" y="121"/>
                    <a:pt x="32" y="135"/>
                  </a:cubicBezTo>
                  <a:cubicBezTo>
                    <a:pt x="32" y="148"/>
                    <a:pt x="34" y="162"/>
                    <a:pt x="37" y="175"/>
                  </a:cubicBezTo>
                  <a:cubicBezTo>
                    <a:pt x="41" y="188"/>
                    <a:pt x="47" y="199"/>
                    <a:pt x="54" y="210"/>
                  </a:cubicBezTo>
                  <a:cubicBezTo>
                    <a:pt x="62" y="220"/>
                    <a:pt x="71" y="228"/>
                    <a:pt x="82" y="234"/>
                  </a:cubicBezTo>
                  <a:cubicBezTo>
                    <a:pt x="93" y="241"/>
                    <a:pt x="106" y="244"/>
                    <a:pt x="121" y="244"/>
                  </a:cubicBezTo>
                  <a:cubicBezTo>
                    <a:pt x="131" y="244"/>
                    <a:pt x="140" y="242"/>
                    <a:pt x="149" y="238"/>
                  </a:cubicBezTo>
                  <a:cubicBezTo>
                    <a:pt x="157" y="235"/>
                    <a:pt x="165" y="230"/>
                    <a:pt x="171" y="223"/>
                  </a:cubicBezTo>
                  <a:cubicBezTo>
                    <a:pt x="178" y="217"/>
                    <a:pt x="183" y="209"/>
                    <a:pt x="188" y="200"/>
                  </a:cubicBezTo>
                  <a:cubicBezTo>
                    <a:pt x="192" y="191"/>
                    <a:pt x="195" y="182"/>
                    <a:pt x="196" y="171"/>
                  </a:cubicBezTo>
                  <a:cubicBezTo>
                    <a:pt x="227" y="171"/>
                    <a:pt x="227" y="171"/>
                    <a:pt x="227" y="171"/>
                  </a:cubicBezTo>
                  <a:cubicBezTo>
                    <a:pt x="222" y="202"/>
                    <a:pt x="211" y="226"/>
                    <a:pt x="192" y="244"/>
                  </a:cubicBezTo>
                  <a:cubicBezTo>
                    <a:pt x="174" y="261"/>
                    <a:pt x="150" y="270"/>
                    <a:pt x="121" y="270"/>
                  </a:cubicBezTo>
                  <a:cubicBezTo>
                    <a:pt x="102" y="270"/>
                    <a:pt x="85" y="266"/>
                    <a:pt x="70" y="259"/>
                  </a:cubicBezTo>
                  <a:cubicBezTo>
                    <a:pt x="55" y="252"/>
                    <a:pt x="42" y="242"/>
                    <a:pt x="32" y="230"/>
                  </a:cubicBezTo>
                  <a:cubicBezTo>
                    <a:pt x="21" y="218"/>
                    <a:pt x="14" y="203"/>
                    <a:pt x="8" y="187"/>
                  </a:cubicBezTo>
                  <a:cubicBezTo>
                    <a:pt x="3" y="171"/>
                    <a:pt x="0" y="153"/>
                    <a:pt x="0" y="135"/>
                  </a:cubicBezTo>
                  <a:cubicBezTo>
                    <a:pt x="0" y="117"/>
                    <a:pt x="3" y="99"/>
                    <a:pt x="8" y="83"/>
                  </a:cubicBezTo>
                  <a:cubicBezTo>
                    <a:pt x="14" y="66"/>
                    <a:pt x="21" y="52"/>
                    <a:pt x="32" y="40"/>
                  </a:cubicBezTo>
                  <a:cubicBezTo>
                    <a:pt x="42" y="28"/>
                    <a:pt x="55" y="18"/>
                    <a:pt x="70" y="11"/>
                  </a:cubicBezTo>
                  <a:cubicBezTo>
                    <a:pt x="85" y="3"/>
                    <a:pt x="102" y="0"/>
                    <a:pt x="121" y="0"/>
                  </a:cubicBezTo>
                  <a:cubicBezTo>
                    <a:pt x="149" y="0"/>
                    <a:pt x="172" y="7"/>
                    <a:pt x="191" y="21"/>
                  </a:cubicBezTo>
                  <a:cubicBezTo>
                    <a:pt x="210" y="36"/>
                    <a:pt x="221" y="58"/>
                    <a:pt x="225" y="87"/>
                  </a:cubicBezTo>
                  <a:lnTo>
                    <a:pt x="194" y="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B04B3C5D-DD70-4378-97A9-A50FE472619F}"/>
                </a:ext>
              </a:extLst>
            </p:cNvPr>
            <p:cNvSpPr>
              <a:spLocks noEditPoints="1"/>
            </p:cNvSpPr>
            <p:nvPr/>
          </p:nvSpPr>
          <p:spPr bwMode="auto">
            <a:xfrm>
              <a:off x="4106863" y="681038"/>
              <a:ext cx="28575" cy="320675"/>
            </a:xfrm>
            <a:custGeom>
              <a:avLst/>
              <a:gdLst>
                <a:gd name="T0" fmla="*/ 0 w 18"/>
                <a:gd name="T1" fmla="*/ 0 h 202"/>
                <a:gd name="T2" fmla="*/ 18 w 18"/>
                <a:gd name="T3" fmla="*/ 0 h 202"/>
                <a:gd name="T4" fmla="*/ 18 w 18"/>
                <a:gd name="T5" fmla="*/ 29 h 202"/>
                <a:gd name="T6" fmla="*/ 0 w 18"/>
                <a:gd name="T7" fmla="*/ 29 h 202"/>
                <a:gd name="T8" fmla="*/ 0 w 18"/>
                <a:gd name="T9" fmla="*/ 0 h 202"/>
                <a:gd name="T10" fmla="*/ 0 w 18"/>
                <a:gd name="T11" fmla="*/ 56 h 202"/>
                <a:gd name="T12" fmla="*/ 18 w 18"/>
                <a:gd name="T13" fmla="*/ 56 h 202"/>
                <a:gd name="T14" fmla="*/ 18 w 18"/>
                <a:gd name="T15" fmla="*/ 202 h 202"/>
                <a:gd name="T16" fmla="*/ 0 w 18"/>
                <a:gd name="T17" fmla="*/ 202 h 202"/>
                <a:gd name="T18" fmla="*/ 0 w 18"/>
                <a:gd name="T19" fmla="*/ 5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2">
                  <a:moveTo>
                    <a:pt x="0" y="0"/>
                  </a:moveTo>
                  <a:lnTo>
                    <a:pt x="18" y="0"/>
                  </a:lnTo>
                  <a:lnTo>
                    <a:pt x="18" y="29"/>
                  </a:lnTo>
                  <a:lnTo>
                    <a:pt x="0" y="29"/>
                  </a:lnTo>
                  <a:lnTo>
                    <a:pt x="0" y="0"/>
                  </a:lnTo>
                  <a:close/>
                  <a:moveTo>
                    <a:pt x="0" y="56"/>
                  </a:moveTo>
                  <a:lnTo>
                    <a:pt x="18" y="56"/>
                  </a:lnTo>
                  <a:lnTo>
                    <a:pt x="18" y="202"/>
                  </a:lnTo>
                  <a:lnTo>
                    <a:pt x="0" y="202"/>
                  </a:lnTo>
                  <a:lnTo>
                    <a:pt x="0" y="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
              <a:extLst>
                <a:ext uri="{FF2B5EF4-FFF2-40B4-BE49-F238E27FC236}">
                  <a16:creationId xmlns:a16="http://schemas.microsoft.com/office/drawing/2014/main" id="{C921A6B5-ADF1-49E4-B648-48E234A5818F}"/>
                </a:ext>
              </a:extLst>
            </p:cNvPr>
            <p:cNvSpPr>
              <a:spLocks/>
            </p:cNvSpPr>
            <p:nvPr/>
          </p:nvSpPr>
          <p:spPr bwMode="auto">
            <a:xfrm>
              <a:off x="3873500" y="769938"/>
              <a:ext cx="206375" cy="231775"/>
            </a:xfrm>
            <a:custGeom>
              <a:avLst/>
              <a:gdLst>
                <a:gd name="T0" fmla="*/ 0 w 130"/>
                <a:gd name="T1" fmla="*/ 0 h 146"/>
                <a:gd name="T2" fmla="*/ 20 w 130"/>
                <a:gd name="T3" fmla="*/ 0 h 146"/>
                <a:gd name="T4" fmla="*/ 66 w 130"/>
                <a:gd name="T5" fmla="*/ 128 h 146"/>
                <a:gd name="T6" fmla="*/ 66 w 130"/>
                <a:gd name="T7" fmla="*/ 128 h 146"/>
                <a:gd name="T8" fmla="*/ 111 w 130"/>
                <a:gd name="T9" fmla="*/ 0 h 146"/>
                <a:gd name="T10" fmla="*/ 130 w 130"/>
                <a:gd name="T11" fmla="*/ 0 h 146"/>
                <a:gd name="T12" fmla="*/ 75 w 130"/>
                <a:gd name="T13" fmla="*/ 146 h 146"/>
                <a:gd name="T14" fmla="*/ 56 w 130"/>
                <a:gd name="T15" fmla="*/ 146 h 146"/>
                <a:gd name="T16" fmla="*/ 0 w 130"/>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46">
                  <a:moveTo>
                    <a:pt x="0" y="0"/>
                  </a:moveTo>
                  <a:lnTo>
                    <a:pt x="20" y="0"/>
                  </a:lnTo>
                  <a:lnTo>
                    <a:pt x="66" y="128"/>
                  </a:lnTo>
                  <a:lnTo>
                    <a:pt x="66" y="128"/>
                  </a:lnTo>
                  <a:lnTo>
                    <a:pt x="111" y="0"/>
                  </a:lnTo>
                  <a:lnTo>
                    <a:pt x="130" y="0"/>
                  </a:lnTo>
                  <a:lnTo>
                    <a:pt x="75" y="146"/>
                  </a:lnTo>
                  <a:lnTo>
                    <a:pt x="56" y="14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
              <a:extLst>
                <a:ext uri="{FF2B5EF4-FFF2-40B4-BE49-F238E27FC236}">
                  <a16:creationId xmlns:a16="http://schemas.microsoft.com/office/drawing/2014/main" id="{449422D6-5FF5-47EE-B8B6-425D15D2F039}"/>
                </a:ext>
              </a:extLst>
            </p:cNvPr>
            <p:cNvSpPr>
              <a:spLocks/>
            </p:cNvSpPr>
            <p:nvPr/>
          </p:nvSpPr>
          <p:spPr bwMode="auto">
            <a:xfrm>
              <a:off x="3736975" y="766763"/>
              <a:ext cx="114300" cy="234950"/>
            </a:xfrm>
            <a:custGeom>
              <a:avLst/>
              <a:gdLst>
                <a:gd name="T0" fmla="*/ 0 w 126"/>
                <a:gd name="T1" fmla="*/ 4 h 260"/>
                <a:gd name="T2" fmla="*/ 28 w 126"/>
                <a:gd name="T3" fmla="*/ 4 h 260"/>
                <a:gd name="T4" fmla="*/ 28 w 126"/>
                <a:gd name="T5" fmla="*/ 64 h 260"/>
                <a:gd name="T6" fmla="*/ 29 w 126"/>
                <a:gd name="T7" fmla="*/ 64 h 260"/>
                <a:gd name="T8" fmla="*/ 66 w 126"/>
                <a:gd name="T9" fmla="*/ 16 h 260"/>
                <a:gd name="T10" fmla="*/ 126 w 126"/>
                <a:gd name="T11" fmla="*/ 1 h 260"/>
                <a:gd name="T12" fmla="*/ 126 w 126"/>
                <a:gd name="T13" fmla="*/ 32 h 260"/>
                <a:gd name="T14" fmla="*/ 87 w 126"/>
                <a:gd name="T15" fmla="*/ 38 h 260"/>
                <a:gd name="T16" fmla="*/ 57 w 126"/>
                <a:gd name="T17" fmla="*/ 57 h 260"/>
                <a:gd name="T18" fmla="*/ 38 w 126"/>
                <a:gd name="T19" fmla="*/ 86 h 260"/>
                <a:gd name="T20" fmla="*/ 31 w 126"/>
                <a:gd name="T21" fmla="*/ 123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8" y="4"/>
                    <a:pt x="28" y="4"/>
                    <a:pt x="28" y="4"/>
                  </a:cubicBezTo>
                  <a:cubicBezTo>
                    <a:pt x="28" y="64"/>
                    <a:pt x="28" y="64"/>
                    <a:pt x="28" y="64"/>
                  </a:cubicBezTo>
                  <a:cubicBezTo>
                    <a:pt x="29" y="64"/>
                    <a:pt x="29" y="64"/>
                    <a:pt x="29" y="64"/>
                  </a:cubicBezTo>
                  <a:cubicBezTo>
                    <a:pt x="37" y="43"/>
                    <a:pt x="50" y="27"/>
                    <a:pt x="66" y="16"/>
                  </a:cubicBezTo>
                  <a:cubicBezTo>
                    <a:pt x="83" y="5"/>
                    <a:pt x="103" y="0"/>
                    <a:pt x="126" y="1"/>
                  </a:cubicBezTo>
                  <a:cubicBezTo>
                    <a:pt x="126" y="32"/>
                    <a:pt x="126" y="32"/>
                    <a:pt x="126" y="32"/>
                  </a:cubicBezTo>
                  <a:cubicBezTo>
                    <a:pt x="112" y="31"/>
                    <a:pt x="99" y="33"/>
                    <a:pt x="87" y="38"/>
                  </a:cubicBezTo>
                  <a:cubicBezTo>
                    <a:pt x="76" y="42"/>
                    <a:pt x="66" y="48"/>
                    <a:pt x="57" y="57"/>
                  </a:cubicBezTo>
                  <a:cubicBezTo>
                    <a:pt x="49" y="65"/>
                    <a:pt x="42" y="75"/>
                    <a:pt x="38" y="86"/>
                  </a:cubicBezTo>
                  <a:cubicBezTo>
                    <a:pt x="33" y="98"/>
                    <a:pt x="31" y="110"/>
                    <a:pt x="31" y="123"/>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
              <a:extLst>
                <a:ext uri="{FF2B5EF4-FFF2-40B4-BE49-F238E27FC236}">
                  <a16:creationId xmlns:a16="http://schemas.microsoft.com/office/drawing/2014/main" id="{582A1491-9E25-43DC-BC94-7321E949AC5A}"/>
                </a:ext>
              </a:extLst>
            </p:cNvPr>
            <p:cNvSpPr>
              <a:spLocks noEditPoints="1"/>
            </p:cNvSpPr>
            <p:nvPr/>
          </p:nvSpPr>
          <p:spPr bwMode="auto">
            <a:xfrm>
              <a:off x="3492500" y="763588"/>
              <a:ext cx="206375" cy="244475"/>
            </a:xfrm>
            <a:custGeom>
              <a:avLst/>
              <a:gdLst>
                <a:gd name="T0" fmla="*/ 31 w 228"/>
                <a:gd name="T1" fmla="*/ 143 h 270"/>
                <a:gd name="T2" fmla="*/ 36 w 228"/>
                <a:gd name="T3" fmla="*/ 178 h 270"/>
                <a:gd name="T4" fmla="*/ 51 w 228"/>
                <a:gd name="T5" fmla="*/ 211 h 270"/>
                <a:gd name="T6" fmla="*/ 77 w 228"/>
                <a:gd name="T7" fmla="*/ 234 h 270"/>
                <a:gd name="T8" fmla="*/ 115 w 228"/>
                <a:gd name="T9" fmla="*/ 244 h 270"/>
                <a:gd name="T10" fmla="*/ 169 w 228"/>
                <a:gd name="T11" fmla="*/ 226 h 270"/>
                <a:gd name="T12" fmla="*/ 195 w 228"/>
                <a:gd name="T13" fmla="*/ 178 h 270"/>
                <a:gd name="T14" fmla="*/ 227 w 228"/>
                <a:gd name="T15" fmla="*/ 178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5 h 270"/>
                <a:gd name="T30" fmla="*/ 27 w 228"/>
                <a:gd name="T31" fmla="*/ 42 h 270"/>
                <a:gd name="T32" fmla="*/ 63 w 228"/>
                <a:gd name="T33" fmla="*/ 11 h 270"/>
                <a:gd name="T34" fmla="*/ 115 w 228"/>
                <a:gd name="T35" fmla="*/ 0 h 270"/>
                <a:gd name="T36" fmla="*/ 168 w 228"/>
                <a:gd name="T37" fmla="*/ 12 h 270"/>
                <a:gd name="T38" fmla="*/ 203 w 228"/>
                <a:gd name="T39" fmla="*/ 44 h 270"/>
                <a:gd name="T40" fmla="*/ 223 w 228"/>
                <a:gd name="T41" fmla="*/ 91 h 270"/>
                <a:gd name="T42" fmla="*/ 228 w 228"/>
                <a:gd name="T43" fmla="*/ 143 h 270"/>
                <a:gd name="T44" fmla="*/ 31 w 228"/>
                <a:gd name="T45" fmla="*/ 143 h 270"/>
                <a:gd name="T46" fmla="*/ 196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6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3"/>
                  </a:moveTo>
                  <a:cubicBezTo>
                    <a:pt x="31" y="155"/>
                    <a:pt x="33" y="167"/>
                    <a:pt x="36" y="178"/>
                  </a:cubicBezTo>
                  <a:cubicBezTo>
                    <a:pt x="39" y="190"/>
                    <a:pt x="44" y="201"/>
                    <a:pt x="51" y="211"/>
                  </a:cubicBezTo>
                  <a:cubicBezTo>
                    <a:pt x="57" y="220"/>
                    <a:pt x="66" y="228"/>
                    <a:pt x="77" y="234"/>
                  </a:cubicBezTo>
                  <a:cubicBezTo>
                    <a:pt x="88" y="241"/>
                    <a:pt x="100" y="244"/>
                    <a:pt x="115" y="244"/>
                  </a:cubicBezTo>
                  <a:cubicBezTo>
                    <a:pt x="138" y="244"/>
                    <a:pt x="156" y="238"/>
                    <a:pt x="169" y="226"/>
                  </a:cubicBezTo>
                  <a:cubicBezTo>
                    <a:pt x="182" y="214"/>
                    <a:pt x="190" y="198"/>
                    <a:pt x="195" y="178"/>
                  </a:cubicBezTo>
                  <a:cubicBezTo>
                    <a:pt x="227" y="178"/>
                    <a:pt x="227" y="178"/>
                    <a:pt x="227" y="178"/>
                  </a:cubicBezTo>
                  <a:cubicBezTo>
                    <a:pt x="220" y="208"/>
                    <a:pt x="208" y="230"/>
                    <a:pt x="190" y="246"/>
                  </a:cubicBezTo>
                  <a:cubicBezTo>
                    <a:pt x="173" y="262"/>
                    <a:pt x="148" y="270"/>
                    <a:pt x="115" y="270"/>
                  </a:cubicBezTo>
                  <a:cubicBezTo>
                    <a:pt x="95" y="270"/>
                    <a:pt x="77" y="266"/>
                    <a:pt x="63" y="259"/>
                  </a:cubicBezTo>
                  <a:cubicBezTo>
                    <a:pt x="48" y="252"/>
                    <a:pt x="36" y="242"/>
                    <a:pt x="27" y="230"/>
                  </a:cubicBezTo>
                  <a:cubicBezTo>
                    <a:pt x="18" y="217"/>
                    <a:pt x="11" y="203"/>
                    <a:pt x="7" y="187"/>
                  </a:cubicBezTo>
                  <a:cubicBezTo>
                    <a:pt x="2" y="170"/>
                    <a:pt x="0" y="153"/>
                    <a:pt x="0" y="135"/>
                  </a:cubicBezTo>
                  <a:cubicBezTo>
                    <a:pt x="0" y="118"/>
                    <a:pt x="2" y="102"/>
                    <a:pt x="7" y="85"/>
                  </a:cubicBezTo>
                  <a:cubicBezTo>
                    <a:pt x="11" y="69"/>
                    <a:pt x="18" y="55"/>
                    <a:pt x="27" y="42"/>
                  </a:cubicBezTo>
                  <a:cubicBezTo>
                    <a:pt x="36" y="29"/>
                    <a:pt x="48" y="19"/>
                    <a:pt x="63" y="11"/>
                  </a:cubicBezTo>
                  <a:cubicBezTo>
                    <a:pt x="77" y="4"/>
                    <a:pt x="95" y="0"/>
                    <a:pt x="115" y="0"/>
                  </a:cubicBezTo>
                  <a:cubicBezTo>
                    <a:pt x="136" y="0"/>
                    <a:pt x="153" y="4"/>
                    <a:pt x="168" y="12"/>
                  </a:cubicBezTo>
                  <a:cubicBezTo>
                    <a:pt x="182" y="20"/>
                    <a:pt x="194" y="31"/>
                    <a:pt x="203" y="44"/>
                  </a:cubicBezTo>
                  <a:cubicBezTo>
                    <a:pt x="212" y="58"/>
                    <a:pt x="219" y="73"/>
                    <a:pt x="223" y="91"/>
                  </a:cubicBezTo>
                  <a:cubicBezTo>
                    <a:pt x="227" y="108"/>
                    <a:pt x="228" y="125"/>
                    <a:pt x="228" y="143"/>
                  </a:cubicBezTo>
                  <a:lnTo>
                    <a:pt x="31" y="143"/>
                  </a:lnTo>
                  <a:close/>
                  <a:moveTo>
                    <a:pt x="196" y="117"/>
                  </a:moveTo>
                  <a:cubicBezTo>
                    <a:pt x="196" y="105"/>
                    <a:pt x="194" y="94"/>
                    <a:pt x="190" y="83"/>
                  </a:cubicBezTo>
                  <a:cubicBezTo>
                    <a:pt x="186" y="72"/>
                    <a:pt x="181" y="62"/>
                    <a:pt x="174" y="54"/>
                  </a:cubicBezTo>
                  <a:cubicBezTo>
                    <a:pt x="167" y="45"/>
                    <a:pt x="159" y="39"/>
                    <a:pt x="149" y="34"/>
                  </a:cubicBezTo>
                  <a:cubicBezTo>
                    <a:pt x="139" y="28"/>
                    <a:pt x="128" y="26"/>
                    <a:pt x="115" y="26"/>
                  </a:cubicBezTo>
                  <a:cubicBezTo>
                    <a:pt x="102" y="26"/>
                    <a:pt x="91" y="28"/>
                    <a:pt x="81" y="34"/>
                  </a:cubicBezTo>
                  <a:cubicBezTo>
                    <a:pt x="71" y="39"/>
                    <a:pt x="63" y="45"/>
                    <a:pt x="56" y="54"/>
                  </a:cubicBezTo>
                  <a:cubicBezTo>
                    <a:pt x="49" y="62"/>
                    <a:pt x="43" y="72"/>
                    <a:pt x="39" y="83"/>
                  </a:cubicBezTo>
                  <a:cubicBezTo>
                    <a:pt x="35" y="94"/>
                    <a:pt x="32" y="105"/>
                    <a:pt x="31" y="117"/>
                  </a:cubicBezTo>
                  <a:lnTo>
                    <a:pt x="196"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
              <a:extLst>
                <a:ext uri="{FF2B5EF4-FFF2-40B4-BE49-F238E27FC236}">
                  <a16:creationId xmlns:a16="http://schemas.microsoft.com/office/drawing/2014/main" id="{AE82D96C-D1AC-4C10-956F-DDDE91A2F1F9}"/>
                </a:ext>
              </a:extLst>
            </p:cNvPr>
            <p:cNvSpPr>
              <a:spLocks/>
            </p:cNvSpPr>
            <p:nvPr/>
          </p:nvSpPr>
          <p:spPr bwMode="auto">
            <a:xfrm>
              <a:off x="4640263" y="763588"/>
              <a:ext cx="187325" cy="244475"/>
            </a:xfrm>
            <a:custGeom>
              <a:avLst/>
              <a:gdLst>
                <a:gd name="T0" fmla="*/ 167 w 207"/>
                <a:gd name="T1" fmla="*/ 82 h 270"/>
                <a:gd name="T2" fmla="*/ 161 w 207"/>
                <a:gd name="T3" fmla="*/ 57 h 270"/>
                <a:gd name="T4" fmla="*/ 147 w 207"/>
                <a:gd name="T5" fmla="*/ 39 h 270"/>
                <a:gd name="T6" fmla="*/ 126 w 207"/>
                <a:gd name="T7" fmla="*/ 29 h 270"/>
                <a:gd name="T8" fmla="*/ 101 w 207"/>
                <a:gd name="T9" fmla="*/ 26 h 270"/>
                <a:gd name="T10" fmla="*/ 79 w 207"/>
                <a:gd name="T11" fmla="*/ 28 h 270"/>
                <a:gd name="T12" fmla="*/ 60 w 207"/>
                <a:gd name="T13" fmla="*/ 36 h 270"/>
                <a:gd name="T14" fmla="*/ 46 w 207"/>
                <a:gd name="T15" fmla="*/ 49 h 270"/>
                <a:gd name="T16" fmla="*/ 40 w 207"/>
                <a:gd name="T17" fmla="*/ 70 h 270"/>
                <a:gd name="T18" fmla="*/ 45 w 207"/>
                <a:gd name="T19" fmla="*/ 88 h 270"/>
                <a:gd name="T20" fmla="*/ 58 w 207"/>
                <a:gd name="T21" fmla="*/ 100 h 270"/>
                <a:gd name="T22" fmla="*/ 76 w 207"/>
                <a:gd name="T23" fmla="*/ 108 h 270"/>
                <a:gd name="T24" fmla="*/ 93 w 207"/>
                <a:gd name="T25" fmla="*/ 113 h 270"/>
                <a:gd name="T26" fmla="*/ 135 w 207"/>
                <a:gd name="T27" fmla="*/ 122 h 270"/>
                <a:gd name="T28" fmla="*/ 161 w 207"/>
                <a:gd name="T29" fmla="*/ 130 h 270"/>
                <a:gd name="T30" fmla="*/ 184 w 207"/>
                <a:gd name="T31" fmla="*/ 143 h 270"/>
                <a:gd name="T32" fmla="*/ 201 w 207"/>
                <a:gd name="T33" fmla="*/ 164 h 270"/>
                <a:gd name="T34" fmla="*/ 207 w 207"/>
                <a:gd name="T35" fmla="*/ 193 h 270"/>
                <a:gd name="T36" fmla="*/ 198 w 207"/>
                <a:gd name="T37" fmla="*/ 229 h 270"/>
                <a:gd name="T38" fmla="*/ 174 w 207"/>
                <a:gd name="T39" fmla="*/ 252 h 270"/>
                <a:gd name="T40" fmla="*/ 141 w 207"/>
                <a:gd name="T41" fmla="*/ 266 h 270"/>
                <a:gd name="T42" fmla="*/ 105 w 207"/>
                <a:gd name="T43" fmla="*/ 270 h 270"/>
                <a:gd name="T44" fmla="*/ 32 w 207"/>
                <a:gd name="T45" fmla="*/ 249 h 270"/>
                <a:gd name="T46" fmla="*/ 0 w 207"/>
                <a:gd name="T47" fmla="*/ 180 h 270"/>
                <a:gd name="T48" fmla="*/ 31 w 207"/>
                <a:gd name="T49" fmla="*/ 180 h 270"/>
                <a:gd name="T50" fmla="*/ 54 w 207"/>
                <a:gd name="T51" fmla="*/ 228 h 270"/>
                <a:gd name="T52" fmla="*/ 106 w 207"/>
                <a:gd name="T53" fmla="*/ 244 h 270"/>
                <a:gd name="T54" fmla="*/ 130 w 207"/>
                <a:gd name="T55" fmla="*/ 241 h 270"/>
                <a:gd name="T56" fmla="*/ 153 w 207"/>
                <a:gd name="T57" fmla="*/ 233 h 270"/>
                <a:gd name="T58" fmla="*/ 170 w 207"/>
                <a:gd name="T59" fmla="*/ 218 h 270"/>
                <a:gd name="T60" fmla="*/ 176 w 207"/>
                <a:gd name="T61" fmla="*/ 195 h 270"/>
                <a:gd name="T62" fmla="*/ 172 w 207"/>
                <a:gd name="T63" fmla="*/ 176 h 270"/>
                <a:gd name="T64" fmla="*/ 159 w 207"/>
                <a:gd name="T65" fmla="*/ 163 h 270"/>
                <a:gd name="T66" fmla="*/ 141 w 207"/>
                <a:gd name="T67" fmla="*/ 155 h 270"/>
                <a:gd name="T68" fmla="*/ 120 w 207"/>
                <a:gd name="T69" fmla="*/ 149 h 270"/>
                <a:gd name="T70" fmla="*/ 80 w 207"/>
                <a:gd name="T71" fmla="*/ 140 h 270"/>
                <a:gd name="T72" fmla="*/ 52 w 207"/>
                <a:gd name="T73" fmla="*/ 131 h 270"/>
                <a:gd name="T74" fmla="*/ 29 w 207"/>
                <a:gd name="T75" fmla="*/ 118 h 270"/>
                <a:gd name="T76" fmla="*/ 14 w 207"/>
                <a:gd name="T77" fmla="*/ 99 h 270"/>
                <a:gd name="T78" fmla="*/ 9 w 207"/>
                <a:gd name="T79" fmla="*/ 71 h 270"/>
                <a:gd name="T80" fmla="*/ 18 w 207"/>
                <a:gd name="T81" fmla="*/ 38 h 270"/>
                <a:gd name="T82" fmla="*/ 40 w 207"/>
                <a:gd name="T83" fmla="*/ 16 h 270"/>
                <a:gd name="T84" fmla="*/ 71 w 207"/>
                <a:gd name="T85" fmla="*/ 4 h 270"/>
                <a:gd name="T86" fmla="*/ 105 w 207"/>
                <a:gd name="T87" fmla="*/ 0 h 270"/>
                <a:gd name="T88" fmla="*/ 141 w 207"/>
                <a:gd name="T89" fmla="*/ 5 h 270"/>
                <a:gd name="T90" fmla="*/ 170 w 207"/>
                <a:gd name="T91" fmla="*/ 20 h 270"/>
                <a:gd name="T92" fmla="*/ 190 w 207"/>
                <a:gd name="T93" fmla="*/ 46 h 270"/>
                <a:gd name="T94" fmla="*/ 199 w 207"/>
                <a:gd name="T95" fmla="*/ 82 h 270"/>
                <a:gd name="T96" fmla="*/ 167 w 207"/>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7" h="270">
                  <a:moveTo>
                    <a:pt x="167" y="82"/>
                  </a:moveTo>
                  <a:cubicBezTo>
                    <a:pt x="167" y="72"/>
                    <a:pt x="165" y="64"/>
                    <a:pt x="161" y="57"/>
                  </a:cubicBezTo>
                  <a:cubicBezTo>
                    <a:pt x="158" y="50"/>
                    <a:pt x="153" y="44"/>
                    <a:pt x="147" y="39"/>
                  </a:cubicBezTo>
                  <a:cubicBezTo>
                    <a:pt x="141" y="35"/>
                    <a:pt x="134" y="31"/>
                    <a:pt x="126" y="29"/>
                  </a:cubicBezTo>
                  <a:cubicBezTo>
                    <a:pt x="118" y="27"/>
                    <a:pt x="109" y="26"/>
                    <a:pt x="101" y="26"/>
                  </a:cubicBezTo>
                  <a:cubicBezTo>
                    <a:pt x="94" y="26"/>
                    <a:pt x="87" y="27"/>
                    <a:pt x="79" y="28"/>
                  </a:cubicBezTo>
                  <a:cubicBezTo>
                    <a:pt x="72" y="30"/>
                    <a:pt x="66" y="32"/>
                    <a:pt x="60" y="36"/>
                  </a:cubicBezTo>
                  <a:cubicBezTo>
                    <a:pt x="54" y="39"/>
                    <a:pt x="49" y="44"/>
                    <a:pt x="46" y="49"/>
                  </a:cubicBezTo>
                  <a:cubicBezTo>
                    <a:pt x="42" y="55"/>
                    <a:pt x="40" y="62"/>
                    <a:pt x="40" y="70"/>
                  </a:cubicBezTo>
                  <a:cubicBezTo>
                    <a:pt x="40" y="77"/>
                    <a:pt x="42" y="83"/>
                    <a:pt x="45" y="88"/>
                  </a:cubicBezTo>
                  <a:cubicBezTo>
                    <a:pt x="49" y="92"/>
                    <a:pt x="53" y="96"/>
                    <a:pt x="58" y="100"/>
                  </a:cubicBezTo>
                  <a:cubicBezTo>
                    <a:pt x="64" y="103"/>
                    <a:pt x="69" y="106"/>
                    <a:pt x="76" y="108"/>
                  </a:cubicBezTo>
                  <a:cubicBezTo>
                    <a:pt x="82" y="110"/>
                    <a:pt x="88" y="112"/>
                    <a:pt x="93" y="113"/>
                  </a:cubicBezTo>
                  <a:cubicBezTo>
                    <a:pt x="135" y="122"/>
                    <a:pt x="135" y="122"/>
                    <a:pt x="135" y="122"/>
                  </a:cubicBezTo>
                  <a:cubicBezTo>
                    <a:pt x="144" y="124"/>
                    <a:pt x="152" y="126"/>
                    <a:pt x="161" y="130"/>
                  </a:cubicBezTo>
                  <a:cubicBezTo>
                    <a:pt x="170" y="133"/>
                    <a:pt x="178" y="138"/>
                    <a:pt x="184" y="143"/>
                  </a:cubicBezTo>
                  <a:cubicBezTo>
                    <a:pt x="191" y="149"/>
                    <a:pt x="197" y="156"/>
                    <a:pt x="201" y="164"/>
                  </a:cubicBezTo>
                  <a:cubicBezTo>
                    <a:pt x="205" y="172"/>
                    <a:pt x="207" y="182"/>
                    <a:pt x="207" y="193"/>
                  </a:cubicBezTo>
                  <a:cubicBezTo>
                    <a:pt x="207" y="207"/>
                    <a:pt x="204" y="219"/>
                    <a:pt x="198" y="229"/>
                  </a:cubicBezTo>
                  <a:cubicBezTo>
                    <a:pt x="192" y="238"/>
                    <a:pt x="184" y="246"/>
                    <a:pt x="174" y="252"/>
                  </a:cubicBezTo>
                  <a:cubicBezTo>
                    <a:pt x="164" y="259"/>
                    <a:pt x="153" y="263"/>
                    <a:pt x="141" y="266"/>
                  </a:cubicBezTo>
                  <a:cubicBezTo>
                    <a:pt x="129" y="269"/>
                    <a:pt x="117" y="270"/>
                    <a:pt x="105" y="270"/>
                  </a:cubicBezTo>
                  <a:cubicBezTo>
                    <a:pt x="75" y="270"/>
                    <a:pt x="51" y="263"/>
                    <a:pt x="32" y="249"/>
                  </a:cubicBezTo>
                  <a:cubicBezTo>
                    <a:pt x="13" y="234"/>
                    <a:pt x="3" y="211"/>
                    <a:pt x="0" y="180"/>
                  </a:cubicBezTo>
                  <a:cubicBezTo>
                    <a:pt x="31" y="180"/>
                    <a:pt x="31" y="180"/>
                    <a:pt x="31" y="180"/>
                  </a:cubicBezTo>
                  <a:cubicBezTo>
                    <a:pt x="33" y="201"/>
                    <a:pt x="40" y="217"/>
                    <a:pt x="54" y="228"/>
                  </a:cubicBezTo>
                  <a:cubicBezTo>
                    <a:pt x="68" y="238"/>
                    <a:pt x="86" y="244"/>
                    <a:pt x="106" y="244"/>
                  </a:cubicBezTo>
                  <a:cubicBezTo>
                    <a:pt x="114" y="244"/>
                    <a:pt x="121" y="243"/>
                    <a:pt x="130" y="241"/>
                  </a:cubicBezTo>
                  <a:cubicBezTo>
                    <a:pt x="138" y="240"/>
                    <a:pt x="146" y="237"/>
                    <a:pt x="153" y="233"/>
                  </a:cubicBezTo>
                  <a:cubicBezTo>
                    <a:pt x="159" y="229"/>
                    <a:pt x="165" y="224"/>
                    <a:pt x="170" y="218"/>
                  </a:cubicBezTo>
                  <a:cubicBezTo>
                    <a:pt x="174" y="212"/>
                    <a:pt x="176" y="204"/>
                    <a:pt x="176" y="195"/>
                  </a:cubicBezTo>
                  <a:cubicBezTo>
                    <a:pt x="176" y="188"/>
                    <a:pt x="175" y="182"/>
                    <a:pt x="172" y="176"/>
                  </a:cubicBezTo>
                  <a:cubicBezTo>
                    <a:pt x="168" y="171"/>
                    <a:pt x="164" y="167"/>
                    <a:pt x="159" y="163"/>
                  </a:cubicBezTo>
                  <a:cubicBezTo>
                    <a:pt x="154" y="160"/>
                    <a:pt x="148" y="157"/>
                    <a:pt x="141" y="155"/>
                  </a:cubicBezTo>
                  <a:cubicBezTo>
                    <a:pt x="134" y="152"/>
                    <a:pt x="127" y="150"/>
                    <a:pt x="120" y="149"/>
                  </a:cubicBezTo>
                  <a:cubicBezTo>
                    <a:pt x="80" y="140"/>
                    <a:pt x="80" y="140"/>
                    <a:pt x="80" y="140"/>
                  </a:cubicBezTo>
                  <a:cubicBezTo>
                    <a:pt x="70" y="137"/>
                    <a:pt x="61" y="134"/>
                    <a:pt x="52" y="131"/>
                  </a:cubicBezTo>
                  <a:cubicBezTo>
                    <a:pt x="43" y="127"/>
                    <a:pt x="36" y="123"/>
                    <a:pt x="29" y="118"/>
                  </a:cubicBezTo>
                  <a:cubicBezTo>
                    <a:pt x="23" y="113"/>
                    <a:pt x="18" y="106"/>
                    <a:pt x="14" y="99"/>
                  </a:cubicBezTo>
                  <a:cubicBezTo>
                    <a:pt x="11" y="92"/>
                    <a:pt x="9" y="82"/>
                    <a:pt x="9" y="71"/>
                  </a:cubicBezTo>
                  <a:cubicBezTo>
                    <a:pt x="9" y="59"/>
                    <a:pt x="12" y="48"/>
                    <a:pt x="18" y="38"/>
                  </a:cubicBezTo>
                  <a:cubicBezTo>
                    <a:pt x="23" y="29"/>
                    <a:pt x="31" y="22"/>
                    <a:pt x="40" y="16"/>
                  </a:cubicBezTo>
                  <a:cubicBezTo>
                    <a:pt x="49" y="10"/>
                    <a:pt x="60" y="6"/>
                    <a:pt x="71" y="4"/>
                  </a:cubicBezTo>
                  <a:cubicBezTo>
                    <a:pt x="82" y="1"/>
                    <a:pt x="94" y="0"/>
                    <a:pt x="105" y="0"/>
                  </a:cubicBezTo>
                  <a:cubicBezTo>
                    <a:pt x="118" y="0"/>
                    <a:pt x="130" y="1"/>
                    <a:pt x="141" y="5"/>
                  </a:cubicBezTo>
                  <a:cubicBezTo>
                    <a:pt x="152" y="8"/>
                    <a:pt x="162" y="13"/>
                    <a:pt x="170" y="20"/>
                  </a:cubicBezTo>
                  <a:cubicBezTo>
                    <a:pt x="179" y="27"/>
                    <a:pt x="185" y="36"/>
                    <a:pt x="190" y="46"/>
                  </a:cubicBezTo>
                  <a:cubicBezTo>
                    <a:pt x="195" y="56"/>
                    <a:pt x="198" y="68"/>
                    <a:pt x="199" y="82"/>
                  </a:cubicBezTo>
                  <a:lnTo>
                    <a:pt x="167"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3ED181B3-50E9-4CCF-B840-A8534FE3EA77}"/>
                </a:ext>
              </a:extLst>
            </p:cNvPr>
            <p:cNvSpPr>
              <a:spLocks noEditPoints="1"/>
            </p:cNvSpPr>
            <p:nvPr/>
          </p:nvSpPr>
          <p:spPr bwMode="auto">
            <a:xfrm>
              <a:off x="5227638" y="244476"/>
              <a:ext cx="314325" cy="32861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8 h 364"/>
                <a:gd name="T12" fmla="*/ 97 w 349"/>
                <a:gd name="T13" fmla="*/ 138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6 h 364"/>
                <a:gd name="T28" fmla="*/ 82 w 349"/>
                <a:gd name="T29" fmla="*/ 249 h 364"/>
                <a:gd name="T30" fmla="*/ 109 w 349"/>
                <a:gd name="T31" fmla="*/ 212 h 364"/>
                <a:gd name="T32" fmla="*/ 267 w 349"/>
                <a:gd name="T33" fmla="*/ 212 h 364"/>
                <a:gd name="T34" fmla="*/ 267 w 349"/>
                <a:gd name="T35" fmla="*/ 286 h 364"/>
                <a:gd name="T36" fmla="*/ 109 w 349"/>
                <a:gd name="T37" fmla="*/ 28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8"/>
                    <a:pt x="267" y="138"/>
                    <a:pt x="267" y="138"/>
                  </a:cubicBezTo>
                  <a:cubicBezTo>
                    <a:pt x="97" y="138"/>
                    <a:pt x="97" y="138"/>
                    <a:pt x="97" y="138"/>
                  </a:cubicBezTo>
                  <a:cubicBezTo>
                    <a:pt x="32" y="138"/>
                    <a:pt x="0" y="171"/>
                    <a:pt x="0" y="243"/>
                  </a:cubicBezTo>
                  <a:cubicBezTo>
                    <a:pt x="0" y="260"/>
                    <a:pt x="0" y="260"/>
                    <a:pt x="0" y="260"/>
                  </a:cubicBezTo>
                  <a:cubicBezTo>
                    <a:pt x="0" y="334"/>
                    <a:pt x="33" y="364"/>
                    <a:pt x="100" y="364"/>
                  </a:cubicBezTo>
                  <a:cubicBezTo>
                    <a:pt x="349" y="364"/>
                    <a:pt x="349" y="364"/>
                    <a:pt x="349" y="364"/>
                  </a:cubicBezTo>
                  <a:cubicBezTo>
                    <a:pt x="349" y="125"/>
                    <a:pt x="349" y="125"/>
                    <a:pt x="349" y="125"/>
                  </a:cubicBezTo>
                  <a:cubicBezTo>
                    <a:pt x="349" y="33"/>
                    <a:pt x="319" y="0"/>
                    <a:pt x="230" y="0"/>
                  </a:cubicBezTo>
                  <a:moveTo>
                    <a:pt x="109" y="286"/>
                  </a:moveTo>
                  <a:cubicBezTo>
                    <a:pt x="96" y="286"/>
                    <a:pt x="82" y="280"/>
                    <a:pt x="82" y="249"/>
                  </a:cubicBezTo>
                  <a:cubicBezTo>
                    <a:pt x="82" y="217"/>
                    <a:pt x="96" y="212"/>
                    <a:pt x="109" y="212"/>
                  </a:cubicBezTo>
                  <a:cubicBezTo>
                    <a:pt x="267" y="212"/>
                    <a:pt x="267" y="212"/>
                    <a:pt x="267" y="212"/>
                  </a:cubicBezTo>
                  <a:cubicBezTo>
                    <a:pt x="267" y="286"/>
                    <a:pt x="267" y="286"/>
                    <a:pt x="267" y="286"/>
                  </a:cubicBezTo>
                  <a:lnTo>
                    <a:pt x="109" y="2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4">
              <a:extLst>
                <a:ext uri="{FF2B5EF4-FFF2-40B4-BE49-F238E27FC236}">
                  <a16:creationId xmlns:a16="http://schemas.microsoft.com/office/drawing/2014/main" id="{3D377919-A68F-4059-98DD-56CE12947F1D}"/>
                </a:ext>
              </a:extLst>
            </p:cNvPr>
            <p:cNvSpPr>
              <a:spLocks/>
            </p:cNvSpPr>
            <p:nvPr/>
          </p:nvSpPr>
          <p:spPr bwMode="auto">
            <a:xfrm>
              <a:off x="4930775" y="244476"/>
              <a:ext cx="288925" cy="328613"/>
            </a:xfrm>
            <a:custGeom>
              <a:avLst/>
              <a:gdLst>
                <a:gd name="T0" fmla="*/ 0 w 182"/>
                <a:gd name="T1" fmla="*/ 0 h 207"/>
                <a:gd name="T2" fmla="*/ 0 w 182"/>
                <a:gd name="T3" fmla="*/ 44 h 207"/>
                <a:gd name="T4" fmla="*/ 67 w 182"/>
                <a:gd name="T5" fmla="*/ 44 h 207"/>
                <a:gd name="T6" fmla="*/ 67 w 182"/>
                <a:gd name="T7" fmla="*/ 207 h 207"/>
                <a:gd name="T8" fmla="*/ 115 w 182"/>
                <a:gd name="T9" fmla="*/ 207 h 207"/>
                <a:gd name="T10" fmla="*/ 115 w 182"/>
                <a:gd name="T11" fmla="*/ 44 h 207"/>
                <a:gd name="T12" fmla="*/ 182 w 182"/>
                <a:gd name="T13" fmla="*/ 44 h 207"/>
                <a:gd name="T14" fmla="*/ 182 w 182"/>
                <a:gd name="T15" fmla="*/ 0 h 207"/>
                <a:gd name="T16" fmla="*/ 0 w 182"/>
                <a:gd name="T1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07">
                  <a:moveTo>
                    <a:pt x="0" y="0"/>
                  </a:moveTo>
                  <a:lnTo>
                    <a:pt x="0" y="44"/>
                  </a:lnTo>
                  <a:lnTo>
                    <a:pt x="67" y="44"/>
                  </a:lnTo>
                  <a:lnTo>
                    <a:pt x="67" y="207"/>
                  </a:lnTo>
                  <a:lnTo>
                    <a:pt x="115" y="207"/>
                  </a:lnTo>
                  <a:lnTo>
                    <a:pt x="115" y="44"/>
                  </a:lnTo>
                  <a:lnTo>
                    <a:pt x="182" y="44"/>
                  </a:lnTo>
                  <a:lnTo>
                    <a:pt x="182"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5">
              <a:extLst>
                <a:ext uri="{FF2B5EF4-FFF2-40B4-BE49-F238E27FC236}">
                  <a16:creationId xmlns:a16="http://schemas.microsoft.com/office/drawing/2014/main" id="{2DA85796-4BB6-40A7-98E8-B19010BE6A28}"/>
                </a:ext>
              </a:extLst>
            </p:cNvPr>
            <p:cNvSpPr>
              <a:spLocks noEditPoints="1"/>
            </p:cNvSpPr>
            <p:nvPr/>
          </p:nvSpPr>
          <p:spPr bwMode="auto">
            <a:xfrm>
              <a:off x="4600575" y="244476"/>
              <a:ext cx="314325" cy="328613"/>
            </a:xfrm>
            <a:custGeom>
              <a:avLst/>
              <a:gdLst>
                <a:gd name="T0" fmla="*/ 230 w 349"/>
                <a:gd name="T1" fmla="*/ 0 h 364"/>
                <a:gd name="T2" fmla="*/ 20 w 349"/>
                <a:gd name="T3" fmla="*/ 0 h 364"/>
                <a:gd name="T4" fmla="*/ 20 w 349"/>
                <a:gd name="T5" fmla="*/ 77 h 364"/>
                <a:gd name="T6" fmla="*/ 225 w 349"/>
                <a:gd name="T7" fmla="*/ 77 h 364"/>
                <a:gd name="T8" fmla="*/ 266 w 349"/>
                <a:gd name="T9" fmla="*/ 126 h 364"/>
                <a:gd name="T10" fmla="*/ 266 w 349"/>
                <a:gd name="T11" fmla="*/ 138 h 364"/>
                <a:gd name="T12" fmla="*/ 97 w 349"/>
                <a:gd name="T13" fmla="*/ 138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6 h 364"/>
                <a:gd name="T28" fmla="*/ 82 w 349"/>
                <a:gd name="T29" fmla="*/ 249 h 364"/>
                <a:gd name="T30" fmla="*/ 109 w 349"/>
                <a:gd name="T31" fmla="*/ 212 h 364"/>
                <a:gd name="T32" fmla="*/ 266 w 349"/>
                <a:gd name="T33" fmla="*/ 212 h 364"/>
                <a:gd name="T34" fmla="*/ 266 w 349"/>
                <a:gd name="T35" fmla="*/ 286 h 364"/>
                <a:gd name="T36" fmla="*/ 109 w 349"/>
                <a:gd name="T37" fmla="*/ 28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6" y="91"/>
                    <a:pt x="266" y="126"/>
                  </a:cubicBezTo>
                  <a:cubicBezTo>
                    <a:pt x="266" y="138"/>
                    <a:pt x="266" y="138"/>
                    <a:pt x="266" y="138"/>
                  </a:cubicBezTo>
                  <a:cubicBezTo>
                    <a:pt x="97" y="138"/>
                    <a:pt x="97" y="138"/>
                    <a:pt x="97" y="138"/>
                  </a:cubicBezTo>
                  <a:cubicBezTo>
                    <a:pt x="32" y="138"/>
                    <a:pt x="0" y="171"/>
                    <a:pt x="0" y="243"/>
                  </a:cubicBezTo>
                  <a:cubicBezTo>
                    <a:pt x="0" y="260"/>
                    <a:pt x="0" y="260"/>
                    <a:pt x="0" y="260"/>
                  </a:cubicBezTo>
                  <a:cubicBezTo>
                    <a:pt x="0" y="334"/>
                    <a:pt x="33" y="364"/>
                    <a:pt x="100" y="364"/>
                  </a:cubicBezTo>
                  <a:cubicBezTo>
                    <a:pt x="349" y="364"/>
                    <a:pt x="349" y="364"/>
                    <a:pt x="349" y="364"/>
                  </a:cubicBezTo>
                  <a:cubicBezTo>
                    <a:pt x="349" y="125"/>
                    <a:pt x="349" y="125"/>
                    <a:pt x="349" y="125"/>
                  </a:cubicBezTo>
                  <a:cubicBezTo>
                    <a:pt x="349" y="33"/>
                    <a:pt x="318" y="0"/>
                    <a:pt x="230" y="0"/>
                  </a:cubicBezTo>
                  <a:moveTo>
                    <a:pt x="109" y="286"/>
                  </a:moveTo>
                  <a:cubicBezTo>
                    <a:pt x="96" y="286"/>
                    <a:pt x="82" y="280"/>
                    <a:pt x="82" y="249"/>
                  </a:cubicBezTo>
                  <a:cubicBezTo>
                    <a:pt x="82" y="217"/>
                    <a:pt x="96" y="212"/>
                    <a:pt x="109" y="212"/>
                  </a:cubicBezTo>
                  <a:cubicBezTo>
                    <a:pt x="266" y="212"/>
                    <a:pt x="266" y="212"/>
                    <a:pt x="266" y="212"/>
                  </a:cubicBezTo>
                  <a:cubicBezTo>
                    <a:pt x="266" y="286"/>
                    <a:pt x="266" y="286"/>
                    <a:pt x="266" y="286"/>
                  </a:cubicBezTo>
                  <a:lnTo>
                    <a:pt x="109" y="2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6">
              <a:extLst>
                <a:ext uri="{FF2B5EF4-FFF2-40B4-BE49-F238E27FC236}">
                  <a16:creationId xmlns:a16="http://schemas.microsoft.com/office/drawing/2014/main" id="{B1AA73C3-67AD-47B8-A519-D0F08A005B9D}"/>
                </a:ext>
              </a:extLst>
            </p:cNvPr>
            <p:cNvSpPr>
              <a:spLocks noEditPoints="1"/>
            </p:cNvSpPr>
            <p:nvPr/>
          </p:nvSpPr>
          <p:spPr bwMode="auto">
            <a:xfrm>
              <a:off x="4259263" y="244476"/>
              <a:ext cx="311150" cy="328613"/>
            </a:xfrm>
            <a:custGeom>
              <a:avLst/>
              <a:gdLst>
                <a:gd name="T0" fmla="*/ 345 w 345"/>
                <a:gd name="T1" fmla="*/ 236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6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6"/>
                  </a:moveTo>
                  <a:cubicBezTo>
                    <a:pt x="345" y="128"/>
                    <a:pt x="345" y="128"/>
                    <a:pt x="345" y="128"/>
                  </a:cubicBezTo>
                  <a:cubicBezTo>
                    <a:pt x="345" y="32"/>
                    <a:pt x="308" y="0"/>
                    <a:pt x="224" y="0"/>
                  </a:cubicBezTo>
                  <a:cubicBezTo>
                    <a:pt x="0" y="0"/>
                    <a:pt x="0" y="0"/>
                    <a:pt x="0" y="0"/>
                  </a:cubicBezTo>
                  <a:cubicBezTo>
                    <a:pt x="0" y="364"/>
                    <a:pt x="0" y="364"/>
                    <a:pt x="0" y="364"/>
                  </a:cubicBezTo>
                  <a:cubicBezTo>
                    <a:pt x="228" y="364"/>
                    <a:pt x="228" y="364"/>
                    <a:pt x="228" y="364"/>
                  </a:cubicBezTo>
                  <a:cubicBezTo>
                    <a:pt x="317" y="364"/>
                    <a:pt x="345" y="320"/>
                    <a:pt x="345" y="236"/>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7">
              <a:extLst>
                <a:ext uri="{FF2B5EF4-FFF2-40B4-BE49-F238E27FC236}">
                  <a16:creationId xmlns:a16="http://schemas.microsoft.com/office/drawing/2014/main" id="{6F214E66-C6EE-4BE8-B025-23D87D73F21E}"/>
                </a:ext>
              </a:extLst>
            </p:cNvPr>
            <p:cNvSpPr>
              <a:spLocks/>
            </p:cNvSpPr>
            <p:nvPr/>
          </p:nvSpPr>
          <p:spPr bwMode="auto">
            <a:xfrm>
              <a:off x="3878263" y="244476"/>
              <a:ext cx="288925" cy="328613"/>
            </a:xfrm>
            <a:custGeom>
              <a:avLst/>
              <a:gdLst>
                <a:gd name="T0" fmla="*/ 0 w 182"/>
                <a:gd name="T1" fmla="*/ 0 h 207"/>
                <a:gd name="T2" fmla="*/ 0 w 182"/>
                <a:gd name="T3" fmla="*/ 44 h 207"/>
                <a:gd name="T4" fmla="*/ 67 w 182"/>
                <a:gd name="T5" fmla="*/ 44 h 207"/>
                <a:gd name="T6" fmla="*/ 67 w 182"/>
                <a:gd name="T7" fmla="*/ 207 h 207"/>
                <a:gd name="T8" fmla="*/ 115 w 182"/>
                <a:gd name="T9" fmla="*/ 207 h 207"/>
                <a:gd name="T10" fmla="*/ 115 w 182"/>
                <a:gd name="T11" fmla="*/ 44 h 207"/>
                <a:gd name="T12" fmla="*/ 182 w 182"/>
                <a:gd name="T13" fmla="*/ 44 h 207"/>
                <a:gd name="T14" fmla="*/ 182 w 182"/>
                <a:gd name="T15" fmla="*/ 0 h 207"/>
                <a:gd name="T16" fmla="*/ 0 w 182"/>
                <a:gd name="T1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07">
                  <a:moveTo>
                    <a:pt x="0" y="0"/>
                  </a:moveTo>
                  <a:lnTo>
                    <a:pt x="0" y="44"/>
                  </a:lnTo>
                  <a:lnTo>
                    <a:pt x="67" y="44"/>
                  </a:lnTo>
                  <a:lnTo>
                    <a:pt x="67" y="207"/>
                  </a:lnTo>
                  <a:lnTo>
                    <a:pt x="115" y="207"/>
                  </a:lnTo>
                  <a:lnTo>
                    <a:pt x="115" y="44"/>
                  </a:lnTo>
                  <a:lnTo>
                    <a:pt x="182" y="44"/>
                  </a:lnTo>
                  <a:lnTo>
                    <a:pt x="182"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8">
              <a:extLst>
                <a:ext uri="{FF2B5EF4-FFF2-40B4-BE49-F238E27FC236}">
                  <a16:creationId xmlns:a16="http://schemas.microsoft.com/office/drawing/2014/main" id="{E00D550A-DDD5-430C-A196-58F8B0187928}"/>
                </a:ext>
              </a:extLst>
            </p:cNvPr>
            <p:cNvSpPr>
              <a:spLocks/>
            </p:cNvSpPr>
            <p:nvPr/>
          </p:nvSpPr>
          <p:spPr bwMode="auto">
            <a:xfrm>
              <a:off x="3565525" y="244476"/>
              <a:ext cx="288925" cy="328613"/>
            </a:xfrm>
            <a:custGeom>
              <a:avLst/>
              <a:gdLst>
                <a:gd name="T0" fmla="*/ 0 w 182"/>
                <a:gd name="T1" fmla="*/ 0 h 207"/>
                <a:gd name="T2" fmla="*/ 0 w 182"/>
                <a:gd name="T3" fmla="*/ 44 h 207"/>
                <a:gd name="T4" fmla="*/ 67 w 182"/>
                <a:gd name="T5" fmla="*/ 44 h 207"/>
                <a:gd name="T6" fmla="*/ 67 w 182"/>
                <a:gd name="T7" fmla="*/ 207 h 207"/>
                <a:gd name="T8" fmla="*/ 115 w 182"/>
                <a:gd name="T9" fmla="*/ 207 h 207"/>
                <a:gd name="T10" fmla="*/ 115 w 182"/>
                <a:gd name="T11" fmla="*/ 44 h 207"/>
                <a:gd name="T12" fmla="*/ 182 w 182"/>
                <a:gd name="T13" fmla="*/ 44 h 207"/>
                <a:gd name="T14" fmla="*/ 182 w 182"/>
                <a:gd name="T15" fmla="*/ 0 h 207"/>
                <a:gd name="T16" fmla="*/ 0 w 182"/>
                <a:gd name="T1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07">
                  <a:moveTo>
                    <a:pt x="0" y="0"/>
                  </a:moveTo>
                  <a:lnTo>
                    <a:pt x="0" y="44"/>
                  </a:lnTo>
                  <a:lnTo>
                    <a:pt x="67" y="44"/>
                  </a:lnTo>
                  <a:lnTo>
                    <a:pt x="67" y="207"/>
                  </a:lnTo>
                  <a:lnTo>
                    <a:pt x="115" y="207"/>
                  </a:lnTo>
                  <a:lnTo>
                    <a:pt x="115" y="44"/>
                  </a:lnTo>
                  <a:lnTo>
                    <a:pt x="182" y="44"/>
                  </a:lnTo>
                  <a:lnTo>
                    <a:pt x="182"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9">
              <a:extLst>
                <a:ext uri="{FF2B5EF4-FFF2-40B4-BE49-F238E27FC236}">
                  <a16:creationId xmlns:a16="http://schemas.microsoft.com/office/drawing/2014/main" id="{EA551F01-7676-4746-A9C4-C0AB66EFEA3A}"/>
                </a:ext>
              </a:extLst>
            </p:cNvPr>
            <p:cNvSpPr>
              <a:spLocks/>
            </p:cNvSpPr>
            <p:nvPr/>
          </p:nvSpPr>
          <p:spPr bwMode="auto">
            <a:xfrm>
              <a:off x="3211513" y="241301"/>
              <a:ext cx="328613" cy="336550"/>
            </a:xfrm>
            <a:custGeom>
              <a:avLst/>
              <a:gdLst>
                <a:gd name="T0" fmla="*/ 273 w 363"/>
                <a:gd name="T1" fmla="*/ 281 h 372"/>
                <a:gd name="T2" fmla="*/ 146 w 363"/>
                <a:gd name="T3" fmla="*/ 41 h 372"/>
                <a:gd name="T4" fmla="*/ 74 w 363"/>
                <a:gd name="T5" fmla="*/ 0 h 372"/>
                <a:gd name="T6" fmla="*/ 0 w 363"/>
                <a:gd name="T7" fmla="*/ 96 h 372"/>
                <a:gd name="T8" fmla="*/ 0 w 363"/>
                <a:gd name="T9" fmla="*/ 368 h 372"/>
                <a:gd name="T10" fmla="*/ 82 w 363"/>
                <a:gd name="T11" fmla="*/ 368 h 372"/>
                <a:gd name="T12" fmla="*/ 82 w 363"/>
                <a:gd name="T13" fmla="*/ 141 h 372"/>
                <a:gd name="T14" fmla="*/ 81 w 363"/>
                <a:gd name="T15" fmla="*/ 96 h 372"/>
                <a:gd name="T16" fmla="*/ 83 w 363"/>
                <a:gd name="T17" fmla="*/ 87 h 372"/>
                <a:gd name="T18" fmla="*/ 89 w 363"/>
                <a:gd name="T19" fmla="*/ 91 h 372"/>
                <a:gd name="T20" fmla="*/ 217 w 363"/>
                <a:gd name="T21" fmla="*/ 331 h 372"/>
                <a:gd name="T22" fmla="*/ 288 w 363"/>
                <a:gd name="T23" fmla="*/ 372 h 372"/>
                <a:gd name="T24" fmla="*/ 363 w 363"/>
                <a:gd name="T25" fmla="*/ 276 h 372"/>
                <a:gd name="T26" fmla="*/ 363 w 363"/>
                <a:gd name="T27" fmla="*/ 4 h 372"/>
                <a:gd name="T28" fmla="*/ 280 w 363"/>
                <a:gd name="T29" fmla="*/ 4 h 372"/>
                <a:gd name="T30" fmla="*/ 280 w 363"/>
                <a:gd name="T31" fmla="*/ 231 h 372"/>
                <a:gd name="T32" fmla="*/ 281 w 363"/>
                <a:gd name="T33" fmla="*/ 276 h 372"/>
                <a:gd name="T34" fmla="*/ 279 w 363"/>
                <a:gd name="T35" fmla="*/ 285 h 372"/>
                <a:gd name="T36" fmla="*/ 273 w 363"/>
                <a:gd name="T37" fmla="*/ 28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2">
                  <a:moveTo>
                    <a:pt x="273" y="281"/>
                  </a:moveTo>
                  <a:cubicBezTo>
                    <a:pt x="271" y="278"/>
                    <a:pt x="160" y="63"/>
                    <a:pt x="146" y="41"/>
                  </a:cubicBezTo>
                  <a:cubicBezTo>
                    <a:pt x="130" y="17"/>
                    <a:pt x="111" y="0"/>
                    <a:pt x="74" y="0"/>
                  </a:cubicBezTo>
                  <a:cubicBezTo>
                    <a:pt x="40" y="0"/>
                    <a:pt x="0" y="15"/>
                    <a:pt x="0" y="96"/>
                  </a:cubicBezTo>
                  <a:cubicBezTo>
                    <a:pt x="0" y="368"/>
                    <a:pt x="0" y="368"/>
                    <a:pt x="0" y="368"/>
                  </a:cubicBezTo>
                  <a:cubicBezTo>
                    <a:pt x="82" y="368"/>
                    <a:pt x="82" y="368"/>
                    <a:pt x="82" y="368"/>
                  </a:cubicBezTo>
                  <a:cubicBezTo>
                    <a:pt x="82" y="141"/>
                    <a:pt x="82" y="141"/>
                    <a:pt x="82" y="141"/>
                  </a:cubicBezTo>
                  <a:cubicBezTo>
                    <a:pt x="82" y="125"/>
                    <a:pt x="81" y="101"/>
                    <a:pt x="81" y="96"/>
                  </a:cubicBezTo>
                  <a:cubicBezTo>
                    <a:pt x="81" y="92"/>
                    <a:pt x="81" y="88"/>
                    <a:pt x="83" y="87"/>
                  </a:cubicBezTo>
                  <a:cubicBezTo>
                    <a:pt x="85" y="86"/>
                    <a:pt x="88" y="88"/>
                    <a:pt x="89" y="91"/>
                  </a:cubicBezTo>
                  <a:cubicBezTo>
                    <a:pt x="91" y="94"/>
                    <a:pt x="194" y="296"/>
                    <a:pt x="217" y="331"/>
                  </a:cubicBezTo>
                  <a:cubicBezTo>
                    <a:pt x="232" y="355"/>
                    <a:pt x="251" y="372"/>
                    <a:pt x="288" y="372"/>
                  </a:cubicBezTo>
                  <a:cubicBezTo>
                    <a:pt x="322" y="372"/>
                    <a:pt x="363" y="357"/>
                    <a:pt x="363" y="276"/>
                  </a:cubicBezTo>
                  <a:cubicBezTo>
                    <a:pt x="363" y="4"/>
                    <a:pt x="363" y="4"/>
                    <a:pt x="363" y="4"/>
                  </a:cubicBezTo>
                  <a:cubicBezTo>
                    <a:pt x="280" y="4"/>
                    <a:pt x="280" y="4"/>
                    <a:pt x="280" y="4"/>
                  </a:cubicBezTo>
                  <a:cubicBezTo>
                    <a:pt x="280" y="231"/>
                    <a:pt x="280" y="231"/>
                    <a:pt x="280" y="231"/>
                  </a:cubicBezTo>
                  <a:cubicBezTo>
                    <a:pt x="280" y="247"/>
                    <a:pt x="281" y="271"/>
                    <a:pt x="281" y="276"/>
                  </a:cubicBezTo>
                  <a:cubicBezTo>
                    <a:pt x="282" y="280"/>
                    <a:pt x="281" y="284"/>
                    <a:pt x="279" y="285"/>
                  </a:cubicBezTo>
                  <a:cubicBezTo>
                    <a:pt x="277" y="287"/>
                    <a:pt x="275" y="284"/>
                    <a:pt x="273" y="281"/>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592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6627801" y="5784255"/>
            <a:ext cx="4579182" cy="333032"/>
          </a:xfrm>
          <a:prstGeom prst="rect">
            <a:avLst/>
          </a:prstGeom>
          <a:noFill/>
        </p:spPr>
        <p:txBody>
          <a:bodyPr wrap="square" lIns="0" tIns="0" rIns="0" bIns="0" rtlCol="0">
            <a:noAutofit/>
          </a:bodyPr>
          <a:lstStyle>
            <a:defPPr>
              <a:defRPr lang="en-US"/>
            </a:defPPr>
            <a:lvl1pPr algn="r">
              <a:lnSpc>
                <a:spcPct val="90000"/>
              </a:lnSpc>
              <a:defRPr sz="1000" i="1">
                <a:solidFill>
                  <a:schemeClr val="bg1">
                    <a:lumMod val="65000"/>
                  </a:schemeClr>
                </a:solidFill>
              </a:defRPr>
            </a:lvl1pPr>
          </a:lstStyle>
          <a:p>
            <a:r>
              <a:rPr lang="en-US">
                <a:solidFill>
                  <a:schemeClr val="tx1">
                    <a:lumMod val="60000"/>
                    <a:lumOff val="40000"/>
                  </a:schemeClr>
                </a:solidFill>
              </a:rPr>
              <a:t>*FY2017 revenue: 1 USD = 110.82 JPY</a:t>
            </a:r>
          </a:p>
        </p:txBody>
      </p:sp>
      <p:grpSp>
        <p:nvGrpSpPr>
          <p:cNvPr id="30" name="Group 29"/>
          <p:cNvGrpSpPr/>
          <p:nvPr/>
        </p:nvGrpSpPr>
        <p:grpSpPr bwMode="gray">
          <a:xfrm>
            <a:off x="438912" y="1351694"/>
            <a:ext cx="11253114" cy="4590246"/>
            <a:chOff x="438912" y="1124754"/>
            <a:chExt cx="11253114" cy="4590246"/>
          </a:xfrm>
        </p:grpSpPr>
        <p:sp>
          <p:nvSpPr>
            <p:cNvPr id="4" name="TextBox 3"/>
            <p:cNvSpPr txBox="1"/>
            <p:nvPr/>
          </p:nvSpPr>
          <p:spPr bwMode="gray">
            <a:xfrm>
              <a:off x="2038779" y="2474641"/>
              <a:ext cx="1496476" cy="2114321"/>
            </a:xfrm>
            <a:prstGeom prst="rect">
              <a:avLst/>
            </a:prstGeom>
            <a:solidFill>
              <a:schemeClr val="accent2">
                <a:alpha val="89804"/>
              </a:schemeClr>
            </a:solidFill>
            <a:ln w="12700">
              <a:no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5" name="TextBox 4"/>
            <p:cNvSpPr txBox="1"/>
            <p:nvPr/>
          </p:nvSpPr>
          <p:spPr bwMode="gray">
            <a:xfrm>
              <a:off x="2038779" y="4142967"/>
              <a:ext cx="1496476" cy="431463"/>
            </a:xfrm>
            <a:prstGeom prst="rect">
              <a:avLst/>
            </a:prstGeom>
            <a:noFill/>
          </p:spPr>
          <p:txBody>
            <a:bodyPr wrap="square" lIns="0" tIns="0" rIns="0" bIns="0" rtlCol="0">
              <a:noAutofit/>
            </a:bodyPr>
            <a:lstStyle/>
            <a:p>
              <a:pPr algn="ctr">
                <a:lnSpc>
                  <a:spcPct val="90000"/>
                </a:lnSpc>
              </a:pPr>
              <a:r>
                <a:rPr lang="en-US" sz="1200">
                  <a:solidFill>
                    <a:schemeClr val="bg1"/>
                  </a:solidFill>
                </a:rPr>
                <a:t>Founded as IT Services arm of NTT </a:t>
              </a:r>
            </a:p>
          </p:txBody>
        </p:sp>
        <p:sp>
          <p:nvSpPr>
            <p:cNvPr id="6" name="TextBox 5"/>
            <p:cNvSpPr txBox="1"/>
            <p:nvPr/>
          </p:nvSpPr>
          <p:spPr bwMode="gray">
            <a:xfrm>
              <a:off x="2038779" y="3698777"/>
              <a:ext cx="1496476" cy="431463"/>
            </a:xfrm>
            <a:prstGeom prst="rect">
              <a:avLst/>
            </a:prstGeom>
            <a:noFill/>
          </p:spPr>
          <p:txBody>
            <a:bodyPr wrap="square" lIns="0" tIns="0" rIns="0" bIns="0" rtlCol="0" anchor="ctr">
              <a:noAutofit/>
            </a:bodyPr>
            <a:lstStyle/>
            <a:p>
              <a:pPr algn="ctr">
                <a:lnSpc>
                  <a:spcPct val="90000"/>
                </a:lnSpc>
              </a:pPr>
              <a:r>
                <a:rPr lang="en-US" sz="3600" b="1">
                  <a:solidFill>
                    <a:schemeClr val="bg1"/>
                  </a:solidFill>
                </a:rPr>
                <a:t>1967</a:t>
              </a:r>
            </a:p>
          </p:txBody>
        </p:sp>
        <p:sp>
          <p:nvSpPr>
            <p:cNvPr id="7" name="TextBox 6"/>
            <p:cNvSpPr txBox="1"/>
            <p:nvPr/>
          </p:nvSpPr>
          <p:spPr bwMode="gray">
            <a:xfrm>
              <a:off x="438912" y="3053499"/>
              <a:ext cx="1456387" cy="1535463"/>
            </a:xfrm>
            <a:prstGeom prst="rect">
              <a:avLst/>
            </a:prstGeom>
            <a:noFill/>
            <a:ln w="12700">
              <a:solidFill>
                <a:schemeClr val="accent1"/>
              </a:solid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8" name="TextBox 7"/>
            <p:cNvSpPr txBox="1"/>
            <p:nvPr/>
          </p:nvSpPr>
          <p:spPr bwMode="gray">
            <a:xfrm>
              <a:off x="535618" y="4313192"/>
              <a:ext cx="1312247" cy="431463"/>
            </a:xfrm>
            <a:prstGeom prst="rect">
              <a:avLst/>
            </a:prstGeom>
            <a:noFill/>
          </p:spPr>
          <p:txBody>
            <a:bodyPr wrap="square" lIns="0" tIns="0" rIns="0" bIns="0" rtlCol="0">
              <a:noAutofit/>
            </a:bodyPr>
            <a:lstStyle/>
            <a:p>
              <a:pPr algn="ctr">
                <a:lnSpc>
                  <a:spcPct val="90000"/>
                </a:lnSpc>
              </a:pPr>
              <a:r>
                <a:rPr lang="en-US" sz="1200">
                  <a:solidFill>
                    <a:srgbClr val="999999"/>
                  </a:solidFill>
                </a:rPr>
                <a:t>Countries</a:t>
              </a:r>
            </a:p>
          </p:txBody>
        </p:sp>
        <p:sp>
          <p:nvSpPr>
            <p:cNvPr id="9" name="TextBox 8"/>
            <p:cNvSpPr txBox="1"/>
            <p:nvPr/>
          </p:nvSpPr>
          <p:spPr bwMode="gray">
            <a:xfrm>
              <a:off x="438912" y="1127890"/>
              <a:ext cx="1456387" cy="1815089"/>
            </a:xfrm>
            <a:prstGeom prst="rect">
              <a:avLst/>
            </a:prstGeom>
            <a:solidFill>
              <a:schemeClr val="tx2">
                <a:alpha val="90000"/>
              </a:schemeClr>
            </a:solidFill>
            <a:ln w="12700">
              <a:no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10" name="TextBox 9"/>
            <p:cNvSpPr txBox="1"/>
            <p:nvPr/>
          </p:nvSpPr>
          <p:spPr bwMode="gray">
            <a:xfrm>
              <a:off x="438913" y="4708026"/>
              <a:ext cx="4896543" cy="1006974"/>
            </a:xfrm>
            <a:prstGeom prst="rect">
              <a:avLst/>
            </a:prstGeom>
            <a:solidFill>
              <a:srgbClr val="7C387A">
                <a:alpha val="90000"/>
              </a:srgbClr>
            </a:solidFill>
            <a:ln w="12700">
              <a:no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11" name="TextBox 10"/>
            <p:cNvSpPr txBox="1"/>
            <p:nvPr/>
          </p:nvSpPr>
          <p:spPr bwMode="gray">
            <a:xfrm>
              <a:off x="3652467" y="2474641"/>
              <a:ext cx="1682989" cy="2114321"/>
            </a:xfrm>
            <a:prstGeom prst="rect">
              <a:avLst/>
            </a:prstGeom>
            <a:solidFill>
              <a:schemeClr val="bg2">
                <a:alpha val="90000"/>
              </a:schemeClr>
            </a:solidFill>
            <a:ln w="12700">
              <a:no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12" name="TextBox 11"/>
            <p:cNvSpPr txBox="1"/>
            <p:nvPr/>
          </p:nvSpPr>
          <p:spPr bwMode="gray">
            <a:xfrm>
              <a:off x="2023088" y="1127891"/>
              <a:ext cx="3312368" cy="1202441"/>
            </a:xfrm>
            <a:prstGeom prst="rect">
              <a:avLst/>
            </a:prstGeom>
            <a:noFill/>
            <a:ln w="12700">
              <a:solidFill>
                <a:srgbClr val="62873D"/>
              </a:solidFill>
              <a:prstDash val="dash"/>
              <a:miter lim="800000"/>
            </a:ln>
            <a:effectLst>
              <a:outerShdw blurRad="38100" sx="101000" sy="101000" algn="ctr" rotWithShape="0">
                <a:prstClr val="black">
                  <a:alpha val="40000"/>
                </a:prstClr>
              </a:outerShdw>
            </a:effectLst>
          </p:spPr>
          <p:txBody>
            <a:bodyPr wrap="square" lIns="0" tIns="91440" rIns="0" bIns="91440" rtlCol="0" anchor="ctr" anchorCtr="0">
              <a:noAutofit/>
            </a:bodyPr>
            <a:lstStyle/>
            <a:p>
              <a:pPr>
                <a:lnSpc>
                  <a:spcPct val="90000"/>
                </a:lnSpc>
              </a:pPr>
              <a:endParaRPr lang="en-US" sz="3400">
                <a:solidFill>
                  <a:schemeClr val="bg1"/>
                </a:solidFill>
              </a:endParaRPr>
            </a:p>
          </p:txBody>
        </p:sp>
        <p:sp>
          <p:nvSpPr>
            <p:cNvPr id="13" name="TextBox 12"/>
            <p:cNvSpPr txBox="1"/>
            <p:nvPr/>
          </p:nvSpPr>
          <p:spPr bwMode="gray">
            <a:xfrm>
              <a:off x="2878497" y="1290081"/>
              <a:ext cx="2456959" cy="878058"/>
            </a:xfrm>
            <a:prstGeom prst="rect">
              <a:avLst/>
            </a:prstGeom>
            <a:noFill/>
          </p:spPr>
          <p:txBody>
            <a:bodyPr wrap="square" lIns="0" tIns="0" rIns="0" bIns="0" rtlCol="0">
              <a:noAutofit/>
            </a:bodyPr>
            <a:lstStyle/>
            <a:p>
              <a:pPr algn="ctr">
                <a:lnSpc>
                  <a:spcPct val="90000"/>
                </a:lnSpc>
              </a:pPr>
              <a:r>
                <a:rPr lang="en-US" sz="2000" b="1">
                  <a:solidFill>
                    <a:srgbClr val="62873D"/>
                  </a:solidFill>
                </a:rPr>
                <a:t>Top 10 Global IT </a:t>
              </a:r>
            </a:p>
            <a:p>
              <a:pPr algn="ctr">
                <a:lnSpc>
                  <a:spcPct val="90000"/>
                </a:lnSpc>
              </a:pPr>
              <a:r>
                <a:rPr lang="en-US" sz="2000" b="1">
                  <a:solidFill>
                    <a:srgbClr val="62873D"/>
                  </a:solidFill>
                </a:rPr>
                <a:t>Services Provider</a:t>
              </a:r>
            </a:p>
            <a:p>
              <a:pPr algn="ctr">
                <a:lnSpc>
                  <a:spcPct val="90000"/>
                </a:lnSpc>
              </a:pPr>
              <a:r>
                <a:rPr lang="en-US" sz="1200">
                  <a:solidFill>
                    <a:srgbClr val="62873D"/>
                  </a:solidFill>
                </a:rPr>
                <a:t>Consulting, Managed Services </a:t>
              </a:r>
            </a:p>
            <a:p>
              <a:pPr algn="ctr">
                <a:lnSpc>
                  <a:spcPct val="90000"/>
                </a:lnSpc>
              </a:pPr>
              <a:r>
                <a:rPr lang="en-US" sz="1200">
                  <a:solidFill>
                    <a:srgbClr val="62873D"/>
                  </a:solidFill>
                </a:rPr>
                <a:t>and Digital</a:t>
              </a:r>
            </a:p>
          </p:txBody>
        </p:sp>
        <p:sp>
          <p:nvSpPr>
            <p:cNvPr id="14" name="TextBox 13"/>
            <p:cNvSpPr txBox="1"/>
            <p:nvPr/>
          </p:nvSpPr>
          <p:spPr bwMode="gray">
            <a:xfrm>
              <a:off x="559144" y="4921132"/>
              <a:ext cx="3397199" cy="569860"/>
            </a:xfrm>
            <a:prstGeom prst="rect">
              <a:avLst/>
            </a:prstGeom>
            <a:noFill/>
          </p:spPr>
          <p:txBody>
            <a:bodyPr wrap="square" lIns="0" tIns="0" rIns="0" bIns="0" rtlCol="0" anchor="ctr">
              <a:noAutofit/>
            </a:bodyPr>
            <a:lstStyle/>
            <a:p>
              <a:pPr lvl="0"/>
              <a:r>
                <a:rPr lang="en-US" sz="1400" b="1">
                  <a:solidFill>
                    <a:schemeClr val="bg1"/>
                  </a:solidFill>
                </a:rPr>
                <a:t>3</a:t>
              </a:r>
              <a:r>
                <a:rPr lang="en-US" sz="1400" b="1" baseline="30000">
                  <a:solidFill>
                    <a:schemeClr val="bg1"/>
                  </a:solidFill>
                </a:rPr>
                <a:t>rd</a:t>
              </a:r>
              <a:r>
                <a:rPr lang="en-US" sz="1400" b="1">
                  <a:solidFill>
                    <a:schemeClr val="bg1"/>
                  </a:solidFill>
                </a:rPr>
                <a:t> Largest in Global </a:t>
              </a:r>
            </a:p>
            <a:p>
              <a:pPr lvl="0"/>
              <a:r>
                <a:rPr lang="en-US" sz="1400" b="1">
                  <a:solidFill>
                    <a:schemeClr val="bg1"/>
                  </a:solidFill>
                </a:rPr>
                <a:t>Implementation Services</a:t>
              </a:r>
              <a:r>
                <a:rPr lang="en-US" sz="1400">
                  <a:solidFill>
                    <a:schemeClr val="bg1"/>
                  </a:solidFill>
                </a:rPr>
                <a:t> in 2017 </a:t>
              </a:r>
            </a:p>
            <a:p>
              <a:pPr lvl="0"/>
              <a:r>
                <a:rPr lang="en-US" sz="1400">
                  <a:solidFill>
                    <a:schemeClr val="bg1"/>
                  </a:solidFill>
                </a:rPr>
                <a:t>by Market Share Worldwide </a:t>
              </a:r>
            </a:p>
            <a:p>
              <a:pPr lvl="0"/>
              <a:r>
                <a:rPr lang="en-US" sz="400">
                  <a:solidFill>
                    <a:schemeClr val="bg1"/>
                  </a:solidFill>
                </a:rPr>
                <a:t/>
              </a:r>
              <a:br>
                <a:rPr lang="en-US" sz="400">
                  <a:solidFill>
                    <a:schemeClr val="bg1"/>
                  </a:solidFill>
                </a:rPr>
              </a:br>
              <a:r>
                <a:rPr lang="en-US" sz="800">
                  <a:solidFill>
                    <a:schemeClr val="bg1"/>
                  </a:solidFill>
                </a:rPr>
                <a:t>Source: Gartner, “Market Share Analysis: Implementation Services, Worldwide, 2017, Twiggy Lo, Susanne Matson, 13 June 2018</a:t>
              </a:r>
            </a:p>
          </p:txBody>
        </p:sp>
        <p:sp>
          <p:nvSpPr>
            <p:cNvPr id="15" name="TextBox 14"/>
            <p:cNvSpPr txBox="1"/>
            <p:nvPr/>
          </p:nvSpPr>
          <p:spPr bwMode="gray">
            <a:xfrm>
              <a:off x="483028" y="2114601"/>
              <a:ext cx="1368152" cy="431463"/>
            </a:xfrm>
            <a:prstGeom prst="rect">
              <a:avLst/>
            </a:prstGeom>
            <a:noFill/>
          </p:spPr>
          <p:txBody>
            <a:bodyPr wrap="square" lIns="0" tIns="0" rIns="0" bIns="0" rtlCol="0" anchor="ctr">
              <a:noAutofit/>
            </a:bodyPr>
            <a:lstStyle/>
            <a:p>
              <a:pPr algn="ctr">
                <a:lnSpc>
                  <a:spcPct val="90000"/>
                </a:lnSpc>
              </a:pPr>
              <a:r>
                <a:rPr lang="en-US" sz="3600" b="1">
                  <a:solidFill>
                    <a:schemeClr val="bg1"/>
                  </a:solidFill>
                </a:rPr>
                <a:t>$19B*</a:t>
              </a:r>
            </a:p>
          </p:txBody>
        </p:sp>
        <p:pic>
          <p:nvPicPr>
            <p:cNvPr id="16" name="Picture 21"/>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gray">
            <a:xfrm>
              <a:off x="924331" y="1288948"/>
              <a:ext cx="485549" cy="68163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7"/>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gray">
            <a:xfrm>
              <a:off x="4106976" y="3637372"/>
              <a:ext cx="681636" cy="6629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2"/>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gray">
            <a:xfrm>
              <a:off x="2478880" y="2729108"/>
              <a:ext cx="616274" cy="68163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gray">
            <a:xfrm>
              <a:off x="4151204" y="4936058"/>
              <a:ext cx="681636" cy="55091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bwMode="gray">
            <a:xfrm>
              <a:off x="483028" y="2597841"/>
              <a:ext cx="1368152" cy="431463"/>
            </a:xfrm>
            <a:prstGeom prst="rect">
              <a:avLst/>
            </a:prstGeom>
            <a:noFill/>
          </p:spPr>
          <p:txBody>
            <a:bodyPr wrap="square" lIns="0" tIns="0" rIns="0" bIns="0" rtlCol="0">
              <a:noAutofit/>
            </a:bodyPr>
            <a:lstStyle/>
            <a:p>
              <a:pPr algn="ctr">
                <a:lnSpc>
                  <a:spcPct val="90000"/>
                </a:lnSpc>
              </a:pPr>
              <a:r>
                <a:rPr lang="en-US" sz="1200">
                  <a:solidFill>
                    <a:schemeClr val="bg1"/>
                  </a:solidFill>
                </a:rPr>
                <a:t>Annual revenue</a:t>
              </a:r>
            </a:p>
          </p:txBody>
        </p:sp>
        <p:sp>
          <p:nvSpPr>
            <p:cNvPr id="21" name="TextBox 20"/>
            <p:cNvSpPr txBox="1"/>
            <p:nvPr/>
          </p:nvSpPr>
          <p:spPr bwMode="gray">
            <a:xfrm>
              <a:off x="557897" y="3888389"/>
              <a:ext cx="1241860" cy="431463"/>
            </a:xfrm>
            <a:prstGeom prst="rect">
              <a:avLst/>
            </a:prstGeom>
            <a:noFill/>
          </p:spPr>
          <p:txBody>
            <a:bodyPr wrap="square" lIns="0" tIns="0" rIns="0" bIns="0" rtlCol="0" anchor="ctr">
              <a:noAutofit/>
            </a:bodyPr>
            <a:lstStyle/>
            <a:p>
              <a:pPr algn="ctr">
                <a:lnSpc>
                  <a:spcPct val="90000"/>
                </a:lnSpc>
              </a:pPr>
              <a:r>
                <a:rPr lang="en-US" sz="3600" b="1">
                  <a:solidFill>
                    <a:srgbClr val="999999"/>
                  </a:solidFill>
                </a:rPr>
                <a:t>50+</a:t>
              </a:r>
            </a:p>
          </p:txBody>
        </p:sp>
        <p:sp>
          <p:nvSpPr>
            <p:cNvPr id="22" name="TextBox 21"/>
            <p:cNvSpPr txBox="1"/>
            <p:nvPr/>
          </p:nvSpPr>
          <p:spPr bwMode="gray">
            <a:xfrm>
              <a:off x="3652466" y="2594168"/>
              <a:ext cx="1679112" cy="431463"/>
            </a:xfrm>
            <a:prstGeom prst="rect">
              <a:avLst/>
            </a:prstGeom>
            <a:noFill/>
          </p:spPr>
          <p:txBody>
            <a:bodyPr wrap="square" lIns="0" tIns="0" rIns="0" bIns="0" rtlCol="0" anchor="ctr">
              <a:noAutofit/>
            </a:bodyPr>
            <a:lstStyle/>
            <a:p>
              <a:pPr algn="ctr">
                <a:lnSpc>
                  <a:spcPct val="90000"/>
                </a:lnSpc>
              </a:pPr>
              <a:r>
                <a:rPr lang="en-US" sz="2800" b="1" dirty="0">
                  <a:solidFill>
                    <a:schemeClr val="bg1"/>
                  </a:solidFill>
                </a:rPr>
                <a:t>120,000</a:t>
              </a:r>
            </a:p>
          </p:txBody>
        </p:sp>
        <p:sp>
          <p:nvSpPr>
            <p:cNvPr id="23" name="TextBox 22"/>
            <p:cNvSpPr txBox="1"/>
            <p:nvPr/>
          </p:nvSpPr>
          <p:spPr bwMode="gray">
            <a:xfrm>
              <a:off x="3652466" y="3051290"/>
              <a:ext cx="1679112" cy="431463"/>
            </a:xfrm>
            <a:prstGeom prst="rect">
              <a:avLst/>
            </a:prstGeom>
            <a:noFill/>
          </p:spPr>
          <p:txBody>
            <a:bodyPr wrap="square" lIns="0" tIns="0" rIns="0" bIns="0" rtlCol="0">
              <a:noAutofit/>
            </a:bodyPr>
            <a:lstStyle/>
            <a:p>
              <a:pPr algn="ctr">
                <a:lnSpc>
                  <a:spcPct val="90000"/>
                </a:lnSpc>
              </a:pPr>
              <a:r>
                <a:rPr lang="en-US" sz="1200">
                  <a:solidFill>
                    <a:schemeClr val="bg1"/>
                  </a:solidFill>
                </a:rPr>
                <a:t>Professionals worldwide</a:t>
              </a:r>
            </a:p>
          </p:txBody>
        </p:sp>
        <p:pic>
          <p:nvPicPr>
            <p:cNvPr id="24" name="Picture 21"/>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2196858" y="1388291"/>
              <a:ext cx="681638" cy="6816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noChangeArrowheads="1"/>
            </p:cNvPicPr>
            <p:nvPr/>
          </p:nvPicPr>
          <p:blipFill>
            <a:blip r:embed="rId8"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850124" y="3159846"/>
              <a:ext cx="595313" cy="595313"/>
            </a:xfrm>
            <a:prstGeom prst="rect">
              <a:avLst/>
            </a:prstGeom>
            <a:solidFill>
              <a:srgbClr val="FFFFFF"/>
            </a:solidFill>
          </p:spPr>
        </p:pic>
        <p:sp>
          <p:nvSpPr>
            <p:cNvPr id="27" name="TextBox 26"/>
            <p:cNvSpPr txBox="1"/>
            <p:nvPr/>
          </p:nvSpPr>
          <p:spPr bwMode="gray">
            <a:xfrm>
              <a:off x="5876925" y="1124754"/>
              <a:ext cx="5815101" cy="4362215"/>
            </a:xfrm>
            <a:prstGeom prst="rect">
              <a:avLst/>
            </a:prstGeom>
            <a:noFill/>
          </p:spPr>
          <p:txBody>
            <a:bodyPr wrap="square" lIns="0" tIns="0" rIns="0" bIns="0" rtlCol="0">
              <a:noAutofit/>
            </a:bodyPr>
            <a:lstStyle/>
            <a:p>
              <a:pPr marL="463550" indent="-285750">
                <a:spcAft>
                  <a:spcPts val="1200"/>
                </a:spcAft>
                <a:buClr>
                  <a:schemeClr val="bg2"/>
                </a:buClr>
                <a:buFont typeface="Arial" panose="020B0604020202020204" pitchFamily="34" charset="0"/>
                <a:buChar char="•"/>
              </a:pPr>
              <a:r>
                <a:rPr lang="en-US" dirty="0">
                  <a:solidFill>
                    <a:srgbClr val="999999">
                      <a:lumMod val="50000"/>
                    </a:srgbClr>
                  </a:solidFill>
                </a:rPr>
                <a:t>Headquarters in Tokyo, Japan</a:t>
              </a:r>
            </a:p>
            <a:p>
              <a:pPr marL="463550" indent="-285750">
                <a:spcAft>
                  <a:spcPts val="1200"/>
                </a:spcAft>
                <a:buClr>
                  <a:schemeClr val="bg2"/>
                </a:buClr>
                <a:buFont typeface="Arial" panose="020B0604020202020204" pitchFamily="34" charset="0"/>
                <a:buChar char="•"/>
              </a:pPr>
              <a:r>
                <a:rPr lang="en-US" dirty="0">
                  <a:solidFill>
                    <a:srgbClr val="999999">
                      <a:lumMod val="50000"/>
                    </a:srgbClr>
                  </a:solidFill>
                </a:rPr>
                <a:t>Split from NTT to become an independent company in 1988</a:t>
              </a:r>
            </a:p>
            <a:p>
              <a:pPr marL="463550" indent="-285750">
                <a:spcAft>
                  <a:spcPts val="1200"/>
                </a:spcAft>
                <a:buClr>
                  <a:schemeClr val="bg2"/>
                </a:buClr>
                <a:buFont typeface="Arial" panose="020B0604020202020204" pitchFamily="34" charset="0"/>
                <a:buChar char="•"/>
              </a:pPr>
              <a:r>
                <a:rPr lang="en-US" dirty="0">
                  <a:solidFill>
                    <a:srgbClr val="999999">
                      <a:lumMod val="50000"/>
                    </a:srgbClr>
                  </a:solidFill>
                </a:rPr>
                <a:t>Public company since 1995</a:t>
              </a:r>
            </a:p>
            <a:p>
              <a:pPr marL="463550" indent="-285750">
                <a:spcAft>
                  <a:spcPts val="1200"/>
                </a:spcAft>
                <a:buClr>
                  <a:schemeClr val="bg2"/>
                </a:buClr>
                <a:buFont typeface="Arial" panose="020B0604020202020204" pitchFamily="34" charset="0"/>
                <a:buChar char="•"/>
              </a:pPr>
              <a:r>
                <a:rPr lang="en-US" dirty="0">
                  <a:solidFill>
                    <a:srgbClr val="999999">
                      <a:lumMod val="50000"/>
                    </a:srgbClr>
                  </a:solidFill>
                </a:rPr>
                <a:t>Corporate values that guide us:</a:t>
              </a:r>
            </a:p>
            <a:p>
              <a:pPr marL="910099" lvl="1" indent="-300543" defTabSz="609555" fontAlgn="base">
                <a:spcAft>
                  <a:spcPts val="1200"/>
                </a:spcAft>
                <a:buClr>
                  <a:schemeClr val="bg2"/>
                </a:buClr>
                <a:buSzPct val="75000"/>
                <a:buFont typeface="Wingdings" panose="05000000000000000000" pitchFamily="2" charset="2"/>
                <a:buChar char="Ø"/>
              </a:pPr>
              <a:r>
                <a:rPr lang="en-US" dirty="0">
                  <a:solidFill>
                    <a:srgbClr val="333333"/>
                  </a:solidFill>
                  <a:latin typeface="+mj-lt"/>
                  <a:cs typeface="Arial"/>
                </a:rPr>
                <a:t>Clients First</a:t>
              </a:r>
            </a:p>
            <a:p>
              <a:pPr marL="910099" lvl="1" indent="-300543" defTabSz="609555" fontAlgn="base">
                <a:spcAft>
                  <a:spcPts val="1200"/>
                </a:spcAft>
                <a:buClr>
                  <a:schemeClr val="bg2"/>
                </a:buClr>
                <a:buSzPct val="75000"/>
                <a:buFont typeface="Wingdings" panose="05000000000000000000" pitchFamily="2" charset="2"/>
                <a:buChar char="Ø"/>
              </a:pPr>
              <a:r>
                <a:rPr lang="en-US" dirty="0">
                  <a:solidFill>
                    <a:srgbClr val="333333"/>
                  </a:solidFill>
                  <a:latin typeface="+mj-lt"/>
                  <a:cs typeface="Arial"/>
                </a:rPr>
                <a:t>Foresight</a:t>
              </a:r>
            </a:p>
            <a:p>
              <a:pPr marL="910099" lvl="1" indent="-300543" defTabSz="609555" fontAlgn="base">
                <a:spcAft>
                  <a:spcPts val="1200"/>
                </a:spcAft>
                <a:buClr>
                  <a:schemeClr val="bg2"/>
                </a:buClr>
                <a:buSzPct val="75000"/>
                <a:buFont typeface="Wingdings" panose="05000000000000000000" pitchFamily="2" charset="2"/>
                <a:buChar char="Ø"/>
              </a:pPr>
              <a:r>
                <a:rPr lang="en-US" dirty="0">
                  <a:solidFill>
                    <a:srgbClr val="333333"/>
                  </a:solidFill>
                  <a:latin typeface="+mj-lt"/>
                  <a:cs typeface="Arial"/>
                </a:rPr>
                <a:t>Teamwork</a:t>
              </a:r>
              <a:endParaRPr lang="en-US" sz="1267" dirty="0">
                <a:solidFill>
                  <a:srgbClr val="333333"/>
                </a:solidFill>
                <a:latin typeface="+mj-lt"/>
                <a:cs typeface="Arial"/>
              </a:endParaRPr>
            </a:p>
            <a:p>
              <a:pPr marL="463550" indent="-285750">
                <a:spcAft>
                  <a:spcPts val="1200"/>
                </a:spcAft>
                <a:buClr>
                  <a:schemeClr val="bg2"/>
                </a:buClr>
                <a:buFont typeface="Arial" panose="020B0604020202020204" pitchFamily="34" charset="0"/>
                <a:buChar char="•"/>
              </a:pPr>
              <a:r>
                <a:rPr lang="en-US" dirty="0">
                  <a:solidFill>
                    <a:srgbClr val="999999">
                      <a:lumMod val="50000"/>
                    </a:srgbClr>
                  </a:solidFill>
                </a:rPr>
                <a:t>Global expansion through strategic M&amp;A driving to 50% of revenue outside Japan</a:t>
              </a:r>
            </a:p>
          </p:txBody>
        </p:sp>
      </p:grpSp>
      <p:grpSp>
        <p:nvGrpSpPr>
          <p:cNvPr id="28" name="Group 27"/>
          <p:cNvGrpSpPr/>
          <p:nvPr/>
        </p:nvGrpSpPr>
        <p:grpSpPr>
          <a:xfrm>
            <a:off x="331829" y="356672"/>
            <a:ext cx="1554351" cy="225631"/>
            <a:chOff x="494457" y="2778263"/>
            <a:chExt cx="1554351" cy="225631"/>
          </a:xfrm>
          <a:solidFill>
            <a:schemeClr val="accent2"/>
          </a:solidFill>
        </p:grpSpPr>
        <p:sp>
          <p:nvSpPr>
            <p:cNvPr id="29" name="Freeform 13"/>
            <p:cNvSpPr>
              <a:spLocks noEditPoints="1"/>
            </p:cNvSpPr>
            <p:nvPr/>
          </p:nvSpPr>
          <p:spPr bwMode="auto">
            <a:xfrm>
              <a:off x="1419964" y="2780352"/>
              <a:ext cx="211007" cy="220409"/>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noEditPoints="1"/>
            </p:cNvSpPr>
            <p:nvPr/>
          </p:nvSpPr>
          <p:spPr bwMode="auto">
            <a:xfrm>
              <a:off x="1838845" y="2780352"/>
              <a:ext cx="209963" cy="220409"/>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938408" y="2780352"/>
              <a:ext cx="193250" cy="220409"/>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6"/>
            <p:cNvSpPr>
              <a:spLocks/>
            </p:cNvSpPr>
            <p:nvPr/>
          </p:nvSpPr>
          <p:spPr bwMode="auto">
            <a:xfrm>
              <a:off x="1641417" y="2780352"/>
              <a:ext cx="192205" cy="220409"/>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p:cNvSpPr>
              <a:spLocks noEditPoints="1"/>
            </p:cNvSpPr>
            <p:nvPr/>
          </p:nvSpPr>
          <p:spPr bwMode="auto">
            <a:xfrm>
              <a:off x="1192243" y="2780352"/>
              <a:ext cx="207874" cy="220409"/>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p:cNvSpPr>
            <p:nvPr/>
          </p:nvSpPr>
          <p:spPr bwMode="auto">
            <a:xfrm>
              <a:off x="494457" y="2778263"/>
              <a:ext cx="218320" cy="225631"/>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9"/>
            <p:cNvSpPr>
              <a:spLocks/>
            </p:cNvSpPr>
            <p:nvPr/>
          </p:nvSpPr>
          <p:spPr bwMode="auto">
            <a:xfrm>
              <a:off x="730534" y="2780352"/>
              <a:ext cx="192205" cy="220409"/>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7811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21685" y="4059212"/>
            <a:ext cx="6372959" cy="2382460"/>
          </a:xfrm>
          <a:prstGeom prst="rect">
            <a:avLst/>
          </a:prstGeom>
        </p:spPr>
      </p:pic>
      <p:sp>
        <p:nvSpPr>
          <p:cNvPr id="2" name="Text Placeholder 1"/>
          <p:cNvSpPr>
            <a:spLocks noGrp="1"/>
          </p:cNvSpPr>
          <p:nvPr>
            <p:ph type="body" sz="quarter" idx="10"/>
          </p:nvPr>
        </p:nvSpPr>
        <p:spPr>
          <a:xfrm>
            <a:off x="171450" y="3175"/>
            <a:ext cx="11844338" cy="719138"/>
          </a:xfrm>
        </p:spPr>
        <p:txBody>
          <a:bodyPr/>
          <a:lstStyle/>
          <a:p>
            <a:r>
              <a:rPr lang="en-US"/>
              <a:t>Corporate Social Responsibility (CSR)</a:t>
            </a:r>
          </a:p>
        </p:txBody>
      </p:sp>
      <p:grpSp>
        <p:nvGrpSpPr>
          <p:cNvPr id="12" name="Group 11"/>
          <p:cNvGrpSpPr/>
          <p:nvPr/>
        </p:nvGrpSpPr>
        <p:grpSpPr>
          <a:xfrm>
            <a:off x="5221085" y="1432492"/>
            <a:ext cx="7008813" cy="2190453"/>
            <a:chOff x="5221085" y="1432492"/>
            <a:chExt cx="7008813" cy="2244283"/>
          </a:xfrm>
        </p:grpSpPr>
        <p:sp>
          <p:nvSpPr>
            <p:cNvPr id="4" name="Rectangle 3"/>
            <p:cNvSpPr/>
            <p:nvPr/>
          </p:nvSpPr>
          <p:spPr>
            <a:xfrm>
              <a:off x="5221085" y="2968656"/>
              <a:ext cx="7008813" cy="708119"/>
            </a:xfrm>
            <a:prstGeom prst="rect">
              <a:avLst/>
            </a:prstGeom>
            <a:gradFill>
              <a:gsLst>
                <a:gs pos="0">
                  <a:schemeClr val="accent2">
                    <a:alpha val="13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lvl="1">
                <a:lnSpc>
                  <a:spcPct val="90000"/>
                </a:lnSpc>
                <a:spcBef>
                  <a:spcPts val="1200"/>
                </a:spcBef>
                <a:buClr>
                  <a:srgbClr val="0080B1"/>
                </a:buClr>
                <a:buSzPct val="100000"/>
              </a:pPr>
              <a:r>
                <a:rPr lang="en-US" b="1">
                  <a:solidFill>
                    <a:srgbClr val="333333"/>
                  </a:solidFill>
                  <a:latin typeface="+mj-lt"/>
                </a:rPr>
                <a:t>Guide the way in which we conduct business every day</a:t>
              </a:r>
            </a:p>
          </p:txBody>
        </p:sp>
        <p:sp>
          <p:nvSpPr>
            <p:cNvPr id="5" name="Rectangle 4"/>
            <p:cNvSpPr/>
            <p:nvPr/>
          </p:nvSpPr>
          <p:spPr>
            <a:xfrm>
              <a:off x="5221085" y="1432492"/>
              <a:ext cx="7008813" cy="708119"/>
            </a:xfrm>
            <a:prstGeom prst="rect">
              <a:avLst/>
            </a:prstGeom>
            <a:gradFill>
              <a:gsLst>
                <a:gs pos="0">
                  <a:schemeClr val="accent2">
                    <a:alpha val="13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lvl="1">
                <a:lnSpc>
                  <a:spcPct val="90000"/>
                </a:lnSpc>
                <a:spcBef>
                  <a:spcPts val="1200"/>
                </a:spcBef>
                <a:buClr>
                  <a:srgbClr val="0080B1"/>
                </a:buClr>
                <a:buSzPct val="100000"/>
              </a:pPr>
              <a:r>
                <a:rPr lang="en-US" b="1">
                  <a:solidFill>
                    <a:srgbClr val="333333"/>
                  </a:solidFill>
                  <a:latin typeface="+mj-lt"/>
                </a:rPr>
                <a:t>Help solve human, social and environmental challenges around the world</a:t>
              </a:r>
            </a:p>
          </p:txBody>
        </p:sp>
        <p:sp>
          <p:nvSpPr>
            <p:cNvPr id="6" name="Rectangle 5"/>
            <p:cNvSpPr/>
            <p:nvPr/>
          </p:nvSpPr>
          <p:spPr>
            <a:xfrm>
              <a:off x="5221085" y="2196862"/>
              <a:ext cx="7008813" cy="708119"/>
            </a:xfrm>
            <a:prstGeom prst="rect">
              <a:avLst/>
            </a:prstGeom>
            <a:gradFill>
              <a:gsLst>
                <a:gs pos="0">
                  <a:schemeClr val="accent2">
                    <a:alpha val="13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lvl="1">
                <a:lnSpc>
                  <a:spcPct val="90000"/>
                </a:lnSpc>
                <a:spcBef>
                  <a:spcPts val="1200"/>
                </a:spcBef>
                <a:buClr>
                  <a:srgbClr val="0080B1"/>
                </a:buClr>
                <a:buSzPct val="100000"/>
              </a:pPr>
              <a:r>
                <a:rPr lang="en-US" b="1">
                  <a:solidFill>
                    <a:srgbClr val="333333"/>
                  </a:solidFill>
                  <a:latin typeface="+mj-lt"/>
                </a:rPr>
                <a:t>Provide forward-thinking educational, technological and economic philanthropy</a:t>
              </a:r>
            </a:p>
          </p:txBody>
        </p:sp>
      </p:grpSp>
      <p:sp>
        <p:nvSpPr>
          <p:cNvPr id="7" name="Rectangle 6"/>
          <p:cNvSpPr/>
          <p:nvPr/>
        </p:nvSpPr>
        <p:spPr>
          <a:xfrm>
            <a:off x="-21516" y="949407"/>
            <a:ext cx="5180012" cy="26735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lstStyle/>
          <a:p>
            <a:pPr algn="ctr">
              <a:lnSpc>
                <a:spcPct val="90000"/>
              </a:lnSpc>
            </a:pPr>
            <a:r>
              <a:rPr lang="en-US" sz="2000" b="1">
                <a:solidFill>
                  <a:schemeClr val="bg1"/>
                </a:solidFill>
                <a:latin typeface="+mj-lt"/>
              </a:rPr>
              <a:t>NTT DATA has a long-standing commitment to leveraging IT innovations and global activities to contribute to a more prosperous, sustainable society.</a:t>
            </a:r>
            <a:endParaRPr lang="en-US" sz="2000">
              <a:latin typeface="+mj-lt"/>
            </a:endParaRPr>
          </a:p>
        </p:txBody>
      </p:sp>
      <p:sp>
        <p:nvSpPr>
          <p:cNvPr id="8" name="TextBox 7"/>
          <p:cNvSpPr txBox="1"/>
          <p:nvPr/>
        </p:nvSpPr>
        <p:spPr>
          <a:xfrm>
            <a:off x="390248" y="3854242"/>
            <a:ext cx="7609164" cy="2572373"/>
          </a:xfrm>
          <a:prstGeom prst="rect">
            <a:avLst/>
          </a:prstGeom>
          <a:noFill/>
        </p:spPr>
        <p:txBody>
          <a:bodyPr wrap="square" lIns="0" tIns="0" rIns="0" bIns="0" rtlCol="0" anchor="ctr">
            <a:noAutofit/>
          </a:bodyPr>
          <a:lstStyle/>
          <a:p>
            <a:pPr marL="400050" indent="-285750">
              <a:lnSpc>
                <a:spcPct val="90000"/>
              </a:lnSpc>
              <a:spcBef>
                <a:spcPts val="1200"/>
              </a:spcBef>
              <a:buFont typeface="Arial" panose="020B0604020202020204" pitchFamily="34" charset="0"/>
              <a:buChar char="•"/>
            </a:pPr>
            <a:r>
              <a:rPr lang="en-US" sz="1600" b="1">
                <a:solidFill>
                  <a:srgbClr val="0080B1"/>
                </a:solidFill>
              </a:rPr>
              <a:t>Global Volunteer Week </a:t>
            </a:r>
            <a:r>
              <a:rPr lang="en-US" sz="1600">
                <a:solidFill>
                  <a:srgbClr val="333333"/>
                </a:solidFill>
              </a:rPr>
              <a:t>aligns with United Nations International Volunteer Day and unites our employees in making a difference in their local communities</a:t>
            </a:r>
          </a:p>
          <a:p>
            <a:pPr marL="400050" indent="-285750">
              <a:lnSpc>
                <a:spcPct val="90000"/>
              </a:lnSpc>
              <a:buFont typeface="Arial" panose="020B0604020202020204" pitchFamily="34" charset="0"/>
              <a:buChar char="•"/>
            </a:pPr>
            <a:endParaRPr lang="en-US" sz="1600">
              <a:solidFill>
                <a:srgbClr val="333333"/>
              </a:solidFill>
            </a:endParaRPr>
          </a:p>
          <a:p>
            <a:pPr marL="400050" indent="-285750">
              <a:lnSpc>
                <a:spcPct val="90000"/>
              </a:lnSpc>
              <a:buFont typeface="Arial" panose="020B0604020202020204" pitchFamily="34" charset="0"/>
              <a:buChar char="•"/>
            </a:pPr>
            <a:r>
              <a:rPr lang="en-US" sz="1600" b="1">
                <a:solidFill>
                  <a:srgbClr val="0080B1"/>
                </a:solidFill>
              </a:rPr>
              <a:t>Women’s Initiative @ NTT DATA</a:t>
            </a:r>
            <a:r>
              <a:rPr lang="en-US" sz="1600">
                <a:solidFill>
                  <a:srgbClr val="333333"/>
                </a:solidFill>
              </a:rPr>
              <a:t> supports the professional and personal development of women employees in India</a:t>
            </a:r>
          </a:p>
          <a:p>
            <a:pPr marL="400050" indent="-285750">
              <a:lnSpc>
                <a:spcPct val="90000"/>
              </a:lnSpc>
              <a:buFont typeface="Arial" panose="020B0604020202020204" pitchFamily="34" charset="0"/>
              <a:buChar char="•"/>
            </a:pPr>
            <a:endParaRPr lang="en-US" sz="1600">
              <a:solidFill>
                <a:srgbClr val="333333"/>
              </a:solidFill>
            </a:endParaRPr>
          </a:p>
          <a:p>
            <a:pPr marL="400050" indent="-285750">
              <a:lnSpc>
                <a:spcPct val="90000"/>
              </a:lnSpc>
              <a:buFont typeface="Arial" panose="020B0604020202020204" pitchFamily="34" charset="0"/>
              <a:buChar char="•"/>
            </a:pPr>
            <a:r>
              <a:rPr lang="en-US" sz="1600" b="1">
                <a:solidFill>
                  <a:srgbClr val="0080B1"/>
                </a:solidFill>
              </a:rPr>
              <a:t>North Texas Food Bank Food 4 Kids</a:t>
            </a:r>
            <a:r>
              <a:rPr lang="en-US" sz="1600">
                <a:solidFill>
                  <a:srgbClr val="333333"/>
                </a:solidFill>
              </a:rPr>
              <a:t> ensures children who receive free and reduced lunch in Plano public schools have food over the weekend</a:t>
            </a:r>
            <a:endParaRPr lang="en-US" sz="1600" b="1">
              <a:solidFill>
                <a:srgbClr val="0080B1"/>
              </a:solidFill>
            </a:endParaRPr>
          </a:p>
        </p:txBody>
      </p:sp>
      <p:sp>
        <p:nvSpPr>
          <p:cNvPr id="9" name="Rectangle 8"/>
          <p:cNvSpPr/>
          <p:nvPr/>
        </p:nvSpPr>
        <p:spPr>
          <a:xfrm>
            <a:off x="5194563" y="949407"/>
            <a:ext cx="7055758" cy="341632"/>
          </a:xfrm>
          <a:prstGeom prst="rect">
            <a:avLst/>
          </a:prstGeom>
        </p:spPr>
        <p:txBody>
          <a:bodyPr wrap="square" lIns="182880" rIns="182880">
            <a:spAutoFit/>
          </a:bodyPr>
          <a:lstStyle/>
          <a:p>
            <a:pPr lvl="0">
              <a:lnSpc>
                <a:spcPct val="90000"/>
              </a:lnSpc>
              <a:spcAft>
                <a:spcPts val="1200"/>
              </a:spcAft>
              <a:buClr>
                <a:srgbClr val="0080B1"/>
              </a:buClr>
              <a:buSzPct val="100000"/>
            </a:pPr>
            <a:r>
              <a:rPr lang="en-US">
                <a:solidFill>
                  <a:schemeClr val="tx2"/>
                </a:solidFill>
                <a:latin typeface="+mj-lt"/>
              </a:rPr>
              <a:t>Our passionate employees inspire rich, diverse </a:t>
            </a:r>
            <a:r>
              <a:rPr lang="en-US">
                <a:solidFill>
                  <a:schemeClr val="tx2"/>
                </a:solidFill>
                <a:latin typeface="+mj-lt"/>
                <a:hlinkClick r:id="rId4"/>
              </a:rPr>
              <a:t>CSR programs</a:t>
            </a:r>
            <a:r>
              <a:rPr lang="en-US">
                <a:solidFill>
                  <a:schemeClr val="tx2"/>
                </a:solidFill>
                <a:latin typeface="+mj-lt"/>
              </a:rPr>
              <a:t> to:</a:t>
            </a:r>
          </a:p>
        </p:txBody>
      </p:sp>
      <p:sp>
        <p:nvSpPr>
          <p:cNvPr id="10" name="Rectangle 9"/>
          <p:cNvSpPr/>
          <p:nvPr/>
        </p:nvSpPr>
        <p:spPr>
          <a:xfrm>
            <a:off x="3297987" y="3677731"/>
            <a:ext cx="8890838" cy="3266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Tree>
    <p:extLst>
      <p:ext uri="{BB962C8B-B14F-4D97-AF65-F5344CB8AC3E}">
        <p14:creationId xmlns:p14="http://schemas.microsoft.com/office/powerpoint/2010/main" val="998529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1450" y="3175"/>
            <a:ext cx="11844338" cy="719138"/>
          </a:xfrm>
        </p:spPr>
        <p:txBody>
          <a:bodyPr/>
          <a:lstStyle/>
          <a:p>
            <a:r>
              <a:rPr lang="en-US"/>
              <a:t>NTT DATA + Dell Services</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9312" y="1076267"/>
            <a:ext cx="7542211" cy="4871497"/>
          </a:xfrm>
          <a:prstGeom prst="rect">
            <a:avLst/>
          </a:prstGeom>
        </p:spPr>
      </p:pic>
      <p:sp>
        <p:nvSpPr>
          <p:cNvPr id="4" name="TextBox 3"/>
          <p:cNvSpPr txBox="1"/>
          <p:nvPr/>
        </p:nvSpPr>
        <p:spPr>
          <a:xfrm>
            <a:off x="-20827" y="1136672"/>
            <a:ext cx="5319987" cy="4786958"/>
          </a:xfrm>
          <a:prstGeom prst="rect">
            <a:avLst/>
          </a:prstGeom>
          <a:solidFill>
            <a:schemeClr val="bg1"/>
          </a:solidFill>
        </p:spPr>
        <p:txBody>
          <a:bodyPr wrap="square" lIns="0" tIns="0" rIns="0" bIns="0" rtlCol="0">
            <a:noAutofit/>
          </a:bodyPr>
          <a:lstStyle/>
          <a:p>
            <a:pPr lvl="1">
              <a:spcBef>
                <a:spcPts val="3600"/>
              </a:spcBef>
              <a:spcAft>
                <a:spcPts val="600"/>
              </a:spcAft>
            </a:pPr>
            <a:r>
              <a:rPr lang="en-US" sz="2400">
                <a:solidFill>
                  <a:srgbClr val="333333"/>
                </a:solidFill>
                <a:latin typeface="+mj-lt"/>
              </a:rPr>
              <a:t> </a:t>
            </a:r>
          </a:p>
        </p:txBody>
      </p:sp>
      <p:sp>
        <p:nvSpPr>
          <p:cNvPr id="6" name="TextBox 5"/>
          <p:cNvSpPr txBox="1"/>
          <p:nvPr/>
        </p:nvSpPr>
        <p:spPr>
          <a:xfrm>
            <a:off x="346114" y="1842894"/>
            <a:ext cx="4324349" cy="3276600"/>
          </a:xfrm>
          <a:prstGeom prst="rect">
            <a:avLst/>
          </a:prstGeom>
          <a:noFill/>
        </p:spPr>
        <p:txBody>
          <a:bodyPr wrap="square" lIns="0" tIns="0" rIns="0" bIns="0" rtlCol="0">
            <a:noAutofit/>
          </a:bodyPr>
          <a:lstStyle/>
          <a:p>
            <a:pPr>
              <a:lnSpc>
                <a:spcPct val="120000"/>
              </a:lnSpc>
              <a:spcBef>
                <a:spcPts val="600"/>
              </a:spcBef>
              <a:spcAft>
                <a:spcPts val="600"/>
              </a:spcAft>
            </a:pPr>
            <a:r>
              <a:rPr lang="en-US" sz="2200">
                <a:solidFill>
                  <a:schemeClr val="bg2"/>
                </a:solidFill>
                <a:latin typeface="+mj-lt"/>
              </a:rPr>
              <a:t>NTT DATA welcomed Dell Services into the family in 2016. Together, we offer one of the industry’s most comprehensive services portfolios, designed to modernize business and technology to deliver the outcomes that matter most to our clients.</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a:ext>
            </a:extLst>
          </a:blip>
          <a:srcRect t="3384" r="10765"/>
          <a:stretch/>
        </p:blipFill>
        <p:spPr>
          <a:xfrm>
            <a:off x="5657096" y="1477667"/>
            <a:ext cx="6138165" cy="2209800"/>
          </a:xfrm>
          <a:prstGeom prst="rect">
            <a:avLst/>
          </a:prstGeom>
        </p:spPr>
      </p:pic>
      <p:sp>
        <p:nvSpPr>
          <p:cNvPr id="8" name="Rectangle 7"/>
          <p:cNvSpPr/>
          <p:nvPr/>
        </p:nvSpPr>
        <p:spPr>
          <a:xfrm>
            <a:off x="-8126" y="1058874"/>
            <a:ext cx="12209649" cy="30579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
        <p:nvSpPr>
          <p:cNvPr id="12" name="Rectangle 11"/>
          <p:cNvSpPr/>
          <p:nvPr/>
        </p:nvSpPr>
        <p:spPr>
          <a:xfrm>
            <a:off x="-20827" y="5641968"/>
            <a:ext cx="12222350" cy="3057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
        <p:nvSpPr>
          <p:cNvPr id="13" name="Rectangle 12"/>
          <p:cNvSpPr/>
          <p:nvPr/>
        </p:nvSpPr>
        <p:spPr>
          <a:xfrm>
            <a:off x="8893590" y="3174"/>
            <a:ext cx="2963025" cy="3684293"/>
          </a:xfrm>
          <a:prstGeom prst="rect">
            <a:avLst/>
          </a:prstGeom>
          <a:gradFill>
            <a:gsLst>
              <a:gs pos="100000">
                <a:schemeClr val="bg1"/>
              </a:gs>
              <a:gs pos="26000">
                <a:schemeClr val="bg1"/>
              </a:gs>
            </a:gsLst>
            <a:lin ang="5400000" scaled="0"/>
          </a:gra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pic>
        <p:nvPicPr>
          <p:cNvPr id="10" name="Picture 9"/>
          <p:cNvPicPr>
            <a:picLocks noChangeAspect="1"/>
          </p:cNvPicPr>
          <p:nvPr/>
        </p:nvPicPr>
        <p:blipFill>
          <a:blip r:embed="rId5"/>
          <a:stretch>
            <a:fillRect/>
          </a:stretch>
        </p:blipFill>
        <p:spPr>
          <a:xfrm>
            <a:off x="9266849" y="311656"/>
            <a:ext cx="2216506" cy="577901"/>
          </a:xfrm>
          <a:prstGeom prst="rect">
            <a:avLst/>
          </a:prstGeom>
        </p:spPr>
      </p:pic>
      <p:sp>
        <p:nvSpPr>
          <p:cNvPr id="11" name="TextBox 10"/>
          <p:cNvSpPr txBox="1"/>
          <p:nvPr/>
        </p:nvSpPr>
        <p:spPr>
          <a:xfrm>
            <a:off x="9266848" y="1344206"/>
            <a:ext cx="2216507" cy="1384995"/>
          </a:xfrm>
          <a:prstGeom prst="rect">
            <a:avLst/>
          </a:prstGeom>
          <a:noFill/>
        </p:spPr>
        <p:txBody>
          <a:bodyPr wrap="square" rtlCol="0">
            <a:noAutofit/>
          </a:bodyPr>
          <a:lstStyle/>
          <a:p>
            <a:r>
              <a:rPr lang="en-US">
                <a:solidFill>
                  <a:schemeClr val="bg1">
                    <a:lumMod val="50000"/>
                  </a:schemeClr>
                </a:solidFill>
              </a:rPr>
              <a:t>The Dell Services acquisition was named Deal of the Year by D CEO Magazine and the Association for Corporate Growth.</a:t>
            </a:r>
          </a:p>
        </p:txBody>
      </p:sp>
    </p:spTree>
    <p:extLst>
      <p:ext uri="{BB962C8B-B14F-4D97-AF65-F5344CB8AC3E}">
        <p14:creationId xmlns:p14="http://schemas.microsoft.com/office/powerpoint/2010/main" val="10134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11887200" y="3309257"/>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1852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bwMode="gray">
          <a:xfrm>
            <a:off x="483028" y="1351694"/>
            <a:ext cx="11208998" cy="4366238"/>
            <a:chOff x="483028" y="1124754"/>
            <a:chExt cx="11208998" cy="4366238"/>
          </a:xfrm>
        </p:grpSpPr>
        <p:sp>
          <p:nvSpPr>
            <p:cNvPr id="5" name="TextBox 4"/>
            <p:cNvSpPr txBox="1"/>
            <p:nvPr/>
          </p:nvSpPr>
          <p:spPr bwMode="gray">
            <a:xfrm>
              <a:off x="2038779" y="4142967"/>
              <a:ext cx="1496476" cy="431463"/>
            </a:xfrm>
            <a:prstGeom prst="rect">
              <a:avLst/>
            </a:prstGeom>
            <a:noFill/>
          </p:spPr>
          <p:txBody>
            <a:bodyPr wrap="square" lIns="0" tIns="0" rIns="0" bIns="0" rtlCol="0">
              <a:noAutofit/>
            </a:bodyPr>
            <a:lstStyle/>
            <a:p>
              <a:pPr algn="ctr">
                <a:lnSpc>
                  <a:spcPct val="90000"/>
                </a:lnSpc>
              </a:pPr>
              <a:r>
                <a:rPr lang="en-US" sz="1200" dirty="0">
                  <a:solidFill>
                    <a:schemeClr val="bg1"/>
                  </a:solidFill>
                </a:rPr>
                <a:t>Founded as IT </a:t>
              </a:r>
              <a:r>
                <a:rPr lang="en-US" sz="1200" dirty="0" err="1" smtClean="0">
                  <a:solidFill>
                    <a:schemeClr val="bg1"/>
                  </a:solidFill>
                </a:rPr>
                <a:t>ervices</a:t>
              </a:r>
              <a:r>
                <a:rPr lang="en-US" sz="1200" dirty="0" smtClean="0">
                  <a:solidFill>
                    <a:schemeClr val="bg1"/>
                  </a:solidFill>
                </a:rPr>
                <a:t> </a:t>
              </a:r>
              <a:r>
                <a:rPr lang="en-US" sz="1200" dirty="0">
                  <a:solidFill>
                    <a:schemeClr val="bg1"/>
                  </a:solidFill>
                </a:rPr>
                <a:t>arm of NTT </a:t>
              </a:r>
            </a:p>
          </p:txBody>
        </p:sp>
        <p:sp>
          <p:nvSpPr>
            <p:cNvPr id="6" name="TextBox 5"/>
            <p:cNvSpPr txBox="1"/>
            <p:nvPr/>
          </p:nvSpPr>
          <p:spPr bwMode="gray">
            <a:xfrm>
              <a:off x="2038779" y="3698777"/>
              <a:ext cx="1496476" cy="431463"/>
            </a:xfrm>
            <a:prstGeom prst="rect">
              <a:avLst/>
            </a:prstGeom>
            <a:noFill/>
          </p:spPr>
          <p:txBody>
            <a:bodyPr wrap="square" lIns="0" tIns="0" rIns="0" bIns="0" rtlCol="0" anchor="ctr">
              <a:noAutofit/>
            </a:bodyPr>
            <a:lstStyle/>
            <a:p>
              <a:pPr algn="ctr">
                <a:lnSpc>
                  <a:spcPct val="90000"/>
                </a:lnSpc>
              </a:pPr>
              <a:r>
                <a:rPr lang="en-US" sz="3600" b="1">
                  <a:solidFill>
                    <a:schemeClr val="bg1"/>
                  </a:solidFill>
                </a:rPr>
                <a:t>1967</a:t>
              </a:r>
            </a:p>
          </p:txBody>
        </p:sp>
        <p:sp>
          <p:nvSpPr>
            <p:cNvPr id="14" name="TextBox 13"/>
            <p:cNvSpPr txBox="1"/>
            <p:nvPr/>
          </p:nvSpPr>
          <p:spPr bwMode="gray">
            <a:xfrm>
              <a:off x="559144" y="4921132"/>
              <a:ext cx="3397199" cy="569860"/>
            </a:xfrm>
            <a:prstGeom prst="rect">
              <a:avLst/>
            </a:prstGeom>
            <a:noFill/>
          </p:spPr>
          <p:txBody>
            <a:bodyPr wrap="square" lIns="0" tIns="0" rIns="0" bIns="0" rtlCol="0" anchor="ctr">
              <a:noAutofit/>
            </a:bodyPr>
            <a:lstStyle/>
            <a:p>
              <a:pPr lvl="0"/>
              <a:r>
                <a:rPr lang="en-US" sz="1400" b="1">
                  <a:solidFill>
                    <a:schemeClr val="bg1"/>
                  </a:solidFill>
                </a:rPr>
                <a:t>3</a:t>
              </a:r>
              <a:r>
                <a:rPr lang="en-US" sz="1400" b="1" baseline="30000">
                  <a:solidFill>
                    <a:schemeClr val="bg1"/>
                  </a:solidFill>
                </a:rPr>
                <a:t>rd</a:t>
              </a:r>
              <a:r>
                <a:rPr lang="en-US" sz="1400" b="1">
                  <a:solidFill>
                    <a:schemeClr val="bg1"/>
                  </a:solidFill>
                </a:rPr>
                <a:t> Largest in Global </a:t>
              </a:r>
            </a:p>
            <a:p>
              <a:pPr lvl="0"/>
              <a:r>
                <a:rPr lang="en-US" sz="1400" b="1">
                  <a:solidFill>
                    <a:schemeClr val="bg1"/>
                  </a:solidFill>
                </a:rPr>
                <a:t>Implementation Services</a:t>
              </a:r>
              <a:r>
                <a:rPr lang="en-US" sz="1400">
                  <a:solidFill>
                    <a:schemeClr val="bg1"/>
                  </a:solidFill>
                </a:rPr>
                <a:t> in 2017 </a:t>
              </a:r>
            </a:p>
            <a:p>
              <a:pPr lvl="0"/>
              <a:r>
                <a:rPr lang="en-US" sz="1400">
                  <a:solidFill>
                    <a:schemeClr val="bg1"/>
                  </a:solidFill>
                </a:rPr>
                <a:t>by Market Share Worldwide </a:t>
              </a:r>
            </a:p>
            <a:p>
              <a:pPr lvl="0"/>
              <a:r>
                <a:rPr lang="en-US" sz="400">
                  <a:solidFill>
                    <a:schemeClr val="bg1"/>
                  </a:solidFill>
                </a:rPr>
                <a:t/>
              </a:r>
              <a:br>
                <a:rPr lang="en-US" sz="400">
                  <a:solidFill>
                    <a:schemeClr val="bg1"/>
                  </a:solidFill>
                </a:rPr>
              </a:br>
              <a:r>
                <a:rPr lang="en-US" sz="800">
                  <a:solidFill>
                    <a:schemeClr val="bg1"/>
                  </a:solidFill>
                </a:rPr>
                <a:t>Source: Gartner, “Market Share Analysis: Implementation Services, Worldwide, 2017, Twiggy Lo, Susanne Matson, 13 June 2018</a:t>
              </a:r>
            </a:p>
          </p:txBody>
        </p:sp>
        <p:sp>
          <p:nvSpPr>
            <p:cNvPr id="15" name="TextBox 14"/>
            <p:cNvSpPr txBox="1"/>
            <p:nvPr/>
          </p:nvSpPr>
          <p:spPr bwMode="gray">
            <a:xfrm>
              <a:off x="483028" y="2114601"/>
              <a:ext cx="1368152" cy="431463"/>
            </a:xfrm>
            <a:prstGeom prst="rect">
              <a:avLst/>
            </a:prstGeom>
            <a:noFill/>
          </p:spPr>
          <p:txBody>
            <a:bodyPr wrap="square" lIns="0" tIns="0" rIns="0" bIns="0" rtlCol="0" anchor="ctr">
              <a:noAutofit/>
            </a:bodyPr>
            <a:lstStyle/>
            <a:p>
              <a:pPr algn="ctr">
                <a:lnSpc>
                  <a:spcPct val="90000"/>
                </a:lnSpc>
              </a:pPr>
              <a:r>
                <a:rPr lang="en-US" sz="3600" b="1" dirty="0">
                  <a:solidFill>
                    <a:schemeClr val="bg1"/>
                  </a:solidFill>
                </a:rPr>
                <a:t>$19B*</a:t>
              </a:r>
            </a:p>
          </p:txBody>
        </p:sp>
        <p:pic>
          <p:nvPicPr>
            <p:cNvPr id="17" name="Picture 17"/>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gray">
            <a:xfrm>
              <a:off x="4106976" y="3637372"/>
              <a:ext cx="681636" cy="6629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2"/>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gray">
            <a:xfrm>
              <a:off x="2478880" y="2729108"/>
              <a:ext cx="616274" cy="68163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bwMode="gray">
            <a:xfrm>
              <a:off x="3652466" y="2594168"/>
              <a:ext cx="1679112" cy="431463"/>
            </a:xfrm>
            <a:prstGeom prst="rect">
              <a:avLst/>
            </a:prstGeom>
            <a:noFill/>
          </p:spPr>
          <p:txBody>
            <a:bodyPr wrap="square" lIns="0" tIns="0" rIns="0" bIns="0" rtlCol="0" anchor="ctr">
              <a:noAutofit/>
            </a:bodyPr>
            <a:lstStyle/>
            <a:p>
              <a:pPr algn="ctr">
                <a:lnSpc>
                  <a:spcPct val="90000"/>
                </a:lnSpc>
              </a:pPr>
              <a:r>
                <a:rPr lang="en-US" sz="2800" b="1" dirty="0">
                  <a:solidFill>
                    <a:schemeClr val="bg1"/>
                  </a:solidFill>
                </a:rPr>
                <a:t>120,000</a:t>
              </a:r>
            </a:p>
          </p:txBody>
        </p:sp>
        <p:sp>
          <p:nvSpPr>
            <p:cNvPr id="23" name="TextBox 22"/>
            <p:cNvSpPr txBox="1"/>
            <p:nvPr/>
          </p:nvSpPr>
          <p:spPr bwMode="gray">
            <a:xfrm>
              <a:off x="3652466" y="3051290"/>
              <a:ext cx="1679112" cy="431463"/>
            </a:xfrm>
            <a:prstGeom prst="rect">
              <a:avLst/>
            </a:prstGeom>
            <a:noFill/>
          </p:spPr>
          <p:txBody>
            <a:bodyPr wrap="square" lIns="0" tIns="0" rIns="0" bIns="0" rtlCol="0">
              <a:noAutofit/>
            </a:bodyPr>
            <a:lstStyle/>
            <a:p>
              <a:pPr algn="ctr">
                <a:lnSpc>
                  <a:spcPct val="90000"/>
                </a:lnSpc>
              </a:pPr>
              <a:r>
                <a:rPr lang="en-US" sz="1200">
                  <a:solidFill>
                    <a:schemeClr val="bg1"/>
                  </a:solidFill>
                </a:rPr>
                <a:t>Professionals worldwide</a:t>
              </a:r>
            </a:p>
          </p:txBody>
        </p:sp>
        <p:sp>
          <p:nvSpPr>
            <p:cNvPr id="27" name="TextBox 26"/>
            <p:cNvSpPr txBox="1"/>
            <p:nvPr/>
          </p:nvSpPr>
          <p:spPr bwMode="gray">
            <a:xfrm>
              <a:off x="5876925" y="1124754"/>
              <a:ext cx="5815101" cy="4362215"/>
            </a:xfrm>
            <a:prstGeom prst="rect">
              <a:avLst/>
            </a:prstGeom>
            <a:noFill/>
          </p:spPr>
          <p:txBody>
            <a:bodyPr wrap="square" lIns="0" tIns="0" rIns="0" bIns="0" rtlCol="0">
              <a:noAutofit/>
            </a:bodyPr>
            <a:lstStyle/>
            <a:p>
              <a:pPr marL="463550" indent="-285750">
                <a:spcAft>
                  <a:spcPts val="1200"/>
                </a:spcAft>
                <a:buClr>
                  <a:schemeClr val="bg2"/>
                </a:buClr>
                <a:buFont typeface="Arial" panose="020B0604020202020204" pitchFamily="34" charset="0"/>
                <a:buChar char="•"/>
              </a:pPr>
              <a:r>
                <a:rPr lang="en-CA" b="1" dirty="0">
                  <a:solidFill>
                    <a:srgbClr val="999999">
                      <a:lumMod val="50000"/>
                    </a:srgbClr>
                  </a:solidFill>
                </a:rPr>
                <a:t>DHPR Renewal </a:t>
              </a:r>
              <a:r>
                <a:rPr lang="en-CA" dirty="0">
                  <a:solidFill>
                    <a:srgbClr val="999999">
                      <a:lumMod val="50000"/>
                    </a:srgbClr>
                  </a:solidFill>
                </a:rPr>
                <a:t>replaces an existing system based on PDF product monographs and regulatory documents with a modern web-centric site.</a:t>
              </a:r>
            </a:p>
            <a:p>
              <a:pPr marL="920750" lvl="2" indent="-285750">
                <a:spcAft>
                  <a:spcPts val="1200"/>
                </a:spcAft>
                <a:buClr>
                  <a:schemeClr val="bg2"/>
                </a:buClr>
                <a:buFont typeface="Wingdings" panose="05000000000000000000" pitchFamily="2" charset="2"/>
                <a:buChar char="Ø"/>
              </a:pPr>
              <a:r>
                <a:rPr lang="en-CA" sz="1600" dirty="0">
                  <a:solidFill>
                    <a:srgbClr val="333333"/>
                  </a:solidFill>
                  <a:latin typeface="+mj-lt"/>
                  <a:cs typeface="Arial"/>
                </a:rPr>
                <a:t>Emphasis on open-source platforms and tools, </a:t>
              </a:r>
              <a:r>
                <a:rPr lang="en-CA" sz="1600" dirty="0" err="1">
                  <a:solidFill>
                    <a:srgbClr val="333333"/>
                  </a:solidFill>
                  <a:latin typeface="+mj-lt"/>
                  <a:cs typeface="Arial"/>
                </a:rPr>
                <a:t>searchability</a:t>
              </a:r>
              <a:r>
                <a:rPr lang="en-CA" sz="1600" dirty="0">
                  <a:solidFill>
                    <a:srgbClr val="999999">
                      <a:lumMod val="50000"/>
                    </a:srgbClr>
                  </a:solidFill>
                  <a:latin typeface="+mj-lt"/>
                </a:rPr>
                <a:t>. </a:t>
              </a:r>
            </a:p>
            <a:p>
              <a:pPr marL="463550" indent="-285750">
                <a:spcAft>
                  <a:spcPts val="1200"/>
                </a:spcAft>
                <a:buClr>
                  <a:schemeClr val="bg2"/>
                </a:buClr>
                <a:buFont typeface="Arial" panose="020B0604020202020204" pitchFamily="34" charset="0"/>
                <a:buChar char="•"/>
              </a:pPr>
              <a:r>
                <a:rPr lang="en-CA" dirty="0">
                  <a:solidFill>
                    <a:srgbClr val="999999">
                      <a:lumMod val="50000"/>
                    </a:srgbClr>
                  </a:solidFill>
                </a:rPr>
                <a:t>We have been deeply involved with technology selection, </a:t>
              </a:r>
              <a:r>
                <a:rPr lang="en-CA" dirty="0" smtClean="0">
                  <a:solidFill>
                    <a:srgbClr val="999999">
                      <a:lumMod val="50000"/>
                    </a:srgbClr>
                  </a:solidFill>
                </a:rPr>
                <a:t>currently </a:t>
              </a:r>
              <a:r>
                <a:rPr lang="en-CA" dirty="0">
                  <a:solidFill>
                    <a:srgbClr val="999999">
                      <a:lumMod val="50000"/>
                    </a:srgbClr>
                  </a:solidFill>
                </a:rPr>
                <a:t>working with two main platforms:</a:t>
              </a:r>
            </a:p>
            <a:p>
              <a:pPr marL="920750" lvl="2" indent="-285750">
                <a:spcAft>
                  <a:spcPts val="1200"/>
                </a:spcAft>
                <a:buClr>
                  <a:schemeClr val="bg2"/>
                </a:buClr>
                <a:buFont typeface="Wingdings" panose="05000000000000000000" pitchFamily="2" charset="2"/>
                <a:buChar char="Ø"/>
              </a:pPr>
              <a:r>
                <a:rPr lang="en-CA" sz="1600" b="1" i="1" dirty="0">
                  <a:solidFill>
                    <a:srgbClr val="999999">
                      <a:lumMod val="50000"/>
                    </a:srgbClr>
                  </a:solidFill>
                </a:rPr>
                <a:t>Drupal/PHP Content Management </a:t>
              </a:r>
              <a:r>
                <a:rPr lang="en-CA" sz="1600" dirty="0">
                  <a:solidFill>
                    <a:srgbClr val="999999">
                      <a:lumMod val="50000"/>
                    </a:srgbClr>
                  </a:solidFill>
                </a:rPr>
                <a:t>– used to build the main web portal. Drupal has a lot of drag-and-drop content management, as well as exposing underlying data in a relatively easy to consume API format.</a:t>
              </a:r>
            </a:p>
            <a:p>
              <a:pPr marL="920750" lvl="2" indent="-285750">
                <a:spcAft>
                  <a:spcPts val="1200"/>
                </a:spcAft>
                <a:buClr>
                  <a:schemeClr val="bg2"/>
                </a:buClr>
                <a:buFont typeface="Wingdings" panose="05000000000000000000" pitchFamily="2" charset="2"/>
                <a:buChar char="Ø"/>
              </a:pPr>
              <a:r>
                <a:rPr lang="en-CA" sz="1600" b="1" i="1" dirty="0" err="1">
                  <a:solidFill>
                    <a:srgbClr val="999999">
                      <a:lumMod val="50000"/>
                    </a:srgbClr>
                  </a:solidFill>
                </a:rPr>
                <a:t>ExistDB</a:t>
              </a:r>
              <a:r>
                <a:rPr lang="en-CA" sz="1600" b="1" i="1" dirty="0">
                  <a:solidFill>
                    <a:srgbClr val="999999">
                      <a:lumMod val="50000"/>
                    </a:srgbClr>
                  </a:solidFill>
                </a:rPr>
                <a:t> XML Content Management</a:t>
              </a:r>
              <a:r>
                <a:rPr lang="en-CA" sz="1600" dirty="0">
                  <a:solidFill>
                    <a:srgbClr val="999999">
                      <a:lumMod val="50000"/>
                    </a:srgbClr>
                  </a:solidFill>
                </a:rPr>
                <a:t> – used to work with </a:t>
              </a:r>
              <a:r>
                <a:rPr lang="en-CA" sz="1600" dirty="0" smtClean="0">
                  <a:solidFill>
                    <a:srgbClr val="999999">
                      <a:lumMod val="50000"/>
                    </a:srgbClr>
                  </a:solidFill>
                </a:rPr>
                <a:t>HL7 SPL XML </a:t>
              </a:r>
              <a:r>
                <a:rPr lang="en-CA" sz="1600" dirty="0">
                  <a:solidFill>
                    <a:srgbClr val="999999">
                      <a:lumMod val="50000"/>
                    </a:srgbClr>
                  </a:solidFill>
                </a:rPr>
                <a:t>and Word documents. </a:t>
              </a:r>
              <a:r>
                <a:rPr lang="en-CA" sz="1600" dirty="0" smtClean="0">
                  <a:solidFill>
                    <a:srgbClr val="999999">
                      <a:lumMod val="50000"/>
                    </a:srgbClr>
                  </a:solidFill>
                </a:rPr>
                <a:t>TEI </a:t>
              </a:r>
              <a:r>
                <a:rPr lang="en-CA" sz="1600" dirty="0">
                  <a:solidFill>
                    <a:srgbClr val="999999">
                      <a:lumMod val="50000"/>
                    </a:srgbClr>
                  </a:solidFill>
                </a:rPr>
                <a:t>Publisher </a:t>
              </a:r>
              <a:r>
                <a:rPr lang="en-CA" sz="1600" dirty="0" smtClean="0">
                  <a:solidFill>
                    <a:srgbClr val="999999">
                      <a:lumMod val="50000"/>
                    </a:srgbClr>
                  </a:solidFill>
                </a:rPr>
                <a:t>is a tool </a:t>
              </a:r>
              <a:r>
                <a:rPr lang="en-CA" sz="1600" dirty="0">
                  <a:solidFill>
                    <a:srgbClr val="999999">
                      <a:lumMod val="50000"/>
                    </a:srgbClr>
                  </a:solidFill>
                </a:rPr>
                <a:t>within the </a:t>
              </a:r>
              <a:r>
                <a:rPr lang="en-CA" sz="1600" dirty="0" err="1">
                  <a:solidFill>
                    <a:srgbClr val="999999">
                      <a:lumMod val="50000"/>
                    </a:srgbClr>
                  </a:solidFill>
                </a:rPr>
                <a:t>ExistDB</a:t>
              </a:r>
              <a:r>
                <a:rPr lang="en-CA" sz="1600" dirty="0">
                  <a:solidFill>
                    <a:srgbClr val="999999">
                      <a:lumMod val="50000"/>
                    </a:srgbClr>
                  </a:solidFill>
                </a:rPr>
                <a:t> XML </a:t>
              </a:r>
              <a:r>
                <a:rPr lang="en-CA" sz="1600" dirty="0" smtClean="0">
                  <a:solidFill>
                    <a:srgbClr val="999999">
                      <a:lumMod val="50000"/>
                    </a:srgbClr>
                  </a:solidFill>
                </a:rPr>
                <a:t>database.</a:t>
              </a:r>
              <a:endParaRPr lang="en-US" sz="1600" dirty="0">
                <a:solidFill>
                  <a:srgbClr val="999999">
                    <a:lumMod val="50000"/>
                  </a:srgbClr>
                </a:solidFill>
              </a:endParaRPr>
            </a:p>
          </p:txBody>
        </p:sp>
      </p:grpSp>
      <p:grpSp>
        <p:nvGrpSpPr>
          <p:cNvPr id="28" name="Group 27"/>
          <p:cNvGrpSpPr/>
          <p:nvPr/>
        </p:nvGrpSpPr>
        <p:grpSpPr>
          <a:xfrm>
            <a:off x="331829" y="356672"/>
            <a:ext cx="1554351" cy="225631"/>
            <a:chOff x="494457" y="2778263"/>
            <a:chExt cx="1554351" cy="225631"/>
          </a:xfrm>
          <a:solidFill>
            <a:schemeClr val="accent2"/>
          </a:solidFill>
        </p:grpSpPr>
        <p:sp>
          <p:nvSpPr>
            <p:cNvPr id="29" name="Freeform 13"/>
            <p:cNvSpPr>
              <a:spLocks noEditPoints="1"/>
            </p:cNvSpPr>
            <p:nvPr/>
          </p:nvSpPr>
          <p:spPr bwMode="auto">
            <a:xfrm>
              <a:off x="1419964" y="2780352"/>
              <a:ext cx="211007" cy="220409"/>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noEditPoints="1"/>
            </p:cNvSpPr>
            <p:nvPr/>
          </p:nvSpPr>
          <p:spPr bwMode="auto">
            <a:xfrm>
              <a:off x="1838845" y="2780352"/>
              <a:ext cx="209963" cy="220409"/>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938408" y="2780352"/>
              <a:ext cx="193250" cy="220409"/>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6"/>
            <p:cNvSpPr>
              <a:spLocks/>
            </p:cNvSpPr>
            <p:nvPr/>
          </p:nvSpPr>
          <p:spPr bwMode="auto">
            <a:xfrm>
              <a:off x="1641417" y="2780352"/>
              <a:ext cx="192205" cy="220409"/>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p:cNvSpPr>
              <a:spLocks noEditPoints="1"/>
            </p:cNvSpPr>
            <p:nvPr/>
          </p:nvSpPr>
          <p:spPr bwMode="auto">
            <a:xfrm>
              <a:off x="1192243" y="2780352"/>
              <a:ext cx="207874" cy="220409"/>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p:cNvSpPr>
            <p:nvPr/>
          </p:nvSpPr>
          <p:spPr bwMode="auto">
            <a:xfrm>
              <a:off x="494457" y="2778263"/>
              <a:ext cx="218320" cy="225631"/>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9"/>
            <p:cNvSpPr>
              <a:spLocks/>
            </p:cNvSpPr>
            <p:nvPr/>
          </p:nvSpPr>
          <p:spPr bwMode="auto">
            <a:xfrm>
              <a:off x="730534" y="2780352"/>
              <a:ext cx="192205" cy="220409"/>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028" name="Picture 4" descr="https://www.classicinformatics.co.uk/wp-content/uploads/2014/04/Drupal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771" y="1422030"/>
            <a:ext cx="3670334" cy="12194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336" y="4275156"/>
            <a:ext cx="2654984" cy="1052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043" y="2715358"/>
            <a:ext cx="1425915" cy="14259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3572" y="2856039"/>
            <a:ext cx="1001645" cy="10016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39282" y="180508"/>
            <a:ext cx="2854033" cy="48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55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Health Canada Pharmacovigilance</a:t>
            </a:r>
            <a:endParaRPr lang="en-CA" dirty="0"/>
          </a:p>
        </p:txBody>
      </p:sp>
      <p:sp>
        <p:nvSpPr>
          <p:cNvPr id="3" name="Content Placeholder 2"/>
          <p:cNvSpPr>
            <a:spLocks noGrp="1"/>
          </p:cNvSpPr>
          <p:nvPr>
            <p:ph idx="1"/>
          </p:nvPr>
        </p:nvSpPr>
        <p:spPr>
          <a:xfrm>
            <a:off x="451719" y="1276163"/>
            <a:ext cx="7427073" cy="4760969"/>
          </a:xfrm>
        </p:spPr>
        <p:txBody>
          <a:bodyPr>
            <a:normAutofit fontScale="92500" lnSpcReduction="20000"/>
          </a:bodyPr>
          <a:lstStyle/>
          <a:p>
            <a:r>
              <a:rPr lang="en-CA" dirty="0" smtClean="0"/>
              <a:t>The CVT mobile app is the “COVID Edition” of a </a:t>
            </a:r>
            <a:r>
              <a:rPr lang="en-CA" dirty="0" smtClean="0"/>
              <a:t>fuller </a:t>
            </a:r>
            <a:r>
              <a:rPr lang="en-CA" dirty="0" smtClean="0"/>
              <a:t>featured </a:t>
            </a:r>
            <a:r>
              <a:rPr lang="en-CA" dirty="0" smtClean="0"/>
              <a:t>future Health </a:t>
            </a:r>
            <a:r>
              <a:rPr lang="en-CA" dirty="0" smtClean="0"/>
              <a:t>Products app.</a:t>
            </a:r>
          </a:p>
          <a:p>
            <a:pPr lvl="1"/>
            <a:r>
              <a:rPr lang="en-CA" dirty="0" smtClean="0"/>
              <a:t>We have been involved with technology selection (React Native Expo), </a:t>
            </a:r>
            <a:r>
              <a:rPr lang="en-CA" dirty="0" smtClean="0"/>
              <a:t>developing </a:t>
            </a:r>
            <a:r>
              <a:rPr lang="en-CA" dirty="0" smtClean="0"/>
              <a:t>the app itself, as well as a backend </a:t>
            </a:r>
            <a:r>
              <a:rPr lang="en-CA" dirty="0" smtClean="0"/>
              <a:t>node.js service </a:t>
            </a:r>
            <a:r>
              <a:rPr lang="en-CA" dirty="0" smtClean="0"/>
              <a:t>for push notifications.</a:t>
            </a:r>
          </a:p>
          <a:p>
            <a:pPr lvl="1"/>
            <a:r>
              <a:rPr lang="en-CA" dirty="0" smtClean="0"/>
              <a:t>Kudos to Mike Jardine for all of his great work – he had not used React Native prior to this work.</a:t>
            </a:r>
          </a:p>
          <a:p>
            <a:pPr lvl="1"/>
            <a:r>
              <a:rPr lang="en-CA" dirty="0" smtClean="0"/>
              <a:t>The CVT Edition will eventually become the HPCI app, a mobile companion to the information in the DHPR.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795" y="303567"/>
            <a:ext cx="3109818" cy="5418621"/>
          </a:xfrm>
          <a:prstGeom prst="rect">
            <a:avLst/>
          </a:prstGeom>
        </p:spPr>
      </p:pic>
    </p:spTree>
    <p:extLst>
      <p:ext uri="{BB962C8B-B14F-4D97-AF65-F5344CB8AC3E}">
        <p14:creationId xmlns:p14="http://schemas.microsoft.com/office/powerpoint/2010/main" val="121030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1450" y="3175"/>
            <a:ext cx="11844338" cy="719138"/>
          </a:xfrm>
        </p:spPr>
        <p:txBody>
          <a:bodyPr/>
          <a:lstStyle/>
          <a:p>
            <a:r>
              <a:rPr lang="en-US" dirty="0" smtClean="0"/>
              <a:t>Lessons Learned </a:t>
            </a:r>
            <a:r>
              <a:rPr lang="en-US" dirty="0"/>
              <a:t>at Health </a:t>
            </a:r>
            <a:r>
              <a:rPr lang="en-US" dirty="0" smtClean="0"/>
              <a:t>Canada</a:t>
            </a:r>
            <a:endParaRPr lang="en-US" dirty="0"/>
          </a:p>
        </p:txBody>
      </p:sp>
      <p:sp>
        <p:nvSpPr>
          <p:cNvPr id="5" name="Rectangle 4"/>
          <p:cNvSpPr/>
          <p:nvPr/>
        </p:nvSpPr>
        <p:spPr>
          <a:xfrm>
            <a:off x="-1" y="1279246"/>
            <a:ext cx="12188826" cy="35814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1" lang="en-US" sz="1800" b="0" i="0" u="none" strike="noStrike" kern="1200" cap="none" spc="0" normalizeH="0" baseline="0" noProof="0" err="1">
              <a:ln>
                <a:noFill/>
              </a:ln>
              <a:solidFill>
                <a:srgbClr val="FFFFFF"/>
              </a:solidFill>
              <a:effectLst/>
              <a:uLnTx/>
              <a:uFillTx/>
              <a:latin typeface="Arial"/>
              <a:cs typeface="+mn-cs"/>
            </a:endParaRPr>
          </a:p>
        </p:txBody>
      </p:sp>
      <p:sp>
        <p:nvSpPr>
          <p:cNvPr id="6" name="TextBox 5"/>
          <p:cNvSpPr txBox="1"/>
          <p:nvPr/>
        </p:nvSpPr>
        <p:spPr>
          <a:xfrm>
            <a:off x="3297987" y="4949908"/>
            <a:ext cx="8890838" cy="983272"/>
          </a:xfrm>
          <a:prstGeom prst="rect">
            <a:avLst/>
          </a:prstGeom>
          <a:solidFill>
            <a:schemeClr val="accent2"/>
          </a:solidFill>
        </p:spPr>
        <p:txBody>
          <a:bodyPr wrap="square" lIns="274320" tIns="0" rIns="365760" bIns="0" rtlCol="0" anchor="ctr">
            <a:noAutofit/>
          </a:body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1" lang="en-US" sz="2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cs"/>
              </a:rPr>
              <a:t>Good clients are worth building trust with – do this by showing them </a:t>
            </a:r>
            <a:r>
              <a:rPr kumimoji="1" lang="en-US" sz="24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cs typeface="+mn-cs"/>
              </a:rPr>
              <a:t>the art </a:t>
            </a:r>
            <a:r>
              <a:rPr kumimoji="1" lang="en-US" sz="2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cs"/>
              </a:rPr>
              <a:t>of the possible – </a:t>
            </a:r>
            <a:r>
              <a:rPr kumimoji="1" lang="en-US" sz="24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cs typeface="+mn-cs"/>
              </a:rPr>
              <a:t>their </a:t>
            </a:r>
            <a:r>
              <a:rPr kumimoji="1" lang="en-US" sz="2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cs"/>
              </a:rPr>
              <a:t>time is valuable!</a:t>
            </a:r>
          </a:p>
        </p:txBody>
      </p:sp>
      <p:pic>
        <p:nvPicPr>
          <p:cNvPr id="10" name="Picture 9"/>
          <p:cNvPicPr>
            <a:picLocks noChangeAspect="1"/>
          </p:cNvPicPr>
          <p:nvPr/>
        </p:nvPicPr>
        <p:blipFill rotWithShape="1">
          <a:blip r:embed="rId3"/>
          <a:srcRect r="17663"/>
          <a:stretch/>
        </p:blipFill>
        <p:spPr>
          <a:xfrm>
            <a:off x="-13426" y="1279246"/>
            <a:ext cx="4244084" cy="3581400"/>
          </a:xfrm>
          <a:prstGeom prst="rect">
            <a:avLst/>
          </a:prstGeom>
        </p:spPr>
      </p:pic>
      <p:sp>
        <p:nvSpPr>
          <p:cNvPr id="11" name="Freeform 5"/>
          <p:cNvSpPr>
            <a:spLocks/>
          </p:cNvSpPr>
          <p:nvPr/>
        </p:nvSpPr>
        <p:spPr bwMode="auto">
          <a:xfrm>
            <a:off x="-13426" y="1567414"/>
            <a:ext cx="3026436" cy="3287945"/>
          </a:xfrm>
          <a:custGeom>
            <a:avLst/>
            <a:gdLst>
              <a:gd name="T0" fmla="*/ 247 w 377"/>
              <a:gd name="T1" fmla="*/ 247 h 493"/>
              <a:gd name="T2" fmla="*/ 247 w 377"/>
              <a:gd name="T3" fmla="*/ 247 h 493"/>
              <a:gd name="T4" fmla="*/ 247 w 377"/>
              <a:gd name="T5" fmla="*/ 246 h 493"/>
              <a:gd name="T6" fmla="*/ 182 w 377"/>
              <a:gd name="T7" fmla="*/ 127 h 493"/>
              <a:gd name="T8" fmla="*/ 0 w 377"/>
              <a:gd name="T9" fmla="*/ 0 h 493"/>
              <a:gd name="T10" fmla="*/ 0 w 377"/>
              <a:gd name="T11" fmla="*/ 247 h 493"/>
              <a:gd name="T12" fmla="*/ 0 w 377"/>
              <a:gd name="T13" fmla="*/ 270 h 493"/>
              <a:gd name="T14" fmla="*/ 8 w 377"/>
              <a:gd name="T15" fmla="*/ 280 h 493"/>
              <a:gd name="T16" fmla="*/ 116 w 377"/>
              <a:gd name="T17" fmla="*/ 493 h 493"/>
              <a:gd name="T18" fmla="*/ 247 w 377"/>
              <a:gd name="T19" fmla="*/ 493 h 493"/>
              <a:gd name="T20" fmla="*/ 377 w 377"/>
              <a:gd name="T21" fmla="*/ 493 h 493"/>
              <a:gd name="T22" fmla="*/ 247 w 377"/>
              <a:gd name="T23" fmla="*/ 24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7" h="493">
                <a:moveTo>
                  <a:pt x="247" y="247"/>
                </a:moveTo>
                <a:cubicBezTo>
                  <a:pt x="247" y="247"/>
                  <a:pt x="247" y="247"/>
                  <a:pt x="247" y="247"/>
                </a:cubicBezTo>
                <a:cubicBezTo>
                  <a:pt x="247" y="246"/>
                  <a:pt x="247" y="246"/>
                  <a:pt x="247" y="246"/>
                </a:cubicBezTo>
                <a:cubicBezTo>
                  <a:pt x="215" y="186"/>
                  <a:pt x="191" y="141"/>
                  <a:pt x="182" y="127"/>
                </a:cubicBezTo>
                <a:cubicBezTo>
                  <a:pt x="139" y="60"/>
                  <a:pt x="89" y="11"/>
                  <a:pt x="0" y="0"/>
                </a:cubicBezTo>
                <a:cubicBezTo>
                  <a:pt x="0" y="247"/>
                  <a:pt x="0" y="247"/>
                  <a:pt x="0" y="247"/>
                </a:cubicBezTo>
                <a:cubicBezTo>
                  <a:pt x="0" y="270"/>
                  <a:pt x="0" y="270"/>
                  <a:pt x="0" y="270"/>
                </a:cubicBezTo>
                <a:cubicBezTo>
                  <a:pt x="3" y="273"/>
                  <a:pt x="6" y="276"/>
                  <a:pt x="8" y="280"/>
                </a:cubicBezTo>
                <a:cubicBezTo>
                  <a:pt x="10" y="284"/>
                  <a:pt x="56" y="375"/>
                  <a:pt x="116" y="493"/>
                </a:cubicBezTo>
                <a:cubicBezTo>
                  <a:pt x="247" y="493"/>
                  <a:pt x="247" y="493"/>
                  <a:pt x="247" y="493"/>
                </a:cubicBezTo>
                <a:cubicBezTo>
                  <a:pt x="377" y="493"/>
                  <a:pt x="377" y="493"/>
                  <a:pt x="377" y="493"/>
                </a:cubicBezTo>
                <a:cubicBezTo>
                  <a:pt x="330" y="404"/>
                  <a:pt x="284" y="315"/>
                  <a:pt x="247" y="247"/>
                </a:cubicBezTo>
                <a:close/>
              </a:path>
            </a:pathLst>
          </a:custGeom>
          <a:solidFill>
            <a:schemeClr val="bg2">
              <a:alpha val="2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404040"/>
              </a:solidFill>
              <a:effectLst/>
              <a:uLnTx/>
              <a:uFillTx/>
              <a:latin typeface="Arial"/>
              <a:cs typeface="+mn-cs"/>
            </a:endParaRPr>
          </a:p>
        </p:txBody>
      </p:sp>
      <p:sp>
        <p:nvSpPr>
          <p:cNvPr id="12" name="TextBox 11"/>
          <p:cNvSpPr txBox="1"/>
          <p:nvPr/>
        </p:nvSpPr>
        <p:spPr>
          <a:xfrm>
            <a:off x="4669562" y="1632935"/>
            <a:ext cx="7346226" cy="3222424"/>
          </a:xfrm>
          <a:prstGeom prst="rect">
            <a:avLst/>
          </a:prstGeom>
          <a:noFill/>
        </p:spPr>
        <p:txBody>
          <a:bodyPr wrap="square" lIns="0" tIns="0" rIns="0" bIns="0" rtlCol="0">
            <a:no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2400" b="0" i="0" u="none" strike="noStrike" kern="1200" cap="none" spc="0" normalizeH="0" baseline="0" noProof="0" dirty="0">
                <a:ln>
                  <a:noFill/>
                </a:ln>
                <a:solidFill>
                  <a:srgbClr val="0080B1"/>
                </a:solidFill>
                <a:effectLst/>
                <a:uLnTx/>
                <a:uFillTx/>
                <a:latin typeface="Arial"/>
                <a:cs typeface="+mn-cs"/>
              </a:rPr>
              <a:t>Find a Product Owner or Client Sponsor – this may be different people over the lifetime of your contract, but this is essential to success.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2400" b="0" i="0" u="none" strike="noStrike" kern="1200" cap="none" spc="0" normalizeH="0" baseline="0" noProof="0" dirty="0">
                <a:ln>
                  <a:noFill/>
                </a:ln>
                <a:solidFill>
                  <a:srgbClr val="0080B1"/>
                </a:solidFill>
                <a:effectLst/>
                <a:uLnTx/>
                <a:uFillTx/>
                <a:latin typeface="Arial"/>
                <a:cs typeface="+mn-cs"/>
              </a:rPr>
              <a:t>Use cards to track ideas and progress – at HC, we </a:t>
            </a:r>
            <a:r>
              <a:rPr kumimoji="1" lang="en-US" sz="2400" b="0" i="0" u="none" strike="noStrike" kern="1200" cap="none" spc="0" normalizeH="0" baseline="0" noProof="0" dirty="0" smtClean="0">
                <a:ln>
                  <a:noFill/>
                </a:ln>
                <a:solidFill>
                  <a:srgbClr val="0080B1"/>
                </a:solidFill>
                <a:effectLst/>
                <a:uLnTx/>
                <a:uFillTx/>
                <a:latin typeface="Arial"/>
                <a:cs typeface="+mn-cs"/>
              </a:rPr>
              <a:t>used </a:t>
            </a:r>
            <a:r>
              <a:rPr kumimoji="1" lang="en-US" sz="2400" b="0" i="0" u="none" strike="noStrike" kern="1200" cap="none" spc="0" normalizeH="0" baseline="0" noProof="0" dirty="0">
                <a:ln>
                  <a:noFill/>
                </a:ln>
                <a:solidFill>
                  <a:srgbClr val="0080B1"/>
                </a:solidFill>
                <a:effectLst/>
                <a:uLnTx/>
                <a:uFillTx/>
                <a:latin typeface="Arial"/>
                <a:cs typeface="+mn-cs"/>
              </a:rPr>
              <a:t>Teams Planner, </a:t>
            </a:r>
            <a:r>
              <a:rPr kumimoji="1" lang="en-US" sz="2400" b="0" i="0" u="none" strike="noStrike" kern="1200" cap="none" spc="0" normalizeH="0" baseline="0" noProof="0" dirty="0" smtClean="0">
                <a:ln>
                  <a:noFill/>
                </a:ln>
                <a:solidFill>
                  <a:srgbClr val="0080B1"/>
                </a:solidFill>
                <a:effectLst/>
                <a:uLnTx/>
                <a:uFillTx/>
                <a:latin typeface="Arial"/>
                <a:cs typeface="+mn-cs"/>
              </a:rPr>
              <a:t>have graduated to </a:t>
            </a:r>
            <a:r>
              <a:rPr kumimoji="1" lang="en-US" sz="2400" b="0" i="0" u="none" strike="noStrike" kern="1200" cap="none" spc="0" normalizeH="0" baseline="0" noProof="0" dirty="0" err="1" smtClean="0">
                <a:ln>
                  <a:noFill/>
                </a:ln>
                <a:solidFill>
                  <a:srgbClr val="0080B1"/>
                </a:solidFill>
                <a:effectLst/>
                <a:uLnTx/>
                <a:uFillTx/>
                <a:latin typeface="Arial"/>
                <a:cs typeface="+mn-cs"/>
              </a:rPr>
              <a:t>GitLab</a:t>
            </a:r>
            <a:r>
              <a:rPr kumimoji="1" lang="en-US" sz="2400" b="0" i="0" u="none" strike="noStrike" kern="1200" cap="none" spc="0" normalizeH="0" baseline="0" noProof="0" dirty="0" smtClean="0">
                <a:ln>
                  <a:noFill/>
                </a:ln>
                <a:solidFill>
                  <a:srgbClr val="0080B1"/>
                </a:solidFill>
                <a:effectLst/>
                <a:uLnTx/>
                <a:uFillTx/>
                <a:latin typeface="Arial"/>
                <a:cs typeface="+mn-cs"/>
              </a:rPr>
              <a:t>.</a:t>
            </a:r>
            <a:endParaRPr kumimoji="1" lang="en-US" sz="2400" b="0" i="0" u="none" strike="noStrike" kern="1200" cap="none" spc="0" normalizeH="0" baseline="0" noProof="0" dirty="0">
              <a:ln>
                <a:noFill/>
              </a:ln>
              <a:solidFill>
                <a:srgbClr val="0080B1"/>
              </a:solidFill>
              <a:effectLst/>
              <a:uLnTx/>
              <a:uFillTx/>
              <a:latin typeface="Arial"/>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2400" b="0" i="0" u="none" strike="noStrike" kern="1200" cap="none" spc="0" normalizeH="0" baseline="0" noProof="0" dirty="0">
                <a:ln>
                  <a:noFill/>
                </a:ln>
                <a:solidFill>
                  <a:srgbClr val="0080B1"/>
                </a:solidFill>
                <a:effectLst/>
                <a:uLnTx/>
                <a:uFillTx/>
                <a:latin typeface="Arial"/>
                <a:cs typeface="+mn-cs"/>
              </a:rPr>
              <a:t>Demand regular, short meetings – once or twice a week – and surface frequently – every other week. This may be very hard to establish and keep going.</a:t>
            </a:r>
            <a:endParaRPr kumimoji="1" lang="en-US" sz="1800" b="0" i="0" u="none" strike="noStrike" kern="1200" cap="none" spc="0" normalizeH="0" baseline="0" noProof="0" dirty="0">
              <a:ln>
                <a:noFill/>
              </a:ln>
              <a:solidFill>
                <a:srgbClr val="0080B1"/>
              </a:solidFill>
              <a:effectLst/>
              <a:uLnTx/>
              <a:uFillTx/>
              <a:latin typeface="Arial"/>
              <a:cs typeface="+mn-cs"/>
            </a:endParaRPr>
          </a:p>
        </p:txBody>
      </p:sp>
      <p:sp>
        <p:nvSpPr>
          <p:cNvPr id="13" name="Rectangle 12"/>
          <p:cNvSpPr/>
          <p:nvPr/>
        </p:nvSpPr>
        <p:spPr>
          <a:xfrm>
            <a:off x="-20826" y="860139"/>
            <a:ext cx="7982168" cy="329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1" lang="en-US" sz="1800" b="0" i="0" u="none" strike="noStrike" kern="1200" cap="none" spc="0" normalizeH="0" baseline="0" noProof="0" err="1">
              <a:ln>
                <a:noFill/>
              </a:ln>
              <a:solidFill>
                <a:srgbClr val="FFFFFF"/>
              </a:solidFill>
              <a:effectLst/>
              <a:uLnTx/>
              <a:uFillTx/>
              <a:latin typeface="Arial"/>
              <a:cs typeface="+mn-cs"/>
            </a:endParaRPr>
          </a:p>
        </p:txBody>
      </p:sp>
    </p:spTree>
    <p:extLst>
      <p:ext uri="{BB962C8B-B14F-4D97-AF65-F5344CB8AC3E}">
        <p14:creationId xmlns:p14="http://schemas.microsoft.com/office/powerpoint/2010/main" val="309774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dirty="0"/>
              <a:t>Discussion:</a:t>
            </a:r>
            <a:endParaRPr kumimoji="1" lang="ja-JP" altLang="en-US" dirty="0"/>
          </a:p>
        </p:txBody>
      </p:sp>
    </p:spTree>
    <p:extLst>
      <p:ext uri="{BB962C8B-B14F-4D97-AF65-F5344CB8AC3E}">
        <p14:creationId xmlns:p14="http://schemas.microsoft.com/office/powerpoint/2010/main" val="107542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As Agile Practitioners, we value:</a:t>
            </a:r>
          </a:p>
        </p:txBody>
      </p:sp>
      <p:sp>
        <p:nvSpPr>
          <p:cNvPr id="3" name="Text Placeholder 2"/>
          <p:cNvSpPr>
            <a:spLocks noGrp="1"/>
          </p:cNvSpPr>
          <p:nvPr>
            <p:ph type="body" sz="quarter" idx="10"/>
          </p:nvPr>
        </p:nvSpPr>
        <p:spPr/>
        <p:txBody>
          <a:bodyPr/>
          <a:lstStyle/>
          <a:p>
            <a:r>
              <a:rPr lang="en-US" dirty="0"/>
              <a:t>Agile Manifesto and Principles</a:t>
            </a:r>
          </a:p>
        </p:txBody>
      </p:sp>
      <p:sp>
        <p:nvSpPr>
          <p:cNvPr id="5" name="TextBox 4"/>
          <p:cNvSpPr txBox="1"/>
          <p:nvPr/>
        </p:nvSpPr>
        <p:spPr>
          <a:xfrm>
            <a:off x="-1" y="949148"/>
            <a:ext cx="3915199" cy="424763"/>
          </a:xfrm>
          <a:prstGeom prst="rect">
            <a:avLst/>
          </a:prstGeom>
          <a:noFill/>
        </p:spPr>
        <p:txBody>
          <a:bodyPr wrap="square" rtlCol="0">
            <a:noAutofit/>
          </a:bodyPr>
          <a:lstStyle/>
          <a:p>
            <a:pPr>
              <a:lnSpc>
                <a:spcPct val="90000"/>
              </a:lnSpc>
              <a:spcBef>
                <a:spcPts val="800"/>
              </a:spcBef>
              <a:buClr>
                <a:prstClr val="white"/>
              </a:buClr>
            </a:pPr>
            <a:endParaRPr lang="en-US" sz="2666">
              <a:solidFill>
                <a:srgbClr val="333333"/>
              </a:solidFill>
              <a:latin typeface="+mj-lt"/>
            </a:endParaRPr>
          </a:p>
        </p:txBody>
      </p:sp>
      <p:sp>
        <p:nvSpPr>
          <p:cNvPr id="38" name="Isosceles Triangle 37"/>
          <p:cNvSpPr/>
          <p:nvPr/>
        </p:nvSpPr>
        <p:spPr>
          <a:xfrm rot="5400000">
            <a:off x="1852470" y="3259133"/>
            <a:ext cx="4721310" cy="885278"/>
          </a:xfrm>
          <a:prstGeom prst="triangle">
            <a:avLst/>
          </a:prstGeom>
          <a:gradFill>
            <a:gsLst>
              <a:gs pos="100000">
                <a:schemeClr val="bg1"/>
              </a:gs>
              <a:gs pos="0">
                <a:schemeClr val="bg1">
                  <a:lumMod val="85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40" name="TextBox 39"/>
          <p:cNvSpPr txBox="1"/>
          <p:nvPr/>
        </p:nvSpPr>
        <p:spPr>
          <a:xfrm>
            <a:off x="4825619" y="1341115"/>
            <a:ext cx="7363206" cy="4556448"/>
          </a:xfrm>
          <a:prstGeom prst="rect">
            <a:avLst/>
          </a:prstGeom>
          <a:solidFill>
            <a:schemeClr val="bg1">
              <a:lumMod val="95000"/>
            </a:schemeClr>
          </a:solidFill>
        </p:spPr>
        <p:txBody>
          <a:bodyPr wrap="square" tIns="0" rIns="365760" bIns="0" rtlCol="0" anchor="ctr">
            <a:noAutofit/>
          </a:bodyPr>
          <a:lstStyle/>
          <a:p>
            <a:pPr marL="518795" indent="-236220">
              <a:spcAft>
                <a:spcPts val="1500"/>
              </a:spcAft>
              <a:buClr>
                <a:schemeClr val="bg2"/>
              </a:buClr>
              <a:buFont typeface="+mj-lt"/>
              <a:buAutoNum type="arabicPeriod"/>
            </a:pPr>
            <a:r>
              <a:rPr lang="en-US" sz="1400" b="1" i="1" dirty="0">
                <a:solidFill>
                  <a:schemeClr val="tx2"/>
                </a:solidFill>
              </a:rPr>
              <a:t>Our highest priority is to satisfy the customer through early and continuous delivery of valuable software. </a:t>
            </a:r>
          </a:p>
          <a:p>
            <a:pPr marL="518795" indent="-236220">
              <a:spcAft>
                <a:spcPts val="1500"/>
              </a:spcAft>
              <a:buClr>
                <a:schemeClr val="bg2"/>
              </a:buClr>
              <a:buFont typeface="+mj-lt"/>
              <a:buAutoNum type="arabicPeriod"/>
            </a:pPr>
            <a:r>
              <a:rPr lang="en-US" sz="1400" b="1" i="1" dirty="0">
                <a:solidFill>
                  <a:schemeClr val="tx2"/>
                </a:solidFill>
              </a:rPr>
              <a:t>Welcome changing requirements, even late in development. Agile processes harness change for the customer's competitive advantage. </a:t>
            </a:r>
          </a:p>
          <a:p>
            <a:pPr marL="518795" indent="-236220">
              <a:spcAft>
                <a:spcPts val="1500"/>
              </a:spcAft>
              <a:buClr>
                <a:schemeClr val="bg2"/>
              </a:buClr>
              <a:buFont typeface="+mj-lt"/>
              <a:buAutoNum type="arabicPeriod"/>
            </a:pPr>
            <a:r>
              <a:rPr lang="en-US" sz="1400" dirty="0">
                <a:solidFill>
                  <a:schemeClr val="tx2"/>
                </a:solidFill>
              </a:rPr>
              <a:t>Deliver working software frequently, from a couple of weeks to a couple of months, with a preference to the shorter timescale. </a:t>
            </a:r>
          </a:p>
          <a:p>
            <a:pPr marL="518795" indent="-236220">
              <a:spcAft>
                <a:spcPts val="1500"/>
              </a:spcAft>
              <a:buClr>
                <a:schemeClr val="bg2"/>
              </a:buClr>
              <a:buFont typeface="+mj-lt"/>
              <a:buAutoNum type="arabicPeriod"/>
            </a:pPr>
            <a:r>
              <a:rPr lang="en-US" sz="1400" dirty="0">
                <a:solidFill>
                  <a:schemeClr val="tx2"/>
                </a:solidFill>
              </a:rPr>
              <a:t>Business-people and developers must work together daily throughout the project. </a:t>
            </a:r>
          </a:p>
          <a:p>
            <a:pPr marL="518795" indent="-236220">
              <a:spcAft>
                <a:spcPts val="1500"/>
              </a:spcAft>
              <a:buClr>
                <a:schemeClr val="bg2"/>
              </a:buClr>
              <a:buFont typeface="+mj-lt"/>
              <a:buAutoNum type="arabicPeriod"/>
            </a:pPr>
            <a:r>
              <a:rPr lang="en-US" sz="1400" b="1" i="1" dirty="0">
                <a:solidFill>
                  <a:schemeClr val="tx2"/>
                </a:solidFill>
              </a:rPr>
              <a:t>Build projects around motivated individuals. Give them the environment and support they need and trust them to get the job done. </a:t>
            </a:r>
          </a:p>
          <a:p>
            <a:pPr marL="518795" indent="-236220">
              <a:spcAft>
                <a:spcPts val="1500"/>
              </a:spcAft>
              <a:buClr>
                <a:schemeClr val="bg2"/>
              </a:buClr>
              <a:buFont typeface="+mj-lt"/>
              <a:buAutoNum type="arabicPeriod"/>
            </a:pPr>
            <a:r>
              <a:rPr lang="en-US" sz="1400" dirty="0">
                <a:solidFill>
                  <a:schemeClr val="tx2"/>
                </a:solidFill>
              </a:rPr>
              <a:t>The most efficient and effective method of conveying information to and within a development team is face-to-face conversation. </a:t>
            </a:r>
          </a:p>
        </p:txBody>
      </p:sp>
      <p:sp>
        <p:nvSpPr>
          <p:cNvPr id="41" name="TextBox 40"/>
          <p:cNvSpPr txBox="1"/>
          <p:nvPr/>
        </p:nvSpPr>
        <p:spPr>
          <a:xfrm>
            <a:off x="450096" y="2915055"/>
            <a:ext cx="4205668" cy="510758"/>
          </a:xfrm>
          <a:prstGeom prst="rect">
            <a:avLst/>
          </a:prstGeom>
          <a:noFill/>
        </p:spPr>
        <p:txBody>
          <a:bodyPr wrap="square" rtlCol="0" anchor="ctr" anchorCtr="0">
            <a:noAutofit/>
          </a:bodyPr>
          <a:lstStyle/>
          <a:p>
            <a:pPr>
              <a:spcBef>
                <a:spcPts val="3000"/>
              </a:spcBef>
            </a:pPr>
            <a:r>
              <a:rPr lang="en-US" sz="1400" b="1" dirty="0">
                <a:solidFill>
                  <a:schemeClr val="accent2"/>
                </a:solidFill>
                <a:latin typeface="+mj-lt"/>
              </a:rPr>
              <a:t>…Working software over comprehensive documentation</a:t>
            </a:r>
          </a:p>
        </p:txBody>
      </p:sp>
      <p:sp>
        <p:nvSpPr>
          <p:cNvPr id="43" name="TextBox 42"/>
          <p:cNvSpPr txBox="1"/>
          <p:nvPr/>
        </p:nvSpPr>
        <p:spPr>
          <a:xfrm>
            <a:off x="450096" y="3742488"/>
            <a:ext cx="3150535" cy="711093"/>
          </a:xfrm>
          <a:prstGeom prst="rect">
            <a:avLst/>
          </a:prstGeom>
          <a:noFill/>
        </p:spPr>
        <p:txBody>
          <a:bodyPr wrap="square" rtlCol="0" anchor="ctr" anchorCtr="0">
            <a:noAutofit/>
          </a:bodyPr>
          <a:lstStyle/>
          <a:p>
            <a:pPr>
              <a:spcBef>
                <a:spcPts val="3000"/>
              </a:spcBef>
            </a:pPr>
            <a:r>
              <a:rPr lang="en-US" sz="1400" b="1" dirty="0">
                <a:solidFill>
                  <a:schemeClr val="accent2"/>
                </a:solidFill>
                <a:latin typeface="+mj-lt"/>
              </a:rPr>
              <a:t>…Customer collaboration over contract negotiation</a:t>
            </a:r>
            <a:endParaRPr lang="en-US" sz="1400" b="1" baseline="30000" dirty="0">
              <a:solidFill>
                <a:schemeClr val="accent2"/>
              </a:solidFill>
              <a:latin typeface="+mj-lt"/>
            </a:endParaRPr>
          </a:p>
        </p:txBody>
      </p:sp>
      <p:sp>
        <p:nvSpPr>
          <p:cNvPr id="44" name="TextBox 43"/>
          <p:cNvSpPr txBox="1"/>
          <p:nvPr/>
        </p:nvSpPr>
        <p:spPr>
          <a:xfrm>
            <a:off x="450097" y="1926703"/>
            <a:ext cx="2756566" cy="597394"/>
          </a:xfrm>
          <a:prstGeom prst="rect">
            <a:avLst/>
          </a:prstGeom>
          <a:noFill/>
        </p:spPr>
        <p:txBody>
          <a:bodyPr wrap="square" rtlCol="0" anchor="ctr" anchorCtr="0">
            <a:noAutofit/>
          </a:bodyPr>
          <a:lstStyle/>
          <a:p>
            <a:r>
              <a:rPr lang="en-US" sz="1400" b="1" dirty="0">
                <a:solidFill>
                  <a:schemeClr val="accent2"/>
                </a:solidFill>
                <a:latin typeface="+mj-lt"/>
              </a:rPr>
              <a:t>…Individuals and interactions over processes and tools</a:t>
            </a:r>
            <a:endParaRPr lang="en-US" sz="1400" dirty="0"/>
          </a:p>
        </p:txBody>
      </p:sp>
      <p:cxnSp>
        <p:nvCxnSpPr>
          <p:cNvPr id="45" name="Straight Connector 44"/>
          <p:cNvCxnSpPr/>
          <p:nvPr/>
        </p:nvCxnSpPr>
        <p:spPr>
          <a:xfrm>
            <a:off x="450096" y="2638329"/>
            <a:ext cx="3945151" cy="0"/>
          </a:xfrm>
          <a:prstGeom prst="line">
            <a:avLst/>
          </a:prstGeom>
          <a:ln w="12700">
            <a:gradFill>
              <a:gsLst>
                <a:gs pos="100000">
                  <a:schemeClr val="accent1">
                    <a:lumMod val="5000"/>
                    <a:lumOff val="95000"/>
                    <a:alpha val="0"/>
                  </a:schemeClr>
                </a:gs>
                <a:gs pos="0">
                  <a:schemeClr val="accent2"/>
                </a:gs>
              </a:gsLst>
              <a:lin ang="0" scaled="0"/>
            </a:gra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450096" y="3619135"/>
            <a:ext cx="3945151" cy="0"/>
          </a:xfrm>
          <a:prstGeom prst="line">
            <a:avLst/>
          </a:prstGeom>
          <a:ln w="12700">
            <a:gradFill>
              <a:gsLst>
                <a:gs pos="100000">
                  <a:schemeClr val="accent1">
                    <a:lumMod val="5000"/>
                    <a:lumOff val="95000"/>
                    <a:alpha val="0"/>
                  </a:schemeClr>
                </a:gs>
                <a:gs pos="0">
                  <a:schemeClr val="accent2"/>
                </a:gs>
              </a:gsLst>
              <a:lin ang="0" scaled="0"/>
            </a:gra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AFB1FA6-182A-42A9-8990-58D529B214B8}"/>
              </a:ext>
            </a:extLst>
          </p:cNvPr>
          <p:cNvCxnSpPr/>
          <p:nvPr/>
        </p:nvCxnSpPr>
        <p:spPr>
          <a:xfrm>
            <a:off x="450095" y="4548149"/>
            <a:ext cx="3945151" cy="0"/>
          </a:xfrm>
          <a:prstGeom prst="line">
            <a:avLst/>
          </a:prstGeom>
          <a:ln w="12700">
            <a:gradFill>
              <a:gsLst>
                <a:gs pos="100000">
                  <a:schemeClr val="accent1">
                    <a:lumMod val="5000"/>
                    <a:lumOff val="95000"/>
                    <a:alpha val="0"/>
                  </a:schemeClr>
                </a:gs>
                <a:gs pos="0">
                  <a:schemeClr val="accent2"/>
                </a:gs>
              </a:gsLst>
              <a:lin ang="0" scaled="0"/>
            </a:gradFill>
          </a:ln>
          <a:effectLst/>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347018BD-EAAE-461E-9D3A-1525CBABE835}"/>
              </a:ext>
            </a:extLst>
          </p:cNvPr>
          <p:cNvSpPr txBox="1"/>
          <p:nvPr/>
        </p:nvSpPr>
        <p:spPr>
          <a:xfrm>
            <a:off x="450096" y="4655887"/>
            <a:ext cx="3150535" cy="711093"/>
          </a:xfrm>
          <a:prstGeom prst="rect">
            <a:avLst/>
          </a:prstGeom>
          <a:noFill/>
        </p:spPr>
        <p:txBody>
          <a:bodyPr wrap="square" rtlCol="0" anchor="ctr" anchorCtr="0">
            <a:noAutofit/>
          </a:bodyPr>
          <a:lstStyle/>
          <a:p>
            <a:pPr>
              <a:spcBef>
                <a:spcPts val="3000"/>
              </a:spcBef>
            </a:pPr>
            <a:r>
              <a:rPr lang="en-US" sz="1400" b="1" dirty="0">
                <a:solidFill>
                  <a:schemeClr val="accent2"/>
                </a:solidFill>
                <a:latin typeface="+mj-lt"/>
              </a:rPr>
              <a:t>…Responding to change over following a plan</a:t>
            </a:r>
            <a:endParaRPr lang="en-US" sz="1400" b="1" baseline="30000" dirty="0">
              <a:solidFill>
                <a:schemeClr val="accent2"/>
              </a:solidFill>
              <a:latin typeface="+mj-lt"/>
            </a:endParaRPr>
          </a:p>
        </p:txBody>
      </p:sp>
    </p:spTree>
    <p:extLst>
      <p:ext uri="{BB962C8B-B14F-4D97-AF65-F5344CB8AC3E}">
        <p14:creationId xmlns:p14="http://schemas.microsoft.com/office/powerpoint/2010/main" val="298420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As Agile Practitioners, we value:</a:t>
            </a:r>
          </a:p>
        </p:txBody>
      </p:sp>
      <p:sp>
        <p:nvSpPr>
          <p:cNvPr id="3" name="Text Placeholder 2"/>
          <p:cNvSpPr>
            <a:spLocks noGrp="1"/>
          </p:cNvSpPr>
          <p:nvPr>
            <p:ph type="body" sz="quarter" idx="10"/>
          </p:nvPr>
        </p:nvSpPr>
        <p:spPr/>
        <p:txBody>
          <a:bodyPr/>
          <a:lstStyle/>
          <a:p>
            <a:r>
              <a:rPr lang="en-US" dirty="0"/>
              <a:t>Agile Manifesto and Principles</a:t>
            </a:r>
          </a:p>
        </p:txBody>
      </p:sp>
      <p:sp>
        <p:nvSpPr>
          <p:cNvPr id="5" name="TextBox 4"/>
          <p:cNvSpPr txBox="1"/>
          <p:nvPr/>
        </p:nvSpPr>
        <p:spPr>
          <a:xfrm>
            <a:off x="-1" y="949148"/>
            <a:ext cx="3915199" cy="424763"/>
          </a:xfrm>
          <a:prstGeom prst="rect">
            <a:avLst/>
          </a:prstGeom>
          <a:noFill/>
        </p:spPr>
        <p:txBody>
          <a:bodyPr wrap="square" rtlCol="0">
            <a:noAutofit/>
          </a:bodyPr>
          <a:lstStyle/>
          <a:p>
            <a:pPr>
              <a:lnSpc>
                <a:spcPct val="90000"/>
              </a:lnSpc>
              <a:spcBef>
                <a:spcPts val="800"/>
              </a:spcBef>
              <a:buClr>
                <a:prstClr val="white"/>
              </a:buClr>
            </a:pPr>
            <a:endParaRPr lang="en-US" sz="2666">
              <a:solidFill>
                <a:srgbClr val="333333"/>
              </a:solidFill>
              <a:latin typeface="+mj-lt"/>
            </a:endParaRPr>
          </a:p>
        </p:txBody>
      </p:sp>
      <p:sp>
        <p:nvSpPr>
          <p:cNvPr id="38" name="Isosceles Triangle 37"/>
          <p:cNvSpPr/>
          <p:nvPr/>
        </p:nvSpPr>
        <p:spPr>
          <a:xfrm rot="5400000">
            <a:off x="1852470" y="3259133"/>
            <a:ext cx="4721310" cy="885278"/>
          </a:xfrm>
          <a:prstGeom prst="triangle">
            <a:avLst/>
          </a:prstGeom>
          <a:gradFill>
            <a:gsLst>
              <a:gs pos="100000">
                <a:schemeClr val="bg1"/>
              </a:gs>
              <a:gs pos="0">
                <a:schemeClr val="bg1">
                  <a:lumMod val="85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40" name="TextBox 39"/>
          <p:cNvSpPr txBox="1"/>
          <p:nvPr/>
        </p:nvSpPr>
        <p:spPr>
          <a:xfrm>
            <a:off x="4825619" y="1341115"/>
            <a:ext cx="7363206" cy="4556448"/>
          </a:xfrm>
          <a:prstGeom prst="rect">
            <a:avLst/>
          </a:prstGeom>
          <a:solidFill>
            <a:schemeClr val="bg1">
              <a:lumMod val="95000"/>
            </a:schemeClr>
          </a:solidFill>
        </p:spPr>
        <p:txBody>
          <a:bodyPr wrap="square" tIns="0" rIns="365760" bIns="0" rtlCol="0" anchor="ctr">
            <a:noAutofit/>
          </a:bodyPr>
          <a:lstStyle/>
          <a:p>
            <a:pPr marL="518795" indent="-236220">
              <a:spcAft>
                <a:spcPts val="1500"/>
              </a:spcAft>
              <a:buClr>
                <a:schemeClr val="bg2"/>
              </a:buClr>
              <a:buFont typeface="+mj-lt"/>
              <a:buAutoNum type="arabicPeriod" startAt="7"/>
            </a:pPr>
            <a:r>
              <a:rPr lang="en-US" sz="1400" dirty="0">
                <a:solidFill>
                  <a:schemeClr val="tx2"/>
                </a:solidFill>
              </a:rPr>
              <a:t>Working software is the primary measure of progress. </a:t>
            </a:r>
          </a:p>
          <a:p>
            <a:pPr marL="518795" indent="-236220">
              <a:spcAft>
                <a:spcPts val="1500"/>
              </a:spcAft>
              <a:buClr>
                <a:schemeClr val="bg2"/>
              </a:buClr>
              <a:buFont typeface="+mj-lt"/>
              <a:buAutoNum type="arabicPeriod" startAt="7"/>
            </a:pPr>
            <a:r>
              <a:rPr lang="en-US" sz="1400" b="1" i="1" dirty="0">
                <a:solidFill>
                  <a:schemeClr val="tx2"/>
                </a:solidFill>
              </a:rPr>
              <a:t>Agile processes promote sustainable development. The sponsors, developers, and users should be able to maintain a constant pace indefinitely. </a:t>
            </a:r>
          </a:p>
          <a:p>
            <a:pPr marL="518795" indent="-236220">
              <a:spcAft>
                <a:spcPts val="1500"/>
              </a:spcAft>
              <a:buClr>
                <a:schemeClr val="bg2"/>
              </a:buClr>
              <a:buFont typeface="+mj-lt"/>
              <a:buAutoNum type="arabicPeriod" startAt="7"/>
            </a:pPr>
            <a:r>
              <a:rPr lang="en-US" sz="1400" b="1" i="1" dirty="0">
                <a:solidFill>
                  <a:schemeClr val="tx2"/>
                </a:solidFill>
              </a:rPr>
              <a:t>Continuous attention to technical excellence and good design enhances agility. </a:t>
            </a:r>
          </a:p>
          <a:p>
            <a:pPr marL="518795" indent="-236220">
              <a:spcAft>
                <a:spcPts val="1500"/>
              </a:spcAft>
              <a:buClr>
                <a:schemeClr val="bg2"/>
              </a:buClr>
              <a:buFont typeface="+mj-lt"/>
              <a:buAutoNum type="arabicPeriod" startAt="7"/>
            </a:pPr>
            <a:r>
              <a:rPr lang="en-US" sz="1400" dirty="0">
                <a:solidFill>
                  <a:schemeClr val="tx2"/>
                </a:solidFill>
              </a:rPr>
              <a:t>Simplicity--the art of maximizing the amount of work not done--is essential. </a:t>
            </a:r>
          </a:p>
          <a:p>
            <a:pPr marL="518795" indent="-236220">
              <a:spcAft>
                <a:spcPts val="1500"/>
              </a:spcAft>
              <a:buClr>
                <a:schemeClr val="bg2"/>
              </a:buClr>
              <a:buFont typeface="+mj-lt"/>
              <a:buAutoNum type="arabicPeriod" startAt="7"/>
            </a:pPr>
            <a:r>
              <a:rPr lang="en-US" sz="1400" b="1" i="1" dirty="0">
                <a:solidFill>
                  <a:schemeClr val="tx2"/>
                </a:solidFill>
              </a:rPr>
              <a:t>The best architectures, requirements, and designs emerge from self-organizing teams. </a:t>
            </a:r>
          </a:p>
          <a:p>
            <a:pPr marL="518795" indent="-236220">
              <a:spcAft>
                <a:spcPts val="1500"/>
              </a:spcAft>
              <a:buClr>
                <a:schemeClr val="bg2"/>
              </a:buClr>
              <a:buFont typeface="+mj-lt"/>
              <a:buAutoNum type="arabicPeriod" startAt="7"/>
            </a:pPr>
            <a:r>
              <a:rPr lang="en-US" sz="1400" dirty="0">
                <a:solidFill>
                  <a:schemeClr val="tx2"/>
                </a:solidFill>
              </a:rPr>
              <a:t>At regular intervals, the team reflects on how to become more effective, then tunes and adjusts its behavior accordingly. </a:t>
            </a:r>
          </a:p>
        </p:txBody>
      </p:sp>
      <p:sp>
        <p:nvSpPr>
          <p:cNvPr id="41" name="TextBox 40"/>
          <p:cNvSpPr txBox="1"/>
          <p:nvPr/>
        </p:nvSpPr>
        <p:spPr>
          <a:xfrm>
            <a:off x="450096" y="2915055"/>
            <a:ext cx="4205668" cy="510758"/>
          </a:xfrm>
          <a:prstGeom prst="rect">
            <a:avLst/>
          </a:prstGeom>
          <a:noFill/>
        </p:spPr>
        <p:txBody>
          <a:bodyPr wrap="square" rtlCol="0" anchor="ctr" anchorCtr="0">
            <a:noAutofit/>
          </a:bodyPr>
          <a:lstStyle/>
          <a:p>
            <a:pPr>
              <a:spcBef>
                <a:spcPts val="3000"/>
              </a:spcBef>
            </a:pPr>
            <a:r>
              <a:rPr lang="en-US" sz="1400" b="1" dirty="0">
                <a:solidFill>
                  <a:schemeClr val="accent2"/>
                </a:solidFill>
                <a:latin typeface="+mj-lt"/>
              </a:rPr>
              <a:t>…Working software over comprehensive documentation</a:t>
            </a:r>
          </a:p>
        </p:txBody>
      </p:sp>
      <p:sp>
        <p:nvSpPr>
          <p:cNvPr id="43" name="TextBox 42"/>
          <p:cNvSpPr txBox="1"/>
          <p:nvPr/>
        </p:nvSpPr>
        <p:spPr>
          <a:xfrm>
            <a:off x="450096" y="3742488"/>
            <a:ext cx="3150535" cy="711093"/>
          </a:xfrm>
          <a:prstGeom prst="rect">
            <a:avLst/>
          </a:prstGeom>
          <a:noFill/>
        </p:spPr>
        <p:txBody>
          <a:bodyPr wrap="square" rtlCol="0" anchor="ctr" anchorCtr="0">
            <a:noAutofit/>
          </a:bodyPr>
          <a:lstStyle/>
          <a:p>
            <a:pPr>
              <a:spcBef>
                <a:spcPts val="3000"/>
              </a:spcBef>
            </a:pPr>
            <a:r>
              <a:rPr lang="en-US" sz="1400" b="1" dirty="0">
                <a:solidFill>
                  <a:schemeClr val="accent2"/>
                </a:solidFill>
                <a:latin typeface="+mj-lt"/>
              </a:rPr>
              <a:t>…Customer collaboration over contract negotiation</a:t>
            </a:r>
            <a:endParaRPr lang="en-US" sz="1400" b="1" baseline="30000" dirty="0">
              <a:solidFill>
                <a:schemeClr val="accent2"/>
              </a:solidFill>
              <a:latin typeface="+mj-lt"/>
            </a:endParaRPr>
          </a:p>
        </p:txBody>
      </p:sp>
      <p:sp>
        <p:nvSpPr>
          <p:cNvPr id="44" name="TextBox 43"/>
          <p:cNvSpPr txBox="1"/>
          <p:nvPr/>
        </p:nvSpPr>
        <p:spPr>
          <a:xfrm>
            <a:off x="450097" y="1926703"/>
            <a:ext cx="2756566" cy="597394"/>
          </a:xfrm>
          <a:prstGeom prst="rect">
            <a:avLst/>
          </a:prstGeom>
          <a:noFill/>
        </p:spPr>
        <p:txBody>
          <a:bodyPr wrap="square" rtlCol="0" anchor="ctr" anchorCtr="0">
            <a:noAutofit/>
          </a:bodyPr>
          <a:lstStyle/>
          <a:p>
            <a:r>
              <a:rPr lang="en-US" sz="1400" b="1" dirty="0">
                <a:solidFill>
                  <a:schemeClr val="accent2"/>
                </a:solidFill>
                <a:latin typeface="+mj-lt"/>
              </a:rPr>
              <a:t>…Individuals and interactions over processes and tools</a:t>
            </a:r>
            <a:endParaRPr lang="en-US" sz="1400" dirty="0"/>
          </a:p>
        </p:txBody>
      </p:sp>
      <p:cxnSp>
        <p:nvCxnSpPr>
          <p:cNvPr id="45" name="Straight Connector 44"/>
          <p:cNvCxnSpPr/>
          <p:nvPr/>
        </p:nvCxnSpPr>
        <p:spPr>
          <a:xfrm>
            <a:off x="450096" y="2638329"/>
            <a:ext cx="3945151" cy="0"/>
          </a:xfrm>
          <a:prstGeom prst="line">
            <a:avLst/>
          </a:prstGeom>
          <a:ln w="12700">
            <a:gradFill>
              <a:gsLst>
                <a:gs pos="100000">
                  <a:schemeClr val="accent1">
                    <a:lumMod val="5000"/>
                    <a:lumOff val="95000"/>
                    <a:alpha val="0"/>
                  </a:schemeClr>
                </a:gs>
                <a:gs pos="0">
                  <a:schemeClr val="accent2"/>
                </a:gs>
              </a:gsLst>
              <a:lin ang="0" scaled="0"/>
            </a:gra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450096" y="3619135"/>
            <a:ext cx="3945151" cy="0"/>
          </a:xfrm>
          <a:prstGeom prst="line">
            <a:avLst/>
          </a:prstGeom>
          <a:ln w="12700">
            <a:gradFill>
              <a:gsLst>
                <a:gs pos="100000">
                  <a:schemeClr val="accent1">
                    <a:lumMod val="5000"/>
                    <a:lumOff val="95000"/>
                    <a:alpha val="0"/>
                  </a:schemeClr>
                </a:gs>
                <a:gs pos="0">
                  <a:schemeClr val="accent2"/>
                </a:gs>
              </a:gsLst>
              <a:lin ang="0" scaled="0"/>
            </a:gra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AFB1FA6-182A-42A9-8990-58D529B214B8}"/>
              </a:ext>
            </a:extLst>
          </p:cNvPr>
          <p:cNvCxnSpPr/>
          <p:nvPr/>
        </p:nvCxnSpPr>
        <p:spPr>
          <a:xfrm>
            <a:off x="450095" y="4548149"/>
            <a:ext cx="3945151" cy="0"/>
          </a:xfrm>
          <a:prstGeom prst="line">
            <a:avLst/>
          </a:prstGeom>
          <a:ln w="12700">
            <a:gradFill>
              <a:gsLst>
                <a:gs pos="100000">
                  <a:schemeClr val="accent1">
                    <a:lumMod val="5000"/>
                    <a:lumOff val="95000"/>
                    <a:alpha val="0"/>
                  </a:schemeClr>
                </a:gs>
                <a:gs pos="0">
                  <a:schemeClr val="accent2"/>
                </a:gs>
              </a:gsLst>
              <a:lin ang="0" scaled="0"/>
            </a:gradFill>
          </a:ln>
          <a:effectLst/>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347018BD-EAAE-461E-9D3A-1525CBABE835}"/>
              </a:ext>
            </a:extLst>
          </p:cNvPr>
          <p:cNvSpPr txBox="1"/>
          <p:nvPr/>
        </p:nvSpPr>
        <p:spPr>
          <a:xfrm>
            <a:off x="450096" y="4655887"/>
            <a:ext cx="3150535" cy="711093"/>
          </a:xfrm>
          <a:prstGeom prst="rect">
            <a:avLst/>
          </a:prstGeom>
          <a:noFill/>
        </p:spPr>
        <p:txBody>
          <a:bodyPr wrap="square" rtlCol="0" anchor="ctr" anchorCtr="0">
            <a:noAutofit/>
          </a:bodyPr>
          <a:lstStyle/>
          <a:p>
            <a:pPr>
              <a:spcBef>
                <a:spcPts val="3000"/>
              </a:spcBef>
            </a:pPr>
            <a:r>
              <a:rPr lang="en-US" sz="1400" b="1" dirty="0">
                <a:solidFill>
                  <a:schemeClr val="accent2"/>
                </a:solidFill>
                <a:latin typeface="+mj-lt"/>
              </a:rPr>
              <a:t>…Responding to change over following a plan</a:t>
            </a:r>
            <a:endParaRPr lang="en-US" sz="1400" b="1" baseline="30000" dirty="0">
              <a:solidFill>
                <a:schemeClr val="accent2"/>
              </a:solidFill>
              <a:latin typeface="+mj-lt"/>
            </a:endParaRPr>
          </a:p>
        </p:txBody>
      </p:sp>
    </p:spTree>
    <p:extLst>
      <p:ext uri="{BB962C8B-B14F-4D97-AF65-F5344CB8AC3E}">
        <p14:creationId xmlns:p14="http://schemas.microsoft.com/office/powerpoint/2010/main" val="125338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1450" y="3175"/>
            <a:ext cx="11844338" cy="719138"/>
          </a:xfrm>
        </p:spPr>
        <p:txBody>
          <a:bodyPr/>
          <a:lstStyle/>
          <a:p>
            <a:r>
              <a:rPr lang="en-US" dirty="0"/>
              <a:t>You Can Agile Anywhere</a:t>
            </a:r>
          </a:p>
        </p:txBody>
      </p:sp>
      <p:sp>
        <p:nvSpPr>
          <p:cNvPr id="5" name="Rectangle 4"/>
          <p:cNvSpPr/>
          <p:nvPr/>
        </p:nvSpPr>
        <p:spPr>
          <a:xfrm>
            <a:off x="-1" y="1279246"/>
            <a:ext cx="12188826" cy="35814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
        <p:nvSpPr>
          <p:cNvPr id="6" name="TextBox 5"/>
          <p:cNvSpPr txBox="1"/>
          <p:nvPr/>
        </p:nvSpPr>
        <p:spPr>
          <a:xfrm>
            <a:off x="3297987" y="4949908"/>
            <a:ext cx="8890838" cy="983272"/>
          </a:xfrm>
          <a:prstGeom prst="rect">
            <a:avLst/>
          </a:prstGeom>
          <a:solidFill>
            <a:schemeClr val="accent2"/>
          </a:solidFill>
        </p:spPr>
        <p:txBody>
          <a:bodyPr wrap="square" lIns="274320" tIns="0" rIns="365760" bIns="0" rtlCol="0" anchor="ctr">
            <a:noAutofit/>
          </a:bodyPr>
          <a:lstStyle/>
          <a:p>
            <a:pPr algn="r">
              <a:lnSpc>
                <a:spcPct val="90000"/>
              </a:lnSpc>
            </a:pPr>
            <a:r>
              <a:rPr lang="en-US" sz="2400" dirty="0">
                <a:solidFill>
                  <a:schemeClr val="bg1"/>
                </a:solidFill>
                <a:effectLst>
                  <a:outerShdw blurRad="38100" dist="38100" dir="2700000" algn="tl">
                    <a:srgbClr val="000000">
                      <a:alpha val="43137"/>
                    </a:srgbClr>
                  </a:outerShdw>
                </a:effectLst>
                <a:latin typeface="+mj-lt"/>
              </a:rPr>
              <a:t>This has been my experience – wherever you are, your clients can benefit from some Agile principles</a:t>
            </a:r>
          </a:p>
        </p:txBody>
      </p:sp>
      <p:pic>
        <p:nvPicPr>
          <p:cNvPr id="10" name="Picture 9"/>
          <p:cNvPicPr>
            <a:picLocks noChangeAspect="1"/>
          </p:cNvPicPr>
          <p:nvPr/>
        </p:nvPicPr>
        <p:blipFill rotWithShape="1">
          <a:blip r:embed="rId3"/>
          <a:srcRect r="17663"/>
          <a:stretch/>
        </p:blipFill>
        <p:spPr>
          <a:xfrm>
            <a:off x="-13426" y="1279246"/>
            <a:ext cx="4244084" cy="3581400"/>
          </a:xfrm>
          <a:prstGeom prst="rect">
            <a:avLst/>
          </a:prstGeom>
        </p:spPr>
      </p:pic>
      <p:sp>
        <p:nvSpPr>
          <p:cNvPr id="11" name="Freeform 5"/>
          <p:cNvSpPr>
            <a:spLocks/>
          </p:cNvSpPr>
          <p:nvPr/>
        </p:nvSpPr>
        <p:spPr bwMode="auto">
          <a:xfrm>
            <a:off x="-13426" y="1567414"/>
            <a:ext cx="3026436" cy="3287945"/>
          </a:xfrm>
          <a:custGeom>
            <a:avLst/>
            <a:gdLst>
              <a:gd name="T0" fmla="*/ 247 w 377"/>
              <a:gd name="T1" fmla="*/ 247 h 493"/>
              <a:gd name="T2" fmla="*/ 247 w 377"/>
              <a:gd name="T3" fmla="*/ 247 h 493"/>
              <a:gd name="T4" fmla="*/ 247 w 377"/>
              <a:gd name="T5" fmla="*/ 246 h 493"/>
              <a:gd name="T6" fmla="*/ 182 w 377"/>
              <a:gd name="T7" fmla="*/ 127 h 493"/>
              <a:gd name="T8" fmla="*/ 0 w 377"/>
              <a:gd name="T9" fmla="*/ 0 h 493"/>
              <a:gd name="T10" fmla="*/ 0 w 377"/>
              <a:gd name="T11" fmla="*/ 247 h 493"/>
              <a:gd name="T12" fmla="*/ 0 w 377"/>
              <a:gd name="T13" fmla="*/ 270 h 493"/>
              <a:gd name="T14" fmla="*/ 8 w 377"/>
              <a:gd name="T15" fmla="*/ 280 h 493"/>
              <a:gd name="T16" fmla="*/ 116 w 377"/>
              <a:gd name="T17" fmla="*/ 493 h 493"/>
              <a:gd name="T18" fmla="*/ 247 w 377"/>
              <a:gd name="T19" fmla="*/ 493 h 493"/>
              <a:gd name="T20" fmla="*/ 377 w 377"/>
              <a:gd name="T21" fmla="*/ 493 h 493"/>
              <a:gd name="T22" fmla="*/ 247 w 377"/>
              <a:gd name="T23" fmla="*/ 24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7" h="493">
                <a:moveTo>
                  <a:pt x="247" y="247"/>
                </a:moveTo>
                <a:cubicBezTo>
                  <a:pt x="247" y="247"/>
                  <a:pt x="247" y="247"/>
                  <a:pt x="247" y="247"/>
                </a:cubicBezTo>
                <a:cubicBezTo>
                  <a:pt x="247" y="246"/>
                  <a:pt x="247" y="246"/>
                  <a:pt x="247" y="246"/>
                </a:cubicBezTo>
                <a:cubicBezTo>
                  <a:pt x="215" y="186"/>
                  <a:pt x="191" y="141"/>
                  <a:pt x="182" y="127"/>
                </a:cubicBezTo>
                <a:cubicBezTo>
                  <a:pt x="139" y="60"/>
                  <a:pt x="89" y="11"/>
                  <a:pt x="0" y="0"/>
                </a:cubicBezTo>
                <a:cubicBezTo>
                  <a:pt x="0" y="247"/>
                  <a:pt x="0" y="247"/>
                  <a:pt x="0" y="247"/>
                </a:cubicBezTo>
                <a:cubicBezTo>
                  <a:pt x="0" y="270"/>
                  <a:pt x="0" y="270"/>
                  <a:pt x="0" y="270"/>
                </a:cubicBezTo>
                <a:cubicBezTo>
                  <a:pt x="3" y="273"/>
                  <a:pt x="6" y="276"/>
                  <a:pt x="8" y="280"/>
                </a:cubicBezTo>
                <a:cubicBezTo>
                  <a:pt x="10" y="284"/>
                  <a:pt x="56" y="375"/>
                  <a:pt x="116" y="493"/>
                </a:cubicBezTo>
                <a:cubicBezTo>
                  <a:pt x="247" y="493"/>
                  <a:pt x="247" y="493"/>
                  <a:pt x="247" y="493"/>
                </a:cubicBezTo>
                <a:cubicBezTo>
                  <a:pt x="377" y="493"/>
                  <a:pt x="377" y="493"/>
                  <a:pt x="377" y="493"/>
                </a:cubicBezTo>
                <a:cubicBezTo>
                  <a:pt x="330" y="404"/>
                  <a:pt x="284" y="315"/>
                  <a:pt x="247" y="247"/>
                </a:cubicBezTo>
                <a:close/>
              </a:path>
            </a:pathLst>
          </a:custGeom>
          <a:solidFill>
            <a:schemeClr val="bg2">
              <a:alpha val="26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 name="TextBox 11"/>
          <p:cNvSpPr txBox="1"/>
          <p:nvPr/>
        </p:nvSpPr>
        <p:spPr>
          <a:xfrm>
            <a:off x="4669562" y="1632935"/>
            <a:ext cx="7346226" cy="3222424"/>
          </a:xfrm>
          <a:prstGeom prst="rect">
            <a:avLst/>
          </a:prstGeom>
          <a:noFill/>
        </p:spPr>
        <p:txBody>
          <a:bodyPr wrap="square" lIns="0" tIns="0" rIns="0" bIns="0" rtlCol="0">
            <a:noAutofit/>
          </a:bodyPr>
          <a:lstStyle/>
          <a:p>
            <a:pPr marL="342900" indent="-342900">
              <a:buFont typeface="Arial" panose="020B0604020202020204" pitchFamily="34" charset="0"/>
              <a:buChar char="•"/>
            </a:pPr>
            <a:r>
              <a:rPr lang="en-US" sz="2400" dirty="0">
                <a:solidFill>
                  <a:schemeClr val="bg2"/>
                </a:solidFill>
              </a:rPr>
              <a:t>Currently involved with:</a:t>
            </a:r>
          </a:p>
          <a:p>
            <a:pPr marL="800100" lvl="1" indent="-342900">
              <a:buFont typeface="Arial" panose="020B0604020202020204" pitchFamily="34" charset="0"/>
              <a:buChar char="•"/>
            </a:pPr>
            <a:r>
              <a:rPr lang="en-US" sz="2400" dirty="0">
                <a:solidFill>
                  <a:schemeClr val="bg2"/>
                </a:solidFill>
              </a:rPr>
              <a:t>Enterprise-scale development projects (PLIS).</a:t>
            </a:r>
          </a:p>
          <a:p>
            <a:pPr marL="800100" lvl="1" indent="-342900">
              <a:buFont typeface="Arial" panose="020B0604020202020204" pitchFamily="34" charset="0"/>
              <a:buChar char="•"/>
            </a:pPr>
            <a:r>
              <a:rPr lang="en-US" sz="2400" dirty="0">
                <a:solidFill>
                  <a:schemeClr val="bg2"/>
                </a:solidFill>
              </a:rPr>
              <a:t>Pure Agile Scrum with PRIME at BC </a:t>
            </a:r>
            <a:r>
              <a:rPr lang="en-US" sz="2400" dirty="0" err="1">
                <a:solidFill>
                  <a:schemeClr val="bg2"/>
                </a:solidFill>
              </a:rPr>
              <a:t>MoH</a:t>
            </a:r>
            <a:r>
              <a:rPr lang="en-US" sz="2400" dirty="0">
                <a:solidFill>
                  <a:schemeClr val="bg2"/>
                </a:solidFill>
              </a:rPr>
              <a:t>.</a:t>
            </a:r>
          </a:p>
          <a:p>
            <a:pPr marL="800100" lvl="1" indent="-342900">
              <a:buFont typeface="Arial" panose="020B0604020202020204" pitchFamily="34" charset="0"/>
              <a:buChar char="•"/>
            </a:pPr>
            <a:r>
              <a:rPr lang="en-US" sz="2400" dirty="0">
                <a:solidFill>
                  <a:schemeClr val="bg2"/>
                </a:solidFill>
              </a:rPr>
              <a:t>Left to my own devices at Health Canada doing “Data Conversion” due to contractual “stuff”.</a:t>
            </a:r>
          </a:p>
          <a:p>
            <a:pPr marL="342900" indent="-342900">
              <a:buFont typeface="Arial" panose="020B0604020202020204" pitchFamily="34" charset="0"/>
              <a:buChar char="•"/>
            </a:pPr>
            <a:r>
              <a:rPr lang="en-US" sz="2400" dirty="0">
                <a:solidFill>
                  <a:schemeClr val="bg2"/>
                </a:solidFill>
              </a:rPr>
              <a:t>What I have found is, you can apply Agile principles anywhere – the trick is to avoid Waterfall pitfalls.</a:t>
            </a:r>
            <a:endParaRPr lang="en-US" dirty="0">
              <a:solidFill>
                <a:schemeClr val="bg2"/>
              </a:solidFill>
            </a:endParaRPr>
          </a:p>
        </p:txBody>
      </p:sp>
      <p:sp>
        <p:nvSpPr>
          <p:cNvPr id="13" name="Rectangle 12"/>
          <p:cNvSpPr/>
          <p:nvPr/>
        </p:nvSpPr>
        <p:spPr>
          <a:xfrm>
            <a:off x="-20826" y="860139"/>
            <a:ext cx="7982168" cy="329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latin typeface="+mj-lt"/>
            </a:endParaRPr>
          </a:p>
        </p:txBody>
      </p:sp>
    </p:spTree>
    <p:extLst>
      <p:ext uri="{BB962C8B-B14F-4D97-AF65-F5344CB8AC3E}">
        <p14:creationId xmlns:p14="http://schemas.microsoft.com/office/powerpoint/2010/main" val="2763075381"/>
      </p:ext>
    </p:extLst>
  </p:cSld>
  <p:clrMapOvr>
    <a:masterClrMapping/>
  </p:clrMapOvr>
</p:sld>
</file>

<file path=ppt/theme/theme1.xml><?xml version="1.0" encoding="utf-8"?>
<a:theme xmlns:a="http://schemas.openxmlformats.org/drawingml/2006/main" name="TokyoPRD_2016PPTTemplate_v1">
  <a:themeElements>
    <a:clrScheme name="Custom 1">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80B1"/>
      </a:hlink>
      <a:folHlink>
        <a:srgbClr val="800080"/>
      </a:folHlink>
    </a:clrScheme>
    <a:fontScheme name="源真ゴシック P">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TT DATA Presentation Template.potx" id="{E2E2C027-CDCC-407A-BBC3-31C00D085413}" vid="{2E9BEC77-470E-4F15-845A-79A182D927CD}"/>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36000" tIns="36000" rIns="36000" bIns="36000" rtlCol="0">
        <a:spAutoFit/>
      </a:bodyPr>
      <a:lstStyle>
        <a:defPPr algn="l">
          <a:defRPr sz="2000" dirty="0" smtClean="0"/>
        </a:defPPr>
      </a:lstStyle>
    </a:tx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8B49C54A002B4887DDFF7E2BA29A58" ma:contentTypeVersion="1" ma:contentTypeDescription="Create a new document." ma:contentTypeScope="" ma:versionID="8189417b09deeaf05e49b3f0ad8de2b8">
  <xsd:schema xmlns:xsd="http://www.w3.org/2001/XMLSchema" xmlns:xs="http://www.w3.org/2001/XMLSchema" xmlns:p="http://schemas.microsoft.com/office/2006/metadata/properties" targetNamespace="http://schemas.microsoft.com/office/2006/metadata/properties" ma:root="true" ma:fieldsID="dc84359790e4b15b31d5273f8412b62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A6415A-F108-4210-8BE7-A6DCC37E4A5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6E191DC-1B7B-4CB6-A258-7588FAC7C9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4970861-7483-4F3D-BD2D-3D51EE8089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856</TotalTime>
  <Words>4139</Words>
  <Application>Microsoft Office PowerPoint</Application>
  <PresentationFormat>Widescreen</PresentationFormat>
  <Paragraphs>410</Paragraphs>
  <Slides>28</Slides>
  <Notes>23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MS PGothic</vt:lpstr>
      <vt:lpstr>Yu Gothic</vt:lpstr>
      <vt:lpstr>Arial</vt:lpstr>
      <vt:lpstr>Calibri</vt:lpstr>
      <vt:lpstr>Franklin Gothic Demi Cond</vt:lpstr>
      <vt:lpstr>HGPGothicE</vt:lpstr>
      <vt:lpstr>HGP創英角ｺﾞｼｯｸUB</vt:lpstr>
      <vt:lpstr>Meiryo UI</vt:lpstr>
      <vt:lpstr>Museo Sans For Dell</vt:lpstr>
      <vt:lpstr>Wingdings</vt:lpstr>
      <vt:lpstr>TokyoPRD_2016PPTTemplate_v1</vt:lpstr>
      <vt:lpstr>1_Office Theme</vt:lpstr>
      <vt:lpstr>PowerPoint Presentation</vt:lpstr>
      <vt:lpstr>PowerPoint Presentation</vt:lpstr>
      <vt:lpstr>PowerPoint Presentation</vt:lpstr>
      <vt:lpstr>Health Canada Pharmacovigilance</vt:lpstr>
      <vt:lpstr>PowerPoint Presentation</vt:lpstr>
      <vt:lpstr>Discussion:</vt:lpstr>
      <vt:lpstr>PowerPoint Presentation</vt:lpstr>
      <vt:lpstr>PowerPoint Presentation</vt:lpstr>
      <vt:lpstr>PowerPoint Presentation</vt:lpstr>
      <vt:lpstr>PowerPoint Presentation</vt:lpstr>
      <vt:lpstr>PowerPoint Presentation</vt:lpstr>
      <vt:lpstr>Health Canada Pharmacovigilance</vt:lpstr>
      <vt:lpstr>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NTT DATA Corporate Overview</dc:title>
  <dc:creator>Thompson, Jayson;Doreen.Howell@nttdata.com</dc:creator>
  <cp:keywords>No Restrictions</cp:keywords>
  <cp:lastModifiedBy>Hollott, Piers (HC/SC)</cp:lastModifiedBy>
  <cp:revision>87</cp:revision>
  <dcterms:modified xsi:type="dcterms:W3CDTF">2021-10-12T17:18:36Z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0x0101006D8B49C54A002B4887DDFF7E2BA29A58</vt:lpwstr>
  </property>
  <property fmtid="{D5CDD505-2E9C-101B-9397-08002B2CF9AE}" pid="3" name="Geography">
    <vt:lpwstr/>
  </property>
  <property fmtid="{D5CDD505-2E9C-101B-9397-08002B2CF9AE}" pid="4" name="NXPowerLiteLastOptimized">
    <vt:lpwstr>5441899</vt:lpwstr>
  </property>
  <property fmtid="{D5CDD505-2E9C-101B-9397-08002B2CF9AE}" pid="5" name="NXPowerLiteSettings">
    <vt:lpwstr>B74006B004C800</vt:lpwstr>
  </property>
  <property fmtid="{D5CDD505-2E9C-101B-9397-08002B2CF9AE}" pid="6" name="NXPowerLiteVersion">
    <vt:lpwstr>D6.2.10</vt:lpwstr>
  </property>
  <property fmtid="{D5CDD505-2E9C-101B-9397-08002B2CF9AE}" pid="7" name="TitusGUID">
    <vt:lpwstr>4427fb85-3732-477a-beba-6177aafa90df</vt:lpwstr>
  </property>
  <property fmtid="{D5CDD505-2E9C-101B-9397-08002B2CF9AE}" pid="8" name="Document Creator">
    <vt:lpwstr/>
  </property>
  <property fmtid="{D5CDD505-2E9C-101B-9397-08002B2CF9AE}" pid="9" name="Document Editor">
    <vt:lpwstr/>
  </property>
  <property fmtid="{D5CDD505-2E9C-101B-9397-08002B2CF9AE}" pid="10" name="Classification">
    <vt:lpwstr>No Restrictions</vt:lpwstr>
  </property>
  <property fmtid="{D5CDD505-2E9C-101B-9397-08002B2CF9AE}" pid="11" name="Sublabels">
    <vt:lpwstr/>
  </property>
  <property fmtid="{D5CDD505-2E9C-101B-9397-08002B2CF9AE}" pid="12" name="Order">
    <vt:r8>700</vt:r8>
  </property>
</Properties>
</file>