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0" r:id="rId4"/>
    <p:sldMasterId id="2147483708" r:id="rId5"/>
    <p:sldMasterId id="2147483713" r:id="rId6"/>
    <p:sldMasterId id="2147483718" r:id="rId7"/>
  </p:sldMasterIdLst>
  <p:notesMasterIdLst>
    <p:notesMasterId r:id="rId19"/>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lide instructions" id="{3BC6D170-D54D-1248-B21D-2A5B461FB446}">
          <p14:sldIdLst>
            <p14:sldId id="256"/>
          </p14:sldIdLst>
        </p14:section>
        <p14:section name="UVic Edge bar bottom" id="{6C62DF62-46A9-D84D-9FA0-2F5F783D6281}">
          <p14:sldIdLst>
            <p14:sldId id="257"/>
            <p14:sldId id="258"/>
            <p14:sldId id="259"/>
            <p14:sldId id="260"/>
          </p14:sldIdLst>
        </p14:section>
        <p14:section name="UVic Edge bar left" id="{2B83FAB9-6DA8-FA4B-AF53-FA9D9029300C}">
          <p14:sldIdLst>
            <p14:sldId id="261"/>
            <p14:sldId id="262"/>
          </p14:sldIdLst>
        </p14:section>
        <p14:section name="UVic Edge bar right" id="{5AEF51CD-9949-BA48-8D3A-ECAACCF0ECAE}">
          <p14:sldIdLst>
            <p14:sldId id="263"/>
            <p14:sldId id="264"/>
          </p14:sldIdLst>
        </p14:section>
        <p14:section name="UVic Edge bar centre" id="{EAEFA28B-B2B4-554A-9C5A-04CE21E272FE}">
          <p14:sldIdLst>
            <p14:sldId id="265"/>
            <p14:sldId id="266"/>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6" autoAdjust="0"/>
    <p:restoredTop sz="96417"/>
  </p:normalViewPr>
  <p:slideViewPr>
    <p:cSldViewPr snapToGrid="0" snapToObjects="1" showGuides="1">
      <p:cViewPr varScale="1">
        <p:scale>
          <a:sx n="114" d="100"/>
          <a:sy n="114" d="100"/>
        </p:scale>
        <p:origin x="78" y="7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A74CC1-50B6-A346-9F2F-A73D55FF36C0}" type="datetimeFigureOut">
              <a:rPr lang="en-US" smtClean="0"/>
              <a:t>10/11/2022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725CF2-3302-D948-BF01-550CF443BDA2}" type="slidenum">
              <a:rPr lang="en-US" smtClean="0"/>
              <a:t>‹#›</a:t>
            </a:fld>
            <a:endParaRPr lang="en-US"/>
          </a:p>
        </p:txBody>
      </p:sp>
    </p:spTree>
    <p:extLst>
      <p:ext uri="{BB962C8B-B14F-4D97-AF65-F5344CB8AC3E}">
        <p14:creationId xmlns:p14="http://schemas.microsoft.com/office/powerpoint/2010/main" val="1780007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725CF2-3302-D948-BF01-550CF443BDA2}" type="slidenum">
              <a:rPr lang="en-US" smtClean="0"/>
              <a:t>1</a:t>
            </a:fld>
            <a:endParaRPr lang="en-US"/>
          </a:p>
        </p:txBody>
      </p:sp>
    </p:spTree>
    <p:extLst>
      <p:ext uri="{BB962C8B-B14F-4D97-AF65-F5344CB8AC3E}">
        <p14:creationId xmlns:p14="http://schemas.microsoft.com/office/powerpoint/2010/main" val="1674309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ChangeArrowheads="1" noTextEdit="1"/>
          </p:cNvSpPr>
          <p:nvPr>
            <p:ph type="sldImg"/>
          </p:nvPr>
        </p:nvSpPr>
        <p:spPr>
          <a:ln/>
        </p:spPr>
      </p:sp>
      <p:sp>
        <p:nvSpPr>
          <p:cNvPr id="44035"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a:p>
            <a:endParaRPr lang="en-US" altLang="en-US" smtClean="0"/>
          </a:p>
          <a:p>
            <a:r>
              <a:rPr lang="en-US" altLang="en-US" smtClean="0"/>
              <a:t>So I wanted to take a somewhat more academic approach, to interrogate why collaboration between government and industry, within the context of academic research, is such a challenge.</a:t>
            </a:r>
          </a:p>
          <a:p>
            <a:endParaRPr lang="en-US" altLang="en-US" smtClean="0"/>
          </a:p>
          <a:p>
            <a:pPr eaLnBrk="1" hangingPunct="1">
              <a:spcBef>
                <a:spcPct val="0"/>
              </a:spcBef>
            </a:pPr>
            <a:r>
              <a:rPr lang="en-US" altLang="en-US" smtClean="0">
                <a:latin typeface="Calibri" panose="020F0502020204030204" pitchFamily="34" charset="0"/>
              </a:rPr>
              <a:t>Could better understanding this challenge allow us to work “better together” with government?</a:t>
            </a:r>
          </a:p>
          <a:p>
            <a:endParaRPr lang="en-US" altLang="en-US" smtClean="0"/>
          </a:p>
        </p:txBody>
      </p:sp>
      <p:sp>
        <p:nvSpPr>
          <p:cNvPr id="44036"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Tahoma" panose="020B0604030504040204" pitchFamily="34" charset="0"/>
              </a:defRPr>
            </a:lvl1pPr>
            <a:lvl2pPr marL="742950" indent="-285750" defTabSz="912813">
              <a:defRPr>
                <a:solidFill>
                  <a:schemeClr val="tx1"/>
                </a:solidFill>
                <a:latin typeface="Tahoma" panose="020B0604030504040204" pitchFamily="34" charset="0"/>
              </a:defRPr>
            </a:lvl2pPr>
            <a:lvl3pPr marL="1143000" indent="-228600" defTabSz="912813">
              <a:defRPr>
                <a:solidFill>
                  <a:schemeClr val="tx1"/>
                </a:solidFill>
                <a:latin typeface="Tahoma" panose="020B0604030504040204" pitchFamily="34" charset="0"/>
              </a:defRPr>
            </a:lvl3pPr>
            <a:lvl4pPr marL="1600200" indent="-228600" defTabSz="912813">
              <a:defRPr>
                <a:solidFill>
                  <a:schemeClr val="tx1"/>
                </a:solidFill>
                <a:latin typeface="Tahoma" panose="020B0604030504040204" pitchFamily="34" charset="0"/>
              </a:defRPr>
            </a:lvl4pPr>
            <a:lvl5pPr marL="2057400" indent="-228600" defTabSz="912813">
              <a:defRPr>
                <a:solidFill>
                  <a:schemeClr val="tx1"/>
                </a:solidFill>
                <a:latin typeface="Tahoma" panose="020B0604030504040204" pitchFamily="34" charset="0"/>
              </a:defRPr>
            </a:lvl5pPr>
            <a:lvl6pPr marL="2514600" indent="-228600" defTabSz="912813" eaLnBrk="0" fontAlgn="base" hangingPunct="0">
              <a:spcBef>
                <a:spcPct val="0"/>
              </a:spcBef>
              <a:spcAft>
                <a:spcPct val="0"/>
              </a:spcAft>
              <a:defRPr>
                <a:solidFill>
                  <a:schemeClr val="tx1"/>
                </a:solidFill>
                <a:latin typeface="Tahoma" panose="020B0604030504040204" pitchFamily="34" charset="0"/>
              </a:defRPr>
            </a:lvl6pPr>
            <a:lvl7pPr marL="2971800" indent="-228600" defTabSz="912813" eaLnBrk="0" fontAlgn="base" hangingPunct="0">
              <a:spcBef>
                <a:spcPct val="0"/>
              </a:spcBef>
              <a:spcAft>
                <a:spcPct val="0"/>
              </a:spcAft>
              <a:defRPr>
                <a:solidFill>
                  <a:schemeClr val="tx1"/>
                </a:solidFill>
                <a:latin typeface="Tahoma" panose="020B0604030504040204" pitchFamily="34" charset="0"/>
              </a:defRPr>
            </a:lvl7pPr>
            <a:lvl8pPr marL="3429000" indent="-228600" defTabSz="912813" eaLnBrk="0" fontAlgn="base" hangingPunct="0">
              <a:spcBef>
                <a:spcPct val="0"/>
              </a:spcBef>
              <a:spcAft>
                <a:spcPct val="0"/>
              </a:spcAft>
              <a:defRPr>
                <a:solidFill>
                  <a:schemeClr val="tx1"/>
                </a:solidFill>
                <a:latin typeface="Tahoma" panose="020B0604030504040204" pitchFamily="34" charset="0"/>
              </a:defRPr>
            </a:lvl8pPr>
            <a:lvl9pPr marL="3886200" indent="-228600" defTabSz="912813" eaLnBrk="0" fontAlgn="base" hangingPunct="0">
              <a:spcBef>
                <a:spcPct val="0"/>
              </a:spcBef>
              <a:spcAft>
                <a:spcPct val="0"/>
              </a:spcAft>
              <a:defRPr>
                <a:solidFill>
                  <a:schemeClr val="tx1"/>
                </a:solidFill>
                <a:latin typeface="Tahoma" panose="020B0604030504040204" pitchFamily="34" charset="0"/>
              </a:defRPr>
            </a:lvl9pPr>
          </a:lstStyle>
          <a:p>
            <a:fld id="{275224FB-0C10-4B00-A843-3173A99C4FA0}" type="slidenum">
              <a:rPr lang="en-US" altLang="en-US" sz="1200" smtClean="0">
                <a:solidFill>
                  <a:srgbClr val="000000"/>
                </a:solidFill>
                <a:latin typeface="Calibri" panose="020F0502020204030204" pitchFamily="34" charset="0"/>
              </a:rPr>
              <a:pPr/>
              <a:t>11</a:t>
            </a:fld>
            <a:endParaRPr lang="en-US" altLang="en-US" sz="1200" smtClean="0">
              <a:solidFill>
                <a:srgbClr val="000000"/>
              </a:solidFill>
              <a:latin typeface="Calibri" panose="020F0502020204030204" pitchFamily="34" charset="0"/>
            </a:endParaRPr>
          </a:p>
        </p:txBody>
      </p:sp>
    </p:spTree>
    <p:extLst>
      <p:ext uri="{BB962C8B-B14F-4D97-AF65-F5344CB8AC3E}">
        <p14:creationId xmlns:p14="http://schemas.microsoft.com/office/powerpoint/2010/main" val="38959737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819760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ntent_One Column">
    <p:spTree>
      <p:nvGrpSpPr>
        <p:cNvPr id="1" name=""/>
        <p:cNvGrpSpPr/>
        <p:nvPr/>
      </p:nvGrpSpPr>
      <p:grpSpPr>
        <a:xfrm>
          <a:off x="0" y="0"/>
          <a:ext cx="0" cy="0"/>
          <a:chOff x="0" y="0"/>
          <a:chExt cx="0" cy="0"/>
        </a:xfrm>
      </p:grpSpPr>
      <p:sp>
        <p:nvSpPr>
          <p:cNvPr id="12" name="Text Placeholder 27"/>
          <p:cNvSpPr>
            <a:spLocks noGrp="1"/>
          </p:cNvSpPr>
          <p:nvPr>
            <p:ph type="body" sz="quarter" idx="10"/>
          </p:nvPr>
        </p:nvSpPr>
        <p:spPr>
          <a:xfrm>
            <a:off x="894828" y="1129937"/>
            <a:ext cx="7106173" cy="3298371"/>
          </a:xfrm>
          <a:prstGeom prst="rect">
            <a:avLst/>
          </a:prstGeom>
        </p:spPr>
        <p:txBody>
          <a:bodyPr/>
          <a:lstStyle>
            <a:lvl1pPr marL="0" indent="0">
              <a:spcAft>
                <a:spcPts val="0"/>
              </a:spcAft>
              <a:buNone/>
              <a:defRPr sz="1013">
                <a:solidFill>
                  <a:schemeClr val="tx1"/>
                </a:solidFill>
              </a:defRPr>
            </a:lvl1pPr>
          </a:lstStyle>
          <a:p>
            <a:pPr lvl="0"/>
            <a:r>
              <a:rPr lang="en-US"/>
              <a:t>Click to edit Master text styles</a:t>
            </a:r>
          </a:p>
        </p:txBody>
      </p:sp>
      <p:sp>
        <p:nvSpPr>
          <p:cNvPr id="6" name="Title Placeholder 1"/>
          <p:cNvSpPr>
            <a:spLocks noGrp="1"/>
          </p:cNvSpPr>
          <p:nvPr>
            <p:ph type="title"/>
          </p:nvPr>
        </p:nvSpPr>
        <p:spPr>
          <a:xfrm>
            <a:off x="457200" y="205978"/>
            <a:ext cx="7543800" cy="479822"/>
          </a:xfrm>
          <a:prstGeom prst="rect">
            <a:avLst/>
          </a:prstGeom>
        </p:spPr>
        <p:txBody>
          <a:bodyPr/>
          <a:lstStyle>
            <a:lvl1pPr>
              <a:defRPr>
                <a:solidFill>
                  <a:srgbClr val="225787"/>
                </a:solidFill>
              </a:defRPr>
            </a:lvl1pPr>
          </a:lstStyle>
          <a:p>
            <a:r>
              <a:rPr lang="en-US"/>
              <a:t>Click to edit Master title style</a:t>
            </a:r>
          </a:p>
        </p:txBody>
      </p:sp>
    </p:spTree>
    <p:extLst>
      <p:ext uri="{BB962C8B-B14F-4D97-AF65-F5344CB8AC3E}">
        <p14:creationId xmlns:p14="http://schemas.microsoft.com/office/powerpoint/2010/main" val="104403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3203E-DECD-6B44-8FD0-F8EE956122D8}"/>
              </a:ext>
            </a:extLst>
          </p:cNvPr>
          <p:cNvSpPr>
            <a:spLocks noGrp="1"/>
          </p:cNvSpPr>
          <p:nvPr>
            <p:ph type="ctrTitle" hasCustomPrompt="1"/>
          </p:nvPr>
        </p:nvSpPr>
        <p:spPr>
          <a:xfrm>
            <a:off x="431800" y="2632710"/>
            <a:ext cx="8280400" cy="399480"/>
          </a:xfrm>
          <a:prstGeom prst="rect">
            <a:avLst/>
          </a:prstGeom>
        </p:spPr>
        <p:txBody>
          <a:bodyPr anchor="t"/>
          <a:lstStyle>
            <a:lvl1pPr algn="ctr">
              <a:defRPr sz="4000" b="0" i="0">
                <a:latin typeface="+mj-lt"/>
                <a:cs typeface="Calibri Light" panose="020F0302020204030204" pitchFamily="34" charset="0"/>
              </a:defRPr>
            </a:lvl1pPr>
          </a:lstStyle>
          <a:p>
            <a:r>
              <a:rPr lang="en-US" dirty="0"/>
              <a:t>Click to edit title</a:t>
            </a:r>
          </a:p>
        </p:txBody>
      </p:sp>
    </p:spTree>
    <p:extLst>
      <p:ext uri="{BB962C8B-B14F-4D97-AF65-F5344CB8AC3E}">
        <p14:creationId xmlns:p14="http://schemas.microsoft.com/office/powerpoint/2010/main" val="2827763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0696D-4454-864F-8C77-E5D94C161926}"/>
              </a:ext>
            </a:extLst>
          </p:cNvPr>
          <p:cNvSpPr>
            <a:spLocks noGrp="1"/>
          </p:cNvSpPr>
          <p:nvPr>
            <p:ph type="title" hasCustomPrompt="1"/>
          </p:nvPr>
        </p:nvSpPr>
        <p:spPr>
          <a:xfrm>
            <a:off x="431800" y="411957"/>
            <a:ext cx="8280400" cy="513160"/>
          </a:xfrm>
          <a:prstGeom prst="rect">
            <a:avLst/>
          </a:prstGeom>
        </p:spPr>
        <p:txBody>
          <a:bodyPr/>
          <a:lstStyle>
            <a:lvl1pPr>
              <a:lnSpc>
                <a:spcPts val="4100"/>
              </a:lnSpc>
              <a:defRPr/>
            </a:lvl1pPr>
          </a:lstStyle>
          <a:p>
            <a:r>
              <a:rPr lang="en-US" dirty="0"/>
              <a:t>Click to edit title</a:t>
            </a:r>
          </a:p>
        </p:txBody>
      </p:sp>
      <p:sp>
        <p:nvSpPr>
          <p:cNvPr id="3" name="Content Placeholder 2">
            <a:extLst>
              <a:ext uri="{FF2B5EF4-FFF2-40B4-BE49-F238E27FC236}">
                <a16:creationId xmlns:a16="http://schemas.microsoft.com/office/drawing/2014/main" id="{537BC531-1ECA-174B-AFC7-F2815E722F42}"/>
              </a:ext>
            </a:extLst>
          </p:cNvPr>
          <p:cNvSpPr>
            <a:spLocks noGrp="1"/>
          </p:cNvSpPr>
          <p:nvPr>
            <p:ph idx="1" hasCustomPrompt="1"/>
          </p:nvPr>
        </p:nvSpPr>
        <p:spPr>
          <a:xfrm>
            <a:off x="431800" y="1339401"/>
            <a:ext cx="8280400" cy="3074657"/>
          </a:xfrm>
          <a:prstGeom prst="rect">
            <a:avLst/>
          </a:prstGeom>
        </p:spPr>
        <p:txBody>
          <a:bodyPr wrap="square"/>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49001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7E665-0FA3-A64C-B18B-639C1174E995}"/>
              </a:ext>
            </a:extLst>
          </p:cNvPr>
          <p:cNvSpPr>
            <a:spLocks noGrp="1"/>
          </p:cNvSpPr>
          <p:nvPr>
            <p:ph type="title" hasCustomPrompt="1"/>
          </p:nvPr>
        </p:nvSpPr>
        <p:spPr>
          <a:xfrm>
            <a:off x="431800" y="411957"/>
            <a:ext cx="8280207" cy="513160"/>
          </a:xfrm>
          <a:prstGeom prst="rect">
            <a:avLst/>
          </a:prstGeom>
        </p:spPr>
        <p:txBody>
          <a:bodyPr/>
          <a:lstStyle>
            <a:lvl1pPr>
              <a:lnSpc>
                <a:spcPts val="4100"/>
              </a:lnSpc>
              <a:defRPr/>
            </a:lvl1pPr>
          </a:lstStyle>
          <a:p>
            <a:r>
              <a:rPr lang="en-US" dirty="0"/>
              <a:t>Click to edit title</a:t>
            </a:r>
          </a:p>
        </p:txBody>
      </p:sp>
      <p:sp>
        <p:nvSpPr>
          <p:cNvPr id="3" name="Content Placeholder 2">
            <a:extLst>
              <a:ext uri="{FF2B5EF4-FFF2-40B4-BE49-F238E27FC236}">
                <a16:creationId xmlns:a16="http://schemas.microsoft.com/office/drawing/2014/main" id="{673998FA-A1C5-2041-9AF5-9A5DE6A948D5}"/>
              </a:ext>
            </a:extLst>
          </p:cNvPr>
          <p:cNvSpPr>
            <a:spLocks noGrp="1"/>
          </p:cNvSpPr>
          <p:nvPr>
            <p:ph sz="half" idx="1" hasCustomPrompt="1"/>
          </p:nvPr>
        </p:nvSpPr>
        <p:spPr>
          <a:xfrm>
            <a:off x="444167" y="1331948"/>
            <a:ext cx="3744000" cy="3103390"/>
          </a:xfrm>
          <a:prstGeom prst="rect">
            <a:avLst/>
          </a:prstGeom>
        </p:spPr>
        <p:txBody>
          <a:bodyPr/>
          <a:lstStyle>
            <a:lvl1pPr>
              <a:defRPr sz="2400"/>
            </a:lvl1pPr>
            <a:lvl2pPr>
              <a:defRPr sz="2000"/>
            </a:lvl2pPr>
            <a:lvl3pPr>
              <a:defRPr sz="1800"/>
            </a:lvl3pPr>
            <a:lvl5pPr>
              <a:defRPr sz="14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p:txBody>
      </p:sp>
      <p:sp>
        <p:nvSpPr>
          <p:cNvPr id="5" name="Content Placeholder 2">
            <a:extLst>
              <a:ext uri="{FF2B5EF4-FFF2-40B4-BE49-F238E27FC236}">
                <a16:creationId xmlns:a16="http://schemas.microsoft.com/office/drawing/2014/main" id="{FFA99113-DED1-9A4C-9E5D-65CA14CD0B63}"/>
              </a:ext>
            </a:extLst>
          </p:cNvPr>
          <p:cNvSpPr>
            <a:spLocks noGrp="1"/>
          </p:cNvSpPr>
          <p:nvPr>
            <p:ph sz="half" idx="10" hasCustomPrompt="1"/>
          </p:nvPr>
        </p:nvSpPr>
        <p:spPr>
          <a:xfrm>
            <a:off x="4968200" y="1331948"/>
            <a:ext cx="3744000" cy="3103390"/>
          </a:xfrm>
          <a:prstGeom prst="rect">
            <a:avLst/>
          </a:prstGeom>
        </p:spPr>
        <p:txBody>
          <a:bodyPr/>
          <a:lstStyle>
            <a:lvl1pPr>
              <a:defRPr sz="2400"/>
            </a:lvl1pPr>
            <a:lvl2pPr>
              <a:defRPr sz="2000"/>
            </a:lvl2pPr>
            <a:lvl3pPr>
              <a:defRPr sz="1800"/>
            </a:lvl3pPr>
            <a:lvl5pPr>
              <a:defRPr sz="14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p:txBody>
      </p:sp>
    </p:spTree>
    <p:extLst>
      <p:ext uri="{BB962C8B-B14F-4D97-AF65-F5344CB8AC3E}">
        <p14:creationId xmlns:p14="http://schemas.microsoft.com/office/powerpoint/2010/main" val="3696548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0696D-4454-864F-8C77-E5D94C161926}"/>
              </a:ext>
            </a:extLst>
          </p:cNvPr>
          <p:cNvSpPr>
            <a:spLocks noGrp="1"/>
          </p:cNvSpPr>
          <p:nvPr>
            <p:ph type="title" hasCustomPrompt="1"/>
          </p:nvPr>
        </p:nvSpPr>
        <p:spPr>
          <a:xfrm>
            <a:off x="611188" y="411957"/>
            <a:ext cx="7921624" cy="513160"/>
          </a:xfrm>
          <a:prstGeom prst="rect">
            <a:avLst/>
          </a:prstGeom>
        </p:spPr>
        <p:txBody>
          <a:bodyPr/>
          <a:lstStyle/>
          <a:p>
            <a:r>
              <a:rPr lang="en-US" dirty="0"/>
              <a:t>Click to edit title</a:t>
            </a:r>
          </a:p>
        </p:txBody>
      </p:sp>
      <p:sp>
        <p:nvSpPr>
          <p:cNvPr id="3" name="Content Placeholder 2">
            <a:extLst>
              <a:ext uri="{FF2B5EF4-FFF2-40B4-BE49-F238E27FC236}">
                <a16:creationId xmlns:a16="http://schemas.microsoft.com/office/drawing/2014/main" id="{537BC531-1ECA-174B-AFC7-F2815E722F42}"/>
              </a:ext>
            </a:extLst>
          </p:cNvPr>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4562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7E665-0FA3-A64C-B18B-639C1174E995}"/>
              </a:ext>
            </a:extLst>
          </p:cNvPr>
          <p:cNvSpPr>
            <a:spLocks noGrp="1"/>
          </p:cNvSpPr>
          <p:nvPr>
            <p:ph type="title" hasCustomPrompt="1"/>
          </p:nvPr>
        </p:nvSpPr>
        <p:spPr>
          <a:xfrm>
            <a:off x="611188" y="411957"/>
            <a:ext cx="7921625" cy="513160"/>
          </a:xfrm>
          <a:prstGeom prst="rect">
            <a:avLst/>
          </a:prstGeom>
        </p:spPr>
        <p:txBody>
          <a:bodyPr/>
          <a:lstStyle/>
          <a:p>
            <a:r>
              <a:rPr lang="en-US" dirty="0"/>
              <a:t>Click to edit title</a:t>
            </a:r>
          </a:p>
        </p:txBody>
      </p:sp>
      <p:sp>
        <p:nvSpPr>
          <p:cNvPr id="3" name="Content Placeholder 2">
            <a:extLst>
              <a:ext uri="{FF2B5EF4-FFF2-40B4-BE49-F238E27FC236}">
                <a16:creationId xmlns:a16="http://schemas.microsoft.com/office/drawing/2014/main" id="{673998FA-A1C5-2041-9AF5-9A5DE6A948D5}"/>
              </a:ext>
            </a:extLst>
          </p:cNvPr>
          <p:cNvSpPr>
            <a:spLocks noGrp="1"/>
          </p:cNvSpPr>
          <p:nvPr>
            <p:ph sz="half" idx="1" hasCustomPrompt="1"/>
          </p:nvPr>
        </p:nvSpPr>
        <p:spPr>
          <a:xfrm>
            <a:off x="607679" y="1329268"/>
            <a:ext cx="3600000" cy="3231634"/>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1CEA6B2-E626-204A-B12E-7AD7DAE9E396}"/>
              </a:ext>
            </a:extLst>
          </p:cNvPr>
          <p:cNvSpPr>
            <a:spLocks noGrp="1"/>
          </p:cNvSpPr>
          <p:nvPr>
            <p:ph sz="half" idx="2" hasCustomPrompt="1"/>
          </p:nvPr>
        </p:nvSpPr>
        <p:spPr>
          <a:xfrm>
            <a:off x="4918226" y="1329269"/>
            <a:ext cx="3600000" cy="3231634"/>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932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0696D-4454-864F-8C77-E5D94C161926}"/>
              </a:ext>
            </a:extLst>
          </p:cNvPr>
          <p:cNvSpPr>
            <a:spLocks noGrp="1"/>
          </p:cNvSpPr>
          <p:nvPr>
            <p:ph type="title" hasCustomPrompt="1"/>
          </p:nvPr>
        </p:nvSpPr>
        <p:spPr>
          <a:xfrm>
            <a:off x="611188" y="411957"/>
            <a:ext cx="7740650" cy="513160"/>
          </a:xfrm>
          <a:prstGeom prst="rect">
            <a:avLst/>
          </a:prstGeom>
        </p:spPr>
        <p:txBody>
          <a:bodyPr/>
          <a:lstStyle/>
          <a:p>
            <a:r>
              <a:rPr lang="en-US" dirty="0"/>
              <a:t>Click to edit title</a:t>
            </a:r>
          </a:p>
        </p:txBody>
      </p:sp>
      <p:sp>
        <p:nvSpPr>
          <p:cNvPr id="3" name="Content Placeholder 2">
            <a:extLst>
              <a:ext uri="{FF2B5EF4-FFF2-40B4-BE49-F238E27FC236}">
                <a16:creationId xmlns:a16="http://schemas.microsoft.com/office/drawing/2014/main" id="{537BC531-1ECA-174B-AFC7-F2815E722F42}"/>
              </a:ext>
            </a:extLst>
          </p:cNvPr>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6285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7E665-0FA3-A64C-B18B-639C1174E995}"/>
              </a:ext>
            </a:extLst>
          </p:cNvPr>
          <p:cNvSpPr>
            <a:spLocks noGrp="1"/>
          </p:cNvSpPr>
          <p:nvPr>
            <p:ph type="title" hasCustomPrompt="1"/>
          </p:nvPr>
        </p:nvSpPr>
        <p:spPr>
          <a:xfrm>
            <a:off x="611190" y="411957"/>
            <a:ext cx="7740649" cy="513160"/>
          </a:xfrm>
          <a:prstGeom prst="rect">
            <a:avLst/>
          </a:prstGeom>
        </p:spPr>
        <p:txBody>
          <a:bodyPr/>
          <a:lstStyle/>
          <a:p>
            <a:r>
              <a:rPr lang="en-US" dirty="0"/>
              <a:t>Click to edit title</a:t>
            </a:r>
          </a:p>
        </p:txBody>
      </p:sp>
      <p:sp>
        <p:nvSpPr>
          <p:cNvPr id="3" name="Content Placeholder 2">
            <a:extLst>
              <a:ext uri="{FF2B5EF4-FFF2-40B4-BE49-F238E27FC236}">
                <a16:creationId xmlns:a16="http://schemas.microsoft.com/office/drawing/2014/main" id="{673998FA-A1C5-2041-9AF5-9A5DE6A948D5}"/>
              </a:ext>
            </a:extLst>
          </p:cNvPr>
          <p:cNvSpPr>
            <a:spLocks noGrp="1"/>
          </p:cNvSpPr>
          <p:nvPr>
            <p:ph sz="half" idx="1" hasCustomPrompt="1"/>
          </p:nvPr>
        </p:nvSpPr>
        <p:spPr>
          <a:xfrm>
            <a:off x="623485" y="1329268"/>
            <a:ext cx="3600000" cy="3231634"/>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1CEA6B2-E626-204A-B12E-7AD7DAE9E396}"/>
              </a:ext>
            </a:extLst>
          </p:cNvPr>
          <p:cNvSpPr>
            <a:spLocks noGrp="1"/>
          </p:cNvSpPr>
          <p:nvPr>
            <p:ph sz="half" idx="2" hasCustomPrompt="1"/>
          </p:nvPr>
        </p:nvSpPr>
        <p:spPr>
          <a:xfrm>
            <a:off x="4749549" y="1329269"/>
            <a:ext cx="3600000" cy="3231634"/>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03458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0696D-4454-864F-8C77-E5D94C161926}"/>
              </a:ext>
            </a:extLst>
          </p:cNvPr>
          <p:cNvSpPr>
            <a:spLocks noGrp="1"/>
          </p:cNvSpPr>
          <p:nvPr>
            <p:ph type="title" hasCustomPrompt="1"/>
          </p:nvPr>
        </p:nvSpPr>
        <p:spPr>
          <a:xfrm>
            <a:off x="478019" y="411956"/>
            <a:ext cx="3747753" cy="1081564"/>
          </a:xfrm>
          <a:prstGeom prst="rect">
            <a:avLst/>
          </a:prstGeom>
        </p:spPr>
        <p:txBody>
          <a:bodyPr/>
          <a:lstStyle/>
          <a:p>
            <a:r>
              <a:rPr lang="en-US" dirty="0"/>
              <a:t>Click to </a:t>
            </a:r>
            <a:br>
              <a:rPr lang="en-US" dirty="0"/>
            </a:br>
            <a:r>
              <a:rPr lang="en-US" dirty="0"/>
              <a:t>edit title</a:t>
            </a:r>
          </a:p>
        </p:txBody>
      </p:sp>
      <p:sp>
        <p:nvSpPr>
          <p:cNvPr id="3" name="Content Placeholder 2">
            <a:extLst>
              <a:ext uri="{FF2B5EF4-FFF2-40B4-BE49-F238E27FC236}">
                <a16:creationId xmlns:a16="http://schemas.microsoft.com/office/drawing/2014/main" id="{537BC531-1ECA-174B-AFC7-F2815E722F42}"/>
              </a:ext>
            </a:extLst>
          </p:cNvPr>
          <p:cNvSpPr>
            <a:spLocks noGrp="1"/>
          </p:cNvSpPr>
          <p:nvPr>
            <p:ph idx="1" hasCustomPrompt="1"/>
          </p:nvPr>
        </p:nvSpPr>
        <p:spPr/>
        <p:txBody>
          <a:bodyPr wrap="square"/>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5">
            <a:extLst>
              <a:ext uri="{FF2B5EF4-FFF2-40B4-BE49-F238E27FC236}">
                <a16:creationId xmlns:a16="http://schemas.microsoft.com/office/drawing/2014/main" id="{6A4E5D6C-FE4E-5547-A367-93C8931E4D03}"/>
              </a:ext>
            </a:extLst>
          </p:cNvPr>
          <p:cNvSpPr>
            <a:spLocks noGrp="1"/>
          </p:cNvSpPr>
          <p:nvPr>
            <p:ph type="pic" sz="quarter" idx="10" hasCustomPrompt="1"/>
          </p:nvPr>
        </p:nvSpPr>
        <p:spPr>
          <a:xfrm>
            <a:off x="4673081" y="0"/>
            <a:ext cx="4470919" cy="5143500"/>
          </a:xfrm>
        </p:spPr>
        <p:txBody>
          <a:bodyPr>
            <a:normAutofit/>
          </a:bodyPr>
          <a:lstStyle>
            <a:lvl1pPr>
              <a:defRPr sz="1200">
                <a:solidFill>
                  <a:schemeClr val="bg1">
                    <a:lumMod val="65000"/>
                  </a:schemeClr>
                </a:solidFill>
              </a:defRPr>
            </a:lvl1pPr>
          </a:lstStyle>
          <a:p>
            <a:r>
              <a:rPr lang="en-US" dirty="0"/>
              <a:t>Click icon to insert photo</a:t>
            </a:r>
          </a:p>
        </p:txBody>
      </p:sp>
    </p:spTree>
    <p:extLst>
      <p:ext uri="{BB962C8B-B14F-4D97-AF65-F5344CB8AC3E}">
        <p14:creationId xmlns:p14="http://schemas.microsoft.com/office/powerpoint/2010/main" val="12342099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2.jpg"/><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2.jpg"/><Relationship Id="rId4"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image" Target="../media/image2.jpg"/><Relationship Id="rId4"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87EFBD-A17E-0346-9DFB-9AF445973540}"/>
              </a:ext>
            </a:extLst>
          </p:cNvPr>
          <p:cNvSpPr>
            <a:spLocks noGrp="1"/>
          </p:cNvSpPr>
          <p:nvPr>
            <p:ph type="body" idx="1"/>
          </p:nvPr>
        </p:nvSpPr>
        <p:spPr>
          <a:xfrm>
            <a:off x="431800" y="1339401"/>
            <a:ext cx="8280400" cy="2708310"/>
          </a:xfrm>
          <a:prstGeom prst="rect">
            <a:avLst/>
          </a:prstGeom>
        </p:spPr>
        <p:txBody>
          <a:bodyPr vert="horz" wrap="square"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429D635-17D5-E14C-A795-7E4A424D2B59}"/>
              </a:ext>
            </a:extLst>
          </p:cNvPr>
          <p:cNvSpPr>
            <a:spLocks noGrp="1"/>
          </p:cNvSpPr>
          <p:nvPr>
            <p:ph type="dt" sz="half" idx="2"/>
          </p:nvPr>
        </p:nvSpPr>
        <p:spPr>
          <a:xfrm>
            <a:off x="7159016" y="4613036"/>
            <a:ext cx="873401" cy="143150"/>
          </a:xfrm>
          <a:prstGeom prst="rect">
            <a:avLst/>
          </a:prstGeom>
        </p:spPr>
        <p:txBody>
          <a:bodyPr vert="horz" wrap="none" lIns="0" tIns="0" rIns="0" bIns="0" rtlCol="0" anchor="b" anchorCtr="0"/>
          <a:lstStyle>
            <a:lvl1pPr algn="r">
              <a:defRPr sz="750">
                <a:solidFill>
                  <a:schemeClr val="bg1"/>
                </a:solidFill>
              </a:defRPr>
            </a:lvl1pPr>
          </a:lstStyle>
          <a:p>
            <a:fld id="{AC879A7C-ACFF-9743-9232-B25F81E2A560}" type="datetime1">
              <a:rPr lang="en-CA" smtClean="0"/>
              <a:pPr/>
              <a:t>2022-10-11</a:t>
            </a:fld>
            <a:endParaRPr lang="en-US" dirty="0"/>
          </a:p>
        </p:txBody>
      </p:sp>
      <p:sp>
        <p:nvSpPr>
          <p:cNvPr id="6" name="Slide Number Placeholder 5">
            <a:extLst>
              <a:ext uri="{FF2B5EF4-FFF2-40B4-BE49-F238E27FC236}">
                <a16:creationId xmlns:a16="http://schemas.microsoft.com/office/drawing/2014/main" id="{F1C16B22-8D71-534F-9A77-9A7ECF23576F}"/>
              </a:ext>
            </a:extLst>
          </p:cNvPr>
          <p:cNvSpPr>
            <a:spLocks noGrp="1"/>
          </p:cNvSpPr>
          <p:nvPr>
            <p:ph type="sldNum" sz="quarter" idx="4"/>
          </p:nvPr>
        </p:nvSpPr>
        <p:spPr>
          <a:xfrm>
            <a:off x="8127600" y="4613035"/>
            <a:ext cx="564045" cy="147980"/>
          </a:xfrm>
          <a:prstGeom prst="rect">
            <a:avLst/>
          </a:prstGeom>
        </p:spPr>
        <p:txBody>
          <a:bodyPr vert="horz" wrap="none" lIns="0" tIns="0" rIns="0" bIns="0" rtlCol="0" anchor="b"/>
          <a:lstStyle>
            <a:lvl1pPr algn="r">
              <a:defRPr sz="750">
                <a:solidFill>
                  <a:schemeClr val="bg1"/>
                </a:solidFill>
              </a:defRPr>
            </a:lvl1pPr>
          </a:lstStyle>
          <a:p>
            <a:r>
              <a:rPr lang="en-US" dirty="0"/>
              <a:t>|</a:t>
            </a:r>
            <a:fld id="{480B9B7E-F2E9-3646-9A0E-D65304B4FCDA}" type="slidenum">
              <a:rPr lang="en-US" smtClean="0"/>
              <a:pPr/>
              <a:t>‹#›</a:t>
            </a:fld>
            <a:endParaRPr lang="en-US" dirty="0"/>
          </a:p>
        </p:txBody>
      </p:sp>
      <p:pic>
        <p:nvPicPr>
          <p:cNvPr id="7" name="Picture 6">
            <a:extLst>
              <a:ext uri="{FF2B5EF4-FFF2-40B4-BE49-F238E27FC236}">
                <a16:creationId xmlns:a16="http://schemas.microsoft.com/office/drawing/2014/main" id="{29D164CC-AF7C-9B41-A01E-8DA48FEE0F36}"/>
              </a:ext>
            </a:extLst>
          </p:cNvPr>
          <p:cNvPicPr>
            <a:picLocks noChangeAspect="1"/>
          </p:cNvPicPr>
          <p:nvPr userDrawn="1"/>
        </p:nvPicPr>
        <p:blipFill>
          <a:blip r:embed="rId7"/>
          <a:stretch>
            <a:fillRect/>
          </a:stretch>
        </p:blipFill>
        <p:spPr>
          <a:xfrm>
            <a:off x="0" y="-153699"/>
            <a:ext cx="0" cy="0"/>
          </a:xfrm>
          <a:prstGeom prst="rect">
            <a:avLst/>
          </a:prstGeom>
        </p:spPr>
      </p:pic>
      <p:sp>
        <p:nvSpPr>
          <p:cNvPr id="14" name="Title Placeholder 13">
            <a:extLst>
              <a:ext uri="{FF2B5EF4-FFF2-40B4-BE49-F238E27FC236}">
                <a16:creationId xmlns:a16="http://schemas.microsoft.com/office/drawing/2014/main" id="{A67195B9-169A-AF44-BA69-4AC023F418C2}"/>
              </a:ext>
            </a:extLst>
          </p:cNvPr>
          <p:cNvSpPr>
            <a:spLocks noGrp="1"/>
          </p:cNvSpPr>
          <p:nvPr>
            <p:ph type="title"/>
          </p:nvPr>
        </p:nvSpPr>
        <p:spPr>
          <a:xfrm>
            <a:off x="431800" y="448686"/>
            <a:ext cx="8280400" cy="476828"/>
          </a:xfrm>
          <a:prstGeom prst="rect">
            <a:avLst/>
          </a:prstGeom>
        </p:spPr>
        <p:txBody>
          <a:bodyPr vert="horz" lIns="0" tIns="0" rIns="0" bIns="0" rtlCol="0" anchor="t">
            <a:noAutofit/>
          </a:bodyPr>
          <a:lstStyle/>
          <a:p>
            <a:r>
              <a:rPr lang="en-US" dirty="0"/>
              <a:t>Click to edit title</a:t>
            </a:r>
          </a:p>
        </p:txBody>
      </p:sp>
      <p:sp>
        <p:nvSpPr>
          <p:cNvPr id="20" name="Footer Placeholder 19">
            <a:extLst>
              <a:ext uri="{FF2B5EF4-FFF2-40B4-BE49-F238E27FC236}">
                <a16:creationId xmlns:a16="http://schemas.microsoft.com/office/drawing/2014/main" id="{3F84FE75-D3D3-6F4B-A71F-518EBBDB2243}"/>
              </a:ext>
            </a:extLst>
          </p:cNvPr>
          <p:cNvSpPr>
            <a:spLocks noGrp="1"/>
          </p:cNvSpPr>
          <p:nvPr>
            <p:ph type="ftr" sz="quarter" idx="3"/>
          </p:nvPr>
        </p:nvSpPr>
        <p:spPr>
          <a:xfrm>
            <a:off x="444167" y="4626353"/>
            <a:ext cx="5486401" cy="141196"/>
          </a:xfrm>
          <a:prstGeom prst="rect">
            <a:avLst/>
          </a:prstGeom>
        </p:spPr>
        <p:txBody>
          <a:bodyPr vert="horz" lIns="0" tIns="0" rIns="0" bIns="0" rtlCol="0" anchor="ctr"/>
          <a:lstStyle>
            <a:lvl1pPr algn="ctr">
              <a:defRPr sz="750">
                <a:solidFill>
                  <a:schemeClr val="bg1"/>
                </a:solidFill>
              </a:defRPr>
            </a:lvl1pPr>
          </a:lstStyle>
          <a:p>
            <a:pPr algn="l"/>
            <a:r>
              <a:rPr lang="en-US" dirty="0"/>
              <a:t>Presentation name</a:t>
            </a:r>
          </a:p>
        </p:txBody>
      </p:sp>
    </p:spTree>
    <p:extLst>
      <p:ext uri="{BB962C8B-B14F-4D97-AF65-F5344CB8AC3E}">
        <p14:creationId xmlns:p14="http://schemas.microsoft.com/office/powerpoint/2010/main" val="3204735430"/>
      </p:ext>
    </p:extLst>
  </p:cSld>
  <p:clrMap bg1="lt1" tx1="dk1" bg2="lt2" tx2="dk2" accent1="accent1" accent2="accent2" accent3="accent3" accent4="accent4" accent5="accent5" accent6="accent6" hlink="hlink" folHlink="folHlink"/>
  <p:sldLayoutIdLst>
    <p:sldLayoutId id="2147483695" r:id="rId1"/>
    <p:sldLayoutId id="2147483671" r:id="rId2"/>
    <p:sldLayoutId id="2147483672" r:id="rId3"/>
    <p:sldLayoutId id="2147483674" r:id="rId4"/>
  </p:sldLayoutIdLst>
  <p:hf hdr="0"/>
  <p:txStyles>
    <p:titleStyle>
      <a:lvl1pPr algn="l" defTabSz="514350" rtl="0" eaLnBrk="1" latinLnBrk="0" hangingPunct="1">
        <a:lnSpc>
          <a:spcPts val="4100"/>
        </a:lnSpc>
        <a:spcBef>
          <a:spcPct val="0"/>
        </a:spcBef>
        <a:buNone/>
        <a:defRPr sz="4000" kern="1200" cap="all" baseline="0">
          <a:solidFill>
            <a:schemeClr val="bg1"/>
          </a:solidFill>
          <a:latin typeface="+mj-lt"/>
          <a:ea typeface="+mj-ea"/>
          <a:cs typeface="+mj-cs"/>
        </a:defRPr>
      </a:lvl1pPr>
    </p:titleStyle>
    <p:bodyStyle>
      <a:lvl1pPr marL="0" indent="0" algn="l" defTabSz="514350" rtl="0" eaLnBrk="1" latinLnBrk="0" hangingPunct="1">
        <a:lnSpc>
          <a:spcPct val="90000"/>
        </a:lnSpc>
        <a:spcBef>
          <a:spcPts val="563"/>
        </a:spcBef>
        <a:buSzPct val="85000"/>
        <a:buFontTx/>
        <a:buNone/>
        <a:tabLst/>
        <a:defRPr sz="2400" b="0" i="0" kern="1200" baseline="0">
          <a:solidFill>
            <a:schemeClr val="bg1"/>
          </a:solidFill>
          <a:latin typeface="Calibri Light" panose="020F0302020204030204" pitchFamily="34" charset="0"/>
          <a:ea typeface="+mn-ea"/>
          <a:cs typeface="Calibri Light" panose="020F0302020204030204" pitchFamily="34" charset="0"/>
        </a:defRPr>
      </a:lvl1pPr>
      <a:lvl2pPr marL="357188" indent="-176213" algn="l" defTabSz="514350" rtl="0" eaLnBrk="1" latinLnBrk="0" hangingPunct="1">
        <a:lnSpc>
          <a:spcPct val="90000"/>
        </a:lnSpc>
        <a:spcBef>
          <a:spcPts val="281"/>
        </a:spcBef>
        <a:buSzPct val="85000"/>
        <a:buFont typeface="Wingdings" pitchFamily="2" charset="2"/>
        <a:buChar char="§"/>
        <a:tabLst/>
        <a:defRPr sz="2000" b="0" i="0" kern="1200" baseline="0">
          <a:solidFill>
            <a:schemeClr val="bg1"/>
          </a:solidFill>
          <a:latin typeface="Calibri Light" panose="020F0302020204030204" pitchFamily="34" charset="0"/>
          <a:ea typeface="+mn-ea"/>
          <a:cs typeface="Calibri Light" panose="020F0302020204030204" pitchFamily="34" charset="0"/>
        </a:defRPr>
      </a:lvl2pPr>
      <a:lvl3pPr marL="533400" indent="-176213" algn="l" defTabSz="514350" rtl="0" eaLnBrk="1" latinLnBrk="0" hangingPunct="1">
        <a:lnSpc>
          <a:spcPct val="90000"/>
        </a:lnSpc>
        <a:spcBef>
          <a:spcPts val="281"/>
        </a:spcBef>
        <a:buSzPct val="85000"/>
        <a:buFont typeface="Wingdings" pitchFamily="2" charset="2"/>
        <a:buChar char="§"/>
        <a:tabLst/>
        <a:defRPr sz="1800" b="0" i="0" kern="1200" baseline="0">
          <a:solidFill>
            <a:schemeClr val="bg1"/>
          </a:solidFill>
          <a:latin typeface="Calibri Light" panose="020F0302020204030204" pitchFamily="34" charset="0"/>
          <a:ea typeface="+mn-ea"/>
          <a:cs typeface="Calibri Light" panose="020F0302020204030204" pitchFamily="34" charset="0"/>
        </a:defRPr>
      </a:lvl3pPr>
      <a:lvl4pPr marL="668338" indent="-134938" algn="l" defTabSz="514350" rtl="0" eaLnBrk="1" latinLnBrk="0" hangingPunct="1">
        <a:lnSpc>
          <a:spcPct val="90000"/>
        </a:lnSpc>
        <a:spcBef>
          <a:spcPts val="281"/>
        </a:spcBef>
        <a:buSzPct val="85000"/>
        <a:buFont typeface="Wingdings" pitchFamily="2" charset="2"/>
        <a:buChar char="§"/>
        <a:tabLst/>
        <a:defRPr sz="1600" b="0" i="0" kern="1200" baseline="0">
          <a:solidFill>
            <a:schemeClr val="bg1"/>
          </a:solidFill>
          <a:latin typeface="Calibri Light" panose="020F0302020204030204" pitchFamily="34" charset="0"/>
          <a:ea typeface="+mn-ea"/>
          <a:cs typeface="Calibri Light" panose="020F0302020204030204" pitchFamily="34" charset="0"/>
        </a:defRPr>
      </a:lvl4pPr>
      <a:lvl5pPr marL="801688" indent="-133350" algn="l" defTabSz="514350" rtl="0" eaLnBrk="1" latinLnBrk="0" hangingPunct="1">
        <a:lnSpc>
          <a:spcPct val="90000"/>
        </a:lnSpc>
        <a:spcBef>
          <a:spcPts val="281"/>
        </a:spcBef>
        <a:buSzPct val="85000"/>
        <a:buFont typeface="Wingdings" pitchFamily="2" charset="2"/>
        <a:buChar char="§"/>
        <a:tabLst/>
        <a:defRPr sz="1400" b="0" i="0" kern="1200" baseline="0">
          <a:solidFill>
            <a:schemeClr val="bg1"/>
          </a:solidFill>
          <a:latin typeface="Calibri Light" panose="020F0302020204030204" pitchFamily="34" charset="0"/>
          <a:ea typeface="+mn-ea"/>
          <a:cs typeface="Calibri Light" panose="020F0302020204030204" pitchFamily="34" charset="0"/>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guide id="3" orient="horz" pos="260" userDrawn="1">
          <p15:clr>
            <a:srgbClr val="F26B43"/>
          </p15:clr>
        </p15:guide>
        <p15:guide id="4" orient="horz" pos="2981" userDrawn="1">
          <p15:clr>
            <a:srgbClr val="F26B43"/>
          </p15:clr>
        </p15:guide>
        <p15:guide id="5" pos="272" userDrawn="1">
          <p15:clr>
            <a:srgbClr val="F26B43"/>
          </p15:clr>
        </p15:guide>
        <p15:guide id="6" pos="5488" userDrawn="1">
          <p15:clr>
            <a:srgbClr val="F26B43"/>
          </p15:clr>
        </p15:guide>
        <p15:guide id="7" orient="horz" pos="583" userDrawn="1">
          <p15:clr>
            <a:srgbClr val="F26B43"/>
          </p15:clr>
        </p15:guide>
        <p15:guide id="8" orient="horz" pos="83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87EFBD-A17E-0346-9DFB-9AF445973540}"/>
              </a:ext>
            </a:extLst>
          </p:cNvPr>
          <p:cNvSpPr>
            <a:spLocks noGrp="1"/>
          </p:cNvSpPr>
          <p:nvPr>
            <p:ph type="body" idx="1"/>
          </p:nvPr>
        </p:nvSpPr>
        <p:spPr>
          <a:xfrm>
            <a:off x="611188" y="1339401"/>
            <a:ext cx="7921624" cy="2708310"/>
          </a:xfrm>
          <a:prstGeom prst="rect">
            <a:avLst/>
          </a:prstGeom>
        </p:spPr>
        <p:txBody>
          <a:bodyPr vert="horz" wrap="square" lIns="0" tIns="0" rIns="0" bIns="0" rtlCol="0">
            <a:noAutofit/>
          </a:bodyPr>
          <a:lstStyle/>
          <a:p>
            <a:pPr marL="0" marR="0" lvl="0" indent="0" algn="l" defTabSz="514350" rtl="0" eaLnBrk="1" fontAlgn="auto" latinLnBrk="0" hangingPunct="1">
              <a:lnSpc>
                <a:spcPct val="90000"/>
              </a:lnSpc>
              <a:spcBef>
                <a:spcPts val="563"/>
              </a:spcBef>
              <a:spcAft>
                <a:spcPts val="0"/>
              </a:spcAft>
              <a:buClrTx/>
              <a:buSzPct val="85000"/>
              <a:buFontTx/>
              <a:buNone/>
              <a:tabLst/>
              <a:defRPr/>
            </a:pPr>
            <a:r>
              <a:rPr kumimoji="0" lang="en-US" sz="24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Calibri Light" panose="020F0302020204030204" pitchFamily="34" charset="0"/>
              </a:rPr>
              <a:t>Click to edit text</a:t>
            </a:r>
          </a:p>
          <a:p>
            <a:pPr marL="357188" marR="0" lvl="1"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20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Calibri Light" panose="020F0302020204030204" pitchFamily="34" charset="0"/>
              </a:rPr>
              <a:t>Second level</a:t>
            </a:r>
          </a:p>
          <a:p>
            <a:pPr marL="533400" marR="0" lvl="2"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Calibri Light" panose="020F0302020204030204" pitchFamily="34" charset="0"/>
              </a:rPr>
              <a:t>Third level</a:t>
            </a:r>
          </a:p>
          <a:p>
            <a:pPr marL="668338" marR="0" lvl="3" indent="-134938"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16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Calibri Light" panose="020F0302020204030204" pitchFamily="34" charset="0"/>
              </a:rPr>
              <a:t>Fourth level</a:t>
            </a:r>
          </a:p>
          <a:p>
            <a:pPr marL="801688" marR="0" lvl="4" indent="-133350"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14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Calibri Light" panose="020F0302020204030204" pitchFamily="34" charset="0"/>
              </a:rPr>
              <a:t>Fifth level</a:t>
            </a:r>
          </a:p>
          <a:p>
            <a:pPr marL="801688" marR="0" lvl="4" indent="-133350" algn="l" defTabSz="514350" rtl="0" eaLnBrk="1" fontAlgn="auto" latinLnBrk="0" hangingPunct="1">
              <a:lnSpc>
                <a:spcPct val="90000"/>
              </a:lnSpc>
              <a:spcBef>
                <a:spcPts val="281"/>
              </a:spcBef>
              <a:spcAft>
                <a:spcPts val="0"/>
              </a:spcAft>
              <a:buClrTx/>
              <a:buSzPct val="85000"/>
              <a:buFont typeface="Wingdings" pitchFamily="2" charset="2"/>
              <a:buChar char="§"/>
              <a:tabLst/>
              <a:defRPr/>
            </a:pPr>
            <a:endParaRPr kumimoji="0" lang="en-US" sz="1400" b="0" i="0" u="none" strike="noStrike" kern="1200" cap="none" spc="0" normalizeH="0" baseline="0" noProof="0" dirty="0">
              <a:ln>
                <a:noFill/>
              </a:ln>
              <a:solidFill>
                <a:srgbClr val="002F60"/>
              </a:solidFill>
              <a:effectLst/>
              <a:uLnTx/>
              <a:uFillTx/>
              <a:latin typeface="Calibri Light" panose="020F0302020204030204" pitchFamily="34" charset="0"/>
              <a:ea typeface="+mn-ea"/>
              <a:cs typeface="Calibri Light" panose="020F0302020204030204" pitchFamily="34" charset="0"/>
            </a:endParaRPr>
          </a:p>
        </p:txBody>
      </p:sp>
      <p:sp>
        <p:nvSpPr>
          <p:cNvPr id="4" name="Date Placeholder 3">
            <a:extLst>
              <a:ext uri="{FF2B5EF4-FFF2-40B4-BE49-F238E27FC236}">
                <a16:creationId xmlns:a16="http://schemas.microsoft.com/office/drawing/2014/main" id="{A429D635-17D5-E14C-A795-7E4A424D2B59}"/>
              </a:ext>
            </a:extLst>
          </p:cNvPr>
          <p:cNvSpPr>
            <a:spLocks noGrp="1"/>
          </p:cNvSpPr>
          <p:nvPr>
            <p:ph type="dt" sz="half" idx="2"/>
          </p:nvPr>
        </p:nvSpPr>
        <p:spPr>
          <a:xfrm>
            <a:off x="6998596" y="4718673"/>
            <a:ext cx="873401" cy="143150"/>
          </a:xfrm>
          <a:prstGeom prst="rect">
            <a:avLst/>
          </a:prstGeom>
        </p:spPr>
        <p:txBody>
          <a:bodyPr vert="horz" wrap="none" lIns="0" tIns="0" rIns="0" bIns="0" rtlCol="0" anchor="b" anchorCtr="0"/>
          <a:lstStyle>
            <a:lvl1pPr algn="r">
              <a:defRPr sz="750">
                <a:solidFill>
                  <a:schemeClr val="bg1"/>
                </a:solidFill>
              </a:defRPr>
            </a:lvl1pPr>
          </a:lstStyle>
          <a:p>
            <a:fld id="{AC879A7C-ACFF-9743-9232-B25F81E2A560}" type="datetime1">
              <a:rPr lang="en-CA" smtClean="0"/>
              <a:pPr/>
              <a:t>2022-10-11</a:t>
            </a:fld>
            <a:endParaRPr lang="en-US" dirty="0"/>
          </a:p>
        </p:txBody>
      </p:sp>
      <p:sp>
        <p:nvSpPr>
          <p:cNvPr id="6" name="Slide Number Placeholder 5">
            <a:extLst>
              <a:ext uri="{FF2B5EF4-FFF2-40B4-BE49-F238E27FC236}">
                <a16:creationId xmlns:a16="http://schemas.microsoft.com/office/drawing/2014/main" id="{F1C16B22-8D71-534F-9A77-9A7ECF23576F}"/>
              </a:ext>
            </a:extLst>
          </p:cNvPr>
          <p:cNvSpPr>
            <a:spLocks noGrp="1"/>
          </p:cNvSpPr>
          <p:nvPr>
            <p:ph type="sldNum" sz="quarter" idx="4"/>
          </p:nvPr>
        </p:nvSpPr>
        <p:spPr>
          <a:xfrm>
            <a:off x="7967180" y="4718672"/>
            <a:ext cx="564045" cy="147980"/>
          </a:xfrm>
          <a:prstGeom prst="rect">
            <a:avLst/>
          </a:prstGeom>
        </p:spPr>
        <p:txBody>
          <a:bodyPr vert="horz" wrap="none" lIns="0" tIns="0" rIns="0" bIns="0" rtlCol="0" anchor="b"/>
          <a:lstStyle>
            <a:lvl1pPr algn="r">
              <a:defRPr sz="750">
                <a:solidFill>
                  <a:schemeClr val="bg1"/>
                </a:solidFill>
              </a:defRPr>
            </a:lvl1pPr>
          </a:lstStyle>
          <a:p>
            <a:r>
              <a:rPr lang="en-US" dirty="0"/>
              <a:t>|</a:t>
            </a:r>
            <a:fld id="{480B9B7E-F2E9-3646-9A0E-D65304B4FCDA}" type="slidenum">
              <a:rPr lang="en-US" smtClean="0"/>
              <a:pPr/>
              <a:t>‹#›</a:t>
            </a:fld>
            <a:endParaRPr lang="en-US" dirty="0"/>
          </a:p>
        </p:txBody>
      </p:sp>
      <p:pic>
        <p:nvPicPr>
          <p:cNvPr id="7" name="Picture 6">
            <a:extLst>
              <a:ext uri="{FF2B5EF4-FFF2-40B4-BE49-F238E27FC236}">
                <a16:creationId xmlns:a16="http://schemas.microsoft.com/office/drawing/2014/main" id="{29D164CC-AF7C-9B41-A01E-8DA48FEE0F36}"/>
              </a:ext>
            </a:extLst>
          </p:cNvPr>
          <p:cNvPicPr>
            <a:picLocks noChangeAspect="1"/>
          </p:cNvPicPr>
          <p:nvPr userDrawn="1"/>
        </p:nvPicPr>
        <p:blipFill>
          <a:blip r:embed="rId5"/>
          <a:stretch>
            <a:fillRect/>
          </a:stretch>
        </p:blipFill>
        <p:spPr>
          <a:xfrm>
            <a:off x="0" y="-153699"/>
            <a:ext cx="0" cy="0"/>
          </a:xfrm>
          <a:prstGeom prst="rect">
            <a:avLst/>
          </a:prstGeom>
        </p:spPr>
      </p:pic>
      <p:sp>
        <p:nvSpPr>
          <p:cNvPr id="14" name="Title Placeholder 13">
            <a:extLst>
              <a:ext uri="{FF2B5EF4-FFF2-40B4-BE49-F238E27FC236}">
                <a16:creationId xmlns:a16="http://schemas.microsoft.com/office/drawing/2014/main" id="{A67195B9-169A-AF44-BA69-4AC023F418C2}"/>
              </a:ext>
            </a:extLst>
          </p:cNvPr>
          <p:cNvSpPr>
            <a:spLocks noGrp="1"/>
          </p:cNvSpPr>
          <p:nvPr>
            <p:ph type="title"/>
          </p:nvPr>
        </p:nvSpPr>
        <p:spPr>
          <a:xfrm>
            <a:off x="611188" y="431142"/>
            <a:ext cx="7921625" cy="493975"/>
          </a:xfrm>
          <a:prstGeom prst="rect">
            <a:avLst/>
          </a:prstGeom>
        </p:spPr>
        <p:txBody>
          <a:bodyPr vert="horz" wrap="square" lIns="0" tIns="0" rIns="0" bIns="0" rtlCol="0" anchor="t">
            <a:noAutofit/>
          </a:bodyPr>
          <a:lstStyle/>
          <a:p>
            <a:r>
              <a:rPr lang="en-US" dirty="0"/>
              <a:t>Click to edit title</a:t>
            </a:r>
          </a:p>
        </p:txBody>
      </p:sp>
      <p:sp>
        <p:nvSpPr>
          <p:cNvPr id="20" name="Footer Placeholder 19">
            <a:extLst>
              <a:ext uri="{FF2B5EF4-FFF2-40B4-BE49-F238E27FC236}">
                <a16:creationId xmlns:a16="http://schemas.microsoft.com/office/drawing/2014/main" id="{3F84FE75-D3D3-6F4B-A71F-518EBBDB2243}"/>
              </a:ext>
            </a:extLst>
          </p:cNvPr>
          <p:cNvSpPr>
            <a:spLocks noGrp="1"/>
          </p:cNvSpPr>
          <p:nvPr>
            <p:ph type="ftr" sz="quarter" idx="3"/>
          </p:nvPr>
        </p:nvSpPr>
        <p:spPr>
          <a:xfrm>
            <a:off x="628885" y="4731990"/>
            <a:ext cx="5486401" cy="141196"/>
          </a:xfrm>
          <a:prstGeom prst="rect">
            <a:avLst/>
          </a:prstGeom>
        </p:spPr>
        <p:txBody>
          <a:bodyPr vert="horz" lIns="0" tIns="0" rIns="0" bIns="0" rtlCol="0" anchor="ctr"/>
          <a:lstStyle>
            <a:lvl1pPr algn="ctr">
              <a:defRPr sz="750">
                <a:solidFill>
                  <a:schemeClr val="bg1"/>
                </a:solidFill>
              </a:defRPr>
            </a:lvl1pPr>
          </a:lstStyle>
          <a:p>
            <a:pPr algn="l"/>
            <a:r>
              <a:rPr lang="en-US" dirty="0"/>
              <a:t>Presentation name</a:t>
            </a:r>
          </a:p>
        </p:txBody>
      </p:sp>
    </p:spTree>
    <p:extLst>
      <p:ext uri="{BB962C8B-B14F-4D97-AF65-F5344CB8AC3E}">
        <p14:creationId xmlns:p14="http://schemas.microsoft.com/office/powerpoint/2010/main" val="480705506"/>
      </p:ext>
    </p:extLst>
  </p:cSld>
  <p:clrMap bg1="lt1" tx1="dk1" bg2="lt2" tx2="dk2" accent1="accent1" accent2="accent2" accent3="accent3" accent4="accent4" accent5="accent5" accent6="accent6" hlink="hlink" folHlink="folHlink"/>
  <p:sldLayoutIdLst>
    <p:sldLayoutId id="2147483709" r:id="rId1"/>
    <p:sldLayoutId id="2147483710" r:id="rId2"/>
  </p:sldLayoutIdLst>
  <p:hf hdr="0"/>
  <p:txStyles>
    <p:titleStyle>
      <a:lvl1pPr algn="l" defTabSz="514350" rtl="0" eaLnBrk="1" latinLnBrk="0" hangingPunct="1">
        <a:lnSpc>
          <a:spcPts val="4100"/>
        </a:lnSpc>
        <a:spcBef>
          <a:spcPct val="0"/>
        </a:spcBef>
        <a:buNone/>
        <a:defRPr sz="4000" kern="1200" cap="all" baseline="0">
          <a:solidFill>
            <a:schemeClr val="bg1"/>
          </a:solidFill>
          <a:latin typeface="+mj-lt"/>
          <a:ea typeface="+mj-ea"/>
          <a:cs typeface="+mj-cs"/>
        </a:defRPr>
      </a:lvl1pPr>
    </p:titleStyle>
    <p:bodyStyle>
      <a:lvl1pPr marL="0" marR="0" indent="0" algn="l" defTabSz="514350" rtl="0" eaLnBrk="1" fontAlgn="auto" latinLnBrk="0" hangingPunct="1">
        <a:lnSpc>
          <a:spcPct val="90000"/>
        </a:lnSpc>
        <a:spcBef>
          <a:spcPts val="563"/>
        </a:spcBef>
        <a:spcAft>
          <a:spcPts val="0"/>
        </a:spcAft>
        <a:buClrTx/>
        <a:buSzPct val="85000"/>
        <a:buFontTx/>
        <a:buNone/>
        <a:tabLst/>
        <a:defRPr sz="2400" b="0" i="0" kern="1200" baseline="0">
          <a:solidFill>
            <a:schemeClr val="bg1"/>
          </a:solidFill>
          <a:latin typeface="Calibri Light" panose="020F0302020204030204" pitchFamily="34" charset="0"/>
          <a:ea typeface="+mn-ea"/>
          <a:cs typeface="Calibri Light" panose="020F0302020204030204" pitchFamily="34" charset="0"/>
        </a:defRPr>
      </a:lvl1pPr>
      <a:lvl2pPr marL="357188" marR="0"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sz="2000" b="0" i="0" kern="1200" baseline="0">
          <a:solidFill>
            <a:schemeClr val="bg1"/>
          </a:solidFill>
          <a:latin typeface="Calibri Light" panose="020F0302020204030204" pitchFamily="34" charset="0"/>
          <a:ea typeface="+mn-ea"/>
          <a:cs typeface="Calibri Light" panose="020F0302020204030204" pitchFamily="34" charset="0"/>
        </a:defRPr>
      </a:lvl2pPr>
      <a:lvl3pPr marL="533400" marR="0"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sz="1800" b="0" i="0" kern="1200" baseline="0">
          <a:solidFill>
            <a:schemeClr val="bg1"/>
          </a:solidFill>
          <a:latin typeface="Calibri Light" panose="020F0302020204030204" pitchFamily="34" charset="0"/>
          <a:ea typeface="+mn-ea"/>
          <a:cs typeface="Calibri Light" panose="020F0302020204030204" pitchFamily="34" charset="0"/>
        </a:defRPr>
      </a:lvl3pPr>
      <a:lvl4pPr marL="668338" marR="0" indent="-134938" algn="l" defTabSz="514350" rtl="0" eaLnBrk="1" fontAlgn="auto" latinLnBrk="0" hangingPunct="1">
        <a:lnSpc>
          <a:spcPct val="90000"/>
        </a:lnSpc>
        <a:spcBef>
          <a:spcPts val="281"/>
        </a:spcBef>
        <a:spcAft>
          <a:spcPts val="0"/>
        </a:spcAft>
        <a:buClrTx/>
        <a:buSzPct val="85000"/>
        <a:buFont typeface="Wingdings" pitchFamily="2" charset="2"/>
        <a:buChar char="§"/>
        <a:tabLst/>
        <a:defRPr sz="1600" b="0" i="0" kern="1200" baseline="0">
          <a:solidFill>
            <a:schemeClr val="bg1"/>
          </a:solidFill>
          <a:latin typeface="Calibri Light" panose="020F0302020204030204" pitchFamily="34" charset="0"/>
          <a:ea typeface="+mn-ea"/>
          <a:cs typeface="Calibri Light" panose="020F0302020204030204" pitchFamily="34" charset="0"/>
        </a:defRPr>
      </a:lvl4pPr>
      <a:lvl5pPr marL="801688" marR="0" indent="-133350" algn="l" defTabSz="514350" rtl="0" eaLnBrk="1" fontAlgn="auto" latinLnBrk="0" hangingPunct="1">
        <a:lnSpc>
          <a:spcPct val="90000"/>
        </a:lnSpc>
        <a:spcBef>
          <a:spcPts val="281"/>
        </a:spcBef>
        <a:spcAft>
          <a:spcPts val="0"/>
        </a:spcAft>
        <a:buClrTx/>
        <a:buSzPct val="85000"/>
        <a:buFont typeface="Wingdings" pitchFamily="2" charset="2"/>
        <a:buChar char="§"/>
        <a:tabLst/>
        <a:defRPr sz="1400" b="0" i="0" kern="1200" baseline="0">
          <a:solidFill>
            <a:schemeClr val="bg1"/>
          </a:solidFill>
          <a:latin typeface="Calibri Light" panose="020F0302020204030204" pitchFamily="34" charset="0"/>
          <a:ea typeface="+mn-ea"/>
          <a:cs typeface="Calibri Light" panose="020F0302020204030204" pitchFamily="34" charset="0"/>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guide id="3" orient="horz" pos="260" userDrawn="1">
          <p15:clr>
            <a:srgbClr val="F26B43"/>
          </p15:clr>
        </p15:guide>
        <p15:guide id="4" orient="horz" pos="2981" userDrawn="1">
          <p15:clr>
            <a:srgbClr val="F26B43"/>
          </p15:clr>
        </p15:guide>
        <p15:guide id="5" pos="385" userDrawn="1">
          <p15:clr>
            <a:srgbClr val="F26B43"/>
          </p15:clr>
        </p15:guide>
        <p15:guide id="6" pos="5375" userDrawn="1">
          <p15:clr>
            <a:srgbClr val="F26B43"/>
          </p15:clr>
        </p15:guide>
        <p15:guide id="7" orient="horz" pos="583" userDrawn="1">
          <p15:clr>
            <a:srgbClr val="F26B43"/>
          </p15:clr>
        </p15:guide>
        <p15:guide id="8" orient="horz" pos="83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87EFBD-A17E-0346-9DFB-9AF445973540}"/>
              </a:ext>
            </a:extLst>
          </p:cNvPr>
          <p:cNvSpPr>
            <a:spLocks noGrp="1"/>
          </p:cNvSpPr>
          <p:nvPr>
            <p:ph type="body" idx="1"/>
          </p:nvPr>
        </p:nvSpPr>
        <p:spPr>
          <a:xfrm>
            <a:off x="611188" y="1339401"/>
            <a:ext cx="7740650" cy="3118299"/>
          </a:xfrm>
          <a:prstGeom prst="rect">
            <a:avLst/>
          </a:prstGeom>
        </p:spPr>
        <p:txBody>
          <a:bodyPr vert="horz" wrap="square" lIns="0" tIns="0" rIns="0" bIns="0" rtlCol="0">
            <a:noAutofit/>
          </a:bodyPr>
          <a:lstStyle/>
          <a:p>
            <a:pPr marL="0" marR="0" lvl="0" indent="0" algn="l" defTabSz="514350" rtl="0" eaLnBrk="1" fontAlgn="auto" latinLnBrk="0" hangingPunct="1">
              <a:lnSpc>
                <a:spcPct val="90000"/>
              </a:lnSpc>
              <a:spcBef>
                <a:spcPts val="563"/>
              </a:spcBef>
              <a:spcAft>
                <a:spcPts val="0"/>
              </a:spcAft>
              <a:buClrTx/>
              <a:buSzPct val="85000"/>
              <a:buFontTx/>
              <a:buNone/>
              <a:tabLst/>
              <a:defRPr/>
            </a:pPr>
            <a:r>
              <a:rPr kumimoji="0" lang="en-US" sz="24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Calibri Light" panose="020F0302020204030204" pitchFamily="34" charset="0"/>
              </a:rPr>
              <a:t>Click to edit text</a:t>
            </a:r>
          </a:p>
          <a:p>
            <a:pPr marL="357188" marR="0" lvl="1"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20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Calibri Light" panose="020F0302020204030204" pitchFamily="34" charset="0"/>
              </a:rPr>
              <a:t>Second level</a:t>
            </a:r>
          </a:p>
          <a:p>
            <a:pPr marL="533400" marR="0" lvl="2"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Calibri Light" panose="020F0302020204030204" pitchFamily="34" charset="0"/>
              </a:rPr>
              <a:t>Third level</a:t>
            </a:r>
          </a:p>
          <a:p>
            <a:pPr marL="668338" marR="0" lvl="3" indent="-134938"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16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Calibri Light" panose="020F0302020204030204" pitchFamily="34" charset="0"/>
              </a:rPr>
              <a:t>Fourth level</a:t>
            </a:r>
          </a:p>
          <a:p>
            <a:pPr marL="801688" marR="0" lvl="4" indent="-133350"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14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Calibri Light" panose="020F0302020204030204" pitchFamily="34" charset="0"/>
              </a:rPr>
              <a:t>Fifth level</a:t>
            </a:r>
          </a:p>
          <a:p>
            <a:pPr marL="801688" marR="0" lvl="4" indent="-133350" algn="l" defTabSz="514350" rtl="0" eaLnBrk="1" fontAlgn="auto" latinLnBrk="0" hangingPunct="1">
              <a:lnSpc>
                <a:spcPct val="90000"/>
              </a:lnSpc>
              <a:spcBef>
                <a:spcPts val="281"/>
              </a:spcBef>
              <a:spcAft>
                <a:spcPts val="0"/>
              </a:spcAft>
              <a:buClrTx/>
              <a:buSzPct val="85000"/>
              <a:buFont typeface="Wingdings" pitchFamily="2" charset="2"/>
              <a:buChar char="§"/>
              <a:tabLst/>
              <a:defRPr/>
            </a:pPr>
            <a:endParaRPr kumimoji="0" lang="en-US" sz="1400" b="0" i="0" u="none" strike="noStrike" kern="1200" cap="none" spc="0" normalizeH="0" baseline="0" noProof="0" dirty="0">
              <a:ln>
                <a:noFill/>
              </a:ln>
              <a:solidFill>
                <a:srgbClr val="002F60"/>
              </a:solidFill>
              <a:effectLst/>
              <a:uLnTx/>
              <a:uFillTx/>
              <a:latin typeface="Calibri Light" panose="020F0302020204030204" pitchFamily="34" charset="0"/>
              <a:ea typeface="+mn-ea"/>
              <a:cs typeface="Calibri Light" panose="020F0302020204030204" pitchFamily="34" charset="0"/>
            </a:endParaRPr>
          </a:p>
        </p:txBody>
      </p:sp>
      <p:sp>
        <p:nvSpPr>
          <p:cNvPr id="4" name="Date Placeholder 3">
            <a:extLst>
              <a:ext uri="{FF2B5EF4-FFF2-40B4-BE49-F238E27FC236}">
                <a16:creationId xmlns:a16="http://schemas.microsoft.com/office/drawing/2014/main" id="{A429D635-17D5-E14C-A795-7E4A424D2B59}"/>
              </a:ext>
            </a:extLst>
          </p:cNvPr>
          <p:cNvSpPr>
            <a:spLocks noGrp="1"/>
          </p:cNvSpPr>
          <p:nvPr>
            <p:ph type="dt" sz="half" idx="2"/>
          </p:nvPr>
        </p:nvSpPr>
        <p:spPr>
          <a:xfrm>
            <a:off x="6829920" y="4731544"/>
            <a:ext cx="873401" cy="130279"/>
          </a:xfrm>
          <a:prstGeom prst="rect">
            <a:avLst/>
          </a:prstGeom>
        </p:spPr>
        <p:txBody>
          <a:bodyPr vert="horz" wrap="none" lIns="0" tIns="0" rIns="0" bIns="0" rtlCol="0" anchor="b" anchorCtr="0"/>
          <a:lstStyle>
            <a:lvl1pPr algn="r">
              <a:defRPr sz="750" baseline="0">
                <a:solidFill>
                  <a:schemeClr val="bg1"/>
                </a:solidFill>
              </a:defRPr>
            </a:lvl1pPr>
          </a:lstStyle>
          <a:p>
            <a:fld id="{AC879A7C-ACFF-9743-9232-B25F81E2A560}" type="datetime1">
              <a:rPr lang="en-CA" smtClean="0"/>
              <a:pPr/>
              <a:t>2022-10-11</a:t>
            </a:fld>
            <a:endParaRPr lang="en-US" dirty="0"/>
          </a:p>
        </p:txBody>
      </p:sp>
      <p:sp>
        <p:nvSpPr>
          <p:cNvPr id="6" name="Slide Number Placeholder 5">
            <a:extLst>
              <a:ext uri="{FF2B5EF4-FFF2-40B4-BE49-F238E27FC236}">
                <a16:creationId xmlns:a16="http://schemas.microsoft.com/office/drawing/2014/main" id="{F1C16B22-8D71-534F-9A77-9A7ECF23576F}"/>
              </a:ext>
            </a:extLst>
          </p:cNvPr>
          <p:cNvSpPr>
            <a:spLocks noGrp="1"/>
          </p:cNvSpPr>
          <p:nvPr>
            <p:ph type="sldNum" sz="quarter" idx="4"/>
          </p:nvPr>
        </p:nvSpPr>
        <p:spPr>
          <a:xfrm>
            <a:off x="7798504" y="4736373"/>
            <a:ext cx="564045" cy="130279"/>
          </a:xfrm>
          <a:prstGeom prst="rect">
            <a:avLst/>
          </a:prstGeom>
        </p:spPr>
        <p:txBody>
          <a:bodyPr vert="horz" wrap="none" lIns="0" tIns="0" rIns="0" bIns="0" rtlCol="0" anchor="b"/>
          <a:lstStyle>
            <a:lvl1pPr algn="r">
              <a:defRPr sz="750" baseline="0">
                <a:solidFill>
                  <a:schemeClr val="bg1"/>
                </a:solidFill>
              </a:defRPr>
            </a:lvl1pPr>
          </a:lstStyle>
          <a:p>
            <a:r>
              <a:rPr lang="en-US" dirty="0"/>
              <a:t>|</a:t>
            </a:r>
            <a:fld id="{480B9B7E-F2E9-3646-9A0E-D65304B4FCDA}" type="slidenum">
              <a:rPr lang="en-US" smtClean="0"/>
              <a:pPr/>
              <a:t>‹#›</a:t>
            </a:fld>
            <a:endParaRPr lang="en-US" dirty="0"/>
          </a:p>
        </p:txBody>
      </p:sp>
      <p:pic>
        <p:nvPicPr>
          <p:cNvPr id="7" name="Picture 6">
            <a:extLst>
              <a:ext uri="{FF2B5EF4-FFF2-40B4-BE49-F238E27FC236}">
                <a16:creationId xmlns:a16="http://schemas.microsoft.com/office/drawing/2014/main" id="{29D164CC-AF7C-9B41-A01E-8DA48FEE0F36}"/>
              </a:ext>
            </a:extLst>
          </p:cNvPr>
          <p:cNvPicPr>
            <a:picLocks noChangeAspect="1"/>
          </p:cNvPicPr>
          <p:nvPr userDrawn="1"/>
        </p:nvPicPr>
        <p:blipFill>
          <a:blip r:embed="rId5"/>
          <a:stretch>
            <a:fillRect/>
          </a:stretch>
        </p:blipFill>
        <p:spPr>
          <a:xfrm>
            <a:off x="0" y="-153699"/>
            <a:ext cx="0" cy="0"/>
          </a:xfrm>
          <a:prstGeom prst="rect">
            <a:avLst/>
          </a:prstGeom>
        </p:spPr>
      </p:pic>
      <p:sp>
        <p:nvSpPr>
          <p:cNvPr id="14" name="Title Placeholder 13">
            <a:extLst>
              <a:ext uri="{FF2B5EF4-FFF2-40B4-BE49-F238E27FC236}">
                <a16:creationId xmlns:a16="http://schemas.microsoft.com/office/drawing/2014/main" id="{A67195B9-169A-AF44-BA69-4AC023F418C2}"/>
              </a:ext>
            </a:extLst>
          </p:cNvPr>
          <p:cNvSpPr>
            <a:spLocks noGrp="1"/>
          </p:cNvSpPr>
          <p:nvPr>
            <p:ph type="title"/>
          </p:nvPr>
        </p:nvSpPr>
        <p:spPr>
          <a:xfrm>
            <a:off x="611189" y="417825"/>
            <a:ext cx="7740650" cy="493975"/>
          </a:xfrm>
          <a:prstGeom prst="rect">
            <a:avLst/>
          </a:prstGeom>
        </p:spPr>
        <p:txBody>
          <a:bodyPr vert="horz" wrap="square" lIns="0" tIns="0" rIns="0" bIns="0" rtlCol="0" anchor="t">
            <a:noAutofit/>
          </a:bodyPr>
          <a:lstStyle/>
          <a:p>
            <a:r>
              <a:rPr lang="en-US" dirty="0"/>
              <a:t>Click to edit title</a:t>
            </a:r>
          </a:p>
        </p:txBody>
      </p:sp>
      <p:sp>
        <p:nvSpPr>
          <p:cNvPr id="20" name="Footer Placeholder 19">
            <a:extLst>
              <a:ext uri="{FF2B5EF4-FFF2-40B4-BE49-F238E27FC236}">
                <a16:creationId xmlns:a16="http://schemas.microsoft.com/office/drawing/2014/main" id="{3F84FE75-D3D3-6F4B-A71F-518EBBDB2243}"/>
              </a:ext>
            </a:extLst>
          </p:cNvPr>
          <p:cNvSpPr>
            <a:spLocks noGrp="1"/>
          </p:cNvSpPr>
          <p:nvPr>
            <p:ph type="ftr" sz="quarter" idx="3"/>
          </p:nvPr>
        </p:nvSpPr>
        <p:spPr>
          <a:xfrm>
            <a:off x="611189" y="4731544"/>
            <a:ext cx="5486401" cy="141196"/>
          </a:xfrm>
          <a:prstGeom prst="rect">
            <a:avLst/>
          </a:prstGeom>
        </p:spPr>
        <p:txBody>
          <a:bodyPr vert="horz" lIns="0" tIns="0" rIns="0" bIns="0" rtlCol="0" anchor="ctr"/>
          <a:lstStyle>
            <a:lvl1pPr algn="ctr">
              <a:defRPr sz="750" baseline="0">
                <a:solidFill>
                  <a:schemeClr val="bg1"/>
                </a:solidFill>
              </a:defRPr>
            </a:lvl1pPr>
          </a:lstStyle>
          <a:p>
            <a:pPr algn="l"/>
            <a:r>
              <a:rPr lang="en-US" dirty="0"/>
              <a:t>Presentation name</a:t>
            </a:r>
          </a:p>
        </p:txBody>
      </p:sp>
    </p:spTree>
    <p:extLst>
      <p:ext uri="{BB962C8B-B14F-4D97-AF65-F5344CB8AC3E}">
        <p14:creationId xmlns:p14="http://schemas.microsoft.com/office/powerpoint/2010/main" val="4012775132"/>
      </p:ext>
    </p:extLst>
  </p:cSld>
  <p:clrMap bg1="lt1" tx1="dk1" bg2="lt2" tx2="dk2" accent1="accent1" accent2="accent2" accent3="accent3" accent4="accent4" accent5="accent5" accent6="accent6" hlink="hlink" folHlink="folHlink"/>
  <p:sldLayoutIdLst>
    <p:sldLayoutId id="2147483714" r:id="rId1"/>
    <p:sldLayoutId id="2147483715" r:id="rId2"/>
  </p:sldLayoutIdLst>
  <p:hf hdr="0"/>
  <p:txStyles>
    <p:titleStyle>
      <a:lvl1pPr algn="l" defTabSz="514350" rtl="0" eaLnBrk="1" latinLnBrk="0" hangingPunct="1">
        <a:lnSpc>
          <a:spcPts val="4100"/>
        </a:lnSpc>
        <a:spcBef>
          <a:spcPct val="0"/>
        </a:spcBef>
        <a:buNone/>
        <a:defRPr sz="4000" kern="1200" cap="all" baseline="0">
          <a:solidFill>
            <a:schemeClr val="bg1"/>
          </a:solidFill>
          <a:latin typeface="+mj-lt"/>
          <a:ea typeface="+mj-ea"/>
          <a:cs typeface="+mj-cs"/>
        </a:defRPr>
      </a:lvl1pPr>
    </p:titleStyle>
    <p:bodyStyle>
      <a:lvl1pPr marL="0" marR="0" indent="0" algn="l" defTabSz="514350" rtl="0" eaLnBrk="1" fontAlgn="auto" latinLnBrk="0" hangingPunct="1">
        <a:lnSpc>
          <a:spcPct val="90000"/>
        </a:lnSpc>
        <a:spcBef>
          <a:spcPts val="563"/>
        </a:spcBef>
        <a:spcAft>
          <a:spcPts val="0"/>
        </a:spcAft>
        <a:buClrTx/>
        <a:buSzPct val="85000"/>
        <a:buFontTx/>
        <a:buNone/>
        <a:tabLst/>
        <a:defRPr sz="2400" b="0" i="0" kern="1200" baseline="0">
          <a:solidFill>
            <a:schemeClr val="bg1"/>
          </a:solidFill>
          <a:latin typeface="Calibri Light" panose="020F0302020204030204" pitchFamily="34" charset="0"/>
          <a:ea typeface="+mn-ea"/>
          <a:cs typeface="Calibri Light" panose="020F0302020204030204" pitchFamily="34" charset="0"/>
        </a:defRPr>
      </a:lvl1pPr>
      <a:lvl2pPr marL="357188" marR="0"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sz="2000" b="0" i="0" kern="1200" baseline="0">
          <a:solidFill>
            <a:schemeClr val="bg1"/>
          </a:solidFill>
          <a:latin typeface="Calibri Light" panose="020F0302020204030204" pitchFamily="34" charset="0"/>
          <a:ea typeface="+mn-ea"/>
          <a:cs typeface="Calibri Light" panose="020F0302020204030204" pitchFamily="34" charset="0"/>
        </a:defRPr>
      </a:lvl2pPr>
      <a:lvl3pPr marL="533400" marR="0"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sz="1800" b="0" i="0" kern="1200" baseline="0">
          <a:solidFill>
            <a:schemeClr val="bg1"/>
          </a:solidFill>
          <a:latin typeface="Calibri Light" panose="020F0302020204030204" pitchFamily="34" charset="0"/>
          <a:ea typeface="+mn-ea"/>
          <a:cs typeface="Calibri Light" panose="020F0302020204030204" pitchFamily="34" charset="0"/>
        </a:defRPr>
      </a:lvl3pPr>
      <a:lvl4pPr marL="668338" marR="0" indent="-134938" algn="l" defTabSz="514350" rtl="0" eaLnBrk="1" fontAlgn="auto" latinLnBrk="0" hangingPunct="1">
        <a:lnSpc>
          <a:spcPct val="90000"/>
        </a:lnSpc>
        <a:spcBef>
          <a:spcPts val="281"/>
        </a:spcBef>
        <a:spcAft>
          <a:spcPts val="0"/>
        </a:spcAft>
        <a:buClrTx/>
        <a:buSzPct val="85000"/>
        <a:buFont typeface="Wingdings" pitchFamily="2" charset="2"/>
        <a:buChar char="§"/>
        <a:tabLst/>
        <a:defRPr sz="1600" b="0" i="0" kern="1200" baseline="0">
          <a:solidFill>
            <a:schemeClr val="bg1"/>
          </a:solidFill>
          <a:latin typeface="Calibri Light" panose="020F0302020204030204" pitchFamily="34" charset="0"/>
          <a:ea typeface="+mn-ea"/>
          <a:cs typeface="Calibri Light" panose="020F0302020204030204" pitchFamily="34" charset="0"/>
        </a:defRPr>
      </a:lvl4pPr>
      <a:lvl5pPr marL="801688" marR="0" indent="-133350" algn="l" defTabSz="514350" rtl="0" eaLnBrk="1" fontAlgn="auto" latinLnBrk="0" hangingPunct="1">
        <a:lnSpc>
          <a:spcPct val="90000"/>
        </a:lnSpc>
        <a:spcBef>
          <a:spcPts val="281"/>
        </a:spcBef>
        <a:spcAft>
          <a:spcPts val="0"/>
        </a:spcAft>
        <a:buClrTx/>
        <a:buSzPct val="85000"/>
        <a:buFont typeface="Wingdings" pitchFamily="2" charset="2"/>
        <a:buChar char="§"/>
        <a:tabLst/>
        <a:defRPr sz="1400" b="0" i="0" kern="1200" baseline="0">
          <a:solidFill>
            <a:schemeClr val="bg1"/>
          </a:solidFill>
          <a:latin typeface="Calibri Light" panose="020F0302020204030204" pitchFamily="34" charset="0"/>
          <a:ea typeface="+mn-ea"/>
          <a:cs typeface="Calibri Light" panose="020F0302020204030204" pitchFamily="34" charset="0"/>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guide id="3" orient="horz" pos="260" userDrawn="1">
          <p15:clr>
            <a:srgbClr val="F26B43"/>
          </p15:clr>
        </p15:guide>
        <p15:guide id="4" orient="horz" pos="2981" userDrawn="1">
          <p15:clr>
            <a:srgbClr val="F26B43"/>
          </p15:clr>
        </p15:guide>
        <p15:guide id="5" pos="385" userDrawn="1">
          <p15:clr>
            <a:srgbClr val="F26B43"/>
          </p15:clr>
        </p15:guide>
        <p15:guide id="6" pos="5261" userDrawn="1">
          <p15:clr>
            <a:srgbClr val="F26B43"/>
          </p15:clr>
        </p15:guide>
        <p15:guide id="7" orient="horz" pos="583" userDrawn="1">
          <p15:clr>
            <a:srgbClr val="F26B43"/>
          </p15:clr>
        </p15:guide>
        <p15:guide id="8" orient="horz" pos="83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87EFBD-A17E-0346-9DFB-9AF445973540}"/>
              </a:ext>
            </a:extLst>
          </p:cNvPr>
          <p:cNvSpPr>
            <a:spLocks noGrp="1"/>
          </p:cNvSpPr>
          <p:nvPr>
            <p:ph type="body" idx="1"/>
          </p:nvPr>
        </p:nvSpPr>
        <p:spPr>
          <a:xfrm>
            <a:off x="463885" y="1847088"/>
            <a:ext cx="3747753" cy="2630319"/>
          </a:xfrm>
          <a:prstGeom prst="rect">
            <a:avLst/>
          </a:prstGeom>
        </p:spPr>
        <p:txBody>
          <a:bodyPr vert="horz" wrap="square" lIns="0" tIns="0" rIns="0" bIns="0" rtlCol="0">
            <a:noAutofit/>
          </a:bodyPr>
          <a:lstStyle/>
          <a:p>
            <a:pPr marL="0" marR="0" lvl="0" indent="0" algn="l" defTabSz="514350" rtl="0" eaLnBrk="1" fontAlgn="auto" latinLnBrk="0" hangingPunct="1">
              <a:lnSpc>
                <a:spcPct val="90000"/>
              </a:lnSpc>
              <a:spcBef>
                <a:spcPts val="563"/>
              </a:spcBef>
              <a:spcAft>
                <a:spcPts val="0"/>
              </a:spcAft>
              <a:buClrTx/>
              <a:buSzPct val="85000"/>
              <a:buFontTx/>
              <a:buNone/>
              <a:tabLst/>
              <a:defRPr/>
            </a:pPr>
            <a:r>
              <a:rPr kumimoji="0" lang="en-US" sz="24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Calibri Light" panose="020F0302020204030204" pitchFamily="34" charset="0"/>
              </a:rPr>
              <a:t>Click to edit text</a:t>
            </a:r>
          </a:p>
          <a:p>
            <a:pPr marL="357188" marR="0" lvl="1"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20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Calibri Light" panose="020F0302020204030204" pitchFamily="34" charset="0"/>
              </a:rPr>
              <a:t>Second level</a:t>
            </a:r>
          </a:p>
          <a:p>
            <a:pPr marL="533400" marR="0" lvl="2"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Calibri Light" panose="020F0302020204030204" pitchFamily="34" charset="0"/>
              </a:rPr>
              <a:t>Third level</a:t>
            </a:r>
          </a:p>
          <a:p>
            <a:pPr marL="668338" marR="0" lvl="3" indent="-134938"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16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Calibri Light" panose="020F0302020204030204" pitchFamily="34" charset="0"/>
              </a:rPr>
              <a:t>Fourth level</a:t>
            </a:r>
          </a:p>
          <a:p>
            <a:pPr marL="801688" marR="0" lvl="4" indent="-133350" algn="l" defTabSz="514350" rtl="0" eaLnBrk="1" fontAlgn="auto" latinLnBrk="0" hangingPunct="1">
              <a:lnSpc>
                <a:spcPct val="90000"/>
              </a:lnSpc>
              <a:spcBef>
                <a:spcPts val="281"/>
              </a:spcBef>
              <a:spcAft>
                <a:spcPts val="0"/>
              </a:spcAft>
              <a:buClrTx/>
              <a:buSzPct val="85000"/>
              <a:buFont typeface="Wingdings" pitchFamily="2" charset="2"/>
              <a:buChar char="§"/>
              <a:tabLst/>
              <a:defRPr/>
            </a:pPr>
            <a:r>
              <a:rPr kumimoji="0" lang="en-US" sz="14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Calibri Light" panose="020F0302020204030204" pitchFamily="34" charset="0"/>
              </a:rPr>
              <a:t>Fifth level</a:t>
            </a:r>
          </a:p>
          <a:p>
            <a:pPr marL="801688" marR="0" lvl="4" indent="-133350" algn="l" defTabSz="514350" rtl="0" eaLnBrk="1" fontAlgn="auto" latinLnBrk="0" hangingPunct="1">
              <a:lnSpc>
                <a:spcPct val="90000"/>
              </a:lnSpc>
              <a:spcBef>
                <a:spcPts val="281"/>
              </a:spcBef>
              <a:spcAft>
                <a:spcPts val="0"/>
              </a:spcAft>
              <a:buClrTx/>
              <a:buSzPct val="85000"/>
              <a:buFont typeface="Wingdings" pitchFamily="2" charset="2"/>
              <a:buChar char="§"/>
              <a:tabLst/>
              <a:defRPr/>
            </a:pPr>
            <a:endParaRPr kumimoji="0" lang="en-US" sz="1400" b="0" i="0" u="none" strike="noStrike" kern="1200" cap="none" spc="0" normalizeH="0" baseline="0" noProof="0" dirty="0">
              <a:ln>
                <a:noFill/>
              </a:ln>
              <a:solidFill>
                <a:srgbClr val="002F60"/>
              </a:solidFill>
              <a:effectLst/>
              <a:uLnTx/>
              <a:uFillTx/>
              <a:latin typeface="Calibri Light" panose="020F0302020204030204" pitchFamily="34" charset="0"/>
              <a:ea typeface="+mn-ea"/>
              <a:cs typeface="Calibri Light" panose="020F0302020204030204" pitchFamily="34" charset="0"/>
            </a:endParaRPr>
          </a:p>
        </p:txBody>
      </p:sp>
      <p:sp>
        <p:nvSpPr>
          <p:cNvPr id="4" name="Date Placeholder 3">
            <a:extLst>
              <a:ext uri="{FF2B5EF4-FFF2-40B4-BE49-F238E27FC236}">
                <a16:creationId xmlns:a16="http://schemas.microsoft.com/office/drawing/2014/main" id="{A429D635-17D5-E14C-A795-7E4A424D2B59}"/>
              </a:ext>
            </a:extLst>
          </p:cNvPr>
          <p:cNvSpPr>
            <a:spLocks noGrp="1"/>
          </p:cNvSpPr>
          <p:nvPr>
            <p:ph type="dt" sz="half" idx="2"/>
          </p:nvPr>
        </p:nvSpPr>
        <p:spPr>
          <a:xfrm>
            <a:off x="7191100" y="4739515"/>
            <a:ext cx="873401" cy="143150"/>
          </a:xfrm>
          <a:prstGeom prst="rect">
            <a:avLst/>
          </a:prstGeom>
        </p:spPr>
        <p:txBody>
          <a:bodyPr vert="horz" wrap="none" lIns="0" tIns="0" rIns="0" bIns="0" rtlCol="0" anchor="t" anchorCtr="0"/>
          <a:lstStyle>
            <a:lvl1pPr algn="r">
              <a:defRPr sz="750">
                <a:solidFill>
                  <a:schemeClr val="tx2"/>
                </a:solidFill>
              </a:defRPr>
            </a:lvl1pPr>
          </a:lstStyle>
          <a:p>
            <a:fld id="{AC879A7C-ACFF-9743-9232-B25F81E2A560}" type="datetime1">
              <a:rPr lang="en-CA" smtClean="0"/>
              <a:t>2022-10-11</a:t>
            </a:fld>
            <a:endParaRPr lang="en-US" dirty="0"/>
          </a:p>
        </p:txBody>
      </p:sp>
      <p:sp>
        <p:nvSpPr>
          <p:cNvPr id="6" name="Slide Number Placeholder 5">
            <a:extLst>
              <a:ext uri="{FF2B5EF4-FFF2-40B4-BE49-F238E27FC236}">
                <a16:creationId xmlns:a16="http://schemas.microsoft.com/office/drawing/2014/main" id="{F1C16B22-8D71-534F-9A77-9A7ECF23576F}"/>
              </a:ext>
            </a:extLst>
          </p:cNvPr>
          <p:cNvSpPr>
            <a:spLocks noGrp="1"/>
          </p:cNvSpPr>
          <p:nvPr>
            <p:ph type="sldNum" sz="quarter" idx="4"/>
          </p:nvPr>
        </p:nvSpPr>
        <p:spPr>
          <a:xfrm>
            <a:off x="8159684" y="4736818"/>
            <a:ext cx="564045" cy="129834"/>
          </a:xfrm>
          <a:prstGeom prst="rect">
            <a:avLst/>
          </a:prstGeom>
        </p:spPr>
        <p:txBody>
          <a:bodyPr vert="horz" wrap="none" lIns="0" tIns="0" rIns="0" bIns="0" rtlCol="0" anchor="t"/>
          <a:lstStyle>
            <a:lvl1pPr algn="r">
              <a:defRPr sz="750">
                <a:solidFill>
                  <a:schemeClr val="tx2"/>
                </a:solidFill>
              </a:defRPr>
            </a:lvl1pPr>
          </a:lstStyle>
          <a:p>
            <a:r>
              <a:rPr lang="en-US" dirty="0"/>
              <a:t>|</a:t>
            </a:r>
            <a:fld id="{480B9B7E-F2E9-3646-9A0E-D65304B4FCDA}" type="slidenum">
              <a:rPr lang="en-US" smtClean="0"/>
              <a:pPr/>
              <a:t>‹#›</a:t>
            </a:fld>
            <a:endParaRPr lang="en-US" dirty="0"/>
          </a:p>
        </p:txBody>
      </p:sp>
      <p:pic>
        <p:nvPicPr>
          <p:cNvPr id="7" name="Picture 6">
            <a:extLst>
              <a:ext uri="{FF2B5EF4-FFF2-40B4-BE49-F238E27FC236}">
                <a16:creationId xmlns:a16="http://schemas.microsoft.com/office/drawing/2014/main" id="{29D164CC-AF7C-9B41-A01E-8DA48FEE0F36}"/>
              </a:ext>
            </a:extLst>
          </p:cNvPr>
          <p:cNvPicPr>
            <a:picLocks noChangeAspect="1"/>
          </p:cNvPicPr>
          <p:nvPr userDrawn="1"/>
        </p:nvPicPr>
        <p:blipFill>
          <a:blip r:embed="rId5"/>
          <a:stretch>
            <a:fillRect/>
          </a:stretch>
        </p:blipFill>
        <p:spPr>
          <a:xfrm>
            <a:off x="0" y="-153699"/>
            <a:ext cx="0" cy="0"/>
          </a:xfrm>
          <a:prstGeom prst="rect">
            <a:avLst/>
          </a:prstGeom>
        </p:spPr>
      </p:pic>
      <p:sp>
        <p:nvSpPr>
          <p:cNvPr id="14" name="Title Placeholder 13">
            <a:extLst>
              <a:ext uri="{FF2B5EF4-FFF2-40B4-BE49-F238E27FC236}">
                <a16:creationId xmlns:a16="http://schemas.microsoft.com/office/drawing/2014/main" id="{A67195B9-169A-AF44-BA69-4AC023F418C2}"/>
              </a:ext>
            </a:extLst>
          </p:cNvPr>
          <p:cNvSpPr>
            <a:spLocks noGrp="1"/>
          </p:cNvSpPr>
          <p:nvPr>
            <p:ph type="title"/>
          </p:nvPr>
        </p:nvSpPr>
        <p:spPr>
          <a:xfrm>
            <a:off x="471905" y="411166"/>
            <a:ext cx="3739733" cy="1112834"/>
          </a:xfrm>
          <a:prstGeom prst="rect">
            <a:avLst/>
          </a:prstGeom>
        </p:spPr>
        <p:txBody>
          <a:bodyPr vert="horz" wrap="square" lIns="0" tIns="0" rIns="0" bIns="0" rtlCol="0" anchor="t">
            <a:noAutofit/>
          </a:bodyPr>
          <a:lstStyle/>
          <a:p>
            <a:r>
              <a:rPr lang="en-US" dirty="0"/>
              <a:t>Click to </a:t>
            </a:r>
            <a:br>
              <a:rPr lang="en-US" dirty="0"/>
            </a:br>
            <a:r>
              <a:rPr lang="en-US" dirty="0"/>
              <a:t>edit title</a:t>
            </a:r>
          </a:p>
        </p:txBody>
      </p:sp>
      <p:sp>
        <p:nvSpPr>
          <p:cNvPr id="20" name="Footer Placeholder 19">
            <a:extLst>
              <a:ext uri="{FF2B5EF4-FFF2-40B4-BE49-F238E27FC236}">
                <a16:creationId xmlns:a16="http://schemas.microsoft.com/office/drawing/2014/main" id="{3F84FE75-D3D3-6F4B-A71F-518EBBDB2243}"/>
              </a:ext>
            </a:extLst>
          </p:cNvPr>
          <p:cNvSpPr>
            <a:spLocks noGrp="1"/>
          </p:cNvSpPr>
          <p:nvPr>
            <p:ph type="ftr" sz="quarter" idx="3"/>
          </p:nvPr>
        </p:nvSpPr>
        <p:spPr>
          <a:xfrm>
            <a:off x="468465" y="4731990"/>
            <a:ext cx="3739734" cy="143150"/>
          </a:xfrm>
          <a:prstGeom prst="rect">
            <a:avLst/>
          </a:prstGeom>
        </p:spPr>
        <p:txBody>
          <a:bodyPr vert="horz" lIns="0" tIns="0" rIns="0" bIns="0" rtlCol="0" anchor="t"/>
          <a:lstStyle>
            <a:lvl1pPr algn="ctr">
              <a:defRPr sz="750" baseline="0">
                <a:solidFill>
                  <a:schemeClr val="bg1"/>
                </a:solidFill>
              </a:defRPr>
            </a:lvl1pPr>
          </a:lstStyle>
          <a:p>
            <a:pPr algn="l"/>
            <a:r>
              <a:rPr lang="en-US" dirty="0"/>
              <a:t>Presentation name</a:t>
            </a:r>
          </a:p>
        </p:txBody>
      </p:sp>
    </p:spTree>
    <p:extLst>
      <p:ext uri="{BB962C8B-B14F-4D97-AF65-F5344CB8AC3E}">
        <p14:creationId xmlns:p14="http://schemas.microsoft.com/office/powerpoint/2010/main" val="2328575698"/>
      </p:ext>
    </p:extLst>
  </p:cSld>
  <p:clrMap bg1="lt1" tx1="dk1" bg2="lt2" tx2="dk2" accent1="accent1" accent2="accent2" accent3="accent3" accent4="accent4" accent5="accent5" accent6="accent6" hlink="hlink" folHlink="folHlink"/>
  <p:sldLayoutIdLst>
    <p:sldLayoutId id="2147483719" r:id="rId1"/>
    <p:sldLayoutId id="2147483720" r:id="rId2"/>
  </p:sldLayoutIdLst>
  <p:hf hdr="0"/>
  <p:txStyles>
    <p:titleStyle>
      <a:lvl1pPr algn="l" defTabSz="514350" rtl="0" eaLnBrk="1" latinLnBrk="0" hangingPunct="1">
        <a:lnSpc>
          <a:spcPts val="4100"/>
        </a:lnSpc>
        <a:spcBef>
          <a:spcPct val="0"/>
        </a:spcBef>
        <a:buNone/>
        <a:defRPr sz="4000" kern="1200" cap="all" baseline="0">
          <a:solidFill>
            <a:schemeClr val="bg1"/>
          </a:solidFill>
          <a:latin typeface="+mj-lt"/>
          <a:ea typeface="+mj-ea"/>
          <a:cs typeface="+mj-cs"/>
        </a:defRPr>
      </a:lvl1pPr>
    </p:titleStyle>
    <p:bodyStyle>
      <a:lvl1pPr marL="0" marR="0" indent="0" algn="l" defTabSz="514350" rtl="0" eaLnBrk="1" fontAlgn="auto" latinLnBrk="0" hangingPunct="1">
        <a:lnSpc>
          <a:spcPct val="90000"/>
        </a:lnSpc>
        <a:spcBef>
          <a:spcPts val="563"/>
        </a:spcBef>
        <a:spcAft>
          <a:spcPts val="0"/>
        </a:spcAft>
        <a:buClrTx/>
        <a:buSzPct val="85000"/>
        <a:buFontTx/>
        <a:buNone/>
        <a:tabLst/>
        <a:defRPr sz="2400" b="0" i="0" kern="1200" baseline="0">
          <a:solidFill>
            <a:schemeClr val="bg1"/>
          </a:solidFill>
          <a:latin typeface="Calibri Light" panose="020F0302020204030204" pitchFamily="34" charset="0"/>
          <a:ea typeface="+mn-ea"/>
          <a:cs typeface="Calibri Light" panose="020F0302020204030204" pitchFamily="34" charset="0"/>
        </a:defRPr>
      </a:lvl1pPr>
      <a:lvl2pPr marL="357188" marR="0"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sz="2000" b="0" i="0" kern="1200" baseline="0">
          <a:solidFill>
            <a:schemeClr val="bg1"/>
          </a:solidFill>
          <a:latin typeface="Calibri Light" panose="020F0302020204030204" pitchFamily="34" charset="0"/>
          <a:ea typeface="+mn-ea"/>
          <a:cs typeface="Calibri Light" panose="020F0302020204030204" pitchFamily="34" charset="0"/>
        </a:defRPr>
      </a:lvl2pPr>
      <a:lvl3pPr marL="533400" marR="0" indent="-176213" algn="l" defTabSz="514350" rtl="0" eaLnBrk="1" fontAlgn="auto" latinLnBrk="0" hangingPunct="1">
        <a:lnSpc>
          <a:spcPct val="90000"/>
        </a:lnSpc>
        <a:spcBef>
          <a:spcPts val="281"/>
        </a:spcBef>
        <a:spcAft>
          <a:spcPts val="0"/>
        </a:spcAft>
        <a:buClrTx/>
        <a:buSzPct val="85000"/>
        <a:buFont typeface="Wingdings" pitchFamily="2" charset="2"/>
        <a:buChar char="§"/>
        <a:tabLst/>
        <a:defRPr sz="1800" b="0" i="0" kern="1200" baseline="0">
          <a:solidFill>
            <a:schemeClr val="bg1"/>
          </a:solidFill>
          <a:latin typeface="Calibri Light" panose="020F0302020204030204" pitchFamily="34" charset="0"/>
          <a:ea typeface="+mn-ea"/>
          <a:cs typeface="Calibri Light" panose="020F0302020204030204" pitchFamily="34" charset="0"/>
        </a:defRPr>
      </a:lvl3pPr>
      <a:lvl4pPr marL="668338" marR="0" indent="-134938" algn="l" defTabSz="514350" rtl="0" eaLnBrk="1" fontAlgn="auto" latinLnBrk="0" hangingPunct="1">
        <a:lnSpc>
          <a:spcPct val="90000"/>
        </a:lnSpc>
        <a:spcBef>
          <a:spcPts val="281"/>
        </a:spcBef>
        <a:spcAft>
          <a:spcPts val="0"/>
        </a:spcAft>
        <a:buClrTx/>
        <a:buSzPct val="85000"/>
        <a:buFont typeface="Wingdings" pitchFamily="2" charset="2"/>
        <a:buChar char="§"/>
        <a:tabLst/>
        <a:defRPr sz="1600" b="0" i="0" kern="1200" baseline="0">
          <a:solidFill>
            <a:schemeClr val="bg1"/>
          </a:solidFill>
          <a:latin typeface="Calibri Light" panose="020F0302020204030204" pitchFamily="34" charset="0"/>
          <a:ea typeface="+mn-ea"/>
          <a:cs typeface="Calibri Light" panose="020F0302020204030204" pitchFamily="34" charset="0"/>
        </a:defRPr>
      </a:lvl4pPr>
      <a:lvl5pPr marL="801688" marR="0" indent="-133350" algn="l" defTabSz="514350" rtl="0" eaLnBrk="1" fontAlgn="auto" latinLnBrk="0" hangingPunct="1">
        <a:lnSpc>
          <a:spcPct val="90000"/>
        </a:lnSpc>
        <a:spcBef>
          <a:spcPts val="281"/>
        </a:spcBef>
        <a:spcAft>
          <a:spcPts val="0"/>
        </a:spcAft>
        <a:buClrTx/>
        <a:buSzPct val="85000"/>
        <a:buFont typeface="Wingdings" pitchFamily="2" charset="2"/>
        <a:buChar char="§"/>
        <a:tabLst/>
        <a:defRPr sz="1400" b="0" i="0" kern="1200" baseline="0">
          <a:solidFill>
            <a:schemeClr val="bg1"/>
          </a:solidFill>
          <a:latin typeface="Calibri Light" panose="020F0302020204030204" pitchFamily="34" charset="0"/>
          <a:ea typeface="+mn-ea"/>
          <a:cs typeface="Calibri Light" panose="020F0302020204030204" pitchFamily="34" charset="0"/>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66" userDrawn="1">
          <p15:clr>
            <a:srgbClr val="F26B43"/>
          </p15:clr>
        </p15:guide>
        <p15:guide id="2" pos="2880" userDrawn="1">
          <p15:clr>
            <a:srgbClr val="F26B43"/>
          </p15:clr>
        </p15:guide>
        <p15:guide id="3" orient="horz" pos="260" userDrawn="1">
          <p15:clr>
            <a:srgbClr val="F26B43"/>
          </p15:clr>
        </p15:guide>
        <p15:guide id="4" orient="horz" pos="2981" userDrawn="1">
          <p15:clr>
            <a:srgbClr val="F26B43"/>
          </p15:clr>
        </p15:guide>
        <p15:guide id="5" pos="295" userDrawn="1">
          <p15:clr>
            <a:srgbClr val="F26B43"/>
          </p15:clr>
        </p15:guide>
        <p15:guide id="6" pos="5488" userDrawn="1">
          <p15:clr>
            <a:srgbClr val="F26B43"/>
          </p15:clr>
        </p15:guide>
        <p15:guide id="7" orient="horz" pos="583" userDrawn="1">
          <p15:clr>
            <a:srgbClr val="F26B43"/>
          </p15:clr>
        </p15:guide>
        <p15:guide id="8" orient="horz" pos="838" userDrawn="1">
          <p15:clr>
            <a:srgbClr val="F26B43"/>
          </p15:clr>
        </p15:guide>
        <p15:guide id="9" pos="265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upport.office.com/en-us/article/add-alternative-text-to-a-shape-picture-chart-smartart-graphic-or-other-object-44989b2a-903c-4d9a-b742-6a75b451c669"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C4E33-561E-5D47-A06D-D486243F4C31}"/>
              </a:ext>
            </a:extLst>
          </p:cNvPr>
          <p:cNvSpPr>
            <a:spLocks noGrp="1"/>
          </p:cNvSpPr>
          <p:nvPr>
            <p:ph type="title"/>
          </p:nvPr>
        </p:nvSpPr>
        <p:spPr>
          <a:xfrm>
            <a:off x="431800" y="443707"/>
            <a:ext cx="8280400" cy="513160"/>
          </a:xfrm>
        </p:spPr>
        <p:txBody>
          <a:bodyPr/>
          <a:lstStyle/>
          <a:p>
            <a:r>
              <a:rPr lang="en-US" dirty="0" err="1">
                <a:latin typeface="Calibri" panose="020F0502020204030204" pitchFamily="34" charset="0"/>
                <a:cs typeface="Calibri" panose="020F0502020204030204" pitchFamily="34" charset="0"/>
              </a:rPr>
              <a:t>Uvic</a:t>
            </a:r>
            <a:r>
              <a:rPr lang="en-US" dirty="0">
                <a:latin typeface="Calibri" panose="020F0502020204030204" pitchFamily="34" charset="0"/>
                <a:cs typeface="Calibri" panose="020F0502020204030204" pitchFamily="34" charset="0"/>
              </a:rPr>
              <a:t> edge </a:t>
            </a:r>
            <a:r>
              <a:rPr lang="en-US" dirty="0" err="1"/>
              <a:t>powerpoint</a:t>
            </a:r>
            <a:r>
              <a:rPr lang="en-US" dirty="0"/>
              <a:t> template</a:t>
            </a:r>
          </a:p>
        </p:txBody>
      </p:sp>
      <p:sp>
        <p:nvSpPr>
          <p:cNvPr id="3" name="Content Placeholder 2">
            <a:extLst>
              <a:ext uri="{FF2B5EF4-FFF2-40B4-BE49-F238E27FC236}">
                <a16:creationId xmlns:a16="http://schemas.microsoft.com/office/drawing/2014/main" id="{C7EBB177-5409-104D-8EEE-AD7F989C098A}"/>
              </a:ext>
            </a:extLst>
          </p:cNvPr>
          <p:cNvSpPr>
            <a:spLocks noGrp="1"/>
          </p:cNvSpPr>
          <p:nvPr>
            <p:ph idx="1"/>
          </p:nvPr>
        </p:nvSpPr>
        <p:spPr>
          <a:xfrm>
            <a:off x="431800" y="1339401"/>
            <a:ext cx="8280400" cy="2544926"/>
          </a:xfrm>
        </p:spPr>
        <p:txBody>
          <a:bodyPr>
            <a:noAutofit/>
          </a:bodyPr>
          <a:lstStyle/>
          <a:p>
            <a:pPr>
              <a:lnSpc>
                <a:spcPct val="100000"/>
              </a:lnSpc>
              <a:spcAft>
                <a:spcPts val="900"/>
              </a:spcAft>
            </a:pPr>
            <a:r>
              <a:rPr lang="en-CA" sz="2000" dirty="0"/>
              <a:t>Click on New Slide to select from four title slide templates and twenty content slide templates. Insert your own titles, content and photos, but please keep the style (font, size, colour, alignment, etc.) as is for consistency.</a:t>
            </a:r>
          </a:p>
          <a:p>
            <a:pPr>
              <a:lnSpc>
                <a:spcPct val="100000"/>
              </a:lnSpc>
            </a:pPr>
            <a:r>
              <a:rPr lang="en-CA" sz="2000" dirty="0"/>
              <a:t> </a:t>
            </a:r>
            <a:r>
              <a:rPr lang="en-CA" sz="2000" dirty="0">
                <a:latin typeface="Calibri" panose="020F0502020204030204" pitchFamily="34" charset="0"/>
                <a:cs typeface="Calibri" panose="020F0502020204030204" pitchFamily="34" charset="0"/>
              </a:rPr>
              <a:t>*ACCESSIBILITY NOTE: </a:t>
            </a:r>
            <a:r>
              <a:rPr lang="en-CA" sz="2000" dirty="0"/>
              <a:t>If this PPT is being distributed on the web or through email, please include alternative text for your images. Instructions for </a:t>
            </a:r>
            <a:br>
              <a:rPr lang="en-CA" sz="2000" dirty="0"/>
            </a:br>
            <a:r>
              <a:rPr lang="en-CA" sz="2000" dirty="0">
                <a:hlinkClick r:id="rId3">
                  <a:extLst>
                    <a:ext uri="{A12FA001-AC4F-418D-AE19-62706E023703}">
                      <ahyp:hlinkClr xmlns:ahyp="http://schemas.microsoft.com/office/drawing/2018/hyperlinkcolor" xmlns="" val="tx"/>
                    </a:ext>
                  </a:extLst>
                </a:hlinkClick>
              </a:rPr>
              <a:t>adding alt text in Microsoft Office</a:t>
            </a:r>
            <a:r>
              <a:rPr lang="en-CA" sz="2000" dirty="0"/>
              <a:t> (to open link, right click the link and select </a:t>
            </a:r>
            <a:r>
              <a:rPr lang="en-CA" sz="2000" b="1" dirty="0"/>
              <a:t>Hyperlink</a:t>
            </a:r>
            <a:r>
              <a:rPr lang="en-CA" sz="2000" dirty="0"/>
              <a:t> &gt; </a:t>
            </a:r>
            <a:r>
              <a:rPr lang="en-CA" sz="2000" b="1" dirty="0"/>
              <a:t>Open Hyperlink</a:t>
            </a:r>
            <a:r>
              <a:rPr lang="en-CA" sz="2000" dirty="0"/>
              <a:t>).</a:t>
            </a:r>
            <a:endParaRPr lang="en-US" sz="2000" dirty="0"/>
          </a:p>
          <a:p>
            <a:endParaRPr lang="en-US" dirty="0"/>
          </a:p>
        </p:txBody>
      </p:sp>
    </p:spTree>
    <p:extLst>
      <p:ext uri="{BB962C8B-B14F-4D97-AF65-F5344CB8AC3E}">
        <p14:creationId xmlns:p14="http://schemas.microsoft.com/office/powerpoint/2010/main" val="222927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F4D22-3D79-4E48-B835-AE671C70CC3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57CC3CE-FF57-0A4F-ADF9-2B4CD89038DE}"/>
              </a:ext>
            </a:extLst>
          </p:cNvPr>
          <p:cNvSpPr>
            <a:spLocks noGrp="1"/>
          </p:cNvSpPr>
          <p:nvPr>
            <p:ph idx="1"/>
          </p:nvPr>
        </p:nvSpPr>
        <p:spPr/>
        <p:txBody>
          <a:bodyPr/>
          <a:lstStyle/>
          <a:p>
            <a:endParaRPr lang="en-US"/>
          </a:p>
        </p:txBody>
      </p:sp>
      <p:sp>
        <p:nvSpPr>
          <p:cNvPr id="4" name="Picture Placeholder 3">
            <a:extLst>
              <a:ext uri="{FF2B5EF4-FFF2-40B4-BE49-F238E27FC236}">
                <a16:creationId xmlns:a16="http://schemas.microsoft.com/office/drawing/2014/main" id="{BB79FA7C-9C05-DB4F-A821-39052B46647B}"/>
              </a:ext>
            </a:extLst>
          </p:cNvPr>
          <p:cNvSpPr>
            <a:spLocks noGrp="1"/>
          </p:cNvSpPr>
          <p:nvPr>
            <p:ph type="pic" sz="quarter" idx="10"/>
          </p:nvPr>
        </p:nvSpPr>
        <p:spPr/>
      </p:sp>
    </p:spTree>
    <p:extLst>
      <p:ext uri="{BB962C8B-B14F-4D97-AF65-F5344CB8AC3E}">
        <p14:creationId xmlns:p14="http://schemas.microsoft.com/office/powerpoint/2010/main" val="92805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614489" y="1184674"/>
            <a:ext cx="1965722" cy="2774156"/>
          </a:xfrm>
        </p:spPr>
        <p:txBody>
          <a:bodyPr vert="horz" wrap="square" lIns="51435" tIns="25718" rIns="51435" bIns="25718" rtlCol="0" anchor="ctr">
            <a:normAutofit/>
          </a:bodyPr>
          <a:lstStyle/>
          <a:p>
            <a:pPr algn="r">
              <a:lnSpc>
                <a:spcPct val="100000"/>
              </a:lnSpc>
              <a:defRPr/>
            </a:pPr>
            <a:r>
              <a:rPr sz="2475" dirty="0">
                <a:solidFill>
                  <a:schemeClr val="bg2"/>
                </a:solidFill>
              </a:rPr>
              <a:t>ITCH 2019</a:t>
            </a:r>
            <a:br>
              <a:rPr sz="2475" dirty="0">
                <a:solidFill>
                  <a:schemeClr val="bg2"/>
                </a:solidFill>
              </a:rPr>
            </a:br>
            <a:r>
              <a:rPr sz="2475" dirty="0">
                <a:solidFill>
                  <a:schemeClr val="bg2"/>
                </a:solidFill>
              </a:rPr>
              <a:t>Call for Papers</a:t>
            </a:r>
          </a:p>
        </p:txBody>
      </p:sp>
      <p:sp>
        <p:nvSpPr>
          <p:cNvPr id="7" name="Text Placeholder 6"/>
          <p:cNvSpPr>
            <a:spLocks noGrp="1"/>
          </p:cNvSpPr>
          <p:nvPr>
            <p:ph type="body" sz="quarter" idx="10"/>
          </p:nvPr>
        </p:nvSpPr>
        <p:spPr>
          <a:xfrm>
            <a:off x="4978202" y="1184674"/>
            <a:ext cx="3887390" cy="2774156"/>
          </a:xfrm>
        </p:spPr>
        <p:txBody>
          <a:bodyPr vert="horz" wrap="square" lIns="51435" tIns="25718" rIns="51435" bIns="25718" rtlCol="0" anchor="ctr">
            <a:normAutofit/>
          </a:bodyPr>
          <a:lstStyle/>
          <a:p>
            <a:pPr>
              <a:defRPr/>
            </a:pPr>
            <a:r>
              <a:rPr sz="1238" b="1" i="1" dirty="0"/>
              <a:t>Information Technology and Communications in Health</a:t>
            </a:r>
            <a:r>
              <a:rPr sz="1238" b="1" dirty="0"/>
              <a:t> </a:t>
            </a:r>
            <a:r>
              <a:rPr sz="1238" dirty="0"/>
              <a:t>International conference run by University of Victoria</a:t>
            </a:r>
            <a:endParaRPr sz="1238" i="1" dirty="0"/>
          </a:p>
          <a:p>
            <a:pPr indent="-128588">
              <a:buFont typeface="Arial" panose="020B0604020202020204" pitchFamily="34" charset="0"/>
              <a:buChar char="•"/>
              <a:defRPr/>
            </a:pPr>
            <a:endParaRPr sz="1238" i="1" dirty="0"/>
          </a:p>
          <a:p>
            <a:pPr marL="160735" indent="-128588">
              <a:buFont typeface="Arial" panose="020B0604020202020204" pitchFamily="34" charset="0"/>
              <a:buChar char="•"/>
              <a:defRPr/>
            </a:pPr>
            <a:r>
              <a:rPr sz="1238" b="1" dirty="0"/>
              <a:t>From Research to Practice</a:t>
            </a:r>
            <a:r>
              <a:rPr sz="1238" dirty="0"/>
              <a:t>: Improving Usability, Safety and Patient Outcomes with Health Inf. Tech.</a:t>
            </a:r>
          </a:p>
          <a:p>
            <a:pPr marL="160735" indent="-128588">
              <a:buFont typeface="Arial" panose="020B0604020202020204" pitchFamily="34" charset="0"/>
              <a:buChar char="•"/>
              <a:defRPr/>
            </a:pPr>
            <a:r>
              <a:rPr sz="1238" dirty="0"/>
              <a:t>“Greater interaction needed among industrial, governmental and academic partners.”</a:t>
            </a:r>
          </a:p>
          <a:p>
            <a:pPr marL="160735" indent="-128588">
              <a:buFont typeface="Arial" panose="020B0604020202020204" pitchFamily="34" charset="0"/>
              <a:buChar char="•"/>
              <a:defRPr/>
            </a:pPr>
            <a:r>
              <a:rPr sz="1238" dirty="0"/>
              <a:t>Why is collaboration between the healthcare </a:t>
            </a:r>
            <a:r>
              <a:rPr sz="1238" i="1" dirty="0"/>
              <a:t>industry</a:t>
            </a:r>
            <a:r>
              <a:rPr sz="1238" dirty="0"/>
              <a:t>, </a:t>
            </a:r>
            <a:r>
              <a:rPr sz="1238" i="1" dirty="0"/>
              <a:t>government</a:t>
            </a:r>
            <a:r>
              <a:rPr sz="1238" dirty="0"/>
              <a:t>, and </a:t>
            </a:r>
            <a:r>
              <a:rPr sz="1238" i="1" dirty="0"/>
              <a:t>academia</a:t>
            </a:r>
            <a:r>
              <a:rPr sz="1238" dirty="0"/>
              <a:t> so challenging? </a:t>
            </a:r>
            <a:br>
              <a:rPr sz="1238" dirty="0"/>
            </a:br>
            <a:r>
              <a:rPr sz="1238" dirty="0"/>
              <a:t/>
            </a:r>
            <a:br>
              <a:rPr sz="1238" dirty="0"/>
            </a:br>
            <a:r>
              <a:rPr sz="1238" dirty="0"/>
              <a:t>We see this, but why?</a:t>
            </a:r>
            <a:endParaRPr sz="1350" dirty="0"/>
          </a:p>
        </p:txBody>
      </p:sp>
    </p:spTree>
    <p:extLst>
      <p:ext uri="{BB962C8B-B14F-4D97-AF65-F5344CB8AC3E}">
        <p14:creationId xmlns:p14="http://schemas.microsoft.com/office/powerpoint/2010/main" val="2229475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64233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9B334-FEAA-B745-8FD8-0D3100D36A01}"/>
              </a:ext>
            </a:extLst>
          </p:cNvPr>
          <p:cNvSpPr>
            <a:spLocks noGrp="1"/>
          </p:cNvSpPr>
          <p:nvPr>
            <p:ph type="ctrTitle"/>
          </p:nvPr>
        </p:nvSpPr>
        <p:spPr/>
        <p:txBody>
          <a:bodyPr/>
          <a:lstStyle/>
          <a:p>
            <a:endParaRPr lang="en-US"/>
          </a:p>
        </p:txBody>
      </p:sp>
    </p:spTree>
    <p:extLst>
      <p:ext uri="{BB962C8B-B14F-4D97-AF65-F5344CB8AC3E}">
        <p14:creationId xmlns:p14="http://schemas.microsoft.com/office/powerpoint/2010/main" val="2465383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EC811-1E2B-7940-92CC-40E2E45863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CDC4F2-B009-B144-A25F-D96DF397F94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050954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E98D-BD0A-B840-8C7D-E799E3D849C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61C3046-E032-1947-A8BA-0A7C1976D6A4}"/>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520438F7-7E63-2543-A3F4-EC0829FB501C}"/>
              </a:ext>
            </a:extLst>
          </p:cNvPr>
          <p:cNvSpPr>
            <a:spLocks noGrp="1"/>
          </p:cNvSpPr>
          <p:nvPr>
            <p:ph sz="half" idx="10"/>
          </p:nvPr>
        </p:nvSpPr>
        <p:spPr/>
        <p:txBody>
          <a:bodyPr/>
          <a:lstStyle/>
          <a:p>
            <a:endParaRPr lang="en-US"/>
          </a:p>
        </p:txBody>
      </p:sp>
    </p:spTree>
    <p:extLst>
      <p:ext uri="{BB962C8B-B14F-4D97-AF65-F5344CB8AC3E}">
        <p14:creationId xmlns:p14="http://schemas.microsoft.com/office/powerpoint/2010/main" val="3146055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5DF5F-A990-FE44-993D-E8C617520A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14FEF4-5766-6F42-9407-F2837071557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82017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A0D7F-6C7F-274D-A81A-FAA1A05328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6481D5-1716-2646-8DE6-412FA78113B6}"/>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F8B8096D-54EE-6C4F-A3AA-3B29E0B6BDC2}"/>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598468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62EA2-15E6-6A4A-9E9D-2F1CDFDA5B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57D1AC5-A3E0-724B-89FD-67953F42CC0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09718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F4411-389C-D642-B39C-9503AB8D29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9C65E64-2437-7247-8CEE-7C36FA990809}"/>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10A7A1CE-4DF9-9044-832B-46EB7599DF54}"/>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867602594"/>
      </p:ext>
    </p:extLst>
  </p:cSld>
  <p:clrMapOvr>
    <a:masterClrMapping/>
  </p:clrMapOvr>
</p:sld>
</file>

<file path=ppt/theme/theme1.xml><?xml version="1.0" encoding="utf-8"?>
<a:theme xmlns:a="http://schemas.openxmlformats.org/drawingml/2006/main" name="Theme1">
  <a:themeElements>
    <a:clrScheme name="Custom 1">
      <a:dk1>
        <a:srgbClr val="005FBE"/>
      </a:dk1>
      <a:lt1>
        <a:srgbClr val="FFFFFF"/>
      </a:lt1>
      <a:dk2>
        <a:srgbClr val="002F60"/>
      </a:dk2>
      <a:lt2>
        <a:srgbClr val="EAAA00"/>
      </a:lt2>
      <a:accent1>
        <a:srgbClr val="E50024"/>
      </a:accent1>
      <a:accent2>
        <a:srgbClr val="005FBE"/>
      </a:accent2>
      <a:accent3>
        <a:srgbClr val="002F60"/>
      </a:accent3>
      <a:accent4>
        <a:srgbClr val="F5A600"/>
      </a:accent4>
      <a:accent5>
        <a:srgbClr val="005FBE"/>
      </a:accent5>
      <a:accent6>
        <a:srgbClr val="E50024"/>
      </a:accent6>
      <a:hlink>
        <a:srgbClr val="005FBC"/>
      </a:hlink>
      <a:folHlink>
        <a:srgbClr val="005FB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AM_06262_EdgePPTTmplts_16x9_blue_OUTrev" id="{4D93A9AC-F829-334A-B044-956311CA8D1E}" vid="{DC3800F8-4D5A-DF41-AFA5-10845105535C}"/>
    </a:ext>
  </a:extLst>
</a:theme>
</file>

<file path=ppt/theme/theme2.xml><?xml version="1.0" encoding="utf-8"?>
<a:theme xmlns:a="http://schemas.openxmlformats.org/drawingml/2006/main" name="3_Theme1">
  <a:themeElements>
    <a:clrScheme name="Custom 2">
      <a:dk1>
        <a:srgbClr val="005FBE"/>
      </a:dk1>
      <a:lt1>
        <a:srgbClr val="FFFFFF"/>
      </a:lt1>
      <a:dk2>
        <a:srgbClr val="002F60"/>
      </a:dk2>
      <a:lt2>
        <a:srgbClr val="EAAA00"/>
      </a:lt2>
      <a:accent1>
        <a:srgbClr val="E50024"/>
      </a:accent1>
      <a:accent2>
        <a:srgbClr val="005FBE"/>
      </a:accent2>
      <a:accent3>
        <a:srgbClr val="002F60"/>
      </a:accent3>
      <a:accent4>
        <a:srgbClr val="F5A600"/>
      </a:accent4>
      <a:accent5>
        <a:srgbClr val="005FBE"/>
      </a:accent5>
      <a:accent6>
        <a:srgbClr val="E50024"/>
      </a:accent6>
      <a:hlink>
        <a:srgbClr val="FFFFFF"/>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AM_06262_EdgePPTTmplts_16x9_blue_OUTrev" id="{4D93A9AC-F829-334A-B044-956311CA8D1E}" vid="{840E1673-3E38-C143-B76D-4DF90D7FC89A}"/>
    </a:ext>
  </a:extLst>
</a:theme>
</file>

<file path=ppt/theme/theme3.xml><?xml version="1.0" encoding="utf-8"?>
<a:theme xmlns:a="http://schemas.openxmlformats.org/drawingml/2006/main" name="4_Theme1">
  <a:themeElements>
    <a:clrScheme name="Custom 2">
      <a:dk1>
        <a:srgbClr val="005FBE"/>
      </a:dk1>
      <a:lt1>
        <a:srgbClr val="FFFFFF"/>
      </a:lt1>
      <a:dk2>
        <a:srgbClr val="002F60"/>
      </a:dk2>
      <a:lt2>
        <a:srgbClr val="EAAA00"/>
      </a:lt2>
      <a:accent1>
        <a:srgbClr val="E50024"/>
      </a:accent1>
      <a:accent2>
        <a:srgbClr val="005FBE"/>
      </a:accent2>
      <a:accent3>
        <a:srgbClr val="002F60"/>
      </a:accent3>
      <a:accent4>
        <a:srgbClr val="F5A600"/>
      </a:accent4>
      <a:accent5>
        <a:srgbClr val="005FBE"/>
      </a:accent5>
      <a:accent6>
        <a:srgbClr val="E50024"/>
      </a:accent6>
      <a:hlink>
        <a:srgbClr val="FFFFFF"/>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AM_06262_EdgePPTTmplts_16x9_blue_OUTrev" id="{4D93A9AC-F829-334A-B044-956311CA8D1E}" vid="{F9C4A8BA-C951-2D47-9DFB-FAC1673CD49D}"/>
    </a:ext>
  </a:extLst>
</a:theme>
</file>

<file path=ppt/theme/theme4.xml><?xml version="1.0" encoding="utf-8"?>
<a:theme xmlns:a="http://schemas.openxmlformats.org/drawingml/2006/main" name="5_Theme1">
  <a:themeElements>
    <a:clrScheme name="Custom 1">
      <a:dk1>
        <a:srgbClr val="005FBE"/>
      </a:dk1>
      <a:lt1>
        <a:srgbClr val="FFFFFF"/>
      </a:lt1>
      <a:dk2>
        <a:srgbClr val="002F60"/>
      </a:dk2>
      <a:lt2>
        <a:srgbClr val="EAAA00"/>
      </a:lt2>
      <a:accent1>
        <a:srgbClr val="E50024"/>
      </a:accent1>
      <a:accent2>
        <a:srgbClr val="005FBE"/>
      </a:accent2>
      <a:accent3>
        <a:srgbClr val="002F60"/>
      </a:accent3>
      <a:accent4>
        <a:srgbClr val="F5A600"/>
      </a:accent4>
      <a:accent5>
        <a:srgbClr val="005FBE"/>
      </a:accent5>
      <a:accent6>
        <a:srgbClr val="E50024"/>
      </a:accent6>
      <a:hlink>
        <a:srgbClr val="005FBC"/>
      </a:hlink>
      <a:folHlink>
        <a:srgbClr val="005FB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AM_06262_EdgePPTTmplts_16x9_blue_OUTrev" id="{4D93A9AC-F829-334A-B044-956311CA8D1E}" vid="{6CADAF60-C583-7B49-94D4-1E1C45093A8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EB37098F5D8E4491879CCAC06A552F" ma:contentTypeVersion="13" ma:contentTypeDescription="Create a new document." ma:contentTypeScope="" ma:versionID="ac8c7ed604e9ab58fd62800a06285293">
  <xsd:schema xmlns:xsd="http://www.w3.org/2001/XMLSchema" xmlns:xs="http://www.w3.org/2001/XMLSchema" xmlns:p="http://schemas.microsoft.com/office/2006/metadata/properties" xmlns:ns3="7f5f53ad-9a2e-49f9-9801-b627112402db" xmlns:ns4="b02e17e8-5d2c-4425-bc00-83bacd311dc0" targetNamespace="http://schemas.microsoft.com/office/2006/metadata/properties" ma:root="true" ma:fieldsID="ecfd7a9b1578f83ce81b61ea33ebdcf8" ns3:_="" ns4:_="">
    <xsd:import namespace="7f5f53ad-9a2e-49f9-9801-b627112402db"/>
    <xsd:import namespace="b02e17e8-5d2c-4425-bc00-83bacd311dc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OCR" minOccurs="0"/>
                <xsd:element ref="ns4:MediaServiceDateTake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5f53ad-9a2e-49f9-9801-b627112402d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02e17e8-5d2c-4425-bc00-83bacd311dc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BE7C65D-7E88-4006-9452-2D52510779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f5f53ad-9a2e-49f9-9801-b627112402db"/>
    <ds:schemaRef ds:uri="b02e17e8-5d2c-4425-bc00-83bacd311d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67BDF3E-6DB6-48EA-A150-C33DB69EA1DF}">
  <ds:schemaRefs>
    <ds:schemaRef ds:uri="http://schemas.microsoft.com/sharepoint/v3/contenttype/forms"/>
  </ds:schemaRefs>
</ds:datastoreItem>
</file>

<file path=customXml/itemProps3.xml><?xml version="1.0" encoding="utf-8"?>
<ds:datastoreItem xmlns:ds="http://schemas.openxmlformats.org/officeDocument/2006/customXml" ds:itemID="{B7ED12F1-AC9D-45BE-ABA6-C4A3FD391BFF}">
  <ds:schemaRefs>
    <ds:schemaRef ds:uri="http://www.w3.org/XML/1998/namespace"/>
    <ds:schemaRef ds:uri="http://schemas.microsoft.com/office/2006/documentManagement/types"/>
    <ds:schemaRef ds:uri="http://purl.org/dc/terms/"/>
    <ds:schemaRef ds:uri="http://purl.org/dc/elements/1.1/"/>
    <ds:schemaRef ds:uri="b02e17e8-5d2c-4425-bc00-83bacd311dc0"/>
    <ds:schemaRef ds:uri="7f5f53ad-9a2e-49f9-9801-b627112402db"/>
    <ds:schemaRef ds:uri="http://schemas.openxmlformats.org/package/2006/metadata/core-properties"/>
    <ds:schemaRef ds:uri="http://schemas.microsoft.com/office/infopath/2007/PartnerControl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powerpoint-edge_16x9_blue_2021</Template>
  <TotalTime>79</TotalTime>
  <Words>226</Words>
  <Application>Microsoft Office PowerPoint</Application>
  <PresentationFormat>On-screen Show (16:9)</PresentationFormat>
  <Paragraphs>16</Paragraphs>
  <Slides>11</Slides>
  <Notes>2</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11</vt:i4>
      </vt:variant>
    </vt:vector>
  </HeadingPairs>
  <TitlesOfParts>
    <vt:vector size="19" baseType="lpstr">
      <vt:lpstr>Arial</vt:lpstr>
      <vt:lpstr>Calibri</vt:lpstr>
      <vt:lpstr>Calibri Light</vt:lpstr>
      <vt:lpstr>Wingdings</vt:lpstr>
      <vt:lpstr>Theme1</vt:lpstr>
      <vt:lpstr>3_Theme1</vt:lpstr>
      <vt:lpstr>4_Theme1</vt:lpstr>
      <vt:lpstr>5_Theme1</vt:lpstr>
      <vt:lpstr>Uvic edge powerpoint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ITCH 2019 Call for Papers</vt:lpstr>
    </vt:vector>
  </TitlesOfParts>
  <Company>Health Canada - Santé Canada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Uvic edge powerpoint template</dc:title>
  <dc:creator>Hollott, Piers (HC/SC)</dc:creator>
  <cp:lastModifiedBy>Hollott, Piers (HC/SC)</cp:lastModifiedBy>
  <cp:revision>2</cp:revision>
  <dcterms:created xsi:type="dcterms:W3CDTF">2022-10-11T17:24:12Z</dcterms:created>
  <dcterms:modified xsi:type="dcterms:W3CDTF">2022-10-11T18:43:26Z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0x01010057EB37098F5D8E4491879CCAC06A552F</vt:lpwstr>
  </property>
</Properties>
</file>