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1"/>
    <p:sldMasterId id="2147483696" r:id="rId2"/>
    <p:sldMasterId id="2147483703" r:id="rId3"/>
    <p:sldMasterId id="2147483708" r:id="rId4"/>
    <p:sldMasterId id="2147483713" r:id="rId5"/>
    <p:sldMasterId id="2147483718" r:id="rId6"/>
    <p:sldMasterId id="2147483723" r:id="rId7"/>
    <p:sldMasterId id="2147483726" r:id="rId8"/>
  </p:sldMasterIdLst>
  <p:notesMasterIdLst>
    <p:notesMasterId r:id="rId3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instructions" id="{3BC6D170-D54D-1248-B21D-2A5B461FB446}">
          <p14:sldIdLst>
            <p14:sldId id="256"/>
          </p14:sldIdLst>
        </p14:section>
        <p14:section name="UVic Edge bar bottom" id="{6C62DF62-46A9-D84D-9FA0-2F5F783D6281}">
          <p14:sldIdLst>
            <p14:sldId id="257"/>
            <p14:sldId id="258"/>
            <p14:sldId id="259"/>
            <p14:sldId id="260"/>
            <p14:sldId id="261"/>
            <p14:sldId id="262"/>
          </p14:sldIdLst>
        </p14:section>
        <p14:section name="UVIC Edge blue bar, logo" id="{9E371E40-DE68-4542-886D-FE315B3F2FF7}">
          <p14:sldIdLst>
            <p14:sldId id="263"/>
            <p14:sldId id="264"/>
            <p14:sldId id="265"/>
            <p14:sldId id="266"/>
          </p14:sldIdLst>
        </p14:section>
        <p14:section name="UVIC Edge dark blue bar, logo" id="{7B7EC7BA-9B2B-D644-8F77-CA5A5905D3AD}">
          <p14:sldIdLst>
            <p14:sldId id="267"/>
            <p14:sldId id="268"/>
            <p14:sldId id="269"/>
            <p14:sldId id="270"/>
          </p14:sldIdLst>
        </p14:section>
        <p14:section name="UVic Edge bar left" id="{2B83FAB9-6DA8-FA4B-AF53-FA9D9029300C}">
          <p14:sldIdLst>
            <p14:sldId id="271"/>
            <p14:sldId id="272"/>
            <p14:sldId id="273"/>
            <p14:sldId id="274"/>
          </p14:sldIdLst>
        </p14:section>
        <p14:section name="UVic Edge bar right" id="{5AEF51CD-9949-BA48-8D3A-ECAACCF0ECAE}">
          <p14:sldIdLst>
            <p14:sldId id="275"/>
            <p14:sldId id="276"/>
            <p14:sldId id="277"/>
            <p14:sldId id="278"/>
          </p14:sldIdLst>
        </p14:section>
        <p14:section name="UVic Edge bar centre" id="{EAEFA28B-B2B4-554A-9C5A-04CE21E272FE}">
          <p14:sldIdLst>
            <p14:sldId id="279"/>
            <p14:sldId id="280"/>
          </p14:sldIdLst>
        </p14:section>
        <p14:section name="UVic Edge, martlet" id="{90BD7BDF-4F8F-2A4E-A253-BF073D5B52A9}">
          <p14:sldIdLst>
            <p14:sldId id="281"/>
            <p14:sldId id="282"/>
          </p14:sldIdLst>
        </p14:section>
        <p14:section name="UVic Edge border" id="{C27EEB00-AA0B-4F4F-B598-92261EF7B6F8}">
          <p14:sldIdLst>
            <p14:sldId id="283"/>
            <p14:sldId id="28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6417"/>
  </p:normalViewPr>
  <p:slideViewPr>
    <p:cSldViewPr snapToGrid="0" snapToObjects="1" showGuides="1">
      <p:cViewPr varScale="1">
        <p:scale>
          <a:sx n="114" d="100"/>
          <a:sy n="114" d="100"/>
        </p:scale>
        <p:origin x="78" y="17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4CC1-50B6-A346-9F2F-A73D55FF36C0}"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5CF2-3302-D948-BF01-550CF443BDA2}" type="slidenum">
              <a:rPr lang="en-US" smtClean="0"/>
              <a:t>‹#›</a:t>
            </a:fld>
            <a:endParaRPr lang="en-US"/>
          </a:p>
        </p:txBody>
      </p:sp>
    </p:spTree>
    <p:extLst>
      <p:ext uri="{BB962C8B-B14F-4D97-AF65-F5344CB8AC3E}">
        <p14:creationId xmlns:p14="http://schemas.microsoft.com/office/powerpoint/2010/main" val="178000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5CF2-3302-D948-BF01-550CF443BDA2}" type="slidenum">
              <a:rPr lang="en-US" smtClean="0"/>
              <a:t>1</a:t>
            </a:fld>
            <a:endParaRPr lang="en-US"/>
          </a:p>
        </p:txBody>
      </p:sp>
    </p:spTree>
    <p:extLst>
      <p:ext uri="{BB962C8B-B14F-4D97-AF65-F5344CB8AC3E}">
        <p14:creationId xmlns:p14="http://schemas.microsoft.com/office/powerpoint/2010/main" val="1674309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1976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0" y="0"/>
            <a:ext cx="5616000" cy="4492029"/>
          </a:xfrm>
        </p:spPr>
        <p:txBody>
          <a:bodyPr>
            <a:normAutofit/>
          </a:bodyPr>
          <a:lstStyle>
            <a:lvl1pPr>
              <a:defRPr sz="1200">
                <a:solidFill>
                  <a:schemeClr val="bg1">
                    <a:lumMod val="65000"/>
                  </a:schemeClr>
                </a:solidFill>
              </a:defRPr>
            </a:lvl1pPr>
          </a:lstStyle>
          <a:p>
            <a:r>
              <a:rPr lang="en-US" dirty="0"/>
              <a:t>Click icon to insert photo</a:t>
            </a:r>
          </a:p>
        </p:txBody>
      </p:sp>
      <p:sp>
        <p:nvSpPr>
          <p:cNvPr id="3" name="Picture Placeholder 2">
            <a:extLst>
              <a:ext uri="{FF2B5EF4-FFF2-40B4-BE49-F238E27FC236}">
                <a16:creationId xmlns:a16="http://schemas.microsoft.com/office/drawing/2014/main" id="{3E3D15C9-EBC7-A949-ACA5-2F38B8DCE983}"/>
              </a:ext>
            </a:extLst>
          </p:cNvPr>
          <p:cNvSpPr>
            <a:spLocks noGrp="1"/>
          </p:cNvSpPr>
          <p:nvPr>
            <p:ph type="pic" sz="quarter" idx="11" hasCustomPrompt="1"/>
          </p:nvPr>
        </p:nvSpPr>
        <p:spPr>
          <a:xfrm>
            <a:off x="5720884" y="0"/>
            <a:ext cx="3420000" cy="2196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
        <p:nvSpPr>
          <p:cNvPr id="7" name="Picture Placeholder 2">
            <a:extLst>
              <a:ext uri="{FF2B5EF4-FFF2-40B4-BE49-F238E27FC236}">
                <a16:creationId xmlns:a16="http://schemas.microsoft.com/office/drawing/2014/main" id="{E5884E18-154E-3643-986D-93C309E21025}"/>
              </a:ext>
            </a:extLst>
          </p:cNvPr>
          <p:cNvSpPr>
            <a:spLocks noGrp="1"/>
          </p:cNvSpPr>
          <p:nvPr>
            <p:ph type="pic" sz="quarter" idx="12" hasCustomPrompt="1"/>
          </p:nvPr>
        </p:nvSpPr>
        <p:spPr>
          <a:xfrm>
            <a:off x="5727268" y="2296029"/>
            <a:ext cx="3420000" cy="2196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Tree>
    <p:extLst>
      <p:ext uri="{BB962C8B-B14F-4D97-AF65-F5344CB8AC3E}">
        <p14:creationId xmlns:p14="http://schemas.microsoft.com/office/powerpoint/2010/main" val="81597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31800" y="411957"/>
            <a:ext cx="828040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a:xfrm>
            <a:off x="431800" y="1339401"/>
            <a:ext cx="8280400" cy="2791441"/>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886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431800" y="411957"/>
            <a:ext cx="8277929"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452188" y="1329268"/>
            <a:ext cx="3780000" cy="2825637"/>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949309" y="1329269"/>
            <a:ext cx="3780000" cy="2825636"/>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760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0" y="1"/>
            <a:ext cx="9144000" cy="4499810"/>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773850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0" y="-1"/>
            <a:ext cx="5616000" cy="4478713"/>
          </a:xfrm>
        </p:spPr>
        <p:txBody>
          <a:bodyPr>
            <a:normAutofit/>
          </a:bodyPr>
          <a:lstStyle>
            <a:lvl1pPr>
              <a:defRPr sz="1200">
                <a:solidFill>
                  <a:schemeClr val="bg1">
                    <a:lumMod val="65000"/>
                  </a:schemeClr>
                </a:solidFill>
              </a:defRPr>
            </a:lvl1pPr>
          </a:lstStyle>
          <a:p>
            <a:r>
              <a:rPr lang="en-US" dirty="0"/>
              <a:t>Click icon to insert photo</a:t>
            </a:r>
          </a:p>
        </p:txBody>
      </p:sp>
      <p:sp>
        <p:nvSpPr>
          <p:cNvPr id="3" name="Picture Placeholder 2">
            <a:extLst>
              <a:ext uri="{FF2B5EF4-FFF2-40B4-BE49-F238E27FC236}">
                <a16:creationId xmlns:a16="http://schemas.microsoft.com/office/drawing/2014/main" id="{3E3D15C9-EBC7-A949-ACA5-2F38B8DCE983}"/>
              </a:ext>
            </a:extLst>
          </p:cNvPr>
          <p:cNvSpPr>
            <a:spLocks noGrp="1"/>
          </p:cNvSpPr>
          <p:nvPr>
            <p:ph type="pic" sz="quarter" idx="11" hasCustomPrompt="1"/>
          </p:nvPr>
        </p:nvSpPr>
        <p:spPr>
          <a:xfrm>
            <a:off x="5748338" y="0"/>
            <a:ext cx="3384000" cy="2196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
        <p:nvSpPr>
          <p:cNvPr id="7" name="Picture Placeholder 2">
            <a:extLst>
              <a:ext uri="{FF2B5EF4-FFF2-40B4-BE49-F238E27FC236}">
                <a16:creationId xmlns:a16="http://schemas.microsoft.com/office/drawing/2014/main" id="{E5884E18-154E-3643-986D-93C309E21025}"/>
              </a:ext>
            </a:extLst>
          </p:cNvPr>
          <p:cNvSpPr>
            <a:spLocks noGrp="1"/>
          </p:cNvSpPr>
          <p:nvPr>
            <p:ph type="pic" sz="quarter" idx="12" hasCustomPrompt="1"/>
          </p:nvPr>
        </p:nvSpPr>
        <p:spPr>
          <a:xfrm>
            <a:off x="5736676" y="2282712"/>
            <a:ext cx="3395662" cy="2196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Tree>
    <p:extLst>
      <p:ext uri="{BB962C8B-B14F-4D97-AF65-F5344CB8AC3E}">
        <p14:creationId xmlns:p14="http://schemas.microsoft.com/office/powerpoint/2010/main" val="335532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611188" y="411957"/>
            <a:ext cx="7921624"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4562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611188" y="411957"/>
            <a:ext cx="7921625"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607679" y="1329268"/>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918226" y="1329269"/>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32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363984" y="0"/>
            <a:ext cx="8780016" cy="5143500"/>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973454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355107" y="-1"/>
            <a:ext cx="5260893" cy="5143501"/>
          </a:xfrm>
        </p:spPr>
        <p:txBody>
          <a:bodyPr>
            <a:normAutofit/>
          </a:bodyPr>
          <a:lstStyle>
            <a:lvl1pPr>
              <a:defRPr sz="1200">
                <a:solidFill>
                  <a:schemeClr val="bg1">
                    <a:lumMod val="65000"/>
                  </a:schemeClr>
                </a:solidFill>
              </a:defRPr>
            </a:lvl1pPr>
          </a:lstStyle>
          <a:p>
            <a:r>
              <a:rPr lang="en-US" dirty="0"/>
              <a:t>Click icon to insert photo</a:t>
            </a:r>
          </a:p>
        </p:txBody>
      </p:sp>
      <p:sp>
        <p:nvSpPr>
          <p:cNvPr id="3" name="Picture Placeholder 2">
            <a:extLst>
              <a:ext uri="{FF2B5EF4-FFF2-40B4-BE49-F238E27FC236}">
                <a16:creationId xmlns:a16="http://schemas.microsoft.com/office/drawing/2014/main" id="{3E3D15C9-EBC7-A949-ACA5-2F38B8DCE983}"/>
              </a:ext>
            </a:extLst>
          </p:cNvPr>
          <p:cNvSpPr>
            <a:spLocks noGrp="1"/>
          </p:cNvSpPr>
          <p:nvPr>
            <p:ph type="pic" sz="quarter" idx="11" hasCustomPrompt="1"/>
          </p:nvPr>
        </p:nvSpPr>
        <p:spPr>
          <a:xfrm>
            <a:off x="5748338" y="-2"/>
            <a:ext cx="3384000" cy="2511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
        <p:nvSpPr>
          <p:cNvPr id="7" name="Picture Placeholder 2">
            <a:extLst>
              <a:ext uri="{FF2B5EF4-FFF2-40B4-BE49-F238E27FC236}">
                <a16:creationId xmlns:a16="http://schemas.microsoft.com/office/drawing/2014/main" id="{E5884E18-154E-3643-986D-93C309E21025}"/>
              </a:ext>
            </a:extLst>
          </p:cNvPr>
          <p:cNvSpPr>
            <a:spLocks noGrp="1"/>
          </p:cNvSpPr>
          <p:nvPr>
            <p:ph type="pic" sz="quarter" idx="12" hasCustomPrompt="1"/>
          </p:nvPr>
        </p:nvSpPr>
        <p:spPr>
          <a:xfrm>
            <a:off x="5745554" y="2628277"/>
            <a:ext cx="3395662" cy="2511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Tree>
    <p:extLst>
      <p:ext uri="{BB962C8B-B14F-4D97-AF65-F5344CB8AC3E}">
        <p14:creationId xmlns:p14="http://schemas.microsoft.com/office/powerpoint/2010/main" val="2921421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611188" y="411957"/>
            <a:ext cx="774065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628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203E-DECD-6B44-8FD0-F8EE956122D8}"/>
              </a:ext>
            </a:extLst>
          </p:cNvPr>
          <p:cNvSpPr>
            <a:spLocks noGrp="1"/>
          </p:cNvSpPr>
          <p:nvPr>
            <p:ph type="ctrTitle" hasCustomPrompt="1"/>
          </p:nvPr>
        </p:nvSpPr>
        <p:spPr>
          <a:xfrm>
            <a:off x="431800" y="2632710"/>
            <a:ext cx="8280400" cy="399480"/>
          </a:xfrm>
          <a:prstGeom prst="rect">
            <a:avLst/>
          </a:prstGeom>
        </p:spPr>
        <p:txBody>
          <a:bodyPr anchor="t"/>
          <a:lstStyle>
            <a:lvl1pPr algn="ctr">
              <a:defRPr sz="4000" b="0" i="0">
                <a:latin typeface="+mj-lt"/>
                <a:cs typeface="Calibri Light" panose="020F0302020204030204" pitchFamily="34" charset="0"/>
              </a:defRPr>
            </a:lvl1pPr>
          </a:lstStyle>
          <a:p>
            <a:r>
              <a:rPr lang="en-US" dirty="0"/>
              <a:t>Click to edit title</a:t>
            </a:r>
          </a:p>
        </p:txBody>
      </p:sp>
    </p:spTree>
    <p:extLst>
      <p:ext uri="{BB962C8B-B14F-4D97-AF65-F5344CB8AC3E}">
        <p14:creationId xmlns:p14="http://schemas.microsoft.com/office/powerpoint/2010/main" val="2827763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611190" y="411957"/>
            <a:ext cx="7740649"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623485" y="1329268"/>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749549" y="1329269"/>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58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3" y="0"/>
            <a:ext cx="8831182" cy="5143500"/>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2085462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5" y="-1"/>
            <a:ext cx="5325984" cy="5143501"/>
          </a:xfrm>
        </p:spPr>
        <p:txBody>
          <a:bodyPr>
            <a:normAutofit/>
          </a:bodyPr>
          <a:lstStyle>
            <a:lvl1pPr>
              <a:defRPr sz="1200">
                <a:solidFill>
                  <a:schemeClr val="bg1">
                    <a:lumMod val="65000"/>
                  </a:schemeClr>
                </a:solidFill>
              </a:defRPr>
            </a:lvl1pPr>
          </a:lstStyle>
          <a:p>
            <a:r>
              <a:rPr lang="en-US" dirty="0"/>
              <a:t>Click icon to insert photo</a:t>
            </a:r>
          </a:p>
        </p:txBody>
      </p:sp>
      <p:sp>
        <p:nvSpPr>
          <p:cNvPr id="3" name="Picture Placeholder 2">
            <a:extLst>
              <a:ext uri="{FF2B5EF4-FFF2-40B4-BE49-F238E27FC236}">
                <a16:creationId xmlns:a16="http://schemas.microsoft.com/office/drawing/2014/main" id="{3E3D15C9-EBC7-A949-ACA5-2F38B8DCE983}"/>
              </a:ext>
            </a:extLst>
          </p:cNvPr>
          <p:cNvSpPr>
            <a:spLocks noGrp="1"/>
          </p:cNvSpPr>
          <p:nvPr>
            <p:ph type="pic" sz="quarter" idx="11" hasCustomPrompt="1"/>
          </p:nvPr>
        </p:nvSpPr>
        <p:spPr>
          <a:xfrm>
            <a:off x="5425311" y="-2"/>
            <a:ext cx="3384000" cy="2520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
        <p:nvSpPr>
          <p:cNvPr id="7" name="Picture Placeholder 2">
            <a:extLst>
              <a:ext uri="{FF2B5EF4-FFF2-40B4-BE49-F238E27FC236}">
                <a16:creationId xmlns:a16="http://schemas.microsoft.com/office/drawing/2014/main" id="{E5884E18-154E-3643-986D-93C309E21025}"/>
              </a:ext>
            </a:extLst>
          </p:cNvPr>
          <p:cNvSpPr>
            <a:spLocks noGrp="1"/>
          </p:cNvSpPr>
          <p:nvPr>
            <p:ph type="pic" sz="quarter" idx="12" hasCustomPrompt="1"/>
          </p:nvPr>
        </p:nvSpPr>
        <p:spPr>
          <a:xfrm>
            <a:off x="5406485" y="2613368"/>
            <a:ext cx="3395662" cy="2520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Tree>
    <p:extLst>
      <p:ext uri="{BB962C8B-B14F-4D97-AF65-F5344CB8AC3E}">
        <p14:creationId xmlns:p14="http://schemas.microsoft.com/office/powerpoint/2010/main" val="4189172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78019" y="411956"/>
            <a:ext cx="3747753" cy="706631"/>
          </a:xfrm>
          <a:prstGeom prst="rect">
            <a:avLst/>
          </a:prstGeom>
        </p:spPr>
        <p:txBody>
          <a:bodyPr/>
          <a:lstStyle/>
          <a:p>
            <a:r>
              <a:rPr lang="en-US" dirty="0"/>
              <a:t>Click to </a:t>
            </a:r>
            <a:br>
              <a:rPr lang="en-US" dirty="0"/>
            </a:br>
            <a:r>
              <a:rPr lang="en-US" dirty="0"/>
              <a:t>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5">
            <a:extLst>
              <a:ext uri="{FF2B5EF4-FFF2-40B4-BE49-F238E27FC236}">
                <a16:creationId xmlns:a16="http://schemas.microsoft.com/office/drawing/2014/main" id="{6A4E5D6C-FE4E-5547-A367-93C8931E4D03}"/>
              </a:ext>
            </a:extLst>
          </p:cNvPr>
          <p:cNvSpPr>
            <a:spLocks noGrp="1"/>
          </p:cNvSpPr>
          <p:nvPr>
            <p:ph type="pic" sz="quarter" idx="10" hasCustomPrompt="1"/>
          </p:nvPr>
        </p:nvSpPr>
        <p:spPr>
          <a:xfrm>
            <a:off x="4673081" y="0"/>
            <a:ext cx="4470919" cy="5143500"/>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1234209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8875" y="-1"/>
            <a:ext cx="4490935" cy="5143501"/>
          </a:xfrm>
        </p:spPr>
        <p:txBody>
          <a:bodyPr>
            <a:normAutofit/>
          </a:bodyPr>
          <a:lstStyle>
            <a:lvl1pPr>
              <a:defRPr sz="1200">
                <a:solidFill>
                  <a:schemeClr val="bg1">
                    <a:lumMod val="65000"/>
                  </a:schemeClr>
                </a:solidFill>
              </a:defRPr>
            </a:lvl1pPr>
          </a:lstStyle>
          <a:p>
            <a:r>
              <a:rPr lang="en-US" dirty="0"/>
              <a:t>Click icon to insert photo</a:t>
            </a:r>
          </a:p>
        </p:txBody>
      </p:sp>
      <p:sp>
        <p:nvSpPr>
          <p:cNvPr id="3" name="Picture Placeholder 2">
            <a:extLst>
              <a:ext uri="{FF2B5EF4-FFF2-40B4-BE49-F238E27FC236}">
                <a16:creationId xmlns:a16="http://schemas.microsoft.com/office/drawing/2014/main" id="{3E3D15C9-EBC7-A949-ACA5-2F38B8DCE983}"/>
              </a:ext>
            </a:extLst>
          </p:cNvPr>
          <p:cNvSpPr>
            <a:spLocks noGrp="1"/>
          </p:cNvSpPr>
          <p:nvPr>
            <p:ph type="pic" sz="quarter" idx="11" hasCustomPrompt="1"/>
          </p:nvPr>
        </p:nvSpPr>
        <p:spPr>
          <a:xfrm>
            <a:off x="4685587" y="-2"/>
            <a:ext cx="4464000" cy="2538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
        <p:nvSpPr>
          <p:cNvPr id="7" name="Picture Placeholder 2">
            <a:extLst>
              <a:ext uri="{FF2B5EF4-FFF2-40B4-BE49-F238E27FC236}">
                <a16:creationId xmlns:a16="http://schemas.microsoft.com/office/drawing/2014/main" id="{E5884E18-154E-3643-986D-93C309E21025}"/>
              </a:ext>
            </a:extLst>
          </p:cNvPr>
          <p:cNvSpPr>
            <a:spLocks noGrp="1"/>
          </p:cNvSpPr>
          <p:nvPr>
            <p:ph type="pic" sz="quarter" idx="12" hasCustomPrompt="1"/>
          </p:nvPr>
        </p:nvSpPr>
        <p:spPr>
          <a:xfrm>
            <a:off x="4682803" y="2613368"/>
            <a:ext cx="4464000" cy="2538000"/>
          </a:xfr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Tree>
    <p:extLst>
      <p:ext uri="{BB962C8B-B14F-4D97-AF65-F5344CB8AC3E}">
        <p14:creationId xmlns:p14="http://schemas.microsoft.com/office/powerpoint/2010/main" val="1726373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31800" y="411957"/>
            <a:ext cx="828040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5483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431800" y="411957"/>
            <a:ext cx="828040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444168" y="1335926"/>
            <a:ext cx="3852000" cy="2745583"/>
          </a:xfrm>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860991" y="1335926"/>
            <a:ext cx="3852000" cy="2745583"/>
          </a:xfrm>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191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792163" y="784328"/>
            <a:ext cx="7559674" cy="6055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a:xfrm>
            <a:off x="792163" y="1743075"/>
            <a:ext cx="7559675" cy="2616097"/>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8155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792163" y="775252"/>
            <a:ext cx="7556535"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803692" y="1743075"/>
            <a:ext cx="3600000" cy="262517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748698" y="1743075"/>
            <a:ext cx="3600000" cy="262517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31800" y="411957"/>
            <a:ext cx="8280400" cy="513160"/>
          </a:xfrm>
          <a:prstGeom prst="rect">
            <a:avLst/>
          </a:prstGeom>
        </p:spPr>
        <p:txBody>
          <a:bodyPr/>
          <a:lstStyle>
            <a:lvl1pPr>
              <a:lnSpc>
                <a:spcPts val="4100"/>
              </a:lnSpc>
              <a:defRPr/>
            </a:lvl1p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a:xfrm>
            <a:off x="431800" y="1339401"/>
            <a:ext cx="8280400" cy="3074657"/>
          </a:xfrm>
          <a:prstGeom prst="rect">
            <a:avLst/>
          </a:prstGeom>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90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431800" y="411957"/>
            <a:ext cx="8280207" cy="513160"/>
          </a:xfrm>
          <a:prstGeom prst="rect">
            <a:avLst/>
          </a:prstGeom>
        </p:spPr>
        <p:txBody>
          <a:bodyPr/>
          <a:lstStyle>
            <a:lvl1pPr>
              <a:lnSpc>
                <a:spcPts val="4100"/>
              </a:lnSpc>
              <a:defRPr/>
            </a:lvl1p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444167" y="1331948"/>
            <a:ext cx="3744000" cy="3103390"/>
          </a:xfrm>
          <a:prstGeom prst="rect">
            <a:avLst/>
          </a:prstGeom>
        </p:spPr>
        <p:txBody>
          <a:bodyPr/>
          <a:lstStyle>
            <a:lvl1pPr>
              <a:defRPr sz="2400"/>
            </a:lvl1pPr>
            <a:lvl2pPr>
              <a:defRPr sz="2000"/>
            </a:lvl2pPr>
            <a:lvl3pPr>
              <a:defRPr sz="1800"/>
            </a:lvl3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5" name="Content Placeholder 2">
            <a:extLst>
              <a:ext uri="{FF2B5EF4-FFF2-40B4-BE49-F238E27FC236}">
                <a16:creationId xmlns:a16="http://schemas.microsoft.com/office/drawing/2014/main" id="{FFA99113-DED1-9A4C-9E5D-65CA14CD0B63}"/>
              </a:ext>
            </a:extLst>
          </p:cNvPr>
          <p:cNvSpPr>
            <a:spLocks noGrp="1"/>
          </p:cNvSpPr>
          <p:nvPr>
            <p:ph sz="half" idx="10" hasCustomPrompt="1"/>
          </p:nvPr>
        </p:nvSpPr>
        <p:spPr>
          <a:xfrm>
            <a:off x="4968200" y="1331948"/>
            <a:ext cx="3744000" cy="3103390"/>
          </a:xfrm>
          <a:prstGeom prst="rect">
            <a:avLst/>
          </a:prstGeom>
        </p:spPr>
        <p:txBody>
          <a:bodyPr/>
          <a:lstStyle>
            <a:lvl1pPr>
              <a:defRPr sz="2400"/>
            </a:lvl1pPr>
            <a:lvl2pPr>
              <a:defRPr sz="2000"/>
            </a:lvl2pPr>
            <a:lvl3pPr>
              <a:defRPr sz="1800"/>
            </a:lvl3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369654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0" y="0"/>
            <a:ext cx="9144000" cy="4895850"/>
          </a:xfrm>
          <a:prstGeom prst="rect">
            <a:avLst/>
          </a:prstGeo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176663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0" y="0"/>
            <a:ext cx="5616000" cy="4895850"/>
          </a:xfrm>
          <a:prstGeom prst="rect">
            <a:avLst/>
          </a:prstGeom>
        </p:spPr>
        <p:txBody>
          <a:bodyPr>
            <a:normAutofit/>
          </a:bodyPr>
          <a:lstStyle>
            <a:lvl1pPr>
              <a:defRPr sz="1200">
                <a:solidFill>
                  <a:schemeClr val="bg1">
                    <a:lumMod val="65000"/>
                  </a:schemeClr>
                </a:solidFill>
              </a:defRPr>
            </a:lvl1pPr>
          </a:lstStyle>
          <a:p>
            <a:r>
              <a:rPr lang="en-US" dirty="0"/>
              <a:t>Click icon to insert photo</a:t>
            </a:r>
          </a:p>
        </p:txBody>
      </p:sp>
      <p:sp>
        <p:nvSpPr>
          <p:cNvPr id="3" name="Picture Placeholder 2">
            <a:extLst>
              <a:ext uri="{FF2B5EF4-FFF2-40B4-BE49-F238E27FC236}">
                <a16:creationId xmlns:a16="http://schemas.microsoft.com/office/drawing/2014/main" id="{3E3D15C9-EBC7-A949-ACA5-2F38B8DCE983}"/>
              </a:ext>
            </a:extLst>
          </p:cNvPr>
          <p:cNvSpPr>
            <a:spLocks noGrp="1"/>
          </p:cNvSpPr>
          <p:nvPr>
            <p:ph type="pic" sz="quarter" idx="11" hasCustomPrompt="1"/>
          </p:nvPr>
        </p:nvSpPr>
        <p:spPr>
          <a:xfrm>
            <a:off x="5760000" y="0"/>
            <a:ext cx="3384000" cy="2376000"/>
          </a:xfrm>
          <a:prstGeom prst="rect">
            <a:avLst/>
          </a:prstGeom>
        </p:spPr>
        <p:txBody>
          <a:bodyPr>
            <a:normAutofit/>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p:txBody>
      </p:sp>
      <p:sp>
        <p:nvSpPr>
          <p:cNvPr id="5" name="Picture Placeholder 4">
            <a:extLst>
              <a:ext uri="{FF2B5EF4-FFF2-40B4-BE49-F238E27FC236}">
                <a16:creationId xmlns:a16="http://schemas.microsoft.com/office/drawing/2014/main" id="{5527F89C-5E29-384B-85F8-6FD29D91382B}"/>
              </a:ext>
            </a:extLst>
          </p:cNvPr>
          <p:cNvSpPr>
            <a:spLocks noGrp="1"/>
          </p:cNvSpPr>
          <p:nvPr>
            <p:ph type="pic" sz="quarter" idx="12" hasCustomPrompt="1"/>
          </p:nvPr>
        </p:nvSpPr>
        <p:spPr>
          <a:xfrm>
            <a:off x="5764212" y="2504603"/>
            <a:ext cx="3384000" cy="2376000"/>
          </a:xfrm>
          <a:prstGeom prst="rect">
            <a:avLst/>
          </a:prstGeom>
        </p:spPr>
        <p:txBody>
          <a:bodyPr/>
          <a:lstStyle>
            <a:lvl1pPr marL="0" marR="0" indent="0" algn="l" defTabSz="514350" rtl="0" eaLnBrk="1" fontAlgn="auto" latinLnBrk="0" hangingPunct="1">
              <a:lnSpc>
                <a:spcPct val="90000"/>
              </a:lnSpc>
              <a:spcBef>
                <a:spcPts val="563"/>
              </a:spcBef>
              <a:spcAft>
                <a:spcPts val="0"/>
              </a:spcAft>
              <a:buClrTx/>
              <a:buSzPct val="85000"/>
              <a:buFontTx/>
              <a:buNone/>
              <a:tabLst/>
              <a:defRPr sz="1200">
                <a:solidFill>
                  <a:schemeClr val="bg1">
                    <a:lumMod val="65000"/>
                  </a:schemeClr>
                </a:solidFill>
              </a:defRPr>
            </a:lvl1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lang="en-US" dirty="0"/>
              <a:t>Click icon to insert photo</a:t>
            </a:r>
          </a:p>
          <a:p>
            <a:endParaRPr lang="en-US" dirty="0"/>
          </a:p>
        </p:txBody>
      </p:sp>
    </p:spTree>
    <p:extLst>
      <p:ext uri="{BB962C8B-B14F-4D97-AF65-F5344CB8AC3E}">
        <p14:creationId xmlns:p14="http://schemas.microsoft.com/office/powerpoint/2010/main" val="297970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31800" y="411957"/>
            <a:ext cx="828040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a:xfrm>
            <a:off x="431800" y="1339401"/>
            <a:ext cx="8280400" cy="2968670"/>
          </a:xfrm>
        </p:spPr>
        <p:txBody>
          <a:bodyPr/>
          <a:lstStyle>
            <a:lvl2pPr marL="400050" indent="-163513">
              <a:tabLst/>
              <a:defRPr sz="2000"/>
            </a:lvl2pPr>
            <a:lvl3pPr>
              <a:defRPr sz="1800"/>
            </a:lvl3pPr>
            <a:lvl4pPr>
              <a:defRPr sz="1600"/>
            </a:lvl4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181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444169" y="412750"/>
            <a:ext cx="8268032"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444168" y="1335928"/>
            <a:ext cx="3780000" cy="2835020"/>
          </a:xfrm>
        </p:spPr>
        <p:txBody>
          <a:bodyPr/>
          <a:lstStyle>
            <a:lvl1pPr marL="0" marR="0" indent="0" algn="l" defTabSz="514350" rtl="0" eaLnBrk="1" fontAlgn="auto" latinLnBrk="0" hangingPunct="1">
              <a:lnSpc>
                <a:spcPct val="90000"/>
              </a:lnSpc>
              <a:spcBef>
                <a:spcPts val="563"/>
              </a:spcBef>
              <a:spcAft>
                <a:spcPts val="0"/>
              </a:spcAft>
              <a:buClrTx/>
              <a:buSzPct val="85000"/>
              <a:buFontTx/>
              <a:buNone/>
              <a:tabLst/>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lvl5p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5" name="Content Placeholder 2">
            <a:extLst>
              <a:ext uri="{FF2B5EF4-FFF2-40B4-BE49-F238E27FC236}">
                <a16:creationId xmlns:a16="http://schemas.microsoft.com/office/drawing/2014/main" id="{E1249DF0-0F34-DA41-87E9-5C93AC155828}"/>
              </a:ext>
            </a:extLst>
          </p:cNvPr>
          <p:cNvSpPr>
            <a:spLocks noGrp="1"/>
          </p:cNvSpPr>
          <p:nvPr>
            <p:ph sz="half" idx="10" hasCustomPrompt="1"/>
          </p:nvPr>
        </p:nvSpPr>
        <p:spPr>
          <a:xfrm>
            <a:off x="4932085" y="1335928"/>
            <a:ext cx="3780000" cy="2835020"/>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534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E72188-FA48-5044-961B-B7C9F0501CC6}"/>
              </a:ext>
            </a:extLst>
          </p:cNvPr>
          <p:cNvSpPr>
            <a:spLocks noGrp="1"/>
          </p:cNvSpPr>
          <p:nvPr>
            <p:ph type="pic" sz="quarter" idx="10" hasCustomPrompt="1"/>
          </p:nvPr>
        </p:nvSpPr>
        <p:spPr>
          <a:xfrm>
            <a:off x="0" y="1"/>
            <a:ext cx="9144000" cy="4507831"/>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120992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jp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theme" Target="../theme/theme4.xml"/><Relationship Id="rId4"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2.jp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theme" Target="../theme/theme5.xml"/><Relationship Id="rId4"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2.jpg"/><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image" Target="../media/image2.jpg"/><Relationship Id="rId4" Type="http://schemas.openxmlformats.org/officeDocument/2006/relationships/image" Target="../media/image10.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31800" y="1339401"/>
            <a:ext cx="8280400" cy="2708310"/>
          </a:xfrm>
          <a:prstGeom prst="rect">
            <a:avLst/>
          </a:prstGeom>
        </p:spPr>
        <p:txBody>
          <a:bodyPr vert="horz" wrap="square"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59016" y="4613036"/>
            <a:ext cx="873401" cy="143150"/>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27600" y="4613035"/>
            <a:ext cx="564045" cy="147980"/>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9"/>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31800" y="448686"/>
            <a:ext cx="8280400" cy="476828"/>
          </a:xfrm>
          <a:prstGeom prst="rect">
            <a:avLst/>
          </a:prstGeom>
        </p:spPr>
        <p:txBody>
          <a:bodyPr vert="horz"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44167" y="4626353"/>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3204735430"/>
      </p:ext>
    </p:extLst>
  </p:cSld>
  <p:clrMap bg1="lt1" tx1="dk1" bg2="lt2" tx2="dk2" accent1="accent1" accent2="accent2" accent3="accent3" accent4="accent4" accent5="accent5" accent6="accent6" hlink="hlink" folHlink="folHlink"/>
  <p:sldLayoutIdLst>
    <p:sldLayoutId id="2147483695" r:id="rId1"/>
    <p:sldLayoutId id="2147483671" r:id="rId2"/>
    <p:sldLayoutId id="2147483672" r:id="rId3"/>
    <p:sldLayoutId id="2147483674" r:id="rId4"/>
    <p:sldLayoutId id="2147483677" r:id="rId5"/>
    <p:sldLayoutId id="2147483682" r:id="rId6"/>
  </p:sldLayoutIdLst>
  <p:hf hdr="0"/>
  <p:txStyles>
    <p:titleStyle>
      <a:lvl1pPr algn="l" defTabSz="514350" rtl="0" eaLnBrk="1" latinLnBrk="0" hangingPunct="1">
        <a:lnSpc>
          <a:spcPts val="3075"/>
        </a:lnSpc>
        <a:spcBef>
          <a:spcPct val="0"/>
        </a:spcBef>
        <a:buNone/>
        <a:defRPr sz="4000" kern="1200" cap="all" baseline="0">
          <a:solidFill>
            <a:schemeClr val="tx2"/>
          </a:solidFill>
          <a:latin typeface="+mj-lt"/>
          <a:ea typeface="+mj-ea"/>
          <a:cs typeface="+mj-cs"/>
        </a:defRPr>
      </a:lvl1pPr>
    </p:titleStyle>
    <p:bodyStyle>
      <a:lvl1pPr marL="0" indent="0" algn="l" defTabSz="514350" rtl="0" eaLnBrk="1" latinLnBrk="0" hangingPunct="1">
        <a:lnSpc>
          <a:spcPct val="90000"/>
        </a:lnSpc>
        <a:spcBef>
          <a:spcPts val="563"/>
        </a:spcBef>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indent="-176213" algn="l" defTabSz="514350" rtl="0" eaLnBrk="1" latinLnBrk="0" hangingPunct="1">
        <a:lnSpc>
          <a:spcPct val="90000"/>
        </a:lnSpc>
        <a:spcBef>
          <a:spcPts val="281"/>
        </a:spcBef>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indent="-176213" algn="l" defTabSz="514350" rtl="0" eaLnBrk="1" latinLnBrk="0" hangingPunct="1">
        <a:lnSpc>
          <a:spcPct val="90000"/>
        </a:lnSpc>
        <a:spcBef>
          <a:spcPts val="281"/>
        </a:spcBef>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indent="-134938" algn="l" defTabSz="514350" rtl="0" eaLnBrk="1" latinLnBrk="0" hangingPunct="1">
        <a:lnSpc>
          <a:spcPct val="90000"/>
        </a:lnSpc>
        <a:spcBef>
          <a:spcPts val="281"/>
        </a:spcBef>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indent="-133350" algn="l" defTabSz="514350" rtl="0" eaLnBrk="1" latinLnBrk="0" hangingPunct="1">
        <a:lnSpc>
          <a:spcPct val="90000"/>
        </a:lnSpc>
        <a:spcBef>
          <a:spcPts val="281"/>
        </a:spcBef>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72"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61618" y="1339401"/>
            <a:ext cx="8071196" cy="2708310"/>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75058" y="4253023"/>
            <a:ext cx="873401" cy="143150"/>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43642" y="4253022"/>
            <a:ext cx="564045" cy="147980"/>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7"/>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31800" y="416233"/>
            <a:ext cx="8071196"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52188" y="4274361"/>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42818991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Lst>
  <p:hf hdr="0"/>
  <p:txStyles>
    <p:titleStyle>
      <a:lvl1pPr algn="l" defTabSz="514350" rtl="0" eaLnBrk="1" latinLnBrk="0" hangingPunct="1">
        <a:lnSpc>
          <a:spcPts val="4100"/>
        </a:lnSpc>
        <a:spcBef>
          <a:spcPct val="0"/>
        </a:spcBef>
        <a:buNone/>
        <a:defRPr sz="4000" kern="1200" cap="all" baseline="0">
          <a:solidFill>
            <a:schemeClr val="tx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754" userDrawn="1">
          <p15:clr>
            <a:srgbClr val="F26B43"/>
          </p15:clr>
        </p15:guide>
        <p15:guide id="5" pos="272"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52188" y="1339401"/>
            <a:ext cx="8260012" cy="2708310"/>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83079" y="4261044"/>
            <a:ext cx="873401" cy="143150"/>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51663" y="4261043"/>
            <a:ext cx="564045" cy="147980"/>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7"/>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52188" y="431142"/>
            <a:ext cx="8260012"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52188" y="4274361"/>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38318073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hf hdr="0"/>
  <p:txStyles>
    <p:titleStyle>
      <a:lvl1pPr algn="l" defTabSz="514350" rtl="0" eaLnBrk="1" latinLnBrk="0" hangingPunct="1">
        <a:lnSpc>
          <a:spcPts val="4100"/>
        </a:lnSpc>
        <a:spcBef>
          <a:spcPct val="0"/>
        </a:spcBef>
        <a:buNone/>
        <a:defRPr sz="4000" kern="1200" cap="all" baseline="0">
          <a:solidFill>
            <a:schemeClr val="tx2"/>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754" userDrawn="1">
          <p15:clr>
            <a:srgbClr val="F26B43"/>
          </p15:clr>
        </p15:guide>
        <p15:guide id="5" pos="272"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611188" y="1339401"/>
            <a:ext cx="7921624" cy="2708310"/>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998596" y="4718673"/>
            <a:ext cx="873401" cy="143150"/>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967180" y="4718672"/>
            <a:ext cx="564045" cy="147980"/>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7"/>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611188" y="431142"/>
            <a:ext cx="7921625"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628885" y="4731990"/>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4807055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hf hdr="0"/>
  <p:txStyles>
    <p:titleStyle>
      <a:lvl1pPr algn="l" defTabSz="514350" rtl="0" eaLnBrk="1" latinLnBrk="0" hangingPunct="1">
        <a:lnSpc>
          <a:spcPts val="4100"/>
        </a:lnSpc>
        <a:spcBef>
          <a:spcPct val="0"/>
        </a:spcBef>
        <a:buNone/>
        <a:defRPr sz="4000" kern="1200" cap="all" baseline="0">
          <a:solidFill>
            <a:schemeClr val="tx2"/>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385" userDrawn="1">
          <p15:clr>
            <a:srgbClr val="F26B43"/>
          </p15:clr>
        </p15:guide>
        <p15:guide id="6" pos="5375"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611188" y="1339401"/>
            <a:ext cx="7740650" cy="3118299"/>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829920" y="4731544"/>
            <a:ext cx="873401" cy="130279"/>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798504" y="4736373"/>
            <a:ext cx="564045" cy="130279"/>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7"/>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611189" y="417825"/>
            <a:ext cx="7740650"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611189" y="4731544"/>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401277513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hf hdr="0"/>
  <p:txStyles>
    <p:titleStyle>
      <a:lvl1pPr algn="l" defTabSz="514350" rtl="0" eaLnBrk="1" latinLnBrk="0" hangingPunct="1">
        <a:lnSpc>
          <a:spcPts val="4100"/>
        </a:lnSpc>
        <a:spcBef>
          <a:spcPct val="0"/>
        </a:spcBef>
        <a:buNone/>
        <a:defRPr sz="4000" kern="1200" cap="all" baseline="0">
          <a:solidFill>
            <a:schemeClr val="tx2"/>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385" userDrawn="1">
          <p15:clr>
            <a:srgbClr val="F26B43"/>
          </p15:clr>
        </p15:guide>
        <p15:guide id="6" pos="5261"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63885" y="1847088"/>
            <a:ext cx="3747753" cy="2630319"/>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91100" y="4739515"/>
            <a:ext cx="873401" cy="143150"/>
          </a:xfrm>
          <a:prstGeom prst="rect">
            <a:avLst/>
          </a:prstGeom>
        </p:spPr>
        <p:txBody>
          <a:bodyPr vert="horz" wrap="none" lIns="0" tIns="0" rIns="0" bIns="0" rtlCol="0" anchor="t"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59684" y="4736818"/>
            <a:ext cx="564045" cy="129834"/>
          </a:xfrm>
          <a:prstGeom prst="rect">
            <a:avLst/>
          </a:prstGeom>
        </p:spPr>
        <p:txBody>
          <a:bodyPr vert="horz" wrap="none" lIns="0" tIns="0" rIns="0" bIns="0" rtlCol="0" anchor="t"/>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71905" y="411166"/>
            <a:ext cx="3739733" cy="770465"/>
          </a:xfrm>
          <a:prstGeom prst="rect">
            <a:avLst/>
          </a:prstGeom>
        </p:spPr>
        <p:txBody>
          <a:bodyPr vert="horz" wrap="square" lIns="0" tIns="0" rIns="0" bIns="0" rtlCol="0" anchor="t">
            <a:noAutofit/>
          </a:bodyPr>
          <a:lstStyle/>
          <a:p>
            <a:r>
              <a:rPr lang="en-US" dirty="0"/>
              <a:t>Click to </a:t>
            </a:r>
            <a:br>
              <a:rPr lang="en-US" dirty="0"/>
            </a:br>
            <a:r>
              <a:rPr lang="en-US" dirty="0"/>
              <a:t>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68465" y="4731990"/>
            <a:ext cx="3739734" cy="143150"/>
          </a:xfrm>
          <a:prstGeom prst="rect">
            <a:avLst/>
          </a:prstGeom>
        </p:spPr>
        <p:txBody>
          <a:bodyPr vert="horz" lIns="0" tIns="0" rIns="0" bIns="0" rtlCol="0" anchor="t"/>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2328575698"/>
      </p:ext>
    </p:extLst>
  </p:cSld>
  <p:clrMap bg1="lt1" tx1="dk1" bg2="lt2" tx2="dk2" accent1="accent1" accent2="accent2" accent3="accent3" accent4="accent4" accent5="accent5" accent6="accent6" hlink="hlink" folHlink="folHlink"/>
  <p:sldLayoutIdLst>
    <p:sldLayoutId id="2147483719" r:id="rId1"/>
    <p:sldLayoutId id="2147483722" r:id="rId2"/>
  </p:sldLayoutIdLst>
  <p:hf hdr="0"/>
  <p:txStyles>
    <p:titleStyle>
      <a:lvl1pPr algn="l" defTabSz="514350" rtl="0" eaLnBrk="1" latinLnBrk="0" hangingPunct="1">
        <a:lnSpc>
          <a:spcPts val="4100"/>
        </a:lnSpc>
        <a:spcBef>
          <a:spcPct val="0"/>
        </a:spcBef>
        <a:buNone/>
        <a:defRPr sz="4000" kern="1200" cap="all" baseline="0">
          <a:solidFill>
            <a:schemeClr val="tx2"/>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95"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guide id="9" pos="265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31800" y="1339401"/>
            <a:ext cx="8280400" cy="2708310"/>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294452" y="4345807"/>
            <a:ext cx="873401" cy="143150"/>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263036" y="4345806"/>
            <a:ext cx="564045" cy="147980"/>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31800" y="431142"/>
            <a:ext cx="8280400"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31800" y="4371824"/>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3463434576"/>
      </p:ext>
    </p:extLst>
  </p:cSld>
  <p:clrMap bg1="lt1" tx1="dk1" bg2="lt2" tx2="dk2" accent1="accent1" accent2="accent2" accent3="accent3" accent4="accent4" accent5="accent5" accent6="accent6" hlink="hlink" folHlink="folHlink"/>
  <p:sldLayoutIdLst>
    <p:sldLayoutId id="2147483724" r:id="rId1"/>
    <p:sldLayoutId id="2147483725" r:id="rId2"/>
  </p:sldLayoutIdLst>
  <p:hf hdr="0"/>
  <p:txStyles>
    <p:titleStyle>
      <a:lvl1pPr algn="l" defTabSz="514350" rtl="0" eaLnBrk="1" latinLnBrk="0" hangingPunct="1">
        <a:lnSpc>
          <a:spcPts val="4100"/>
        </a:lnSpc>
        <a:spcBef>
          <a:spcPct val="0"/>
        </a:spcBef>
        <a:buNone/>
        <a:defRPr sz="4000" kern="1200" cap="all" baseline="0">
          <a:solidFill>
            <a:schemeClr val="tx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72"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guide id="9" orient="horz" pos="2811"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792163" y="1761744"/>
            <a:ext cx="7559676" cy="2506196"/>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rPr>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829681" y="4478662"/>
            <a:ext cx="873401" cy="143150"/>
          </a:xfrm>
          <a:prstGeom prst="rect">
            <a:avLst/>
          </a:prstGeom>
        </p:spPr>
        <p:txBody>
          <a:bodyPr vert="horz" wrap="none" lIns="0" tIns="0" rIns="0" bIns="0" rtlCol="0" anchor="b"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798265" y="4478661"/>
            <a:ext cx="564045" cy="147980"/>
          </a:xfrm>
          <a:prstGeom prst="rect">
            <a:avLst/>
          </a:prstGeom>
        </p:spPr>
        <p:txBody>
          <a:bodyPr vert="horz" wrap="none" lIns="0" tIns="0" rIns="0" bIns="0" rtlCol="0" anchor="b"/>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792164" y="796862"/>
            <a:ext cx="7559676" cy="477118"/>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820770" y="4491979"/>
            <a:ext cx="5486401" cy="141196"/>
          </a:xfrm>
          <a:prstGeom prst="rect">
            <a:avLst/>
          </a:prstGeom>
        </p:spPr>
        <p:txBody>
          <a:bodyPr vert="horz" lIns="0" tIns="0" rIns="0" bIns="0" rtlCol="0" anchor="ctr"/>
          <a:lstStyle>
            <a:lvl1pPr algn="ctr">
              <a:defRPr sz="750">
                <a:solidFill>
                  <a:schemeClr val="tx2"/>
                </a:solidFill>
              </a:defRPr>
            </a:lvl1pPr>
          </a:lstStyle>
          <a:p>
            <a:pPr algn="l"/>
            <a:r>
              <a:rPr lang="en-US" dirty="0"/>
              <a:t>Presentation name</a:t>
            </a:r>
          </a:p>
        </p:txBody>
      </p:sp>
    </p:spTree>
    <p:extLst>
      <p:ext uri="{BB962C8B-B14F-4D97-AF65-F5344CB8AC3E}">
        <p14:creationId xmlns:p14="http://schemas.microsoft.com/office/powerpoint/2010/main" val="4223059613"/>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p:txStyles>
    <p:titleStyle>
      <a:lvl1pPr algn="l" defTabSz="514350" rtl="0" eaLnBrk="1" latinLnBrk="0" hangingPunct="1">
        <a:lnSpc>
          <a:spcPts val="4100"/>
        </a:lnSpc>
        <a:spcBef>
          <a:spcPct val="0"/>
        </a:spcBef>
        <a:buNone/>
        <a:defRPr sz="4000" kern="1200" cap="all" baseline="0">
          <a:solidFill>
            <a:schemeClr val="tx2"/>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a:solidFill>
            <a:schemeClr val="tx2"/>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a:solidFill>
            <a:schemeClr val="tx2"/>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a:solidFill>
            <a:schemeClr val="tx2"/>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a:solidFill>
            <a:schemeClr val="tx2"/>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a:solidFill>
            <a:schemeClr val="tx2"/>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486" userDrawn="1">
          <p15:clr>
            <a:srgbClr val="F26B43"/>
          </p15:clr>
        </p15:guide>
        <p15:guide id="4" orient="horz" pos="2890" userDrawn="1">
          <p15:clr>
            <a:srgbClr val="F26B43"/>
          </p15:clr>
        </p15:guide>
        <p15:guide id="5" pos="499" userDrawn="1">
          <p15:clr>
            <a:srgbClr val="F26B43"/>
          </p15:clr>
        </p15:guide>
        <p15:guide id="6" pos="5261" userDrawn="1">
          <p15:clr>
            <a:srgbClr val="F26B43"/>
          </p15:clr>
        </p15:guide>
        <p15:guide id="8" orient="horz" pos="109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upport.office.com/en-us/article/add-alternative-text-to-a-shape-picture-chart-smartart-graphic-or-other-object-44989b2a-903c-4d9a-b742-6a75b451c669"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4E33-561E-5D47-A06D-D486243F4C31}"/>
              </a:ext>
            </a:extLst>
          </p:cNvPr>
          <p:cNvSpPr>
            <a:spLocks noGrp="1"/>
          </p:cNvSpPr>
          <p:nvPr>
            <p:ph type="title"/>
          </p:nvPr>
        </p:nvSpPr>
        <p:spPr>
          <a:xfrm>
            <a:off x="431800" y="443707"/>
            <a:ext cx="8280400" cy="513160"/>
          </a:xfrm>
        </p:spPr>
        <p:txBody>
          <a:bodyPr/>
          <a:lstStyle/>
          <a:p>
            <a:pPr>
              <a:lnSpc>
                <a:spcPts val="3700"/>
              </a:lnSpc>
            </a:pPr>
            <a:r>
              <a:rPr lang="en-US" sz="3600" dirty="0" err="1">
                <a:latin typeface="Calibri" panose="020F0502020204030204" pitchFamily="34" charset="0"/>
                <a:cs typeface="Calibri" panose="020F0502020204030204" pitchFamily="34" charset="0"/>
              </a:rPr>
              <a:t>Uvic</a:t>
            </a:r>
            <a:r>
              <a:rPr lang="en-US" sz="3600" dirty="0">
                <a:latin typeface="Calibri" panose="020F0502020204030204" pitchFamily="34" charset="0"/>
                <a:cs typeface="Calibri" panose="020F0502020204030204" pitchFamily="34" charset="0"/>
              </a:rPr>
              <a:t> edge </a:t>
            </a:r>
            <a:r>
              <a:rPr lang="en-US" sz="3600" dirty="0" err="1"/>
              <a:t>powerpoint</a:t>
            </a:r>
            <a:r>
              <a:rPr lang="en-US" sz="3600" dirty="0"/>
              <a:t> template</a:t>
            </a:r>
          </a:p>
        </p:txBody>
      </p:sp>
      <p:sp>
        <p:nvSpPr>
          <p:cNvPr id="3" name="Content Placeholder 2">
            <a:extLst>
              <a:ext uri="{FF2B5EF4-FFF2-40B4-BE49-F238E27FC236}">
                <a16:creationId xmlns:a16="http://schemas.microsoft.com/office/drawing/2014/main" id="{C7EBB177-5409-104D-8EEE-AD7F989C098A}"/>
              </a:ext>
            </a:extLst>
          </p:cNvPr>
          <p:cNvSpPr>
            <a:spLocks noGrp="1"/>
          </p:cNvSpPr>
          <p:nvPr>
            <p:ph idx="1"/>
          </p:nvPr>
        </p:nvSpPr>
        <p:spPr>
          <a:xfrm>
            <a:off x="431800" y="1339401"/>
            <a:ext cx="8280400" cy="2544926"/>
          </a:xfrm>
        </p:spPr>
        <p:txBody>
          <a:bodyPr>
            <a:noAutofit/>
          </a:bodyPr>
          <a:lstStyle/>
          <a:p>
            <a:pPr>
              <a:lnSpc>
                <a:spcPct val="100000"/>
              </a:lnSpc>
              <a:spcAft>
                <a:spcPts val="900"/>
              </a:spcAft>
            </a:pPr>
            <a:r>
              <a:rPr lang="en-CA" sz="2000" dirty="0"/>
              <a:t>Click on New Slide to select from four title slide templates and twenty content slide templates. Insert your own titles, content and photos, but please keep the style (font, size, colour, alignment, etc.) as is for consistency.</a:t>
            </a:r>
          </a:p>
          <a:p>
            <a:pPr>
              <a:lnSpc>
                <a:spcPct val="100000"/>
              </a:lnSpc>
            </a:pPr>
            <a:r>
              <a:rPr lang="en-CA" sz="2000" dirty="0"/>
              <a:t> </a:t>
            </a:r>
            <a:r>
              <a:rPr lang="en-CA" sz="2000" dirty="0">
                <a:latin typeface="Calibri" panose="020F0502020204030204" pitchFamily="34" charset="0"/>
                <a:cs typeface="Calibri" panose="020F0502020204030204" pitchFamily="34" charset="0"/>
              </a:rPr>
              <a:t>*ACCESSIBILITY NOTE: </a:t>
            </a:r>
            <a:r>
              <a:rPr lang="en-CA" sz="2000" dirty="0"/>
              <a:t>If this PPT is being distributed on the web or through email, please include alternative text for your images. Instructions for </a:t>
            </a:r>
            <a:br>
              <a:rPr lang="en-CA" sz="2000" dirty="0"/>
            </a:br>
            <a:r>
              <a:rPr lang="en-CA" sz="2000" dirty="0">
                <a:solidFill>
                  <a:schemeClr val="tx1"/>
                </a:solidFill>
                <a:hlinkClick r:id="rId3">
                  <a:extLst>
                    <a:ext uri="{A12FA001-AC4F-418D-AE19-62706E023703}">
                      <ahyp:hlinkClr xmlns:ahyp="http://schemas.microsoft.com/office/drawing/2018/hyperlinkcolor" xmlns="" val="tx"/>
                    </a:ext>
                  </a:extLst>
                </a:hlinkClick>
              </a:rPr>
              <a:t>adding alt text in Microsoft Office</a:t>
            </a:r>
            <a:r>
              <a:rPr lang="en-CA" sz="2000" dirty="0">
                <a:solidFill>
                  <a:schemeClr val="tx1"/>
                </a:solidFill>
              </a:rPr>
              <a:t> </a:t>
            </a:r>
            <a:r>
              <a:rPr lang="en-CA" sz="2000" dirty="0"/>
              <a:t>(to open link, right click the link and select </a:t>
            </a:r>
            <a:r>
              <a:rPr lang="en-CA" sz="2000" b="1" dirty="0"/>
              <a:t>Hyperlink</a:t>
            </a:r>
            <a:r>
              <a:rPr lang="en-CA" sz="2000" dirty="0"/>
              <a:t> &gt; </a:t>
            </a:r>
            <a:r>
              <a:rPr lang="en-CA" sz="2000" b="1" dirty="0"/>
              <a:t>Open Hyperlink</a:t>
            </a:r>
            <a:r>
              <a:rPr lang="en-CA" sz="2000" dirty="0"/>
              <a:t>).</a:t>
            </a:r>
            <a:endParaRPr lang="en-US" sz="2000" dirty="0"/>
          </a:p>
          <a:p>
            <a:endParaRPr lang="en-US" dirty="0"/>
          </a:p>
        </p:txBody>
      </p:sp>
    </p:spTree>
    <p:extLst>
      <p:ext uri="{BB962C8B-B14F-4D97-AF65-F5344CB8AC3E}">
        <p14:creationId xmlns:p14="http://schemas.microsoft.com/office/powerpoint/2010/main" val="22292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42CC44-2ECC-E449-A7D4-45D13E4E1452}"/>
              </a:ext>
            </a:extLst>
          </p:cNvPr>
          <p:cNvSpPr>
            <a:spLocks noGrp="1"/>
          </p:cNvSpPr>
          <p:nvPr>
            <p:ph type="pic" sz="quarter" idx="10"/>
          </p:nvPr>
        </p:nvSpPr>
        <p:spPr/>
      </p:sp>
    </p:spTree>
    <p:extLst>
      <p:ext uri="{BB962C8B-B14F-4D97-AF65-F5344CB8AC3E}">
        <p14:creationId xmlns:p14="http://schemas.microsoft.com/office/powerpoint/2010/main" val="342030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016F54-1A78-B945-BC38-683709300E79}"/>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8148BFD-E418-0D46-9B8C-BDB81F9AAE0E}"/>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574D8F58-7027-F64F-8749-0443941C156A}"/>
              </a:ext>
            </a:extLst>
          </p:cNvPr>
          <p:cNvSpPr>
            <a:spLocks noGrp="1"/>
          </p:cNvSpPr>
          <p:nvPr>
            <p:ph type="pic" sz="quarter" idx="12"/>
          </p:nvPr>
        </p:nvSpPr>
        <p:spPr/>
      </p:sp>
    </p:spTree>
    <p:extLst>
      <p:ext uri="{BB962C8B-B14F-4D97-AF65-F5344CB8AC3E}">
        <p14:creationId xmlns:p14="http://schemas.microsoft.com/office/powerpoint/2010/main" val="121472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1092-A41D-C84E-A828-27E639FB39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B3DC77-3055-934F-9242-1DBADE4946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355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AE00-0286-854B-B767-117887FFF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2E305B-8F52-F345-8397-B333DB5F711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BFABCFF-0B8B-F442-86CF-CD5B89CE8F8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9718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7492783-E321-4C4F-9CF3-E446F2A04B0F}"/>
              </a:ext>
            </a:extLst>
          </p:cNvPr>
          <p:cNvSpPr>
            <a:spLocks noGrp="1"/>
          </p:cNvSpPr>
          <p:nvPr>
            <p:ph type="pic" sz="quarter" idx="10"/>
          </p:nvPr>
        </p:nvSpPr>
        <p:spPr/>
      </p:sp>
    </p:spTree>
    <p:extLst>
      <p:ext uri="{BB962C8B-B14F-4D97-AF65-F5344CB8AC3E}">
        <p14:creationId xmlns:p14="http://schemas.microsoft.com/office/powerpoint/2010/main" val="34613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C012-991B-1945-ADCB-2EAE528B908F}"/>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6B4FBD0-0A33-9146-BEB6-C71050F6362A}"/>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51E468B6-F915-FA42-8142-6D60E588A07A}"/>
              </a:ext>
            </a:extLst>
          </p:cNvPr>
          <p:cNvSpPr>
            <a:spLocks noGrp="1"/>
          </p:cNvSpPr>
          <p:nvPr>
            <p:ph type="pic" sz="quarter" idx="12"/>
          </p:nvPr>
        </p:nvSpPr>
        <p:spPr/>
      </p:sp>
    </p:spTree>
    <p:extLst>
      <p:ext uri="{BB962C8B-B14F-4D97-AF65-F5344CB8AC3E}">
        <p14:creationId xmlns:p14="http://schemas.microsoft.com/office/powerpoint/2010/main" val="86496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B7DC-F363-A841-8CC0-77016E13B0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9212E9-0D7E-3E47-B5CA-E844042AD2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676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9B0F-AC76-CF42-A07F-63A05720EE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866C7C-9EF4-6A42-8183-EB96C8F3EC7C}"/>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B608CD0-70BB-8A4B-93FE-87F0DDCA803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63383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33754F4-51B3-9044-B560-BDB6FCBEF759}"/>
              </a:ext>
            </a:extLst>
          </p:cNvPr>
          <p:cNvSpPr>
            <a:spLocks noGrp="1"/>
          </p:cNvSpPr>
          <p:nvPr>
            <p:ph type="pic" sz="quarter" idx="10"/>
          </p:nvPr>
        </p:nvSpPr>
        <p:spPr/>
      </p:sp>
    </p:spTree>
    <p:extLst>
      <p:ext uri="{BB962C8B-B14F-4D97-AF65-F5344CB8AC3E}">
        <p14:creationId xmlns:p14="http://schemas.microsoft.com/office/powerpoint/2010/main" val="285263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B94488-C05B-274A-8A7F-F30FC410B01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9081694A-E2FA-1F4B-ABEE-AD45C5584E4E}"/>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CB5A5D7-A700-AD46-B8C1-4643E5F807B2}"/>
              </a:ext>
            </a:extLst>
          </p:cNvPr>
          <p:cNvSpPr>
            <a:spLocks noGrp="1"/>
          </p:cNvSpPr>
          <p:nvPr>
            <p:ph type="pic" sz="quarter" idx="12"/>
          </p:nvPr>
        </p:nvSpPr>
        <p:spPr/>
      </p:sp>
    </p:spTree>
    <p:extLst>
      <p:ext uri="{BB962C8B-B14F-4D97-AF65-F5344CB8AC3E}">
        <p14:creationId xmlns:p14="http://schemas.microsoft.com/office/powerpoint/2010/main" val="226501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47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B013-9E2E-D241-81DA-09588EE396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895BBA-6CD4-C647-BCC1-C1C37E63F2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619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0CEC-A5FE-8443-84A7-7A78FCC83B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2C616F-1D56-634C-9772-A93EE2C1F8B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D744E13-3228-0843-8B07-4D6AA7EEA49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2399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19CE3B5-8086-0344-84B0-95938B2DE943}"/>
              </a:ext>
            </a:extLst>
          </p:cNvPr>
          <p:cNvSpPr>
            <a:spLocks noGrp="1"/>
          </p:cNvSpPr>
          <p:nvPr>
            <p:ph type="pic" sz="quarter" idx="10"/>
          </p:nvPr>
        </p:nvSpPr>
        <p:spPr/>
      </p:sp>
    </p:spTree>
    <p:extLst>
      <p:ext uri="{BB962C8B-B14F-4D97-AF65-F5344CB8AC3E}">
        <p14:creationId xmlns:p14="http://schemas.microsoft.com/office/powerpoint/2010/main" val="980896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F89BFC-3904-9046-AA90-038AE6B918A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54E046D3-F54D-5346-AA4D-19AB1D89CDE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FC10CF90-C3A8-4542-A0D3-0E39349FCA3F}"/>
              </a:ext>
            </a:extLst>
          </p:cNvPr>
          <p:cNvSpPr>
            <a:spLocks noGrp="1"/>
          </p:cNvSpPr>
          <p:nvPr>
            <p:ph type="pic" sz="quarter" idx="12"/>
          </p:nvPr>
        </p:nvSpPr>
        <p:spPr/>
      </p:sp>
    </p:spTree>
    <p:extLst>
      <p:ext uri="{BB962C8B-B14F-4D97-AF65-F5344CB8AC3E}">
        <p14:creationId xmlns:p14="http://schemas.microsoft.com/office/powerpoint/2010/main" val="2790213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5312-FC97-A947-A69C-F031CABAC5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9FA5F5-E695-B94D-AEF3-D85464911329}"/>
              </a:ext>
            </a:extLst>
          </p:cNvPr>
          <p:cNvSpPr>
            <a:spLocks noGrp="1"/>
          </p:cNvSpPr>
          <p:nvPr>
            <p:ph idx="1"/>
          </p:nvPr>
        </p:nvSpPr>
        <p:spPr/>
        <p:txBody>
          <a:bodyPr/>
          <a:lstStyle/>
          <a:p>
            <a:endParaRPr lang="en-US"/>
          </a:p>
        </p:txBody>
      </p:sp>
      <p:sp>
        <p:nvSpPr>
          <p:cNvPr id="4" name="Picture Placeholder 3">
            <a:extLst>
              <a:ext uri="{FF2B5EF4-FFF2-40B4-BE49-F238E27FC236}">
                <a16:creationId xmlns:a16="http://schemas.microsoft.com/office/drawing/2014/main" id="{559515DC-1AD1-E548-B48F-E60112FADB8C}"/>
              </a:ext>
            </a:extLst>
          </p:cNvPr>
          <p:cNvSpPr>
            <a:spLocks noGrp="1"/>
          </p:cNvSpPr>
          <p:nvPr>
            <p:ph type="pic" sz="quarter" idx="10"/>
          </p:nvPr>
        </p:nvSpPr>
        <p:spPr/>
      </p:sp>
    </p:spTree>
    <p:extLst>
      <p:ext uri="{BB962C8B-B14F-4D97-AF65-F5344CB8AC3E}">
        <p14:creationId xmlns:p14="http://schemas.microsoft.com/office/powerpoint/2010/main" val="330049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4C70E1E-7504-DA45-95D3-FA5E447DF1B7}"/>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B3C03D7B-7FA2-8841-A2E2-47B169F9A0C5}"/>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A7B49B1-BF45-1141-BF05-AAF58F4ED183}"/>
              </a:ext>
            </a:extLst>
          </p:cNvPr>
          <p:cNvSpPr>
            <a:spLocks noGrp="1"/>
          </p:cNvSpPr>
          <p:nvPr>
            <p:ph type="pic" sz="quarter" idx="12"/>
          </p:nvPr>
        </p:nvSpPr>
        <p:spPr/>
      </p:sp>
    </p:spTree>
    <p:extLst>
      <p:ext uri="{BB962C8B-B14F-4D97-AF65-F5344CB8AC3E}">
        <p14:creationId xmlns:p14="http://schemas.microsoft.com/office/powerpoint/2010/main" val="50778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5E44-6133-AF47-87EB-6CF0ADF3B1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92D117-F6E2-0847-8614-0C8E767F92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833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C69D-D879-2F4D-846B-7592591E06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4A0505-6D37-A94D-89B1-B2A3A52DD6B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550685A-363A-DA4B-B5C3-F5C0511F441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54974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AFAA-1DFD-5941-9FBB-F71EBF6B41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5891F-D97B-414E-8C42-D66323748D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360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6DAB-894C-6046-8BC0-5B0CB07DEB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77F841-DD25-284E-AA35-01C1BB35114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C858357-58CF-BB44-AB81-4A1CC750E86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3071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85BC-C2A1-CE41-B91F-CE5DA78220DC}"/>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20644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90DF-5137-944A-9812-EF5BF2D505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4963CB-28F8-4349-A080-329A3F4841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24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FFB7-FF99-3A43-855B-0B4CEB482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4E4509-32E7-0D4F-AC56-375F8048223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AF4C729-0F84-CF4F-BCB1-DB28D4B0F432}"/>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55018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1AD2E72-8862-7242-98A3-1095DB23F662}"/>
              </a:ext>
            </a:extLst>
          </p:cNvPr>
          <p:cNvSpPr>
            <a:spLocks noGrp="1"/>
          </p:cNvSpPr>
          <p:nvPr>
            <p:ph type="pic" sz="quarter" idx="10"/>
          </p:nvPr>
        </p:nvSpPr>
        <p:spPr/>
      </p:sp>
    </p:spTree>
    <p:extLst>
      <p:ext uri="{BB962C8B-B14F-4D97-AF65-F5344CB8AC3E}">
        <p14:creationId xmlns:p14="http://schemas.microsoft.com/office/powerpoint/2010/main" val="315913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37DCD7-4B02-B742-89C3-5F37331FABB7}"/>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B49C84C4-673B-F140-8A1B-1732B0CF6887}"/>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FFF1CBE5-EAAE-104F-ADC1-847B698FDFCB}"/>
              </a:ext>
            </a:extLst>
          </p:cNvPr>
          <p:cNvSpPr>
            <a:spLocks noGrp="1"/>
          </p:cNvSpPr>
          <p:nvPr>
            <p:ph type="pic" sz="quarter" idx="12"/>
          </p:nvPr>
        </p:nvSpPr>
        <p:spPr/>
      </p:sp>
    </p:spTree>
    <p:extLst>
      <p:ext uri="{BB962C8B-B14F-4D97-AF65-F5344CB8AC3E}">
        <p14:creationId xmlns:p14="http://schemas.microsoft.com/office/powerpoint/2010/main" val="88084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2FB7-2974-6E44-AC8B-74366BFEA0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EC35DC-D532-614A-983E-246EE63D66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303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B549-4F3D-8941-ADE0-D14E58765C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04D00-F32A-1444-8117-05E1E95B053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3879F01-B37A-1B41-B433-0E1F1C20392B}"/>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720748920"/>
      </p:ext>
    </p:extLst>
  </p:cSld>
  <p:clrMapOvr>
    <a:masterClrMapping/>
  </p:clrMapOvr>
</p:sld>
</file>

<file path=ppt/theme/theme1.xml><?xml version="1.0" encoding="utf-8"?>
<a:theme xmlns:a="http://schemas.openxmlformats.org/drawingml/2006/main" name="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19C086BD-2910-4244-A3DE-16F12E2E67C0}"/>
    </a:ext>
  </a:extLst>
</a:theme>
</file>

<file path=ppt/theme/theme2.xml><?xml version="1.0" encoding="utf-8"?>
<a:theme xmlns:a="http://schemas.openxmlformats.org/drawingml/2006/main" name="1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A16D8308-0E42-884D-A0E6-FC6CAF1BE52C}"/>
    </a:ext>
  </a:extLst>
</a:theme>
</file>

<file path=ppt/theme/theme3.xml><?xml version="1.0" encoding="utf-8"?>
<a:theme xmlns:a="http://schemas.openxmlformats.org/drawingml/2006/main" name="2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D4995BF9-9F20-9643-9C39-C7C81DBCC5E8}"/>
    </a:ext>
  </a:extLst>
</a:theme>
</file>

<file path=ppt/theme/theme4.xml><?xml version="1.0" encoding="utf-8"?>
<a:theme xmlns:a="http://schemas.openxmlformats.org/drawingml/2006/main" name="3_Theme1">
  <a:themeElements>
    <a:clrScheme name="Custom 2">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87E010D8-71B5-7D4D-BC0B-F24F33AA871B}"/>
    </a:ext>
  </a:extLst>
</a:theme>
</file>

<file path=ppt/theme/theme5.xml><?xml version="1.0" encoding="utf-8"?>
<a:theme xmlns:a="http://schemas.openxmlformats.org/drawingml/2006/main" name="4_Theme1">
  <a:themeElements>
    <a:clrScheme name="Custom 2">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B553D71B-4538-3C44-8878-A9D84700F426}"/>
    </a:ext>
  </a:extLst>
</a:theme>
</file>

<file path=ppt/theme/theme6.xml><?xml version="1.0" encoding="utf-8"?>
<a:theme xmlns:a="http://schemas.openxmlformats.org/drawingml/2006/main" name="5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1A1BA80D-312F-8F44-BE25-F0D2766E18B1}"/>
    </a:ext>
  </a:extLst>
</a:theme>
</file>

<file path=ppt/theme/theme7.xml><?xml version="1.0" encoding="utf-8"?>
<a:theme xmlns:a="http://schemas.openxmlformats.org/drawingml/2006/main" name="6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5B4C684B-751D-7B43-AB3F-34FD5434F435}"/>
    </a:ext>
  </a:extLst>
</a:theme>
</file>

<file path=ppt/theme/theme8.xml><?xml version="1.0" encoding="utf-8"?>
<a:theme xmlns:a="http://schemas.openxmlformats.org/drawingml/2006/main" name="7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white_OUTrev" id="{18A2BFFB-E40A-DD4A-80C2-6A3FF04FB35F}" vid="{BD3DE0DF-7340-464C-8AE7-BCE189E8F058}"/>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powerpoint-edge_16x9_white_2021</Template>
  <TotalTime>1</TotalTime>
  <Words>104</Words>
  <Application>Microsoft Office PowerPoint</Application>
  <PresentationFormat>On-screen Show (16:9)</PresentationFormat>
  <Paragraphs>4</Paragraphs>
  <Slides>29</Slides>
  <Notes>1</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29</vt:i4>
      </vt:variant>
    </vt:vector>
  </HeadingPairs>
  <TitlesOfParts>
    <vt:vector size="41" baseType="lpstr">
      <vt:lpstr>Arial</vt:lpstr>
      <vt:lpstr>Calibri</vt:lpstr>
      <vt:lpstr>Calibri Light</vt:lpstr>
      <vt:lpstr>Wingdings</vt:lpstr>
      <vt:lpstr>Theme1</vt:lpstr>
      <vt:lpstr>1_Theme1</vt:lpstr>
      <vt:lpstr>2_Theme1</vt:lpstr>
      <vt:lpstr>3_Theme1</vt:lpstr>
      <vt:lpstr>4_Theme1</vt:lpstr>
      <vt:lpstr>5_Theme1</vt:lpstr>
      <vt:lpstr>6_Theme1</vt:lpstr>
      <vt:lpstr>7_Theme1</vt:lpstr>
      <vt:lpstr>Uvic edge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Health Canada - Santé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edge powerpoint template</dc:title>
  <dc:creator>Hollott, Piers (HC/SC)</dc:creator>
  <cp:lastModifiedBy>Hollott, Piers (HC/SC)</cp:lastModifiedBy>
  <cp:revision>1</cp:revision>
  <dcterms:created xsi:type="dcterms:W3CDTF">2022-10-11T17:22:33Z</dcterms:created>
  <dcterms:modified xsi:type="dcterms:W3CDTF">2022-10-11T17:24:02Z</dcterms:modified>
</cp:coreProperties>
</file>