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189"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69934E-129E-40ED-87E6-BDF8CF032E32}"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67A58906-A80D-4AE4-A381-EA3BCF8939A3}">
      <dgm:prSet phldrT="[Text]"/>
      <dgm:spPr/>
      <dgm:t>
        <a:bodyPr/>
        <a:lstStyle/>
        <a:p>
          <a:r>
            <a:rPr lang="en-US" dirty="0" smtClean="0"/>
            <a:t>1 Intro</a:t>
          </a:r>
          <a:endParaRPr lang="en-US" dirty="0"/>
        </a:p>
      </dgm:t>
    </dgm:pt>
    <dgm:pt modelId="{1AADD2ED-C36C-4578-AE63-9125298AE497}" type="parTrans" cxnId="{2617A051-A661-49A0-BD20-4F843D8AD855}">
      <dgm:prSet/>
      <dgm:spPr/>
      <dgm:t>
        <a:bodyPr/>
        <a:lstStyle/>
        <a:p>
          <a:endParaRPr lang="en-US"/>
        </a:p>
      </dgm:t>
    </dgm:pt>
    <dgm:pt modelId="{3736CE7C-841B-4397-833E-E337FF5F0318}" type="sibTrans" cxnId="{2617A051-A661-49A0-BD20-4F843D8AD855}">
      <dgm:prSet/>
      <dgm:spPr/>
      <dgm:t>
        <a:bodyPr/>
        <a:lstStyle/>
        <a:p>
          <a:endParaRPr lang="en-US"/>
        </a:p>
      </dgm:t>
    </dgm:pt>
    <dgm:pt modelId="{12C7F4F8-E225-438E-BFBF-5FFA6704964F}">
      <dgm:prSet phldrT="[Text]"/>
      <dgm:spPr/>
      <dgm:t>
        <a:bodyPr/>
        <a:lstStyle/>
        <a:p>
          <a:r>
            <a:rPr lang="en-US" dirty="0" smtClean="0"/>
            <a:t>Two groups of characters are introduced</a:t>
          </a:r>
          <a:endParaRPr lang="en-US" dirty="0"/>
        </a:p>
      </dgm:t>
    </dgm:pt>
    <dgm:pt modelId="{0657B77F-4E85-4264-A1F4-52464F821ACD}" type="parTrans" cxnId="{D445FC3A-B701-402E-9EAB-BFA7A221AF25}">
      <dgm:prSet/>
      <dgm:spPr/>
      <dgm:t>
        <a:bodyPr/>
        <a:lstStyle/>
        <a:p>
          <a:endParaRPr lang="en-US"/>
        </a:p>
      </dgm:t>
    </dgm:pt>
    <dgm:pt modelId="{C67BDDAB-F170-4D19-B3C8-6C934E23ED47}" type="sibTrans" cxnId="{D445FC3A-B701-402E-9EAB-BFA7A221AF25}">
      <dgm:prSet/>
      <dgm:spPr/>
      <dgm:t>
        <a:bodyPr/>
        <a:lstStyle/>
        <a:p>
          <a:endParaRPr lang="en-US"/>
        </a:p>
      </dgm:t>
    </dgm:pt>
    <dgm:pt modelId="{995E9774-FF3A-434B-A884-F888893AE694}">
      <dgm:prSet phldrT="[Text]"/>
      <dgm:spPr/>
      <dgm:t>
        <a:bodyPr/>
        <a:lstStyle/>
        <a:p>
          <a:r>
            <a:rPr lang="en-US" dirty="0" smtClean="0"/>
            <a:t>1</a:t>
          </a:r>
          <a:r>
            <a:rPr lang="en-US" baseline="30000" dirty="0" smtClean="0"/>
            <a:t>st</a:t>
          </a:r>
          <a:r>
            <a:rPr lang="en-US" dirty="0" smtClean="0"/>
            <a:t> and 2</a:t>
          </a:r>
          <a:r>
            <a:rPr lang="en-US" baseline="30000" dirty="0" smtClean="0"/>
            <a:t>nd</a:t>
          </a:r>
          <a:r>
            <a:rPr lang="en-US" dirty="0" smtClean="0"/>
            <a:t> cast</a:t>
          </a:r>
        </a:p>
      </dgm:t>
    </dgm:pt>
    <dgm:pt modelId="{328216B7-D1DB-4550-8AB8-FA1DC3BEDF40}" type="parTrans" cxnId="{1FF88A32-4A16-4DC3-AB59-657D6500B546}">
      <dgm:prSet/>
      <dgm:spPr/>
      <dgm:t>
        <a:bodyPr/>
        <a:lstStyle/>
        <a:p>
          <a:endParaRPr lang="en-US"/>
        </a:p>
      </dgm:t>
    </dgm:pt>
    <dgm:pt modelId="{23F601E7-8A7E-4C2E-8823-060398AEF7FC}" type="sibTrans" cxnId="{1FF88A32-4A16-4DC3-AB59-657D6500B546}">
      <dgm:prSet/>
      <dgm:spPr/>
      <dgm:t>
        <a:bodyPr/>
        <a:lstStyle/>
        <a:p>
          <a:endParaRPr lang="en-US"/>
        </a:p>
      </dgm:t>
    </dgm:pt>
    <dgm:pt modelId="{B6C1D865-9BC9-451D-95E9-62ADAC144D12}">
      <dgm:prSet phldrT="[Text]"/>
      <dgm:spPr/>
      <dgm:t>
        <a:bodyPr/>
        <a:lstStyle/>
        <a:p>
          <a:r>
            <a:rPr lang="en-US" dirty="0" smtClean="0"/>
            <a:t>2 Disturb</a:t>
          </a:r>
          <a:endParaRPr lang="en-US" dirty="0"/>
        </a:p>
      </dgm:t>
    </dgm:pt>
    <dgm:pt modelId="{FE6D68F6-F96B-4990-8BAC-3617330896C5}" type="parTrans" cxnId="{02E55F48-73A1-497A-BEE1-F11EB050F6FD}">
      <dgm:prSet/>
      <dgm:spPr/>
      <dgm:t>
        <a:bodyPr/>
        <a:lstStyle/>
        <a:p>
          <a:endParaRPr lang="en-US"/>
        </a:p>
      </dgm:t>
    </dgm:pt>
    <dgm:pt modelId="{6E468DC9-A799-4BC2-9653-8C0918E0CE51}" type="sibTrans" cxnId="{02E55F48-73A1-497A-BEE1-F11EB050F6FD}">
      <dgm:prSet/>
      <dgm:spPr/>
      <dgm:t>
        <a:bodyPr/>
        <a:lstStyle/>
        <a:p>
          <a:endParaRPr lang="en-US"/>
        </a:p>
      </dgm:t>
    </dgm:pt>
    <dgm:pt modelId="{5F571719-3B01-4956-BE64-A0817D0C4473}">
      <dgm:prSet phldrT="[Text]"/>
      <dgm:spPr/>
      <dgm:t>
        <a:bodyPr/>
        <a:lstStyle/>
        <a:p>
          <a:r>
            <a:rPr lang="en-US" dirty="0" smtClean="0"/>
            <a:t>Fleeing to the airport</a:t>
          </a:r>
          <a:endParaRPr lang="en-US" dirty="0"/>
        </a:p>
      </dgm:t>
    </dgm:pt>
    <dgm:pt modelId="{5E9732AC-7006-47A9-AA7E-0087172CED32}" type="parTrans" cxnId="{7017F872-6271-4858-93F7-C862BBD14EC5}">
      <dgm:prSet/>
      <dgm:spPr/>
      <dgm:t>
        <a:bodyPr/>
        <a:lstStyle/>
        <a:p>
          <a:endParaRPr lang="en-US"/>
        </a:p>
      </dgm:t>
    </dgm:pt>
    <dgm:pt modelId="{3E2169AA-C68B-4F1A-8B4B-0A11BEBA5823}" type="sibTrans" cxnId="{7017F872-6271-4858-93F7-C862BBD14EC5}">
      <dgm:prSet/>
      <dgm:spPr/>
      <dgm:t>
        <a:bodyPr/>
        <a:lstStyle/>
        <a:p>
          <a:endParaRPr lang="en-US"/>
        </a:p>
      </dgm:t>
    </dgm:pt>
    <dgm:pt modelId="{38749F8C-62E6-400C-BCD0-BBCCD8ADDD20}">
      <dgm:prSet phldrT="[Text]"/>
      <dgm:spPr/>
      <dgm:t>
        <a:bodyPr/>
        <a:lstStyle/>
        <a:p>
          <a:r>
            <a:rPr lang="en-US" dirty="0" smtClean="0"/>
            <a:t>3 Resolve</a:t>
          </a:r>
          <a:endParaRPr lang="en-US" dirty="0"/>
        </a:p>
      </dgm:t>
    </dgm:pt>
    <dgm:pt modelId="{172B7741-D3C3-4B1A-B92F-1AA27B88C612}" type="parTrans" cxnId="{CB18D68E-0D70-471B-A6D9-C99D026F4A80}">
      <dgm:prSet/>
      <dgm:spPr/>
      <dgm:t>
        <a:bodyPr/>
        <a:lstStyle/>
        <a:p>
          <a:endParaRPr lang="en-US"/>
        </a:p>
      </dgm:t>
    </dgm:pt>
    <dgm:pt modelId="{D5B6AC6F-5B62-4F21-A6B3-02D0E6A55378}" type="sibTrans" cxnId="{CB18D68E-0D70-471B-A6D9-C99D026F4A80}">
      <dgm:prSet/>
      <dgm:spPr/>
      <dgm:t>
        <a:bodyPr/>
        <a:lstStyle/>
        <a:p>
          <a:endParaRPr lang="en-US"/>
        </a:p>
      </dgm:t>
    </dgm:pt>
    <dgm:pt modelId="{69A23A39-CDB6-4E20-B914-2559F9935633}">
      <dgm:prSet phldrT="[Text]"/>
      <dgm:spPr/>
      <dgm:t>
        <a:bodyPr/>
        <a:lstStyle/>
        <a:p>
          <a:r>
            <a:rPr lang="en-US" dirty="0" smtClean="0"/>
            <a:t>Between </a:t>
          </a:r>
          <a:r>
            <a:rPr lang="en-US" dirty="0" err="1" smtClean="0"/>
            <a:t>Tepui</a:t>
          </a:r>
          <a:r>
            <a:rPr lang="en-US" dirty="0" smtClean="0"/>
            <a:t> Village and Airport</a:t>
          </a:r>
          <a:endParaRPr lang="en-US" dirty="0"/>
        </a:p>
      </dgm:t>
    </dgm:pt>
    <dgm:pt modelId="{F774B035-77A5-494D-9168-AA150D9CB710}" type="parTrans" cxnId="{97DE5FDD-0D79-4D8A-A3EE-3CE978B2084B}">
      <dgm:prSet/>
      <dgm:spPr/>
      <dgm:t>
        <a:bodyPr/>
        <a:lstStyle/>
        <a:p>
          <a:endParaRPr lang="en-US"/>
        </a:p>
      </dgm:t>
    </dgm:pt>
    <dgm:pt modelId="{D5F3650E-352E-4A0E-8F07-A938E3DCD418}" type="sibTrans" cxnId="{97DE5FDD-0D79-4D8A-A3EE-3CE978B2084B}">
      <dgm:prSet/>
      <dgm:spPr/>
      <dgm:t>
        <a:bodyPr/>
        <a:lstStyle/>
        <a:p>
          <a:endParaRPr lang="en-US"/>
        </a:p>
      </dgm:t>
    </dgm:pt>
    <dgm:pt modelId="{643B8BA9-96E4-4CF9-8E0E-F30EBC2FC8C5}">
      <dgm:prSet phldrT="[Text]"/>
      <dgm:spPr/>
      <dgm:t>
        <a:bodyPr/>
        <a:lstStyle/>
        <a:p>
          <a:r>
            <a:rPr lang="en-US" dirty="0" smtClean="0"/>
            <a:t>4 Invest</a:t>
          </a:r>
          <a:endParaRPr lang="en-US" dirty="0"/>
        </a:p>
      </dgm:t>
    </dgm:pt>
    <dgm:pt modelId="{1575E9C3-3178-432E-87FE-D277A18DF2E6}" type="parTrans" cxnId="{FF90FA02-AFE3-40CF-92D0-224F46954853}">
      <dgm:prSet/>
      <dgm:spPr/>
      <dgm:t>
        <a:bodyPr/>
        <a:lstStyle/>
        <a:p>
          <a:endParaRPr lang="en-US"/>
        </a:p>
      </dgm:t>
    </dgm:pt>
    <dgm:pt modelId="{364E9A33-28AA-4146-B8CC-FF84D8351C50}" type="sibTrans" cxnId="{FF90FA02-AFE3-40CF-92D0-224F46954853}">
      <dgm:prSet/>
      <dgm:spPr/>
      <dgm:t>
        <a:bodyPr/>
        <a:lstStyle/>
        <a:p>
          <a:endParaRPr lang="en-US"/>
        </a:p>
      </dgm:t>
    </dgm:pt>
    <dgm:pt modelId="{477FBC85-1CE7-4B29-9399-4019F2C9C423}">
      <dgm:prSet phldrT="[Text]"/>
      <dgm:spPr/>
      <dgm:t>
        <a:bodyPr/>
        <a:lstStyle/>
        <a:p>
          <a:r>
            <a:rPr lang="en-US" dirty="0" smtClean="0"/>
            <a:t>5 Disturb</a:t>
          </a:r>
          <a:endParaRPr lang="en-US" dirty="0"/>
        </a:p>
      </dgm:t>
    </dgm:pt>
    <dgm:pt modelId="{6F6D355B-FB64-45FB-AF71-A14FAC6457A8}" type="parTrans" cxnId="{0336DFE5-B93E-46E1-9A5C-A1BE254BB698}">
      <dgm:prSet/>
      <dgm:spPr/>
      <dgm:t>
        <a:bodyPr/>
        <a:lstStyle/>
        <a:p>
          <a:endParaRPr lang="en-US"/>
        </a:p>
      </dgm:t>
    </dgm:pt>
    <dgm:pt modelId="{BF23F1AB-5546-4C95-8CB1-2482112C7D92}" type="sibTrans" cxnId="{0336DFE5-B93E-46E1-9A5C-A1BE254BB698}">
      <dgm:prSet/>
      <dgm:spPr/>
      <dgm:t>
        <a:bodyPr/>
        <a:lstStyle/>
        <a:p>
          <a:endParaRPr lang="en-US"/>
        </a:p>
      </dgm:t>
    </dgm:pt>
    <dgm:pt modelId="{022D87B7-06AA-448D-BF86-4A817C223E05}">
      <dgm:prSet phldrT="[Text]"/>
      <dgm:spPr/>
      <dgm:t>
        <a:bodyPr/>
        <a:lstStyle/>
        <a:p>
          <a:r>
            <a:rPr lang="en-US" dirty="0" smtClean="0"/>
            <a:t>6 Resolve</a:t>
          </a:r>
          <a:endParaRPr lang="en-US" dirty="0"/>
        </a:p>
      </dgm:t>
    </dgm:pt>
    <dgm:pt modelId="{BD56D974-A154-431B-A535-903905336F8D}" type="parTrans" cxnId="{A8236CAF-A3D3-4D52-8EC6-55C2E4429A52}">
      <dgm:prSet/>
      <dgm:spPr/>
      <dgm:t>
        <a:bodyPr/>
        <a:lstStyle/>
        <a:p>
          <a:endParaRPr lang="en-US"/>
        </a:p>
      </dgm:t>
    </dgm:pt>
    <dgm:pt modelId="{E407F12B-F8CC-4EBE-9BFE-E2BF9B60362E}" type="sibTrans" cxnId="{A8236CAF-A3D3-4D52-8EC6-55C2E4429A52}">
      <dgm:prSet/>
      <dgm:spPr/>
      <dgm:t>
        <a:bodyPr/>
        <a:lstStyle/>
        <a:p>
          <a:endParaRPr lang="en-US"/>
        </a:p>
      </dgm:t>
    </dgm:pt>
    <dgm:pt modelId="{5D018B1E-4640-42B0-A992-B355A127BEE0}">
      <dgm:prSet phldrT="[Text]"/>
      <dgm:spPr/>
      <dgm:t>
        <a:bodyPr/>
        <a:lstStyle/>
        <a:p>
          <a:r>
            <a:rPr lang="en-US" dirty="0" smtClean="0"/>
            <a:t>7 Harvest</a:t>
          </a:r>
          <a:endParaRPr lang="en-US" dirty="0"/>
        </a:p>
      </dgm:t>
    </dgm:pt>
    <dgm:pt modelId="{23AA723B-1830-4C32-A583-4181CDFA8313}" type="parTrans" cxnId="{1ADAA22E-C3B4-4186-8C0D-837C643620D0}">
      <dgm:prSet/>
      <dgm:spPr/>
      <dgm:t>
        <a:bodyPr/>
        <a:lstStyle/>
        <a:p>
          <a:endParaRPr lang="en-US"/>
        </a:p>
      </dgm:t>
    </dgm:pt>
    <dgm:pt modelId="{778DAA12-63C4-4531-9D4C-2D473DD4A735}" type="sibTrans" cxnId="{1ADAA22E-C3B4-4186-8C0D-837C643620D0}">
      <dgm:prSet/>
      <dgm:spPr/>
      <dgm:t>
        <a:bodyPr/>
        <a:lstStyle/>
        <a:p>
          <a:endParaRPr lang="en-US"/>
        </a:p>
      </dgm:t>
    </dgm:pt>
    <dgm:pt modelId="{8398C855-D846-40A3-8A32-F9BBC62CA189}">
      <dgm:prSet phldrT="[Text]"/>
      <dgm:spPr/>
      <dgm:t>
        <a:bodyPr/>
        <a:lstStyle/>
        <a:p>
          <a:r>
            <a:rPr lang="en-US" dirty="0" smtClean="0"/>
            <a:t>8 Outro</a:t>
          </a:r>
          <a:endParaRPr lang="en-US" dirty="0"/>
        </a:p>
      </dgm:t>
    </dgm:pt>
    <dgm:pt modelId="{2787D394-B0B2-4D79-B8D3-B0AACF2E6927}" type="parTrans" cxnId="{29583F79-B6A0-4121-B183-F8546F6AD30A}">
      <dgm:prSet/>
      <dgm:spPr/>
      <dgm:t>
        <a:bodyPr/>
        <a:lstStyle/>
        <a:p>
          <a:endParaRPr lang="en-US"/>
        </a:p>
      </dgm:t>
    </dgm:pt>
    <dgm:pt modelId="{DCDF6FA8-BB95-46CD-A7D4-ADC77F446683}" type="sibTrans" cxnId="{29583F79-B6A0-4121-B183-F8546F6AD30A}">
      <dgm:prSet/>
      <dgm:spPr/>
      <dgm:t>
        <a:bodyPr/>
        <a:lstStyle/>
        <a:p>
          <a:endParaRPr lang="en-US"/>
        </a:p>
      </dgm:t>
    </dgm:pt>
    <dgm:pt modelId="{73EDDE50-A2A8-4A15-BAC3-D1FA9B003914}">
      <dgm:prSet phldrT="[Text]"/>
      <dgm:spPr/>
      <dgm:t>
        <a:bodyPr/>
        <a:lstStyle/>
        <a:p>
          <a:r>
            <a:rPr lang="en-US" dirty="0" smtClean="0"/>
            <a:t>At the Airport</a:t>
          </a:r>
          <a:endParaRPr lang="en-US" dirty="0"/>
        </a:p>
      </dgm:t>
    </dgm:pt>
    <dgm:pt modelId="{85FABB68-A366-4D6C-901D-0A850697690E}" type="parTrans" cxnId="{648C2A30-7049-41F0-9644-C79114B1A9C3}">
      <dgm:prSet/>
      <dgm:spPr/>
      <dgm:t>
        <a:bodyPr/>
        <a:lstStyle/>
        <a:p>
          <a:endParaRPr lang="en-US"/>
        </a:p>
      </dgm:t>
    </dgm:pt>
    <dgm:pt modelId="{6FAD563C-76EC-4E10-9F9E-1B68B6D54569}" type="sibTrans" cxnId="{648C2A30-7049-41F0-9644-C79114B1A9C3}">
      <dgm:prSet/>
      <dgm:spPr/>
      <dgm:t>
        <a:bodyPr/>
        <a:lstStyle/>
        <a:p>
          <a:endParaRPr lang="en-US"/>
        </a:p>
      </dgm:t>
    </dgm:pt>
    <dgm:pt modelId="{8386BF92-F580-4953-942D-FA04E94F2307}">
      <dgm:prSet phldrT="[Text]"/>
      <dgm:spPr/>
      <dgm:t>
        <a:bodyPr/>
        <a:lstStyle/>
        <a:p>
          <a:endParaRPr lang="en-US" dirty="0"/>
        </a:p>
      </dgm:t>
    </dgm:pt>
    <dgm:pt modelId="{2D38E7B9-4222-48F3-A167-02DE7E1AB75B}" type="parTrans" cxnId="{D71CA27F-BF8B-48E6-884E-20A1BA1DAB2A}">
      <dgm:prSet/>
      <dgm:spPr/>
      <dgm:t>
        <a:bodyPr/>
        <a:lstStyle/>
        <a:p>
          <a:endParaRPr lang="en-US"/>
        </a:p>
      </dgm:t>
    </dgm:pt>
    <dgm:pt modelId="{36C3F8EA-7D52-4618-9B91-1E317C334E7E}" type="sibTrans" cxnId="{D71CA27F-BF8B-48E6-884E-20A1BA1DAB2A}">
      <dgm:prSet/>
      <dgm:spPr/>
      <dgm:t>
        <a:bodyPr/>
        <a:lstStyle/>
        <a:p>
          <a:endParaRPr lang="en-US"/>
        </a:p>
      </dgm:t>
    </dgm:pt>
    <dgm:pt modelId="{156F3A64-5C8B-4A5C-87AA-6CE2E57E01C6}">
      <dgm:prSet phldrT="[Text]"/>
      <dgm:spPr/>
      <dgm:t>
        <a:bodyPr/>
        <a:lstStyle/>
        <a:p>
          <a:r>
            <a:rPr lang="en-US" dirty="0" smtClean="0"/>
            <a:t>On the airship</a:t>
          </a:r>
          <a:endParaRPr lang="en-US" dirty="0"/>
        </a:p>
      </dgm:t>
    </dgm:pt>
    <dgm:pt modelId="{5A06A331-6896-4AF2-B63D-5E8B8C789891}" type="parTrans" cxnId="{60D1E48F-2008-42D0-B95F-AC8BFAAB24C4}">
      <dgm:prSet/>
      <dgm:spPr/>
      <dgm:t>
        <a:bodyPr/>
        <a:lstStyle/>
        <a:p>
          <a:endParaRPr lang="en-US"/>
        </a:p>
      </dgm:t>
    </dgm:pt>
    <dgm:pt modelId="{A22B6040-AE0F-439E-A80E-C5BC52274BA7}" type="sibTrans" cxnId="{60D1E48F-2008-42D0-B95F-AC8BFAAB24C4}">
      <dgm:prSet/>
      <dgm:spPr/>
      <dgm:t>
        <a:bodyPr/>
        <a:lstStyle/>
        <a:p>
          <a:endParaRPr lang="en-US"/>
        </a:p>
      </dgm:t>
    </dgm:pt>
    <dgm:pt modelId="{3156FA37-5501-403B-A366-86197166A187}">
      <dgm:prSet phldrT="[Text]"/>
      <dgm:spPr/>
      <dgm:t>
        <a:bodyPr/>
        <a:lstStyle/>
        <a:p>
          <a:r>
            <a:rPr lang="en-US" dirty="0" smtClean="0"/>
            <a:t>The main cast learns of the other </a:t>
          </a:r>
          <a:r>
            <a:rPr lang="en-US" dirty="0" err="1" smtClean="0"/>
            <a:t>tepui</a:t>
          </a:r>
          <a:endParaRPr lang="en-US" dirty="0"/>
        </a:p>
      </dgm:t>
    </dgm:pt>
    <dgm:pt modelId="{AEA69492-192C-4944-8E27-9F650F43E97B}" type="parTrans" cxnId="{1F774D8F-5397-4E8E-953F-18F1C02645B2}">
      <dgm:prSet/>
      <dgm:spPr/>
      <dgm:t>
        <a:bodyPr/>
        <a:lstStyle/>
        <a:p>
          <a:endParaRPr lang="en-US"/>
        </a:p>
      </dgm:t>
    </dgm:pt>
    <dgm:pt modelId="{B9BC0532-D397-4621-A2F6-196FA9477464}" type="sibTrans" cxnId="{1F774D8F-5397-4E8E-953F-18F1C02645B2}">
      <dgm:prSet/>
      <dgm:spPr/>
      <dgm:t>
        <a:bodyPr/>
        <a:lstStyle/>
        <a:p>
          <a:endParaRPr lang="en-US"/>
        </a:p>
      </dgm:t>
    </dgm:pt>
    <dgm:pt modelId="{DAFDBAE5-1CB1-4790-8DC8-8B206410B5D1}">
      <dgm:prSet phldrT="[Text]"/>
      <dgm:spPr/>
      <dgm:t>
        <a:bodyPr/>
        <a:lstStyle/>
        <a:p>
          <a:r>
            <a:rPr lang="en-US" dirty="0" smtClean="0"/>
            <a:t>Discovery of Clockwork Topiary Garden</a:t>
          </a:r>
          <a:endParaRPr lang="en-US" dirty="0"/>
        </a:p>
      </dgm:t>
    </dgm:pt>
    <dgm:pt modelId="{5903905D-2BA3-41A6-A225-E401CDC8BED4}" type="parTrans" cxnId="{64598345-CF93-46DF-9568-F6990D22FCCD}">
      <dgm:prSet/>
      <dgm:spPr/>
      <dgm:t>
        <a:bodyPr/>
        <a:lstStyle/>
        <a:p>
          <a:endParaRPr lang="en-US"/>
        </a:p>
      </dgm:t>
    </dgm:pt>
    <dgm:pt modelId="{B74D14B2-6E76-4AC5-91D5-B7571AE9BF85}" type="sibTrans" cxnId="{64598345-CF93-46DF-9568-F6990D22FCCD}">
      <dgm:prSet/>
      <dgm:spPr/>
      <dgm:t>
        <a:bodyPr/>
        <a:lstStyle/>
        <a:p>
          <a:endParaRPr lang="en-US"/>
        </a:p>
      </dgm:t>
    </dgm:pt>
    <dgm:pt modelId="{A0031C1F-138B-4686-9814-C0E7DCF87DA4}">
      <dgm:prSet phldrT="[Text]"/>
      <dgm:spPr/>
      <dgm:t>
        <a:bodyPr/>
        <a:lstStyle/>
        <a:p>
          <a:r>
            <a:rPr lang="en-US" dirty="0" smtClean="0"/>
            <a:t>Traveling through the </a:t>
          </a:r>
          <a:r>
            <a:rPr lang="en-US" dirty="0" err="1" smtClean="0"/>
            <a:t>Wildermount</a:t>
          </a:r>
          <a:endParaRPr lang="en-US" dirty="0"/>
        </a:p>
      </dgm:t>
    </dgm:pt>
    <dgm:pt modelId="{5E445484-951F-4C70-9BB0-DE1E56B03CC9}" type="parTrans" cxnId="{3967A0D4-50EA-4DC8-97C3-80EBFC0E0BAD}">
      <dgm:prSet/>
      <dgm:spPr/>
      <dgm:t>
        <a:bodyPr/>
        <a:lstStyle/>
        <a:p>
          <a:endParaRPr lang="en-US"/>
        </a:p>
      </dgm:t>
    </dgm:pt>
    <dgm:pt modelId="{AA896C45-D078-4C53-8B15-7B3A7BBFC246}" type="sibTrans" cxnId="{3967A0D4-50EA-4DC8-97C3-80EBFC0E0BAD}">
      <dgm:prSet/>
      <dgm:spPr/>
      <dgm:t>
        <a:bodyPr/>
        <a:lstStyle/>
        <a:p>
          <a:endParaRPr lang="en-US"/>
        </a:p>
      </dgm:t>
    </dgm:pt>
    <dgm:pt modelId="{DB8F6943-B095-468F-BE58-4C66CAC97AF7}">
      <dgm:prSet phldrT="[Text]"/>
      <dgm:spPr/>
      <dgm:t>
        <a:bodyPr/>
        <a:lstStyle/>
        <a:p>
          <a:r>
            <a:rPr lang="en-US" dirty="0" smtClean="0"/>
            <a:t>Discovery of the Clockwork Topiary Garden</a:t>
          </a:r>
          <a:endParaRPr lang="en-US" dirty="0"/>
        </a:p>
      </dgm:t>
    </dgm:pt>
    <dgm:pt modelId="{F47963D1-09C6-4F1D-938D-0C0B2939F3FC}" type="parTrans" cxnId="{B8D0A01E-E868-459B-87D6-D321ED578BCD}">
      <dgm:prSet/>
      <dgm:spPr/>
      <dgm:t>
        <a:bodyPr/>
        <a:lstStyle/>
        <a:p>
          <a:endParaRPr lang="en-US"/>
        </a:p>
      </dgm:t>
    </dgm:pt>
    <dgm:pt modelId="{9C845B17-B278-4E45-9572-BE69BD885A85}" type="sibTrans" cxnId="{B8D0A01E-E868-459B-87D6-D321ED578BCD}">
      <dgm:prSet/>
      <dgm:spPr/>
      <dgm:t>
        <a:bodyPr/>
        <a:lstStyle/>
        <a:p>
          <a:endParaRPr lang="en-US"/>
        </a:p>
      </dgm:t>
    </dgm:pt>
    <dgm:pt modelId="{A1F9CD15-D1E9-4C8B-9D30-003ACC0E8AB1}">
      <dgm:prSet phldrT="[Text]"/>
      <dgm:spPr/>
      <dgm:t>
        <a:bodyPr/>
        <a:lstStyle/>
        <a:p>
          <a:r>
            <a:rPr lang="en-US" dirty="0" smtClean="0"/>
            <a:t>Learn that the Termites are okay</a:t>
          </a:r>
          <a:endParaRPr lang="en-US" dirty="0"/>
        </a:p>
      </dgm:t>
    </dgm:pt>
    <dgm:pt modelId="{8A37EE17-9C99-4DA5-A001-5705776F6FAC}" type="parTrans" cxnId="{A77FB30B-606D-4967-A00A-0F0DD90C5A37}">
      <dgm:prSet/>
      <dgm:spPr/>
      <dgm:t>
        <a:bodyPr/>
        <a:lstStyle/>
        <a:p>
          <a:endParaRPr lang="en-US"/>
        </a:p>
      </dgm:t>
    </dgm:pt>
    <dgm:pt modelId="{94796202-60E3-40A7-957D-5D11708FE9D4}" type="sibTrans" cxnId="{A77FB30B-606D-4967-A00A-0F0DD90C5A37}">
      <dgm:prSet/>
      <dgm:spPr/>
      <dgm:t>
        <a:bodyPr/>
        <a:lstStyle/>
        <a:p>
          <a:endParaRPr lang="en-US"/>
        </a:p>
      </dgm:t>
    </dgm:pt>
    <dgm:pt modelId="{28E26639-5621-4221-ABBB-229DD690E967}">
      <dgm:prSet phldrT="[Text]"/>
      <dgm:spPr/>
      <dgm:t>
        <a:bodyPr/>
        <a:lstStyle/>
        <a:p>
          <a:r>
            <a:rPr lang="en-US" dirty="0" smtClean="0"/>
            <a:t>Bring together all three casts</a:t>
          </a:r>
          <a:endParaRPr lang="en-US" dirty="0"/>
        </a:p>
      </dgm:t>
    </dgm:pt>
    <dgm:pt modelId="{29F52CF7-8D07-4C65-BB90-5FB154BB8A0B}" type="parTrans" cxnId="{71B906EC-FE5E-4156-8596-BCB9DF2EC501}">
      <dgm:prSet/>
      <dgm:spPr/>
      <dgm:t>
        <a:bodyPr/>
        <a:lstStyle/>
        <a:p>
          <a:endParaRPr lang="en-US"/>
        </a:p>
      </dgm:t>
    </dgm:pt>
    <dgm:pt modelId="{7DC1DD7E-7EF7-41AA-8E5E-787912A07978}" type="sibTrans" cxnId="{71B906EC-FE5E-4156-8596-BCB9DF2EC501}">
      <dgm:prSet/>
      <dgm:spPr/>
      <dgm:t>
        <a:bodyPr/>
        <a:lstStyle/>
        <a:p>
          <a:endParaRPr lang="en-US"/>
        </a:p>
      </dgm:t>
    </dgm:pt>
    <dgm:pt modelId="{EC6BEE69-3CAD-4FEB-966C-6ED9D81FD4E8}">
      <dgm:prSet phldrT="[Text]"/>
      <dgm:spPr/>
      <dgm:t>
        <a:bodyPr/>
        <a:lstStyle/>
        <a:p>
          <a:endParaRPr lang="en-US" dirty="0"/>
        </a:p>
      </dgm:t>
    </dgm:pt>
    <dgm:pt modelId="{A8037FA1-7BB7-46A4-8308-DF3F67AE41A2}" type="parTrans" cxnId="{B73DBAEB-066E-48E8-8524-EE31CE9004F8}">
      <dgm:prSet/>
      <dgm:spPr/>
      <dgm:t>
        <a:bodyPr/>
        <a:lstStyle/>
        <a:p>
          <a:endParaRPr lang="en-US"/>
        </a:p>
      </dgm:t>
    </dgm:pt>
    <dgm:pt modelId="{6010512B-AC5A-4ABC-889A-5D73BD6D21DC}" type="sibTrans" cxnId="{B73DBAEB-066E-48E8-8524-EE31CE9004F8}">
      <dgm:prSet/>
      <dgm:spPr/>
      <dgm:t>
        <a:bodyPr/>
        <a:lstStyle/>
        <a:p>
          <a:endParaRPr lang="en-US"/>
        </a:p>
      </dgm:t>
    </dgm:pt>
    <dgm:pt modelId="{65597433-F104-4BA3-80BA-8A5246D009ED}">
      <dgm:prSet phldrT="[Text]"/>
      <dgm:spPr/>
      <dgm:t>
        <a:bodyPr/>
        <a:lstStyle/>
        <a:p>
          <a:endParaRPr lang="en-US" dirty="0"/>
        </a:p>
      </dgm:t>
    </dgm:pt>
    <dgm:pt modelId="{E844DECE-2697-4DEF-8AA3-320599846C0A}" type="parTrans" cxnId="{B01EDF36-0C48-49FB-B0CB-A843C7685BAB}">
      <dgm:prSet/>
      <dgm:spPr/>
      <dgm:t>
        <a:bodyPr/>
        <a:lstStyle/>
        <a:p>
          <a:endParaRPr lang="en-US"/>
        </a:p>
      </dgm:t>
    </dgm:pt>
    <dgm:pt modelId="{FFC91470-3E67-4677-B58E-21B4AB03B4B5}" type="sibTrans" cxnId="{B01EDF36-0C48-49FB-B0CB-A843C7685BAB}">
      <dgm:prSet/>
      <dgm:spPr/>
      <dgm:t>
        <a:bodyPr/>
        <a:lstStyle/>
        <a:p>
          <a:endParaRPr lang="en-US"/>
        </a:p>
      </dgm:t>
    </dgm:pt>
    <dgm:pt modelId="{25AFBBD7-7EC1-4909-B108-CE8286D6C7B8}">
      <dgm:prSet phldrT="[Text]"/>
      <dgm:spPr/>
      <dgm:t>
        <a:bodyPr/>
        <a:lstStyle/>
        <a:p>
          <a:endParaRPr lang="en-US" dirty="0"/>
        </a:p>
      </dgm:t>
    </dgm:pt>
    <dgm:pt modelId="{A586794C-3798-4B76-9DDB-E8B6AB1C8593}" type="parTrans" cxnId="{D70790EC-3D39-4967-B402-1AB8BAF5DB8F}">
      <dgm:prSet/>
      <dgm:spPr/>
      <dgm:t>
        <a:bodyPr/>
        <a:lstStyle/>
        <a:p>
          <a:endParaRPr lang="en-US"/>
        </a:p>
      </dgm:t>
    </dgm:pt>
    <dgm:pt modelId="{1DDF607B-BD31-4614-99A0-4302AA6ECED1}" type="sibTrans" cxnId="{D70790EC-3D39-4967-B402-1AB8BAF5DB8F}">
      <dgm:prSet/>
      <dgm:spPr/>
      <dgm:t>
        <a:bodyPr/>
        <a:lstStyle/>
        <a:p>
          <a:endParaRPr lang="en-US"/>
        </a:p>
      </dgm:t>
    </dgm:pt>
    <dgm:pt modelId="{B34301C6-A877-45E1-9817-5F72AAF9E22B}">
      <dgm:prSet/>
      <dgm:spPr/>
      <dgm:t>
        <a:bodyPr/>
        <a:lstStyle/>
        <a:p>
          <a:r>
            <a:rPr lang="en-US" dirty="0" smtClean="0"/>
            <a:t>Add an extra to the 1</a:t>
          </a:r>
          <a:r>
            <a:rPr lang="en-US" baseline="30000" dirty="0" smtClean="0"/>
            <a:t>st</a:t>
          </a:r>
          <a:r>
            <a:rPr lang="en-US" dirty="0" smtClean="0"/>
            <a:t> cast</a:t>
          </a:r>
          <a:endParaRPr lang="en-US" dirty="0"/>
        </a:p>
      </dgm:t>
    </dgm:pt>
    <dgm:pt modelId="{B6185FCE-A40D-4723-B2AF-306F8841826F}" type="parTrans" cxnId="{5F807893-1FE9-49B8-80EB-F82FB3D77FE0}">
      <dgm:prSet/>
      <dgm:spPr/>
      <dgm:t>
        <a:bodyPr/>
        <a:lstStyle/>
        <a:p>
          <a:endParaRPr lang="en-US"/>
        </a:p>
      </dgm:t>
    </dgm:pt>
    <dgm:pt modelId="{6E79AFED-97C4-4424-ACA4-C23FB52127E0}" type="sibTrans" cxnId="{5F807893-1FE9-49B8-80EB-F82FB3D77FE0}">
      <dgm:prSet/>
      <dgm:spPr/>
      <dgm:t>
        <a:bodyPr/>
        <a:lstStyle/>
        <a:p>
          <a:endParaRPr lang="en-US"/>
        </a:p>
      </dgm:t>
    </dgm:pt>
    <dgm:pt modelId="{63CE0643-5B56-482C-94BD-05CAA8510557}">
      <dgm:prSet/>
      <dgm:spPr/>
      <dgm:t>
        <a:bodyPr/>
        <a:lstStyle/>
        <a:p>
          <a:r>
            <a:rPr lang="en-US" dirty="0" smtClean="0"/>
            <a:t>Flight to the airport</a:t>
          </a:r>
          <a:endParaRPr lang="en-US" dirty="0"/>
        </a:p>
      </dgm:t>
    </dgm:pt>
    <dgm:pt modelId="{FDF234F4-E0FE-485D-820A-32FF819B96FA}" type="parTrans" cxnId="{0AC43DE4-8E5F-444B-B528-3893346C58E3}">
      <dgm:prSet/>
      <dgm:spPr/>
      <dgm:t>
        <a:bodyPr/>
        <a:lstStyle/>
        <a:p>
          <a:endParaRPr lang="en-US"/>
        </a:p>
      </dgm:t>
    </dgm:pt>
    <dgm:pt modelId="{52FF0979-B3B5-4C8E-934B-1FDD11792146}" type="sibTrans" cxnId="{0AC43DE4-8E5F-444B-B528-3893346C58E3}">
      <dgm:prSet/>
      <dgm:spPr/>
      <dgm:t>
        <a:bodyPr/>
        <a:lstStyle/>
        <a:p>
          <a:endParaRPr lang="en-US"/>
        </a:p>
      </dgm:t>
    </dgm:pt>
    <dgm:pt modelId="{83CF2ACD-1C53-437B-BE41-9849E642AF49}">
      <dgm:prSet/>
      <dgm:spPr/>
      <dgm:t>
        <a:bodyPr/>
        <a:lstStyle/>
        <a:p>
          <a:r>
            <a:rPr lang="en-US" dirty="0" smtClean="0"/>
            <a:t>Pick up a stray</a:t>
          </a:r>
          <a:endParaRPr lang="en-US" dirty="0"/>
        </a:p>
      </dgm:t>
    </dgm:pt>
    <dgm:pt modelId="{BB067B94-D85D-4B43-B022-B2FE8378B9DB}" type="parTrans" cxnId="{BDC66ED6-4D96-4694-A27B-5C8411C0F0F5}">
      <dgm:prSet/>
      <dgm:spPr/>
      <dgm:t>
        <a:bodyPr/>
        <a:lstStyle/>
        <a:p>
          <a:endParaRPr lang="en-US"/>
        </a:p>
      </dgm:t>
    </dgm:pt>
    <dgm:pt modelId="{4E9FEE75-4D0C-4330-AC6A-9CD09FCD56DA}" type="sibTrans" cxnId="{BDC66ED6-4D96-4694-A27B-5C8411C0F0F5}">
      <dgm:prSet/>
      <dgm:spPr/>
      <dgm:t>
        <a:bodyPr/>
        <a:lstStyle/>
        <a:p>
          <a:endParaRPr lang="en-US"/>
        </a:p>
      </dgm:t>
    </dgm:pt>
    <dgm:pt modelId="{AC223861-2814-4E86-B48C-BC7598F15FA9}">
      <dgm:prSet/>
      <dgm:spPr/>
      <dgm:t>
        <a:bodyPr/>
        <a:lstStyle/>
        <a:p>
          <a:r>
            <a:rPr lang="en-US" smtClean="0"/>
            <a:t>Facets</a:t>
          </a:r>
          <a:endParaRPr lang="en-US"/>
        </a:p>
      </dgm:t>
    </dgm:pt>
    <dgm:pt modelId="{19AE5A93-D7FE-40D3-93DC-B6D90F099BAD}" type="parTrans" cxnId="{EB7599DD-807C-41B2-A76C-E4F020CE64C4}">
      <dgm:prSet/>
      <dgm:spPr/>
      <dgm:t>
        <a:bodyPr/>
        <a:lstStyle/>
        <a:p>
          <a:endParaRPr lang="en-US"/>
        </a:p>
      </dgm:t>
    </dgm:pt>
    <dgm:pt modelId="{2480EB2B-4368-4FEF-BEC6-B997C82E46D1}" type="sibTrans" cxnId="{EB7599DD-807C-41B2-A76C-E4F020CE64C4}">
      <dgm:prSet/>
      <dgm:spPr/>
      <dgm:t>
        <a:bodyPr/>
        <a:lstStyle/>
        <a:p>
          <a:endParaRPr lang="en-US"/>
        </a:p>
      </dgm:t>
    </dgm:pt>
    <dgm:pt modelId="{92F47FDE-FDD0-4A3B-98A4-0D128A3F59D2}">
      <dgm:prSet/>
      <dgm:spPr/>
      <dgm:t>
        <a:bodyPr/>
        <a:lstStyle/>
        <a:p>
          <a:r>
            <a:rPr lang="en-US" dirty="0" smtClean="0"/>
            <a:t>End</a:t>
          </a:r>
          <a:endParaRPr lang="en-US" dirty="0"/>
        </a:p>
      </dgm:t>
    </dgm:pt>
    <dgm:pt modelId="{3EFF9183-9DE5-4F7F-9B9D-42D7F6DDA62D}" type="parTrans" cxnId="{148F0DD8-6B30-4B63-99CA-C7F183F88721}">
      <dgm:prSet/>
      <dgm:spPr/>
      <dgm:t>
        <a:bodyPr/>
        <a:lstStyle/>
        <a:p>
          <a:endParaRPr lang="en-US"/>
        </a:p>
      </dgm:t>
    </dgm:pt>
    <dgm:pt modelId="{CA55298B-2BD2-473F-B4B5-407CC4F7FB9C}" type="sibTrans" cxnId="{148F0DD8-6B30-4B63-99CA-C7F183F88721}">
      <dgm:prSet/>
      <dgm:spPr/>
      <dgm:t>
        <a:bodyPr/>
        <a:lstStyle/>
        <a:p>
          <a:endParaRPr lang="en-US"/>
        </a:p>
      </dgm:t>
    </dgm:pt>
    <dgm:pt modelId="{D59949C0-8CBA-49FB-AADB-D5B1D1065981}">
      <dgm:prSet/>
      <dgm:spPr/>
      <dgm:t>
        <a:bodyPr/>
        <a:lstStyle/>
        <a:p>
          <a:r>
            <a:rPr lang="en-US" dirty="0" smtClean="0"/>
            <a:t>Overview</a:t>
          </a:r>
          <a:endParaRPr lang="en-US" dirty="0"/>
        </a:p>
      </dgm:t>
    </dgm:pt>
    <dgm:pt modelId="{83519CDE-52E6-4F20-9A11-C9D08028FB5E}" type="parTrans" cxnId="{90812F4E-0062-49B3-A0D8-88370B0338CE}">
      <dgm:prSet/>
      <dgm:spPr/>
      <dgm:t>
        <a:bodyPr/>
        <a:lstStyle/>
        <a:p>
          <a:endParaRPr lang="en-US"/>
        </a:p>
      </dgm:t>
    </dgm:pt>
    <dgm:pt modelId="{43B891A1-0C63-4923-86AF-7BC2F64EB27B}" type="sibTrans" cxnId="{90812F4E-0062-49B3-A0D8-88370B0338CE}">
      <dgm:prSet/>
      <dgm:spPr/>
      <dgm:t>
        <a:bodyPr/>
        <a:lstStyle/>
        <a:p>
          <a:endParaRPr lang="en-US"/>
        </a:p>
      </dgm:t>
    </dgm:pt>
    <dgm:pt modelId="{C66F8147-A934-4974-BC61-6DB8E3D3728C}">
      <dgm:prSet/>
      <dgm:spPr/>
      <dgm:t>
        <a:bodyPr/>
        <a:lstStyle/>
        <a:p>
          <a:r>
            <a:rPr lang="en-US" dirty="0" smtClean="0"/>
            <a:t>Setting</a:t>
          </a:r>
          <a:endParaRPr lang="en-US" dirty="0"/>
        </a:p>
      </dgm:t>
    </dgm:pt>
    <dgm:pt modelId="{94934B59-F4B8-4B48-A684-BA0E8C2F465B}" type="parTrans" cxnId="{DD29AB13-4BC2-419A-A3EF-213A9FB76AF3}">
      <dgm:prSet/>
      <dgm:spPr/>
      <dgm:t>
        <a:bodyPr/>
        <a:lstStyle/>
        <a:p>
          <a:endParaRPr lang="en-US"/>
        </a:p>
      </dgm:t>
    </dgm:pt>
    <dgm:pt modelId="{19C93252-F596-4127-86CB-4DB2E401030E}" type="sibTrans" cxnId="{DD29AB13-4BC2-419A-A3EF-213A9FB76AF3}">
      <dgm:prSet/>
      <dgm:spPr/>
      <dgm:t>
        <a:bodyPr/>
        <a:lstStyle/>
        <a:p>
          <a:endParaRPr lang="en-US"/>
        </a:p>
      </dgm:t>
    </dgm:pt>
    <dgm:pt modelId="{C1461C54-7A88-4211-A6A1-50A98BDDC64E}">
      <dgm:prSet/>
      <dgm:spPr/>
      <dgm:t>
        <a:bodyPr/>
        <a:lstStyle/>
        <a:p>
          <a:r>
            <a:rPr lang="en-US" dirty="0" smtClean="0"/>
            <a:t>Characters Introduced</a:t>
          </a:r>
          <a:endParaRPr lang="en-US" dirty="0"/>
        </a:p>
      </dgm:t>
    </dgm:pt>
    <dgm:pt modelId="{84C0561A-6D95-4C35-80DC-2A16238DA2B0}" type="parTrans" cxnId="{5A8AA48E-164C-48EA-835E-DF7D752C193D}">
      <dgm:prSet/>
      <dgm:spPr/>
      <dgm:t>
        <a:bodyPr/>
        <a:lstStyle/>
        <a:p>
          <a:endParaRPr lang="en-US"/>
        </a:p>
      </dgm:t>
    </dgm:pt>
    <dgm:pt modelId="{1A8EB0B1-5AD8-4254-9A6A-C352BC08028B}" type="sibTrans" cxnId="{5A8AA48E-164C-48EA-835E-DF7D752C193D}">
      <dgm:prSet/>
      <dgm:spPr/>
      <dgm:t>
        <a:bodyPr/>
        <a:lstStyle/>
        <a:p>
          <a:endParaRPr lang="en-US"/>
        </a:p>
      </dgm:t>
    </dgm:pt>
    <dgm:pt modelId="{D5EE3B8E-220A-444E-B0E1-9019CEFFDC22}">
      <dgm:prSet/>
      <dgm:spPr/>
      <dgm:t>
        <a:bodyPr/>
        <a:lstStyle/>
        <a:p>
          <a:r>
            <a:rPr lang="en-US" dirty="0" smtClean="0"/>
            <a:t>Start</a:t>
          </a:r>
          <a:endParaRPr lang="en-US" dirty="0"/>
        </a:p>
      </dgm:t>
    </dgm:pt>
    <dgm:pt modelId="{104EDF11-F0B4-404C-895F-7B681029B9E6}" type="parTrans" cxnId="{2B6E116B-6D84-40B8-AD64-708A75E4137E}">
      <dgm:prSet/>
      <dgm:spPr/>
      <dgm:t>
        <a:bodyPr/>
        <a:lstStyle/>
        <a:p>
          <a:endParaRPr lang="en-US"/>
        </a:p>
      </dgm:t>
    </dgm:pt>
    <dgm:pt modelId="{7215BC86-970D-4138-93D8-938618AC03DC}" type="sibTrans" cxnId="{2B6E116B-6D84-40B8-AD64-708A75E4137E}">
      <dgm:prSet/>
      <dgm:spPr/>
      <dgm:t>
        <a:bodyPr/>
        <a:lstStyle/>
        <a:p>
          <a:endParaRPr lang="en-US"/>
        </a:p>
      </dgm:t>
    </dgm:pt>
    <dgm:pt modelId="{CAD4F512-ED76-4178-BC11-12085E0909D2}">
      <dgm:prSet/>
      <dgm:spPr/>
      <dgm:t>
        <a:bodyPr/>
        <a:lstStyle/>
        <a:p>
          <a:r>
            <a:rPr lang="en-US" dirty="0" smtClean="0"/>
            <a:t>Middle</a:t>
          </a:r>
          <a:endParaRPr lang="en-US" dirty="0"/>
        </a:p>
      </dgm:t>
    </dgm:pt>
    <dgm:pt modelId="{B4BA36A7-6684-47D4-BFC1-C505F7C7B647}" type="parTrans" cxnId="{2134EB63-0AAA-4E9E-9AD6-A9329F9598C0}">
      <dgm:prSet/>
      <dgm:spPr/>
      <dgm:t>
        <a:bodyPr/>
        <a:lstStyle/>
        <a:p>
          <a:endParaRPr lang="en-US"/>
        </a:p>
      </dgm:t>
    </dgm:pt>
    <dgm:pt modelId="{E8EFAFFC-5FF9-4198-9DCA-33ED1AB88FE6}" type="sibTrans" cxnId="{2134EB63-0AAA-4E9E-9AD6-A9329F9598C0}">
      <dgm:prSet/>
      <dgm:spPr/>
      <dgm:t>
        <a:bodyPr/>
        <a:lstStyle/>
        <a:p>
          <a:endParaRPr lang="en-US"/>
        </a:p>
      </dgm:t>
    </dgm:pt>
    <dgm:pt modelId="{234020A6-FBE6-4353-A428-22BDD0661040}">
      <dgm:prSet/>
      <dgm:spPr/>
      <dgm:t>
        <a:bodyPr/>
        <a:lstStyle/>
        <a:p>
          <a:r>
            <a:rPr lang="en-US" dirty="0" smtClean="0"/>
            <a:t>3</a:t>
          </a:r>
          <a:r>
            <a:rPr lang="en-US" baseline="30000" dirty="0" smtClean="0"/>
            <a:t>rd</a:t>
          </a:r>
          <a:r>
            <a:rPr lang="en-US" dirty="0" smtClean="0"/>
            <a:t> Cast</a:t>
          </a:r>
          <a:endParaRPr lang="en-US" dirty="0"/>
        </a:p>
      </dgm:t>
    </dgm:pt>
    <dgm:pt modelId="{367B09AA-D03F-4665-9BA9-302968CB7CF3}" type="parTrans" cxnId="{92820014-8DDC-49F7-A57D-CB514B8BA1B2}">
      <dgm:prSet/>
      <dgm:spPr/>
      <dgm:t>
        <a:bodyPr/>
        <a:lstStyle/>
        <a:p>
          <a:endParaRPr lang="en-US"/>
        </a:p>
      </dgm:t>
    </dgm:pt>
    <dgm:pt modelId="{8CC1FA58-0536-4495-9037-E9A3D4AA4E25}" type="sibTrans" cxnId="{92820014-8DDC-49F7-A57D-CB514B8BA1B2}">
      <dgm:prSet/>
      <dgm:spPr/>
      <dgm:t>
        <a:bodyPr/>
        <a:lstStyle/>
        <a:p>
          <a:endParaRPr lang="en-US"/>
        </a:p>
      </dgm:t>
    </dgm:pt>
    <dgm:pt modelId="{13C7C9C6-686A-4E0C-AAA7-4A3C17F4C13E}">
      <dgm:prSet/>
      <dgm:spPr/>
      <dgm:t>
        <a:bodyPr/>
        <a:lstStyle/>
        <a:p>
          <a:r>
            <a:rPr lang="en-US" dirty="0" err="1" smtClean="0"/>
            <a:t>Tepui</a:t>
          </a:r>
          <a:r>
            <a:rPr lang="en-US" dirty="0" smtClean="0"/>
            <a:t> Village</a:t>
          </a:r>
          <a:endParaRPr lang="en-US" dirty="0"/>
        </a:p>
      </dgm:t>
    </dgm:pt>
    <dgm:pt modelId="{6E94C574-A2FE-4164-B622-5078DF5302F5}" type="parTrans" cxnId="{DF521201-98C7-4E6D-8349-DA8642454494}">
      <dgm:prSet/>
      <dgm:spPr/>
      <dgm:t>
        <a:bodyPr/>
        <a:lstStyle/>
        <a:p>
          <a:endParaRPr lang="en-US"/>
        </a:p>
      </dgm:t>
    </dgm:pt>
    <dgm:pt modelId="{E9752081-12C7-4C54-9D59-B8CAB61C6091}" type="sibTrans" cxnId="{DF521201-98C7-4E6D-8349-DA8642454494}">
      <dgm:prSet/>
      <dgm:spPr/>
      <dgm:t>
        <a:bodyPr/>
        <a:lstStyle/>
        <a:p>
          <a:endParaRPr lang="en-US"/>
        </a:p>
      </dgm:t>
    </dgm:pt>
    <dgm:pt modelId="{305519EE-164D-438A-9362-C2F352F9DB03}">
      <dgm:prSet/>
      <dgm:spPr/>
      <dgm:t>
        <a:bodyPr/>
        <a:lstStyle/>
        <a:p>
          <a:r>
            <a:rPr lang="en-US" dirty="0" smtClean="0"/>
            <a:t>Village beset by termite warriors</a:t>
          </a:r>
          <a:endParaRPr lang="en-US" dirty="0"/>
        </a:p>
      </dgm:t>
    </dgm:pt>
    <dgm:pt modelId="{3E237E19-96B0-4738-BB3C-8368B0E9C6E2}" type="parTrans" cxnId="{386AC694-CC2D-47D6-848B-A7174D4DBA7A}">
      <dgm:prSet/>
      <dgm:spPr/>
      <dgm:t>
        <a:bodyPr/>
        <a:lstStyle/>
        <a:p>
          <a:endParaRPr lang="en-US"/>
        </a:p>
      </dgm:t>
    </dgm:pt>
    <dgm:pt modelId="{2C37814F-A2CE-4F20-BBD0-0EBD17D29438}" type="sibTrans" cxnId="{386AC694-CC2D-47D6-848B-A7174D4DBA7A}">
      <dgm:prSet/>
      <dgm:spPr/>
      <dgm:t>
        <a:bodyPr/>
        <a:lstStyle/>
        <a:p>
          <a:endParaRPr lang="en-US"/>
        </a:p>
      </dgm:t>
    </dgm:pt>
    <dgm:pt modelId="{E17BBF3F-CF38-4D76-B111-987CAF1D449B}">
      <dgm:prSet/>
      <dgm:spPr/>
      <dgm:t>
        <a:bodyPr/>
        <a:lstStyle/>
        <a:p>
          <a:r>
            <a:rPr lang="en-US" dirty="0" smtClean="0"/>
            <a:t>New folks fly into town</a:t>
          </a:r>
          <a:endParaRPr lang="en-US" dirty="0"/>
        </a:p>
      </dgm:t>
    </dgm:pt>
    <dgm:pt modelId="{6FB29CF2-E966-4FBD-BA1E-2A2AF34EE9FA}" type="parTrans" cxnId="{EF20334A-0279-49AD-85B9-EF3A5BB608B4}">
      <dgm:prSet/>
      <dgm:spPr/>
    </dgm:pt>
    <dgm:pt modelId="{4F01F157-C628-46FF-8D65-9CD6EC4FDB60}" type="sibTrans" cxnId="{EF20334A-0279-49AD-85B9-EF3A5BB608B4}">
      <dgm:prSet/>
      <dgm:spPr/>
    </dgm:pt>
    <dgm:pt modelId="{217BCF11-0065-482E-BF22-81F437ABFA7C}">
      <dgm:prSet/>
      <dgm:spPr/>
      <dgm:t>
        <a:bodyPr/>
        <a:lstStyle/>
        <a:p>
          <a:r>
            <a:rPr lang="en-US" dirty="0" smtClean="0"/>
            <a:t>The characters split up</a:t>
          </a:r>
          <a:endParaRPr lang="en-US" dirty="0"/>
        </a:p>
      </dgm:t>
    </dgm:pt>
    <dgm:pt modelId="{946917CD-50FA-4A82-A7CC-92EB99A18EA4}" type="parTrans" cxnId="{B6B8F33C-3EE8-4523-8D31-D9B16D374CE4}">
      <dgm:prSet/>
      <dgm:spPr/>
      <dgm:t>
        <a:bodyPr/>
        <a:lstStyle/>
        <a:p>
          <a:endParaRPr lang="en-US"/>
        </a:p>
      </dgm:t>
    </dgm:pt>
    <dgm:pt modelId="{D896132E-5F89-42DE-8772-C66B7DA7E442}" type="sibTrans" cxnId="{B6B8F33C-3EE8-4523-8D31-D9B16D374CE4}">
      <dgm:prSet/>
      <dgm:spPr/>
      <dgm:t>
        <a:bodyPr/>
        <a:lstStyle/>
        <a:p>
          <a:endParaRPr lang="en-US"/>
        </a:p>
      </dgm:t>
    </dgm:pt>
    <dgm:pt modelId="{CE750F15-16BA-4783-879B-436F500BD031}">
      <dgm:prSet/>
      <dgm:spPr/>
      <dgm:t>
        <a:bodyPr/>
        <a:lstStyle/>
        <a:p>
          <a:r>
            <a:rPr lang="en-US" dirty="0" smtClean="0"/>
            <a:t>Airship attacked by Drakes</a:t>
          </a:r>
          <a:endParaRPr lang="en-US" dirty="0"/>
        </a:p>
      </dgm:t>
    </dgm:pt>
    <dgm:pt modelId="{BD36496A-035E-4963-B9AB-ABA488BF3B43}" type="parTrans" cxnId="{BAA8F42B-8C3A-42D3-9B27-C6BCDF22C170}">
      <dgm:prSet/>
      <dgm:spPr/>
    </dgm:pt>
    <dgm:pt modelId="{AB1322B5-726B-4215-BAFD-40DC21753035}" type="sibTrans" cxnId="{BAA8F42B-8C3A-42D3-9B27-C6BCDF22C170}">
      <dgm:prSet/>
      <dgm:spPr/>
    </dgm:pt>
    <dgm:pt modelId="{FADF6369-2019-4971-AC3F-56BB027AF6B1}">
      <dgm:prSet/>
      <dgm:spPr/>
      <dgm:t>
        <a:bodyPr/>
        <a:lstStyle/>
        <a:p>
          <a:r>
            <a:rPr lang="en-US" dirty="0" smtClean="0"/>
            <a:t>Main cast flee from the termite warriors</a:t>
          </a:r>
          <a:endParaRPr lang="en-US" dirty="0"/>
        </a:p>
      </dgm:t>
    </dgm:pt>
    <dgm:pt modelId="{B6391CFA-AFA4-4B68-AC54-B900BA387946}" type="parTrans" cxnId="{9F5FBCFA-8E83-4810-ADB5-5E6727B45BC9}">
      <dgm:prSet/>
      <dgm:spPr/>
    </dgm:pt>
    <dgm:pt modelId="{806863F6-248C-438F-A710-D63917D931C8}" type="sibTrans" cxnId="{9F5FBCFA-8E83-4810-ADB5-5E6727B45BC9}">
      <dgm:prSet/>
      <dgm:spPr/>
    </dgm:pt>
    <dgm:pt modelId="{1738003A-8A6C-4A27-84E5-8C2948E8276C}">
      <dgm:prSet/>
      <dgm:spPr/>
      <dgm:t>
        <a:bodyPr/>
        <a:lstStyle/>
        <a:p>
          <a:r>
            <a:rPr lang="en-US" dirty="0" smtClean="0"/>
            <a:t>Stray </a:t>
          </a:r>
          <a:r>
            <a:rPr lang="en-US" smtClean="0"/>
            <a:t>saves the day</a:t>
          </a:r>
          <a:endParaRPr lang="en-US"/>
        </a:p>
      </dgm:t>
    </dgm:pt>
    <dgm:pt modelId="{549CBE8E-CFA5-42EE-8586-BB1A283FB9C3}" type="parTrans" cxnId="{48A30095-632A-48DD-90CD-904D78AB8031}">
      <dgm:prSet/>
      <dgm:spPr/>
    </dgm:pt>
    <dgm:pt modelId="{41265406-FC38-4F0F-9ACC-B925E14BCF55}" type="sibTrans" cxnId="{48A30095-632A-48DD-90CD-904D78AB8031}">
      <dgm:prSet/>
      <dgm:spPr/>
    </dgm:pt>
    <dgm:pt modelId="{52979D05-20D5-43C1-B222-0818917AB2AA}" type="pres">
      <dgm:prSet presAssocID="{4E69934E-129E-40ED-87E6-BDF8CF032E32}" presName="diagram" presStyleCnt="0">
        <dgm:presLayoutVars>
          <dgm:chPref val="1"/>
          <dgm:dir/>
          <dgm:animOne val="branch"/>
          <dgm:animLvl val="lvl"/>
          <dgm:resizeHandles/>
        </dgm:presLayoutVars>
      </dgm:prSet>
      <dgm:spPr/>
      <dgm:t>
        <a:bodyPr/>
        <a:lstStyle/>
        <a:p>
          <a:endParaRPr lang="en-US"/>
        </a:p>
      </dgm:t>
    </dgm:pt>
    <dgm:pt modelId="{28B84F57-47F3-45CB-BB96-0BD29EAD1524}" type="pres">
      <dgm:prSet presAssocID="{AC223861-2814-4E86-B48C-BC7598F15FA9}" presName="root" presStyleCnt="0"/>
      <dgm:spPr/>
    </dgm:pt>
    <dgm:pt modelId="{95BFAEF5-DEA7-4533-ADD2-3815EF3F7E9A}" type="pres">
      <dgm:prSet presAssocID="{AC223861-2814-4E86-B48C-BC7598F15FA9}" presName="rootComposite" presStyleCnt="0"/>
      <dgm:spPr/>
    </dgm:pt>
    <dgm:pt modelId="{F638460E-CE63-4614-A513-D479EEA61570}" type="pres">
      <dgm:prSet presAssocID="{AC223861-2814-4E86-B48C-BC7598F15FA9}" presName="rootText" presStyleLbl="node1" presStyleIdx="0" presStyleCnt="9"/>
      <dgm:spPr/>
      <dgm:t>
        <a:bodyPr/>
        <a:lstStyle/>
        <a:p>
          <a:endParaRPr lang="en-US"/>
        </a:p>
      </dgm:t>
    </dgm:pt>
    <dgm:pt modelId="{DD302FC1-F42C-4212-B516-AD688D24974C}" type="pres">
      <dgm:prSet presAssocID="{AC223861-2814-4E86-B48C-BC7598F15FA9}" presName="rootConnector" presStyleLbl="node1" presStyleIdx="0" presStyleCnt="9"/>
      <dgm:spPr/>
      <dgm:t>
        <a:bodyPr/>
        <a:lstStyle/>
        <a:p>
          <a:endParaRPr lang="en-US"/>
        </a:p>
      </dgm:t>
    </dgm:pt>
    <dgm:pt modelId="{6238D1B0-E511-47B4-A972-931DD0A22531}" type="pres">
      <dgm:prSet presAssocID="{AC223861-2814-4E86-B48C-BC7598F15FA9}" presName="childShape" presStyleCnt="0"/>
      <dgm:spPr/>
    </dgm:pt>
    <dgm:pt modelId="{5B69D53D-E642-4D62-BD9A-8EF309618774}" type="pres">
      <dgm:prSet presAssocID="{83519CDE-52E6-4F20-9A11-C9D08028FB5E}" presName="Name13" presStyleLbl="parChTrans1D2" presStyleIdx="0" presStyleCnt="33"/>
      <dgm:spPr/>
      <dgm:t>
        <a:bodyPr/>
        <a:lstStyle/>
        <a:p>
          <a:endParaRPr lang="en-US"/>
        </a:p>
      </dgm:t>
    </dgm:pt>
    <dgm:pt modelId="{4986DF1C-839E-43EE-9DCE-73694ECA19DA}" type="pres">
      <dgm:prSet presAssocID="{D59949C0-8CBA-49FB-AADB-D5B1D1065981}" presName="childText" presStyleLbl="bgAcc1" presStyleIdx="0" presStyleCnt="33">
        <dgm:presLayoutVars>
          <dgm:bulletEnabled val="1"/>
        </dgm:presLayoutVars>
      </dgm:prSet>
      <dgm:spPr/>
      <dgm:t>
        <a:bodyPr/>
        <a:lstStyle/>
        <a:p>
          <a:endParaRPr lang="en-US"/>
        </a:p>
      </dgm:t>
    </dgm:pt>
    <dgm:pt modelId="{DFECA4CB-F1A6-4772-B4B8-BD02E7EA8ED0}" type="pres">
      <dgm:prSet presAssocID="{94934B59-F4B8-4B48-A684-BA0E8C2F465B}" presName="Name13" presStyleLbl="parChTrans1D2" presStyleIdx="1" presStyleCnt="33"/>
      <dgm:spPr/>
      <dgm:t>
        <a:bodyPr/>
        <a:lstStyle/>
        <a:p>
          <a:endParaRPr lang="en-US"/>
        </a:p>
      </dgm:t>
    </dgm:pt>
    <dgm:pt modelId="{3825D03E-5941-4066-A57A-29720CE807CF}" type="pres">
      <dgm:prSet presAssocID="{C66F8147-A934-4974-BC61-6DB8E3D3728C}" presName="childText" presStyleLbl="bgAcc1" presStyleIdx="1" presStyleCnt="33">
        <dgm:presLayoutVars>
          <dgm:bulletEnabled val="1"/>
        </dgm:presLayoutVars>
      </dgm:prSet>
      <dgm:spPr/>
      <dgm:t>
        <a:bodyPr/>
        <a:lstStyle/>
        <a:p>
          <a:endParaRPr lang="en-US"/>
        </a:p>
      </dgm:t>
    </dgm:pt>
    <dgm:pt modelId="{A844A6E2-F142-469D-8F86-5D20C7240561}" type="pres">
      <dgm:prSet presAssocID="{84C0561A-6D95-4C35-80DC-2A16238DA2B0}" presName="Name13" presStyleLbl="parChTrans1D2" presStyleIdx="2" presStyleCnt="33"/>
      <dgm:spPr/>
      <dgm:t>
        <a:bodyPr/>
        <a:lstStyle/>
        <a:p>
          <a:endParaRPr lang="en-US"/>
        </a:p>
      </dgm:t>
    </dgm:pt>
    <dgm:pt modelId="{EBAC19E2-2CC5-4659-B63D-79DC62B97C4B}" type="pres">
      <dgm:prSet presAssocID="{C1461C54-7A88-4211-A6A1-50A98BDDC64E}" presName="childText" presStyleLbl="bgAcc1" presStyleIdx="2" presStyleCnt="33">
        <dgm:presLayoutVars>
          <dgm:bulletEnabled val="1"/>
        </dgm:presLayoutVars>
      </dgm:prSet>
      <dgm:spPr/>
      <dgm:t>
        <a:bodyPr/>
        <a:lstStyle/>
        <a:p>
          <a:endParaRPr lang="en-US"/>
        </a:p>
      </dgm:t>
    </dgm:pt>
    <dgm:pt modelId="{CB7B9F03-F158-47D3-9BA0-BDEBD80E70B1}" type="pres">
      <dgm:prSet presAssocID="{104EDF11-F0B4-404C-895F-7B681029B9E6}" presName="Name13" presStyleLbl="parChTrans1D2" presStyleIdx="3" presStyleCnt="33"/>
      <dgm:spPr/>
      <dgm:t>
        <a:bodyPr/>
        <a:lstStyle/>
        <a:p>
          <a:endParaRPr lang="en-US"/>
        </a:p>
      </dgm:t>
    </dgm:pt>
    <dgm:pt modelId="{5494F003-C5EA-40B4-8AF2-23F8707645B6}" type="pres">
      <dgm:prSet presAssocID="{D5EE3B8E-220A-444E-B0E1-9019CEFFDC22}" presName="childText" presStyleLbl="bgAcc1" presStyleIdx="3" presStyleCnt="33">
        <dgm:presLayoutVars>
          <dgm:bulletEnabled val="1"/>
        </dgm:presLayoutVars>
      </dgm:prSet>
      <dgm:spPr/>
      <dgm:t>
        <a:bodyPr/>
        <a:lstStyle/>
        <a:p>
          <a:endParaRPr lang="en-US"/>
        </a:p>
      </dgm:t>
    </dgm:pt>
    <dgm:pt modelId="{924395E2-6E4D-4CA5-8308-2D556E2DEE01}" type="pres">
      <dgm:prSet presAssocID="{B4BA36A7-6684-47D4-BFC1-C505F7C7B647}" presName="Name13" presStyleLbl="parChTrans1D2" presStyleIdx="4" presStyleCnt="33"/>
      <dgm:spPr/>
      <dgm:t>
        <a:bodyPr/>
        <a:lstStyle/>
        <a:p>
          <a:endParaRPr lang="en-US"/>
        </a:p>
      </dgm:t>
    </dgm:pt>
    <dgm:pt modelId="{A7AF2C66-D0C2-4448-9A10-E78BF151D378}" type="pres">
      <dgm:prSet presAssocID="{CAD4F512-ED76-4178-BC11-12085E0909D2}" presName="childText" presStyleLbl="bgAcc1" presStyleIdx="4" presStyleCnt="33">
        <dgm:presLayoutVars>
          <dgm:bulletEnabled val="1"/>
        </dgm:presLayoutVars>
      </dgm:prSet>
      <dgm:spPr/>
      <dgm:t>
        <a:bodyPr/>
        <a:lstStyle/>
        <a:p>
          <a:endParaRPr lang="en-US"/>
        </a:p>
      </dgm:t>
    </dgm:pt>
    <dgm:pt modelId="{4C436438-0145-4B93-B5E2-8D838F872287}" type="pres">
      <dgm:prSet presAssocID="{3EFF9183-9DE5-4F7F-9B9D-42D7F6DDA62D}" presName="Name13" presStyleLbl="parChTrans1D2" presStyleIdx="5" presStyleCnt="33"/>
      <dgm:spPr/>
      <dgm:t>
        <a:bodyPr/>
        <a:lstStyle/>
        <a:p>
          <a:endParaRPr lang="en-US"/>
        </a:p>
      </dgm:t>
    </dgm:pt>
    <dgm:pt modelId="{B8E9E900-E845-402B-8870-4ACB991396B0}" type="pres">
      <dgm:prSet presAssocID="{92F47FDE-FDD0-4A3B-98A4-0D128A3F59D2}" presName="childText" presStyleLbl="bgAcc1" presStyleIdx="5" presStyleCnt="33">
        <dgm:presLayoutVars>
          <dgm:bulletEnabled val="1"/>
        </dgm:presLayoutVars>
      </dgm:prSet>
      <dgm:spPr/>
      <dgm:t>
        <a:bodyPr/>
        <a:lstStyle/>
        <a:p>
          <a:endParaRPr lang="en-US"/>
        </a:p>
      </dgm:t>
    </dgm:pt>
    <dgm:pt modelId="{5CA54EAE-2B26-472D-8289-5DFF0359DB49}" type="pres">
      <dgm:prSet presAssocID="{67A58906-A80D-4AE4-A381-EA3BCF8939A3}" presName="root" presStyleCnt="0"/>
      <dgm:spPr/>
    </dgm:pt>
    <dgm:pt modelId="{97F57287-F4C9-4CA4-92EA-589DCC0A5CB8}" type="pres">
      <dgm:prSet presAssocID="{67A58906-A80D-4AE4-A381-EA3BCF8939A3}" presName="rootComposite" presStyleCnt="0"/>
      <dgm:spPr/>
    </dgm:pt>
    <dgm:pt modelId="{17D55626-94DE-4FCF-8F56-C99FBFEFA95D}" type="pres">
      <dgm:prSet presAssocID="{67A58906-A80D-4AE4-A381-EA3BCF8939A3}" presName="rootText" presStyleLbl="node1" presStyleIdx="1" presStyleCnt="9"/>
      <dgm:spPr/>
      <dgm:t>
        <a:bodyPr/>
        <a:lstStyle/>
        <a:p>
          <a:endParaRPr lang="en-US"/>
        </a:p>
      </dgm:t>
    </dgm:pt>
    <dgm:pt modelId="{E6259569-9F22-478C-8A38-617F604670AA}" type="pres">
      <dgm:prSet presAssocID="{67A58906-A80D-4AE4-A381-EA3BCF8939A3}" presName="rootConnector" presStyleLbl="node1" presStyleIdx="1" presStyleCnt="9"/>
      <dgm:spPr/>
      <dgm:t>
        <a:bodyPr/>
        <a:lstStyle/>
        <a:p>
          <a:endParaRPr lang="en-US"/>
        </a:p>
      </dgm:t>
    </dgm:pt>
    <dgm:pt modelId="{039ABD57-1D75-42D8-9A62-D552722CD77F}" type="pres">
      <dgm:prSet presAssocID="{67A58906-A80D-4AE4-A381-EA3BCF8939A3}" presName="childShape" presStyleCnt="0"/>
      <dgm:spPr/>
    </dgm:pt>
    <dgm:pt modelId="{40DD6F39-1F4D-4B38-B155-733F15264B73}" type="pres">
      <dgm:prSet presAssocID="{0657B77F-4E85-4264-A1F4-52464F821ACD}" presName="Name13" presStyleLbl="parChTrans1D2" presStyleIdx="6" presStyleCnt="33"/>
      <dgm:spPr/>
      <dgm:t>
        <a:bodyPr/>
        <a:lstStyle/>
        <a:p>
          <a:endParaRPr lang="en-US"/>
        </a:p>
      </dgm:t>
    </dgm:pt>
    <dgm:pt modelId="{A65E257A-59C0-4F53-A82B-52E5524242FB}" type="pres">
      <dgm:prSet presAssocID="{12C7F4F8-E225-438E-BFBF-5FFA6704964F}" presName="childText" presStyleLbl="bgAcc1" presStyleIdx="6" presStyleCnt="33">
        <dgm:presLayoutVars>
          <dgm:bulletEnabled val="1"/>
        </dgm:presLayoutVars>
      </dgm:prSet>
      <dgm:spPr/>
      <dgm:t>
        <a:bodyPr/>
        <a:lstStyle/>
        <a:p>
          <a:endParaRPr lang="en-US"/>
        </a:p>
      </dgm:t>
    </dgm:pt>
    <dgm:pt modelId="{E05CDD9B-1F5B-4BB3-846A-2A84A91B37CC}" type="pres">
      <dgm:prSet presAssocID="{6E94C574-A2FE-4164-B622-5078DF5302F5}" presName="Name13" presStyleLbl="parChTrans1D2" presStyleIdx="7" presStyleCnt="33"/>
      <dgm:spPr/>
      <dgm:t>
        <a:bodyPr/>
        <a:lstStyle/>
        <a:p>
          <a:endParaRPr lang="en-US"/>
        </a:p>
      </dgm:t>
    </dgm:pt>
    <dgm:pt modelId="{B576BC76-2347-40D8-AFB1-A05CF0DE529A}" type="pres">
      <dgm:prSet presAssocID="{13C7C9C6-686A-4E0C-AAA7-4A3C17F4C13E}" presName="childText" presStyleLbl="bgAcc1" presStyleIdx="7" presStyleCnt="33">
        <dgm:presLayoutVars>
          <dgm:bulletEnabled val="1"/>
        </dgm:presLayoutVars>
      </dgm:prSet>
      <dgm:spPr/>
      <dgm:t>
        <a:bodyPr/>
        <a:lstStyle/>
        <a:p>
          <a:endParaRPr lang="en-US"/>
        </a:p>
      </dgm:t>
    </dgm:pt>
    <dgm:pt modelId="{9099581B-E1A2-4FB9-A5D6-1B202FCA3B81}" type="pres">
      <dgm:prSet presAssocID="{328216B7-D1DB-4550-8AB8-FA1DC3BEDF40}" presName="Name13" presStyleLbl="parChTrans1D2" presStyleIdx="8" presStyleCnt="33"/>
      <dgm:spPr/>
      <dgm:t>
        <a:bodyPr/>
        <a:lstStyle/>
        <a:p>
          <a:endParaRPr lang="en-US"/>
        </a:p>
      </dgm:t>
    </dgm:pt>
    <dgm:pt modelId="{F378705A-3FE5-4A18-AE18-36FD9ABF4EA6}" type="pres">
      <dgm:prSet presAssocID="{995E9774-FF3A-434B-A884-F888893AE694}" presName="childText" presStyleLbl="bgAcc1" presStyleIdx="8" presStyleCnt="33">
        <dgm:presLayoutVars>
          <dgm:bulletEnabled val="1"/>
        </dgm:presLayoutVars>
      </dgm:prSet>
      <dgm:spPr/>
      <dgm:t>
        <a:bodyPr/>
        <a:lstStyle/>
        <a:p>
          <a:endParaRPr lang="en-US"/>
        </a:p>
      </dgm:t>
    </dgm:pt>
    <dgm:pt modelId="{1F46EF9D-FAF4-4DF8-956E-B705BECA0BE8}" type="pres">
      <dgm:prSet presAssocID="{6FB29CF2-E966-4FBD-BA1E-2A2AF34EE9FA}" presName="Name13" presStyleLbl="parChTrans1D2" presStyleIdx="9" presStyleCnt="33"/>
      <dgm:spPr/>
    </dgm:pt>
    <dgm:pt modelId="{0C5AC990-9CDA-4B57-B243-61F4A43BFBC9}" type="pres">
      <dgm:prSet presAssocID="{E17BBF3F-CF38-4D76-B111-987CAF1D449B}" presName="childText" presStyleLbl="bgAcc1" presStyleIdx="9" presStyleCnt="33">
        <dgm:presLayoutVars>
          <dgm:bulletEnabled val="1"/>
        </dgm:presLayoutVars>
      </dgm:prSet>
      <dgm:spPr/>
      <dgm:t>
        <a:bodyPr/>
        <a:lstStyle/>
        <a:p>
          <a:endParaRPr lang="en-US"/>
        </a:p>
      </dgm:t>
    </dgm:pt>
    <dgm:pt modelId="{961D202A-8BC0-4342-AC7F-AEEC3FAD7808}" type="pres">
      <dgm:prSet presAssocID="{3E237E19-96B0-4738-BB3C-8368B0E9C6E2}" presName="Name13" presStyleLbl="parChTrans1D2" presStyleIdx="10" presStyleCnt="33"/>
      <dgm:spPr/>
      <dgm:t>
        <a:bodyPr/>
        <a:lstStyle/>
        <a:p>
          <a:endParaRPr lang="en-US"/>
        </a:p>
      </dgm:t>
    </dgm:pt>
    <dgm:pt modelId="{CE0B8404-1DA2-4E4C-9723-80DBDA7BA052}" type="pres">
      <dgm:prSet presAssocID="{305519EE-164D-438A-9362-C2F352F9DB03}" presName="childText" presStyleLbl="bgAcc1" presStyleIdx="10" presStyleCnt="33">
        <dgm:presLayoutVars>
          <dgm:bulletEnabled val="1"/>
        </dgm:presLayoutVars>
      </dgm:prSet>
      <dgm:spPr/>
      <dgm:t>
        <a:bodyPr/>
        <a:lstStyle/>
        <a:p>
          <a:endParaRPr lang="en-US"/>
        </a:p>
      </dgm:t>
    </dgm:pt>
    <dgm:pt modelId="{7DC7ED72-DDC5-46B1-9870-395CF6F44246}" type="pres">
      <dgm:prSet presAssocID="{B6391CFA-AFA4-4B68-AC54-B900BA387946}" presName="Name13" presStyleLbl="parChTrans1D2" presStyleIdx="11" presStyleCnt="33"/>
      <dgm:spPr/>
    </dgm:pt>
    <dgm:pt modelId="{3CAB1BAE-953C-49FD-9BB1-3ED8E2942FD4}" type="pres">
      <dgm:prSet presAssocID="{FADF6369-2019-4971-AC3F-56BB027AF6B1}" presName="childText" presStyleLbl="bgAcc1" presStyleIdx="11" presStyleCnt="33">
        <dgm:presLayoutVars>
          <dgm:bulletEnabled val="1"/>
        </dgm:presLayoutVars>
      </dgm:prSet>
      <dgm:spPr/>
      <dgm:t>
        <a:bodyPr/>
        <a:lstStyle/>
        <a:p>
          <a:endParaRPr lang="en-US"/>
        </a:p>
      </dgm:t>
    </dgm:pt>
    <dgm:pt modelId="{7A30C5BB-FDA6-4DA1-8076-18C01582C5C6}" type="pres">
      <dgm:prSet presAssocID="{B6C1D865-9BC9-451D-95E9-62ADAC144D12}" presName="root" presStyleCnt="0"/>
      <dgm:spPr/>
    </dgm:pt>
    <dgm:pt modelId="{51EAB722-1DAB-42DF-8CC6-F63D783C27DE}" type="pres">
      <dgm:prSet presAssocID="{B6C1D865-9BC9-451D-95E9-62ADAC144D12}" presName="rootComposite" presStyleCnt="0"/>
      <dgm:spPr/>
    </dgm:pt>
    <dgm:pt modelId="{2B91E355-B1AD-4E03-ADE5-899D900D1B97}" type="pres">
      <dgm:prSet presAssocID="{B6C1D865-9BC9-451D-95E9-62ADAC144D12}" presName="rootText" presStyleLbl="node1" presStyleIdx="2" presStyleCnt="9"/>
      <dgm:spPr/>
      <dgm:t>
        <a:bodyPr/>
        <a:lstStyle/>
        <a:p>
          <a:endParaRPr lang="en-US"/>
        </a:p>
      </dgm:t>
    </dgm:pt>
    <dgm:pt modelId="{E0DAE459-244E-468D-995D-8BD7DC40B890}" type="pres">
      <dgm:prSet presAssocID="{B6C1D865-9BC9-451D-95E9-62ADAC144D12}" presName="rootConnector" presStyleLbl="node1" presStyleIdx="2" presStyleCnt="9"/>
      <dgm:spPr/>
      <dgm:t>
        <a:bodyPr/>
        <a:lstStyle/>
        <a:p>
          <a:endParaRPr lang="en-US"/>
        </a:p>
      </dgm:t>
    </dgm:pt>
    <dgm:pt modelId="{CEF14FD1-5CEF-4CA5-9AC2-2A13DEA9FAEF}" type="pres">
      <dgm:prSet presAssocID="{B6C1D865-9BC9-451D-95E9-62ADAC144D12}" presName="childShape" presStyleCnt="0"/>
      <dgm:spPr/>
    </dgm:pt>
    <dgm:pt modelId="{FAF6F9D1-FC30-4E8B-A9C9-3E414CFE5836}" type="pres">
      <dgm:prSet presAssocID="{5E9732AC-7006-47A9-AA7E-0087172CED32}" presName="Name13" presStyleLbl="parChTrans1D2" presStyleIdx="12" presStyleCnt="33"/>
      <dgm:spPr/>
      <dgm:t>
        <a:bodyPr/>
        <a:lstStyle/>
        <a:p>
          <a:endParaRPr lang="en-US"/>
        </a:p>
      </dgm:t>
    </dgm:pt>
    <dgm:pt modelId="{6A8908B8-876A-4D7B-A696-BDD7E7C125E4}" type="pres">
      <dgm:prSet presAssocID="{5F571719-3B01-4956-BE64-A0817D0C4473}" presName="childText" presStyleLbl="bgAcc1" presStyleIdx="12" presStyleCnt="33">
        <dgm:presLayoutVars>
          <dgm:bulletEnabled val="1"/>
        </dgm:presLayoutVars>
      </dgm:prSet>
      <dgm:spPr/>
      <dgm:t>
        <a:bodyPr/>
        <a:lstStyle/>
        <a:p>
          <a:endParaRPr lang="en-US"/>
        </a:p>
      </dgm:t>
    </dgm:pt>
    <dgm:pt modelId="{34B0A740-2F02-40DA-A032-08C3EE9B42CC}" type="pres">
      <dgm:prSet presAssocID="{F774B035-77A5-494D-9168-AA150D9CB710}" presName="Name13" presStyleLbl="parChTrans1D2" presStyleIdx="13" presStyleCnt="33"/>
      <dgm:spPr/>
      <dgm:t>
        <a:bodyPr/>
        <a:lstStyle/>
        <a:p>
          <a:endParaRPr lang="en-US"/>
        </a:p>
      </dgm:t>
    </dgm:pt>
    <dgm:pt modelId="{6A8BE890-C516-47CA-8F31-DAC0CDFB072C}" type="pres">
      <dgm:prSet presAssocID="{69A23A39-CDB6-4E20-B914-2559F9935633}" presName="childText" presStyleLbl="bgAcc1" presStyleIdx="13" presStyleCnt="33">
        <dgm:presLayoutVars>
          <dgm:bulletEnabled val="1"/>
        </dgm:presLayoutVars>
      </dgm:prSet>
      <dgm:spPr/>
      <dgm:t>
        <a:bodyPr/>
        <a:lstStyle/>
        <a:p>
          <a:endParaRPr lang="en-US"/>
        </a:p>
      </dgm:t>
    </dgm:pt>
    <dgm:pt modelId="{BB658EA7-94BF-4743-B73A-BB6DF644294E}" type="pres">
      <dgm:prSet presAssocID="{B6185FCE-A40D-4723-B2AF-306F8841826F}" presName="Name13" presStyleLbl="parChTrans1D2" presStyleIdx="14" presStyleCnt="33"/>
      <dgm:spPr/>
      <dgm:t>
        <a:bodyPr/>
        <a:lstStyle/>
        <a:p>
          <a:endParaRPr lang="en-US"/>
        </a:p>
      </dgm:t>
    </dgm:pt>
    <dgm:pt modelId="{AA287D4B-70DA-4CBC-AB51-E1F43B817893}" type="pres">
      <dgm:prSet presAssocID="{B34301C6-A877-45E1-9817-5F72AAF9E22B}" presName="childText" presStyleLbl="bgAcc1" presStyleIdx="14" presStyleCnt="33">
        <dgm:presLayoutVars>
          <dgm:bulletEnabled val="1"/>
        </dgm:presLayoutVars>
      </dgm:prSet>
      <dgm:spPr/>
      <dgm:t>
        <a:bodyPr/>
        <a:lstStyle/>
        <a:p>
          <a:endParaRPr lang="en-US"/>
        </a:p>
      </dgm:t>
    </dgm:pt>
    <dgm:pt modelId="{EBD70424-3E53-4876-9C2C-120DF206FD06}" type="pres">
      <dgm:prSet presAssocID="{FDF234F4-E0FE-485D-820A-32FF819B96FA}" presName="Name13" presStyleLbl="parChTrans1D2" presStyleIdx="15" presStyleCnt="33"/>
      <dgm:spPr/>
      <dgm:t>
        <a:bodyPr/>
        <a:lstStyle/>
        <a:p>
          <a:endParaRPr lang="en-US"/>
        </a:p>
      </dgm:t>
    </dgm:pt>
    <dgm:pt modelId="{C0FBF368-BA88-4264-8A7F-DDCB192656C7}" type="pres">
      <dgm:prSet presAssocID="{63CE0643-5B56-482C-94BD-05CAA8510557}" presName="childText" presStyleLbl="bgAcc1" presStyleIdx="15" presStyleCnt="33">
        <dgm:presLayoutVars>
          <dgm:bulletEnabled val="1"/>
        </dgm:presLayoutVars>
      </dgm:prSet>
      <dgm:spPr/>
      <dgm:t>
        <a:bodyPr/>
        <a:lstStyle/>
        <a:p>
          <a:endParaRPr lang="en-US"/>
        </a:p>
      </dgm:t>
    </dgm:pt>
    <dgm:pt modelId="{6BB29011-75BE-49CC-875F-A283CF5FF8CD}" type="pres">
      <dgm:prSet presAssocID="{BB067B94-D85D-4B43-B022-B2FE8378B9DB}" presName="Name13" presStyleLbl="parChTrans1D2" presStyleIdx="16" presStyleCnt="33"/>
      <dgm:spPr/>
      <dgm:t>
        <a:bodyPr/>
        <a:lstStyle/>
        <a:p>
          <a:endParaRPr lang="en-US"/>
        </a:p>
      </dgm:t>
    </dgm:pt>
    <dgm:pt modelId="{5E57406D-4BAB-49FE-9D7E-3C4A5D3EBE33}" type="pres">
      <dgm:prSet presAssocID="{83CF2ACD-1C53-437B-BE41-9849E642AF49}" presName="childText" presStyleLbl="bgAcc1" presStyleIdx="16" presStyleCnt="33">
        <dgm:presLayoutVars>
          <dgm:bulletEnabled val="1"/>
        </dgm:presLayoutVars>
      </dgm:prSet>
      <dgm:spPr/>
      <dgm:t>
        <a:bodyPr/>
        <a:lstStyle/>
        <a:p>
          <a:endParaRPr lang="en-US"/>
        </a:p>
      </dgm:t>
    </dgm:pt>
    <dgm:pt modelId="{9DBEE45C-9FBC-4CEA-812A-C924169B71E7}" type="pres">
      <dgm:prSet presAssocID="{549CBE8E-CFA5-42EE-8586-BB1A283FB9C3}" presName="Name13" presStyleLbl="parChTrans1D2" presStyleIdx="17" presStyleCnt="33"/>
      <dgm:spPr/>
    </dgm:pt>
    <dgm:pt modelId="{44DD168E-98F3-47DD-B18A-6920D96ACC1A}" type="pres">
      <dgm:prSet presAssocID="{1738003A-8A6C-4A27-84E5-8C2948E8276C}" presName="childText" presStyleLbl="bgAcc1" presStyleIdx="17" presStyleCnt="33">
        <dgm:presLayoutVars>
          <dgm:bulletEnabled val="1"/>
        </dgm:presLayoutVars>
      </dgm:prSet>
      <dgm:spPr/>
      <dgm:t>
        <a:bodyPr/>
        <a:lstStyle/>
        <a:p>
          <a:endParaRPr lang="en-US"/>
        </a:p>
      </dgm:t>
    </dgm:pt>
    <dgm:pt modelId="{45ED1DF7-0524-488B-867E-970522EF3280}" type="pres">
      <dgm:prSet presAssocID="{38749F8C-62E6-400C-BCD0-BBCCD8ADDD20}" presName="root" presStyleCnt="0"/>
      <dgm:spPr/>
    </dgm:pt>
    <dgm:pt modelId="{5AFD05C9-9C66-41D0-9FC7-DAB313D50F92}" type="pres">
      <dgm:prSet presAssocID="{38749F8C-62E6-400C-BCD0-BBCCD8ADDD20}" presName="rootComposite" presStyleCnt="0"/>
      <dgm:spPr/>
    </dgm:pt>
    <dgm:pt modelId="{46E40168-03DF-48B9-A4D5-6E99526CD560}" type="pres">
      <dgm:prSet presAssocID="{38749F8C-62E6-400C-BCD0-BBCCD8ADDD20}" presName="rootText" presStyleLbl="node1" presStyleIdx="3" presStyleCnt="9"/>
      <dgm:spPr/>
      <dgm:t>
        <a:bodyPr/>
        <a:lstStyle/>
        <a:p>
          <a:endParaRPr lang="en-US"/>
        </a:p>
      </dgm:t>
    </dgm:pt>
    <dgm:pt modelId="{388BE6DF-BAAA-45D6-A656-CCAD027B07A5}" type="pres">
      <dgm:prSet presAssocID="{38749F8C-62E6-400C-BCD0-BBCCD8ADDD20}" presName="rootConnector" presStyleLbl="node1" presStyleIdx="3" presStyleCnt="9"/>
      <dgm:spPr/>
      <dgm:t>
        <a:bodyPr/>
        <a:lstStyle/>
        <a:p>
          <a:endParaRPr lang="en-US"/>
        </a:p>
      </dgm:t>
    </dgm:pt>
    <dgm:pt modelId="{C0966C28-E388-4302-A185-A13313F0EC28}" type="pres">
      <dgm:prSet presAssocID="{38749F8C-62E6-400C-BCD0-BBCCD8ADDD20}" presName="childShape" presStyleCnt="0"/>
      <dgm:spPr/>
    </dgm:pt>
    <dgm:pt modelId="{63F3783D-E24C-491A-AD46-BF73BDA30D80}" type="pres">
      <dgm:prSet presAssocID="{2D38E7B9-4222-48F3-A167-02DE7E1AB75B}" presName="Name13" presStyleLbl="parChTrans1D2" presStyleIdx="18" presStyleCnt="33"/>
      <dgm:spPr/>
      <dgm:t>
        <a:bodyPr/>
        <a:lstStyle/>
        <a:p>
          <a:endParaRPr lang="en-US"/>
        </a:p>
      </dgm:t>
    </dgm:pt>
    <dgm:pt modelId="{3A6CF21F-DE95-427B-B2FD-710E1F5C4314}" type="pres">
      <dgm:prSet presAssocID="{8386BF92-F580-4953-942D-FA04E94F2307}" presName="childText" presStyleLbl="bgAcc1" presStyleIdx="18" presStyleCnt="33">
        <dgm:presLayoutVars>
          <dgm:bulletEnabled val="1"/>
        </dgm:presLayoutVars>
      </dgm:prSet>
      <dgm:spPr/>
      <dgm:t>
        <a:bodyPr/>
        <a:lstStyle/>
        <a:p>
          <a:endParaRPr lang="en-US"/>
        </a:p>
      </dgm:t>
    </dgm:pt>
    <dgm:pt modelId="{B482B66D-818C-4092-AD23-6327C7464E6C}" type="pres">
      <dgm:prSet presAssocID="{85FABB68-A366-4D6C-901D-0A850697690E}" presName="Name13" presStyleLbl="parChTrans1D2" presStyleIdx="19" presStyleCnt="33"/>
      <dgm:spPr/>
      <dgm:t>
        <a:bodyPr/>
        <a:lstStyle/>
        <a:p>
          <a:endParaRPr lang="en-US"/>
        </a:p>
      </dgm:t>
    </dgm:pt>
    <dgm:pt modelId="{7BADE174-67C9-4E91-AC10-688F745DF124}" type="pres">
      <dgm:prSet presAssocID="{73EDDE50-A2A8-4A15-BAC3-D1FA9B003914}" presName="childText" presStyleLbl="bgAcc1" presStyleIdx="19" presStyleCnt="33">
        <dgm:presLayoutVars>
          <dgm:bulletEnabled val="1"/>
        </dgm:presLayoutVars>
      </dgm:prSet>
      <dgm:spPr/>
      <dgm:t>
        <a:bodyPr/>
        <a:lstStyle/>
        <a:p>
          <a:endParaRPr lang="en-US"/>
        </a:p>
      </dgm:t>
    </dgm:pt>
    <dgm:pt modelId="{2982A8C6-1B49-4CD8-ABF1-24D16EB40760}" type="pres">
      <dgm:prSet presAssocID="{946917CD-50FA-4A82-A7CC-92EB99A18EA4}" presName="Name13" presStyleLbl="parChTrans1D2" presStyleIdx="20" presStyleCnt="33"/>
      <dgm:spPr/>
      <dgm:t>
        <a:bodyPr/>
        <a:lstStyle/>
        <a:p>
          <a:endParaRPr lang="en-US"/>
        </a:p>
      </dgm:t>
    </dgm:pt>
    <dgm:pt modelId="{7C81DC16-093F-40E8-AC93-CC149554E8F4}" type="pres">
      <dgm:prSet presAssocID="{217BCF11-0065-482E-BF22-81F437ABFA7C}" presName="childText" presStyleLbl="bgAcc1" presStyleIdx="20" presStyleCnt="33">
        <dgm:presLayoutVars>
          <dgm:bulletEnabled val="1"/>
        </dgm:presLayoutVars>
      </dgm:prSet>
      <dgm:spPr/>
      <dgm:t>
        <a:bodyPr/>
        <a:lstStyle/>
        <a:p>
          <a:endParaRPr lang="en-US"/>
        </a:p>
      </dgm:t>
    </dgm:pt>
    <dgm:pt modelId="{4CACB4A3-9529-4405-B22E-E2FF78F5F282}" type="pres">
      <dgm:prSet presAssocID="{643B8BA9-96E4-4CF9-8E0E-F30EBC2FC8C5}" presName="root" presStyleCnt="0"/>
      <dgm:spPr/>
    </dgm:pt>
    <dgm:pt modelId="{A886FAD2-2EE2-4A31-9458-12F3ABA7D1AE}" type="pres">
      <dgm:prSet presAssocID="{643B8BA9-96E4-4CF9-8E0E-F30EBC2FC8C5}" presName="rootComposite" presStyleCnt="0"/>
      <dgm:spPr/>
    </dgm:pt>
    <dgm:pt modelId="{C924D8C1-CEE2-40A5-A68D-A5E85118D70C}" type="pres">
      <dgm:prSet presAssocID="{643B8BA9-96E4-4CF9-8E0E-F30EBC2FC8C5}" presName="rootText" presStyleLbl="node1" presStyleIdx="4" presStyleCnt="9"/>
      <dgm:spPr/>
      <dgm:t>
        <a:bodyPr/>
        <a:lstStyle/>
        <a:p>
          <a:endParaRPr lang="en-US"/>
        </a:p>
      </dgm:t>
    </dgm:pt>
    <dgm:pt modelId="{940F19B8-969A-4F63-B67C-172482AECB52}" type="pres">
      <dgm:prSet presAssocID="{643B8BA9-96E4-4CF9-8E0E-F30EBC2FC8C5}" presName="rootConnector" presStyleLbl="node1" presStyleIdx="4" presStyleCnt="9"/>
      <dgm:spPr/>
      <dgm:t>
        <a:bodyPr/>
        <a:lstStyle/>
        <a:p>
          <a:endParaRPr lang="en-US"/>
        </a:p>
      </dgm:t>
    </dgm:pt>
    <dgm:pt modelId="{334ADFD3-B483-4F01-92FD-CBE0633ED791}" type="pres">
      <dgm:prSet presAssocID="{643B8BA9-96E4-4CF9-8E0E-F30EBC2FC8C5}" presName="childShape" presStyleCnt="0"/>
      <dgm:spPr/>
    </dgm:pt>
    <dgm:pt modelId="{18E8D956-B07F-4EFC-A406-3ADF5578B26A}" type="pres">
      <dgm:prSet presAssocID="{AEA69492-192C-4944-8E27-9F650F43E97B}" presName="Name13" presStyleLbl="parChTrans1D2" presStyleIdx="21" presStyleCnt="33"/>
      <dgm:spPr/>
      <dgm:t>
        <a:bodyPr/>
        <a:lstStyle/>
        <a:p>
          <a:endParaRPr lang="en-US"/>
        </a:p>
      </dgm:t>
    </dgm:pt>
    <dgm:pt modelId="{60063120-7573-4341-ACE8-D728455C5705}" type="pres">
      <dgm:prSet presAssocID="{3156FA37-5501-403B-A366-86197166A187}" presName="childText" presStyleLbl="bgAcc1" presStyleIdx="21" presStyleCnt="33">
        <dgm:presLayoutVars>
          <dgm:bulletEnabled val="1"/>
        </dgm:presLayoutVars>
      </dgm:prSet>
      <dgm:spPr/>
      <dgm:t>
        <a:bodyPr/>
        <a:lstStyle/>
        <a:p>
          <a:endParaRPr lang="en-US"/>
        </a:p>
      </dgm:t>
    </dgm:pt>
    <dgm:pt modelId="{7BBE6D35-7F81-4373-B245-13F535B64E85}" type="pres">
      <dgm:prSet presAssocID="{5A06A331-6896-4AF2-B63D-5E8B8C789891}" presName="Name13" presStyleLbl="parChTrans1D2" presStyleIdx="22" presStyleCnt="33"/>
      <dgm:spPr/>
      <dgm:t>
        <a:bodyPr/>
        <a:lstStyle/>
        <a:p>
          <a:endParaRPr lang="en-US"/>
        </a:p>
      </dgm:t>
    </dgm:pt>
    <dgm:pt modelId="{2352C868-9AC9-4415-945A-B9A0AC6C7C5A}" type="pres">
      <dgm:prSet presAssocID="{156F3A64-5C8B-4A5C-87AA-6CE2E57E01C6}" presName="childText" presStyleLbl="bgAcc1" presStyleIdx="22" presStyleCnt="33">
        <dgm:presLayoutVars>
          <dgm:bulletEnabled val="1"/>
        </dgm:presLayoutVars>
      </dgm:prSet>
      <dgm:spPr/>
      <dgm:t>
        <a:bodyPr/>
        <a:lstStyle/>
        <a:p>
          <a:endParaRPr lang="en-US"/>
        </a:p>
      </dgm:t>
    </dgm:pt>
    <dgm:pt modelId="{0F9D0CFE-19E2-4AC0-BC77-395FF2E28D53}" type="pres">
      <dgm:prSet presAssocID="{367B09AA-D03F-4665-9BA9-302968CB7CF3}" presName="Name13" presStyleLbl="parChTrans1D2" presStyleIdx="23" presStyleCnt="33"/>
      <dgm:spPr/>
      <dgm:t>
        <a:bodyPr/>
        <a:lstStyle/>
        <a:p>
          <a:endParaRPr lang="en-US"/>
        </a:p>
      </dgm:t>
    </dgm:pt>
    <dgm:pt modelId="{1ADCFF1F-45E5-426B-83AB-27950ACF70B7}" type="pres">
      <dgm:prSet presAssocID="{234020A6-FBE6-4353-A428-22BDD0661040}" presName="childText" presStyleLbl="bgAcc1" presStyleIdx="23" presStyleCnt="33">
        <dgm:presLayoutVars>
          <dgm:bulletEnabled val="1"/>
        </dgm:presLayoutVars>
      </dgm:prSet>
      <dgm:spPr/>
      <dgm:t>
        <a:bodyPr/>
        <a:lstStyle/>
        <a:p>
          <a:endParaRPr lang="en-US"/>
        </a:p>
      </dgm:t>
    </dgm:pt>
    <dgm:pt modelId="{195B21A6-2D5F-45BA-A73E-685F5BDE2CFE}" type="pres">
      <dgm:prSet presAssocID="{BD36496A-035E-4963-B9AB-ABA488BF3B43}" presName="Name13" presStyleLbl="parChTrans1D2" presStyleIdx="24" presStyleCnt="33"/>
      <dgm:spPr/>
    </dgm:pt>
    <dgm:pt modelId="{541F2444-29DB-4F46-99C2-568C9F02712E}" type="pres">
      <dgm:prSet presAssocID="{CE750F15-16BA-4783-879B-436F500BD031}" presName="childText" presStyleLbl="bgAcc1" presStyleIdx="24" presStyleCnt="33">
        <dgm:presLayoutVars>
          <dgm:bulletEnabled val="1"/>
        </dgm:presLayoutVars>
      </dgm:prSet>
      <dgm:spPr/>
      <dgm:t>
        <a:bodyPr/>
        <a:lstStyle/>
        <a:p>
          <a:endParaRPr lang="en-US"/>
        </a:p>
      </dgm:t>
    </dgm:pt>
    <dgm:pt modelId="{96614180-F723-4045-923C-8DFA0F315F34}" type="pres">
      <dgm:prSet presAssocID="{477FBC85-1CE7-4B29-9399-4019F2C9C423}" presName="root" presStyleCnt="0"/>
      <dgm:spPr/>
    </dgm:pt>
    <dgm:pt modelId="{9BC0E718-1483-4100-93EF-253FE1211404}" type="pres">
      <dgm:prSet presAssocID="{477FBC85-1CE7-4B29-9399-4019F2C9C423}" presName="rootComposite" presStyleCnt="0"/>
      <dgm:spPr/>
    </dgm:pt>
    <dgm:pt modelId="{321CC5A2-7B8B-4CF5-8B68-79BEF48774A1}" type="pres">
      <dgm:prSet presAssocID="{477FBC85-1CE7-4B29-9399-4019F2C9C423}" presName="rootText" presStyleLbl="node1" presStyleIdx="5" presStyleCnt="9"/>
      <dgm:spPr/>
      <dgm:t>
        <a:bodyPr/>
        <a:lstStyle/>
        <a:p>
          <a:endParaRPr lang="en-US"/>
        </a:p>
      </dgm:t>
    </dgm:pt>
    <dgm:pt modelId="{CD5A25CA-8E2B-4797-AF16-B5965AB84396}" type="pres">
      <dgm:prSet presAssocID="{477FBC85-1CE7-4B29-9399-4019F2C9C423}" presName="rootConnector" presStyleLbl="node1" presStyleIdx="5" presStyleCnt="9"/>
      <dgm:spPr/>
      <dgm:t>
        <a:bodyPr/>
        <a:lstStyle/>
        <a:p>
          <a:endParaRPr lang="en-US"/>
        </a:p>
      </dgm:t>
    </dgm:pt>
    <dgm:pt modelId="{C86E25FD-13CF-404E-A388-174D5418809A}" type="pres">
      <dgm:prSet presAssocID="{477FBC85-1CE7-4B29-9399-4019F2C9C423}" presName="childShape" presStyleCnt="0"/>
      <dgm:spPr/>
    </dgm:pt>
    <dgm:pt modelId="{CF3173A0-BB76-4E6A-87C9-CF30F10F9E23}" type="pres">
      <dgm:prSet presAssocID="{5E445484-951F-4C70-9BB0-DE1E56B03CC9}" presName="Name13" presStyleLbl="parChTrans1D2" presStyleIdx="25" presStyleCnt="33"/>
      <dgm:spPr/>
      <dgm:t>
        <a:bodyPr/>
        <a:lstStyle/>
        <a:p>
          <a:endParaRPr lang="en-US"/>
        </a:p>
      </dgm:t>
    </dgm:pt>
    <dgm:pt modelId="{A6C630F4-8804-4B9C-BF8C-73095719A735}" type="pres">
      <dgm:prSet presAssocID="{A0031C1F-138B-4686-9814-C0E7DCF87DA4}" presName="childText" presStyleLbl="bgAcc1" presStyleIdx="25" presStyleCnt="33">
        <dgm:presLayoutVars>
          <dgm:bulletEnabled val="1"/>
        </dgm:presLayoutVars>
      </dgm:prSet>
      <dgm:spPr/>
      <dgm:t>
        <a:bodyPr/>
        <a:lstStyle/>
        <a:p>
          <a:endParaRPr lang="en-US"/>
        </a:p>
      </dgm:t>
    </dgm:pt>
    <dgm:pt modelId="{942C8DF9-4783-4546-AA68-A560E74B3A1F}" type="pres">
      <dgm:prSet presAssocID="{5903905D-2BA3-41A6-A225-E401CDC8BED4}" presName="Name13" presStyleLbl="parChTrans1D2" presStyleIdx="26" presStyleCnt="33"/>
      <dgm:spPr/>
      <dgm:t>
        <a:bodyPr/>
        <a:lstStyle/>
        <a:p>
          <a:endParaRPr lang="en-US"/>
        </a:p>
      </dgm:t>
    </dgm:pt>
    <dgm:pt modelId="{F1375458-72CC-4505-8AB7-A60A383AFFD8}" type="pres">
      <dgm:prSet presAssocID="{DAFDBAE5-1CB1-4790-8DC8-8B206410B5D1}" presName="childText" presStyleLbl="bgAcc1" presStyleIdx="26" presStyleCnt="33">
        <dgm:presLayoutVars>
          <dgm:bulletEnabled val="1"/>
        </dgm:presLayoutVars>
      </dgm:prSet>
      <dgm:spPr/>
      <dgm:t>
        <a:bodyPr/>
        <a:lstStyle/>
        <a:p>
          <a:endParaRPr lang="en-US"/>
        </a:p>
      </dgm:t>
    </dgm:pt>
    <dgm:pt modelId="{760160B7-BEE4-49F6-9DF3-A36580CFB4C8}" type="pres">
      <dgm:prSet presAssocID="{022D87B7-06AA-448D-BF86-4A817C223E05}" presName="root" presStyleCnt="0"/>
      <dgm:spPr/>
    </dgm:pt>
    <dgm:pt modelId="{00075ACA-D821-49EF-BF6F-8838B15FD689}" type="pres">
      <dgm:prSet presAssocID="{022D87B7-06AA-448D-BF86-4A817C223E05}" presName="rootComposite" presStyleCnt="0"/>
      <dgm:spPr/>
    </dgm:pt>
    <dgm:pt modelId="{0DCF0691-5E15-4B15-A920-6D59D4C7B886}" type="pres">
      <dgm:prSet presAssocID="{022D87B7-06AA-448D-BF86-4A817C223E05}" presName="rootText" presStyleLbl="node1" presStyleIdx="6" presStyleCnt="9"/>
      <dgm:spPr/>
      <dgm:t>
        <a:bodyPr/>
        <a:lstStyle/>
        <a:p>
          <a:endParaRPr lang="en-US"/>
        </a:p>
      </dgm:t>
    </dgm:pt>
    <dgm:pt modelId="{E262D046-12B5-419F-95D3-612EF9711554}" type="pres">
      <dgm:prSet presAssocID="{022D87B7-06AA-448D-BF86-4A817C223E05}" presName="rootConnector" presStyleLbl="node1" presStyleIdx="6" presStyleCnt="9"/>
      <dgm:spPr/>
      <dgm:t>
        <a:bodyPr/>
        <a:lstStyle/>
        <a:p>
          <a:endParaRPr lang="en-US"/>
        </a:p>
      </dgm:t>
    </dgm:pt>
    <dgm:pt modelId="{789798D8-4433-43FB-B3F8-E38FAA9522E5}" type="pres">
      <dgm:prSet presAssocID="{022D87B7-06AA-448D-BF86-4A817C223E05}" presName="childShape" presStyleCnt="0"/>
      <dgm:spPr/>
    </dgm:pt>
    <dgm:pt modelId="{D23E5935-D289-4FDB-850C-94F7C3A7E6C8}" type="pres">
      <dgm:prSet presAssocID="{8A37EE17-9C99-4DA5-A001-5705776F6FAC}" presName="Name13" presStyleLbl="parChTrans1D2" presStyleIdx="27" presStyleCnt="33"/>
      <dgm:spPr/>
      <dgm:t>
        <a:bodyPr/>
        <a:lstStyle/>
        <a:p>
          <a:endParaRPr lang="en-US"/>
        </a:p>
      </dgm:t>
    </dgm:pt>
    <dgm:pt modelId="{1499A611-B3CA-4F5B-A5FC-B3E13E9F4885}" type="pres">
      <dgm:prSet presAssocID="{A1F9CD15-D1E9-4C8B-9D30-003ACC0E8AB1}" presName="childText" presStyleLbl="bgAcc1" presStyleIdx="27" presStyleCnt="33">
        <dgm:presLayoutVars>
          <dgm:bulletEnabled val="1"/>
        </dgm:presLayoutVars>
      </dgm:prSet>
      <dgm:spPr/>
      <dgm:t>
        <a:bodyPr/>
        <a:lstStyle/>
        <a:p>
          <a:endParaRPr lang="en-US"/>
        </a:p>
      </dgm:t>
    </dgm:pt>
    <dgm:pt modelId="{D05CC20D-7233-481C-84BF-AD3D6146468D}" type="pres">
      <dgm:prSet presAssocID="{F47963D1-09C6-4F1D-938D-0C0B2939F3FC}" presName="Name13" presStyleLbl="parChTrans1D2" presStyleIdx="28" presStyleCnt="33"/>
      <dgm:spPr/>
      <dgm:t>
        <a:bodyPr/>
        <a:lstStyle/>
        <a:p>
          <a:endParaRPr lang="en-US"/>
        </a:p>
      </dgm:t>
    </dgm:pt>
    <dgm:pt modelId="{BDD03863-17E3-472F-B8A9-6284D46D97DA}" type="pres">
      <dgm:prSet presAssocID="{DB8F6943-B095-468F-BE58-4C66CAC97AF7}" presName="childText" presStyleLbl="bgAcc1" presStyleIdx="28" presStyleCnt="33">
        <dgm:presLayoutVars>
          <dgm:bulletEnabled val="1"/>
        </dgm:presLayoutVars>
      </dgm:prSet>
      <dgm:spPr/>
      <dgm:t>
        <a:bodyPr/>
        <a:lstStyle/>
        <a:p>
          <a:endParaRPr lang="en-US"/>
        </a:p>
      </dgm:t>
    </dgm:pt>
    <dgm:pt modelId="{DB947BB4-AEBF-4272-8984-4443A1A566E3}" type="pres">
      <dgm:prSet presAssocID="{5D018B1E-4640-42B0-A992-B355A127BEE0}" presName="root" presStyleCnt="0"/>
      <dgm:spPr/>
    </dgm:pt>
    <dgm:pt modelId="{FD69627C-26B1-4F85-A626-B3CAF8AF8F03}" type="pres">
      <dgm:prSet presAssocID="{5D018B1E-4640-42B0-A992-B355A127BEE0}" presName="rootComposite" presStyleCnt="0"/>
      <dgm:spPr/>
    </dgm:pt>
    <dgm:pt modelId="{F6CEC9F8-3E07-4626-8F34-CDFCF25F33B0}" type="pres">
      <dgm:prSet presAssocID="{5D018B1E-4640-42B0-A992-B355A127BEE0}" presName="rootText" presStyleLbl="node1" presStyleIdx="7" presStyleCnt="9"/>
      <dgm:spPr/>
      <dgm:t>
        <a:bodyPr/>
        <a:lstStyle/>
        <a:p>
          <a:endParaRPr lang="en-US"/>
        </a:p>
      </dgm:t>
    </dgm:pt>
    <dgm:pt modelId="{22C1DE08-6D38-4CB1-9641-FD507427FA83}" type="pres">
      <dgm:prSet presAssocID="{5D018B1E-4640-42B0-A992-B355A127BEE0}" presName="rootConnector" presStyleLbl="node1" presStyleIdx="7" presStyleCnt="9"/>
      <dgm:spPr/>
      <dgm:t>
        <a:bodyPr/>
        <a:lstStyle/>
        <a:p>
          <a:endParaRPr lang="en-US"/>
        </a:p>
      </dgm:t>
    </dgm:pt>
    <dgm:pt modelId="{91CE2FAE-42B4-4343-9324-34CA1AFA961D}" type="pres">
      <dgm:prSet presAssocID="{5D018B1E-4640-42B0-A992-B355A127BEE0}" presName="childShape" presStyleCnt="0"/>
      <dgm:spPr/>
    </dgm:pt>
    <dgm:pt modelId="{80D38BCF-DC53-4881-B6D7-F7520E206E5F}" type="pres">
      <dgm:prSet presAssocID="{A8037FA1-7BB7-46A4-8308-DF3F67AE41A2}" presName="Name13" presStyleLbl="parChTrans1D2" presStyleIdx="29" presStyleCnt="33"/>
      <dgm:spPr/>
      <dgm:t>
        <a:bodyPr/>
        <a:lstStyle/>
        <a:p>
          <a:endParaRPr lang="en-US"/>
        </a:p>
      </dgm:t>
    </dgm:pt>
    <dgm:pt modelId="{2FC711A1-0286-4F57-8C76-31A384ED875F}" type="pres">
      <dgm:prSet presAssocID="{EC6BEE69-3CAD-4FEB-966C-6ED9D81FD4E8}" presName="childText" presStyleLbl="bgAcc1" presStyleIdx="29" presStyleCnt="33">
        <dgm:presLayoutVars>
          <dgm:bulletEnabled val="1"/>
        </dgm:presLayoutVars>
      </dgm:prSet>
      <dgm:spPr/>
      <dgm:t>
        <a:bodyPr/>
        <a:lstStyle/>
        <a:p>
          <a:endParaRPr lang="en-US"/>
        </a:p>
      </dgm:t>
    </dgm:pt>
    <dgm:pt modelId="{C778455D-0AC7-42D8-9113-60D7DA837104}" type="pres">
      <dgm:prSet presAssocID="{29F52CF7-8D07-4C65-BB90-5FB154BB8A0B}" presName="Name13" presStyleLbl="parChTrans1D2" presStyleIdx="30" presStyleCnt="33"/>
      <dgm:spPr/>
      <dgm:t>
        <a:bodyPr/>
        <a:lstStyle/>
        <a:p>
          <a:endParaRPr lang="en-US"/>
        </a:p>
      </dgm:t>
    </dgm:pt>
    <dgm:pt modelId="{BB0B0D7F-91E0-4F40-B6CF-E531B59113D1}" type="pres">
      <dgm:prSet presAssocID="{28E26639-5621-4221-ABBB-229DD690E967}" presName="childText" presStyleLbl="bgAcc1" presStyleIdx="30" presStyleCnt="33">
        <dgm:presLayoutVars>
          <dgm:bulletEnabled val="1"/>
        </dgm:presLayoutVars>
      </dgm:prSet>
      <dgm:spPr/>
      <dgm:t>
        <a:bodyPr/>
        <a:lstStyle/>
        <a:p>
          <a:endParaRPr lang="en-US"/>
        </a:p>
      </dgm:t>
    </dgm:pt>
    <dgm:pt modelId="{04AD5DBC-6143-4C79-AAAE-1A8254B34C7A}" type="pres">
      <dgm:prSet presAssocID="{8398C855-D846-40A3-8A32-F9BBC62CA189}" presName="root" presStyleCnt="0"/>
      <dgm:spPr/>
    </dgm:pt>
    <dgm:pt modelId="{DE4F2383-06B7-4D7B-8BE5-55823B053C09}" type="pres">
      <dgm:prSet presAssocID="{8398C855-D846-40A3-8A32-F9BBC62CA189}" presName="rootComposite" presStyleCnt="0"/>
      <dgm:spPr/>
    </dgm:pt>
    <dgm:pt modelId="{10AE0444-F0FD-44CB-9785-4960259E105D}" type="pres">
      <dgm:prSet presAssocID="{8398C855-D846-40A3-8A32-F9BBC62CA189}" presName="rootText" presStyleLbl="node1" presStyleIdx="8" presStyleCnt="9"/>
      <dgm:spPr/>
      <dgm:t>
        <a:bodyPr/>
        <a:lstStyle/>
        <a:p>
          <a:endParaRPr lang="en-US"/>
        </a:p>
      </dgm:t>
    </dgm:pt>
    <dgm:pt modelId="{EFEED631-BC66-4018-BA39-1A96C6028D3C}" type="pres">
      <dgm:prSet presAssocID="{8398C855-D846-40A3-8A32-F9BBC62CA189}" presName="rootConnector" presStyleLbl="node1" presStyleIdx="8" presStyleCnt="9"/>
      <dgm:spPr/>
      <dgm:t>
        <a:bodyPr/>
        <a:lstStyle/>
        <a:p>
          <a:endParaRPr lang="en-US"/>
        </a:p>
      </dgm:t>
    </dgm:pt>
    <dgm:pt modelId="{4A0036A1-29E8-4E51-9462-754568D9F76C}" type="pres">
      <dgm:prSet presAssocID="{8398C855-D846-40A3-8A32-F9BBC62CA189}" presName="childShape" presStyleCnt="0"/>
      <dgm:spPr/>
    </dgm:pt>
    <dgm:pt modelId="{6DD38FF3-9C7F-44E5-9339-8F8E6239562E}" type="pres">
      <dgm:prSet presAssocID="{A586794C-3798-4B76-9DDB-E8B6AB1C8593}" presName="Name13" presStyleLbl="parChTrans1D2" presStyleIdx="31" presStyleCnt="33"/>
      <dgm:spPr/>
      <dgm:t>
        <a:bodyPr/>
        <a:lstStyle/>
        <a:p>
          <a:endParaRPr lang="en-US"/>
        </a:p>
      </dgm:t>
    </dgm:pt>
    <dgm:pt modelId="{F3508C2C-A950-4CFE-B693-8DFD49217560}" type="pres">
      <dgm:prSet presAssocID="{25AFBBD7-7EC1-4909-B108-CE8286D6C7B8}" presName="childText" presStyleLbl="bgAcc1" presStyleIdx="31" presStyleCnt="33">
        <dgm:presLayoutVars>
          <dgm:bulletEnabled val="1"/>
        </dgm:presLayoutVars>
      </dgm:prSet>
      <dgm:spPr/>
      <dgm:t>
        <a:bodyPr/>
        <a:lstStyle/>
        <a:p>
          <a:endParaRPr lang="en-US"/>
        </a:p>
      </dgm:t>
    </dgm:pt>
    <dgm:pt modelId="{AAE597EB-5340-4B86-BD14-D4177403A5A5}" type="pres">
      <dgm:prSet presAssocID="{E844DECE-2697-4DEF-8AA3-320599846C0A}" presName="Name13" presStyleLbl="parChTrans1D2" presStyleIdx="32" presStyleCnt="33"/>
      <dgm:spPr/>
      <dgm:t>
        <a:bodyPr/>
        <a:lstStyle/>
        <a:p>
          <a:endParaRPr lang="en-US"/>
        </a:p>
      </dgm:t>
    </dgm:pt>
    <dgm:pt modelId="{AC1D5EAC-74C1-4C1B-83F6-2D825D8D4835}" type="pres">
      <dgm:prSet presAssocID="{65597433-F104-4BA3-80BA-8A5246D009ED}" presName="childText" presStyleLbl="bgAcc1" presStyleIdx="32" presStyleCnt="33">
        <dgm:presLayoutVars>
          <dgm:bulletEnabled val="1"/>
        </dgm:presLayoutVars>
      </dgm:prSet>
      <dgm:spPr/>
      <dgm:t>
        <a:bodyPr/>
        <a:lstStyle/>
        <a:p>
          <a:endParaRPr lang="en-US"/>
        </a:p>
      </dgm:t>
    </dgm:pt>
  </dgm:ptLst>
  <dgm:cxnLst>
    <dgm:cxn modelId="{B9504C24-23C7-41F5-85AB-F9DE176C7151}" type="presOf" srcId="{F47963D1-09C6-4F1D-938D-0C0B2939F3FC}" destId="{D05CC20D-7233-481C-84BF-AD3D6146468D}" srcOrd="0" destOrd="0" presId="urn:microsoft.com/office/officeart/2005/8/layout/hierarchy3"/>
    <dgm:cxn modelId="{F4047C39-75CF-4217-8B89-4DD9EEACB8BF}" type="presOf" srcId="{AC223861-2814-4E86-B48C-BC7598F15FA9}" destId="{DD302FC1-F42C-4212-B516-AD688D24974C}" srcOrd="1" destOrd="0" presId="urn:microsoft.com/office/officeart/2005/8/layout/hierarchy3"/>
    <dgm:cxn modelId="{479D9D3B-03A2-47B2-97CF-D14A77160F55}" type="presOf" srcId="{B4BA36A7-6684-47D4-BFC1-C505F7C7B647}" destId="{924395E2-6E4D-4CA5-8308-2D556E2DEE01}" srcOrd="0" destOrd="0" presId="urn:microsoft.com/office/officeart/2005/8/layout/hierarchy3"/>
    <dgm:cxn modelId="{E2C451F5-632A-4AD9-9AA4-18AA99ADEFAA}" type="presOf" srcId="{0657B77F-4E85-4264-A1F4-52464F821ACD}" destId="{40DD6F39-1F4D-4B38-B155-733F15264B73}" srcOrd="0" destOrd="0" presId="urn:microsoft.com/office/officeart/2005/8/layout/hierarchy3"/>
    <dgm:cxn modelId="{06D8D752-0D84-4EF5-A049-BE6E4FEF3F3B}" type="presOf" srcId="{69A23A39-CDB6-4E20-B914-2559F9935633}" destId="{6A8BE890-C516-47CA-8F31-DAC0CDFB072C}" srcOrd="0" destOrd="0" presId="urn:microsoft.com/office/officeart/2005/8/layout/hierarchy3"/>
    <dgm:cxn modelId="{FDC1AE0F-2BC5-4880-826F-764F4BEA24A4}" type="presOf" srcId="{67A58906-A80D-4AE4-A381-EA3BCF8939A3}" destId="{E6259569-9F22-478C-8A38-617F604670AA}" srcOrd="1" destOrd="0" presId="urn:microsoft.com/office/officeart/2005/8/layout/hierarchy3"/>
    <dgm:cxn modelId="{319982D5-7375-42DF-988F-4C664D186FAC}" type="presOf" srcId="{E17BBF3F-CF38-4D76-B111-987CAF1D449B}" destId="{0C5AC990-9CDA-4B57-B243-61F4A43BFBC9}" srcOrd="0" destOrd="0" presId="urn:microsoft.com/office/officeart/2005/8/layout/hierarchy3"/>
    <dgm:cxn modelId="{0241CA1C-5FAA-4810-ACC9-EBC45FF7E10E}" type="presOf" srcId="{8386BF92-F580-4953-942D-FA04E94F2307}" destId="{3A6CF21F-DE95-427B-B2FD-710E1F5C4314}" srcOrd="0" destOrd="0" presId="urn:microsoft.com/office/officeart/2005/8/layout/hierarchy3"/>
    <dgm:cxn modelId="{FF90FA02-AFE3-40CF-92D0-224F46954853}" srcId="{4E69934E-129E-40ED-87E6-BDF8CF032E32}" destId="{643B8BA9-96E4-4CF9-8E0E-F30EBC2FC8C5}" srcOrd="4" destOrd="0" parTransId="{1575E9C3-3178-432E-87FE-D277A18DF2E6}" sibTransId="{364E9A33-28AA-4146-B8CC-FF84D8351C50}"/>
    <dgm:cxn modelId="{45A82752-8D70-41B7-8E37-DADF1B386740}" type="presOf" srcId="{13C7C9C6-686A-4E0C-AAA7-4A3C17F4C13E}" destId="{B576BC76-2347-40D8-AFB1-A05CF0DE529A}" srcOrd="0" destOrd="0" presId="urn:microsoft.com/office/officeart/2005/8/layout/hierarchy3"/>
    <dgm:cxn modelId="{1CE3245C-692B-436A-B763-E0B0C9F7B812}" type="presOf" srcId="{83519CDE-52E6-4F20-9A11-C9D08028FB5E}" destId="{5B69D53D-E642-4D62-BD9A-8EF309618774}" srcOrd="0" destOrd="0" presId="urn:microsoft.com/office/officeart/2005/8/layout/hierarchy3"/>
    <dgm:cxn modelId="{41D0DE84-B41D-4F0F-B2FE-6F278BE5370B}" type="presOf" srcId="{022D87B7-06AA-448D-BF86-4A817C223E05}" destId="{E262D046-12B5-419F-95D3-612EF9711554}" srcOrd="1" destOrd="0" presId="urn:microsoft.com/office/officeart/2005/8/layout/hierarchy3"/>
    <dgm:cxn modelId="{39D712A5-D87B-4787-A072-0EB67762B4BE}" type="presOf" srcId="{83CF2ACD-1C53-437B-BE41-9849E642AF49}" destId="{5E57406D-4BAB-49FE-9D7E-3C4A5D3EBE33}" srcOrd="0" destOrd="0" presId="urn:microsoft.com/office/officeart/2005/8/layout/hierarchy3"/>
    <dgm:cxn modelId="{4CE725F8-7DAD-490C-882A-EBCC638E6CB0}" type="presOf" srcId="{38749F8C-62E6-400C-BCD0-BBCCD8ADDD20}" destId="{46E40168-03DF-48B9-A4D5-6E99526CD560}" srcOrd="0" destOrd="0" presId="urn:microsoft.com/office/officeart/2005/8/layout/hierarchy3"/>
    <dgm:cxn modelId="{11BBD360-82DC-4BAA-A12D-6BCC6E39109F}" type="presOf" srcId="{FDF234F4-E0FE-485D-820A-32FF819B96FA}" destId="{EBD70424-3E53-4876-9C2C-120DF206FD06}" srcOrd="0" destOrd="0" presId="urn:microsoft.com/office/officeart/2005/8/layout/hierarchy3"/>
    <dgm:cxn modelId="{86C13471-B12D-4BD5-B516-9C7BCE385443}" type="presOf" srcId="{B6391CFA-AFA4-4B68-AC54-B900BA387946}" destId="{7DC7ED72-DDC5-46B1-9870-395CF6F44246}" srcOrd="0" destOrd="0" presId="urn:microsoft.com/office/officeart/2005/8/layout/hierarchy3"/>
    <dgm:cxn modelId="{44FBD87F-6F64-45EE-9DD1-62EC0C43C020}" type="presOf" srcId="{5D018B1E-4640-42B0-A992-B355A127BEE0}" destId="{F6CEC9F8-3E07-4626-8F34-CDFCF25F33B0}" srcOrd="0" destOrd="0" presId="urn:microsoft.com/office/officeart/2005/8/layout/hierarchy3"/>
    <dgm:cxn modelId="{60196208-3004-41EF-839E-34A98236AA81}" type="presOf" srcId="{A8037FA1-7BB7-46A4-8308-DF3F67AE41A2}" destId="{80D38BCF-DC53-4881-B6D7-F7520E206E5F}" srcOrd="0" destOrd="0" presId="urn:microsoft.com/office/officeart/2005/8/layout/hierarchy3"/>
    <dgm:cxn modelId="{DF521201-98C7-4E6D-8349-DA8642454494}" srcId="{67A58906-A80D-4AE4-A381-EA3BCF8939A3}" destId="{13C7C9C6-686A-4E0C-AAA7-4A3C17F4C13E}" srcOrd="1" destOrd="0" parTransId="{6E94C574-A2FE-4164-B622-5078DF5302F5}" sibTransId="{E9752081-12C7-4C54-9D59-B8CAB61C6091}"/>
    <dgm:cxn modelId="{48A30095-632A-48DD-90CD-904D78AB8031}" srcId="{B6C1D865-9BC9-451D-95E9-62ADAC144D12}" destId="{1738003A-8A6C-4A27-84E5-8C2948E8276C}" srcOrd="5" destOrd="0" parTransId="{549CBE8E-CFA5-42EE-8586-BB1A283FB9C3}" sibTransId="{41265406-FC38-4F0F-9ACC-B925E14BCF55}"/>
    <dgm:cxn modelId="{A369323C-E52F-44CE-B461-2D33F02E3D2F}" type="presOf" srcId="{1738003A-8A6C-4A27-84E5-8C2948E8276C}" destId="{44DD168E-98F3-47DD-B18A-6920D96ACC1A}" srcOrd="0" destOrd="0" presId="urn:microsoft.com/office/officeart/2005/8/layout/hierarchy3"/>
    <dgm:cxn modelId="{1F774D8F-5397-4E8E-953F-18F1C02645B2}" srcId="{643B8BA9-96E4-4CF9-8E0E-F30EBC2FC8C5}" destId="{3156FA37-5501-403B-A366-86197166A187}" srcOrd="0" destOrd="0" parTransId="{AEA69492-192C-4944-8E27-9F650F43E97B}" sibTransId="{B9BC0532-D397-4621-A2F6-196FA9477464}"/>
    <dgm:cxn modelId="{BD819F51-654C-4984-9DCE-04ED8C6835EF}" type="presOf" srcId="{5903905D-2BA3-41A6-A225-E401CDC8BED4}" destId="{942C8DF9-4783-4546-AA68-A560E74B3A1F}" srcOrd="0" destOrd="0" presId="urn:microsoft.com/office/officeart/2005/8/layout/hierarchy3"/>
    <dgm:cxn modelId="{1DA61728-3136-4649-974A-DE307AA49548}" type="presOf" srcId="{12C7F4F8-E225-438E-BFBF-5FFA6704964F}" destId="{A65E257A-59C0-4F53-A82B-52E5524242FB}" srcOrd="0" destOrd="0" presId="urn:microsoft.com/office/officeart/2005/8/layout/hierarchy3"/>
    <dgm:cxn modelId="{0063B45F-C1CB-4055-8D62-608F7E66C7CC}" type="presOf" srcId="{6FB29CF2-E966-4FBD-BA1E-2A2AF34EE9FA}" destId="{1F46EF9D-FAF4-4DF8-956E-B705BECA0BE8}" srcOrd="0" destOrd="0" presId="urn:microsoft.com/office/officeart/2005/8/layout/hierarchy3"/>
    <dgm:cxn modelId="{7017F872-6271-4858-93F7-C862BBD14EC5}" srcId="{B6C1D865-9BC9-451D-95E9-62ADAC144D12}" destId="{5F571719-3B01-4956-BE64-A0817D0C4473}" srcOrd="0" destOrd="0" parTransId="{5E9732AC-7006-47A9-AA7E-0087172CED32}" sibTransId="{3E2169AA-C68B-4F1A-8B4B-0A11BEBA5823}"/>
    <dgm:cxn modelId="{29D7F023-A6FF-4D43-A000-4A242EFA75D6}" type="presOf" srcId="{29F52CF7-8D07-4C65-BB90-5FB154BB8A0B}" destId="{C778455D-0AC7-42D8-9113-60D7DA837104}" srcOrd="0" destOrd="0" presId="urn:microsoft.com/office/officeart/2005/8/layout/hierarchy3"/>
    <dgm:cxn modelId="{3FEF8022-24AD-4F96-8775-4EEF08A40D54}" type="presOf" srcId="{4E69934E-129E-40ED-87E6-BDF8CF032E32}" destId="{52979D05-20D5-43C1-B222-0818917AB2AA}" srcOrd="0" destOrd="0" presId="urn:microsoft.com/office/officeart/2005/8/layout/hierarchy3"/>
    <dgm:cxn modelId="{2617A051-A661-49A0-BD20-4F843D8AD855}" srcId="{4E69934E-129E-40ED-87E6-BDF8CF032E32}" destId="{67A58906-A80D-4AE4-A381-EA3BCF8939A3}" srcOrd="1" destOrd="0" parTransId="{1AADD2ED-C36C-4578-AE63-9125298AE497}" sibTransId="{3736CE7C-841B-4397-833E-E337FF5F0318}"/>
    <dgm:cxn modelId="{78443B89-BCF6-4048-B1E8-56F4510E92BD}" type="presOf" srcId="{94934B59-F4B8-4B48-A684-BA0E8C2F465B}" destId="{DFECA4CB-F1A6-4772-B4B8-BD02E7EA8ED0}" srcOrd="0" destOrd="0" presId="urn:microsoft.com/office/officeart/2005/8/layout/hierarchy3"/>
    <dgm:cxn modelId="{71B906EC-FE5E-4156-8596-BCB9DF2EC501}" srcId="{5D018B1E-4640-42B0-A992-B355A127BEE0}" destId="{28E26639-5621-4221-ABBB-229DD690E967}" srcOrd="1" destOrd="0" parTransId="{29F52CF7-8D07-4C65-BB90-5FB154BB8A0B}" sibTransId="{7DC1DD7E-7EF7-41AA-8E5E-787912A07978}"/>
    <dgm:cxn modelId="{525442DC-E67B-4859-AA2B-40219539EACF}" type="presOf" srcId="{BD36496A-035E-4963-B9AB-ABA488BF3B43}" destId="{195B21A6-2D5F-45BA-A73E-685F5BDE2CFE}" srcOrd="0" destOrd="0" presId="urn:microsoft.com/office/officeart/2005/8/layout/hierarchy3"/>
    <dgm:cxn modelId="{F9F1411C-E7CF-4271-B828-56DB56A30110}" type="presOf" srcId="{DAFDBAE5-1CB1-4790-8DC8-8B206410B5D1}" destId="{F1375458-72CC-4505-8AB7-A60A383AFFD8}" srcOrd="0" destOrd="0" presId="urn:microsoft.com/office/officeart/2005/8/layout/hierarchy3"/>
    <dgm:cxn modelId="{B5D6A7F9-4730-4C25-9261-6037E9124098}" type="presOf" srcId="{5D018B1E-4640-42B0-A992-B355A127BEE0}" destId="{22C1DE08-6D38-4CB1-9641-FD507427FA83}" srcOrd="1" destOrd="0" presId="urn:microsoft.com/office/officeart/2005/8/layout/hierarchy3"/>
    <dgm:cxn modelId="{105F53AA-BA0C-4466-B100-B2194EB3FD71}" type="presOf" srcId="{8A37EE17-9C99-4DA5-A001-5705776F6FAC}" destId="{D23E5935-D289-4FDB-850C-94F7C3A7E6C8}" srcOrd="0" destOrd="0" presId="urn:microsoft.com/office/officeart/2005/8/layout/hierarchy3"/>
    <dgm:cxn modelId="{D70790EC-3D39-4967-B402-1AB8BAF5DB8F}" srcId="{8398C855-D846-40A3-8A32-F9BBC62CA189}" destId="{25AFBBD7-7EC1-4909-B108-CE8286D6C7B8}" srcOrd="0" destOrd="0" parTransId="{A586794C-3798-4B76-9DDB-E8B6AB1C8593}" sibTransId="{1DDF607B-BD31-4614-99A0-4302AA6ECED1}"/>
    <dgm:cxn modelId="{70940C3C-5215-422A-98DC-260C30A9F0D4}" type="presOf" srcId="{2D38E7B9-4222-48F3-A167-02DE7E1AB75B}" destId="{63F3783D-E24C-491A-AD46-BF73BDA30D80}" srcOrd="0" destOrd="0" presId="urn:microsoft.com/office/officeart/2005/8/layout/hierarchy3"/>
    <dgm:cxn modelId="{5D6CE0C4-2BDD-44BA-AB5B-D45161BE291E}" type="presOf" srcId="{8398C855-D846-40A3-8A32-F9BBC62CA189}" destId="{10AE0444-F0FD-44CB-9785-4960259E105D}" srcOrd="0" destOrd="0" presId="urn:microsoft.com/office/officeart/2005/8/layout/hierarchy3"/>
    <dgm:cxn modelId="{D445FC3A-B701-402E-9EAB-BFA7A221AF25}" srcId="{67A58906-A80D-4AE4-A381-EA3BCF8939A3}" destId="{12C7F4F8-E225-438E-BFBF-5FFA6704964F}" srcOrd="0" destOrd="0" parTransId="{0657B77F-4E85-4264-A1F4-52464F821ACD}" sibTransId="{C67BDDAB-F170-4D19-B3C8-6C934E23ED47}"/>
    <dgm:cxn modelId="{9130DAB1-D89D-4DC1-A361-0526D8448407}" type="presOf" srcId="{AC223861-2814-4E86-B48C-BC7598F15FA9}" destId="{F638460E-CE63-4614-A513-D479EEA61570}" srcOrd="0" destOrd="0" presId="urn:microsoft.com/office/officeart/2005/8/layout/hierarchy3"/>
    <dgm:cxn modelId="{C8689BA0-FF38-41DD-863A-529E809F85B6}" type="presOf" srcId="{946917CD-50FA-4A82-A7CC-92EB99A18EA4}" destId="{2982A8C6-1B49-4CD8-ABF1-24D16EB40760}" srcOrd="0" destOrd="0" presId="urn:microsoft.com/office/officeart/2005/8/layout/hierarchy3"/>
    <dgm:cxn modelId="{0AC43DE4-8E5F-444B-B528-3893346C58E3}" srcId="{B6C1D865-9BC9-451D-95E9-62ADAC144D12}" destId="{63CE0643-5B56-482C-94BD-05CAA8510557}" srcOrd="3" destOrd="0" parTransId="{FDF234F4-E0FE-485D-820A-32FF819B96FA}" sibTransId="{52FF0979-B3B5-4C8E-934B-1FDD11792146}"/>
    <dgm:cxn modelId="{BDC66ED6-4D96-4694-A27B-5C8411C0F0F5}" srcId="{B6C1D865-9BC9-451D-95E9-62ADAC144D12}" destId="{83CF2ACD-1C53-437B-BE41-9849E642AF49}" srcOrd="4" destOrd="0" parTransId="{BB067B94-D85D-4B43-B022-B2FE8378B9DB}" sibTransId="{4E9FEE75-4D0C-4330-AC6A-9CD09FCD56DA}"/>
    <dgm:cxn modelId="{148F0DD8-6B30-4B63-99CA-C7F183F88721}" srcId="{AC223861-2814-4E86-B48C-BC7598F15FA9}" destId="{92F47FDE-FDD0-4A3B-98A4-0D128A3F59D2}" srcOrd="5" destOrd="0" parTransId="{3EFF9183-9DE5-4F7F-9B9D-42D7F6DDA62D}" sibTransId="{CA55298B-2BD2-473F-B4B5-407CC4F7FB9C}"/>
    <dgm:cxn modelId="{DC09EB8F-6D02-4463-A29F-EBFBD62C1F09}" type="presOf" srcId="{AEA69492-192C-4944-8E27-9F650F43E97B}" destId="{18E8D956-B07F-4EFC-A406-3ADF5578B26A}" srcOrd="0" destOrd="0" presId="urn:microsoft.com/office/officeart/2005/8/layout/hierarchy3"/>
    <dgm:cxn modelId="{2D0A2976-B975-43ED-89AF-2FDF45423BA5}" type="presOf" srcId="{217BCF11-0065-482E-BF22-81F437ABFA7C}" destId="{7C81DC16-093F-40E8-AC93-CC149554E8F4}" srcOrd="0" destOrd="0" presId="urn:microsoft.com/office/officeart/2005/8/layout/hierarchy3"/>
    <dgm:cxn modelId="{9B6A16AF-1142-43AA-85FA-54854161218D}" type="presOf" srcId="{84C0561A-6D95-4C35-80DC-2A16238DA2B0}" destId="{A844A6E2-F142-469D-8F86-5D20C7240561}" srcOrd="0" destOrd="0" presId="urn:microsoft.com/office/officeart/2005/8/layout/hierarchy3"/>
    <dgm:cxn modelId="{9AF249DF-0975-4C93-9D66-2FD928BBEB08}" type="presOf" srcId="{CE750F15-16BA-4783-879B-436F500BD031}" destId="{541F2444-29DB-4F46-99C2-568C9F02712E}" srcOrd="0" destOrd="0" presId="urn:microsoft.com/office/officeart/2005/8/layout/hierarchy3"/>
    <dgm:cxn modelId="{6E1521BD-88B2-4A31-9D0D-FB573B4A9F58}" type="presOf" srcId="{C1461C54-7A88-4211-A6A1-50A98BDDC64E}" destId="{EBAC19E2-2CC5-4659-B63D-79DC62B97C4B}" srcOrd="0" destOrd="0" presId="urn:microsoft.com/office/officeart/2005/8/layout/hierarchy3"/>
    <dgm:cxn modelId="{A8236CAF-A3D3-4D52-8EC6-55C2E4429A52}" srcId="{4E69934E-129E-40ED-87E6-BDF8CF032E32}" destId="{022D87B7-06AA-448D-BF86-4A817C223E05}" srcOrd="6" destOrd="0" parTransId="{BD56D974-A154-431B-A535-903905336F8D}" sibTransId="{E407F12B-F8CC-4EBE-9BFE-E2BF9B60362E}"/>
    <dgm:cxn modelId="{52537267-5E88-4EB1-98C8-589E27C51BCB}" type="presOf" srcId="{38749F8C-62E6-400C-BCD0-BBCCD8ADDD20}" destId="{388BE6DF-BAAA-45D6-A656-CCAD027B07A5}" srcOrd="1" destOrd="0" presId="urn:microsoft.com/office/officeart/2005/8/layout/hierarchy3"/>
    <dgm:cxn modelId="{6134DE4A-6FF8-4214-9C3F-F4572C0E5891}" type="presOf" srcId="{EC6BEE69-3CAD-4FEB-966C-6ED9D81FD4E8}" destId="{2FC711A1-0286-4F57-8C76-31A384ED875F}" srcOrd="0" destOrd="0" presId="urn:microsoft.com/office/officeart/2005/8/layout/hierarchy3"/>
    <dgm:cxn modelId="{CB18D68E-0D70-471B-A6D9-C99D026F4A80}" srcId="{4E69934E-129E-40ED-87E6-BDF8CF032E32}" destId="{38749F8C-62E6-400C-BCD0-BBCCD8ADDD20}" srcOrd="3" destOrd="0" parTransId="{172B7741-D3C3-4B1A-B92F-1AA27B88C612}" sibTransId="{D5B6AC6F-5B62-4F21-A6B3-02D0E6A55378}"/>
    <dgm:cxn modelId="{5841AF9D-96BF-4ABE-8CCF-70F8937043DC}" type="presOf" srcId="{156F3A64-5C8B-4A5C-87AA-6CE2E57E01C6}" destId="{2352C868-9AC9-4415-945A-B9A0AC6C7C5A}" srcOrd="0" destOrd="0" presId="urn:microsoft.com/office/officeart/2005/8/layout/hierarchy3"/>
    <dgm:cxn modelId="{9F67740B-409D-4E34-A8F4-65489496815D}" type="presOf" srcId="{328216B7-D1DB-4550-8AB8-FA1DC3BEDF40}" destId="{9099581B-E1A2-4FB9-A5D6-1B202FCA3B81}" srcOrd="0" destOrd="0" presId="urn:microsoft.com/office/officeart/2005/8/layout/hierarchy3"/>
    <dgm:cxn modelId="{02E55F48-73A1-497A-BEE1-F11EB050F6FD}" srcId="{4E69934E-129E-40ED-87E6-BDF8CF032E32}" destId="{B6C1D865-9BC9-451D-95E9-62ADAC144D12}" srcOrd="2" destOrd="0" parTransId="{FE6D68F6-F96B-4990-8BAC-3617330896C5}" sibTransId="{6E468DC9-A799-4BC2-9653-8C0918E0CE51}"/>
    <dgm:cxn modelId="{28DC40D6-7876-45CB-B260-D169F15371B3}" type="presOf" srcId="{549CBE8E-CFA5-42EE-8586-BB1A283FB9C3}" destId="{9DBEE45C-9FBC-4CEA-812A-C924169B71E7}" srcOrd="0" destOrd="0" presId="urn:microsoft.com/office/officeart/2005/8/layout/hierarchy3"/>
    <dgm:cxn modelId="{6409B2B0-BF8C-49EC-A3CA-97DF732B3101}" type="presOf" srcId="{B34301C6-A877-45E1-9817-5F72AAF9E22B}" destId="{AA287D4B-70DA-4CBC-AB51-E1F43B817893}" srcOrd="0" destOrd="0" presId="urn:microsoft.com/office/officeart/2005/8/layout/hierarchy3"/>
    <dgm:cxn modelId="{7A7353CC-5FBD-4E9E-8774-C93AC4F5B8A3}" type="presOf" srcId="{63CE0643-5B56-482C-94BD-05CAA8510557}" destId="{C0FBF368-BA88-4264-8A7F-DDCB192656C7}" srcOrd="0" destOrd="0" presId="urn:microsoft.com/office/officeart/2005/8/layout/hierarchy3"/>
    <dgm:cxn modelId="{9F5FBCFA-8E83-4810-ADB5-5E6727B45BC9}" srcId="{67A58906-A80D-4AE4-A381-EA3BCF8939A3}" destId="{FADF6369-2019-4971-AC3F-56BB027AF6B1}" srcOrd="5" destOrd="0" parTransId="{B6391CFA-AFA4-4B68-AC54-B900BA387946}" sibTransId="{806863F6-248C-438F-A710-D63917D931C8}"/>
    <dgm:cxn modelId="{32ABAF35-FC07-4A9D-9AF2-9BC7687C522A}" type="presOf" srcId="{C66F8147-A934-4974-BC61-6DB8E3D3728C}" destId="{3825D03E-5941-4066-A57A-29720CE807CF}" srcOrd="0" destOrd="0" presId="urn:microsoft.com/office/officeart/2005/8/layout/hierarchy3"/>
    <dgm:cxn modelId="{438C0649-1A4A-4AAC-8649-A8F530B17172}" type="presOf" srcId="{5E445484-951F-4C70-9BB0-DE1E56B03CC9}" destId="{CF3173A0-BB76-4E6A-87C9-CF30F10F9E23}" srcOrd="0" destOrd="0" presId="urn:microsoft.com/office/officeart/2005/8/layout/hierarchy3"/>
    <dgm:cxn modelId="{5A8AA48E-164C-48EA-835E-DF7D752C193D}" srcId="{AC223861-2814-4E86-B48C-BC7598F15FA9}" destId="{C1461C54-7A88-4211-A6A1-50A98BDDC64E}" srcOrd="2" destOrd="0" parTransId="{84C0561A-6D95-4C35-80DC-2A16238DA2B0}" sibTransId="{1A8EB0B1-5AD8-4254-9A6A-C352BC08028B}"/>
    <dgm:cxn modelId="{953BC45B-098F-48BB-B510-B715522470CB}" type="presOf" srcId="{104EDF11-F0B4-404C-895F-7B681029B9E6}" destId="{CB7B9F03-F158-47D3-9BA0-BDEBD80E70B1}" srcOrd="0" destOrd="0" presId="urn:microsoft.com/office/officeart/2005/8/layout/hierarchy3"/>
    <dgm:cxn modelId="{648C2A30-7049-41F0-9644-C79114B1A9C3}" srcId="{38749F8C-62E6-400C-BCD0-BBCCD8ADDD20}" destId="{73EDDE50-A2A8-4A15-BAC3-D1FA9B003914}" srcOrd="1" destOrd="0" parTransId="{85FABB68-A366-4D6C-901D-0A850697690E}" sibTransId="{6FAD563C-76EC-4E10-9F9E-1B68B6D54569}"/>
    <dgm:cxn modelId="{97DE5FDD-0D79-4D8A-A3EE-3CE978B2084B}" srcId="{B6C1D865-9BC9-451D-95E9-62ADAC144D12}" destId="{69A23A39-CDB6-4E20-B914-2559F9935633}" srcOrd="1" destOrd="0" parTransId="{F774B035-77A5-494D-9168-AA150D9CB710}" sibTransId="{D5F3650E-352E-4A0E-8F07-A938E3DCD418}"/>
    <dgm:cxn modelId="{2CDA247B-B647-464B-9B97-B2F32E1BCDAD}" type="presOf" srcId="{022D87B7-06AA-448D-BF86-4A817C223E05}" destId="{0DCF0691-5E15-4B15-A920-6D59D4C7B886}" srcOrd="0" destOrd="0" presId="urn:microsoft.com/office/officeart/2005/8/layout/hierarchy3"/>
    <dgm:cxn modelId="{1E67E349-0273-4EC0-BC0D-CBEA40E43DD3}" type="presOf" srcId="{65597433-F104-4BA3-80BA-8A5246D009ED}" destId="{AC1D5EAC-74C1-4C1B-83F6-2D825D8D4835}" srcOrd="0" destOrd="0" presId="urn:microsoft.com/office/officeart/2005/8/layout/hierarchy3"/>
    <dgm:cxn modelId="{6562BB3F-188C-4868-BFFE-C01BA50990A9}" type="presOf" srcId="{F774B035-77A5-494D-9168-AA150D9CB710}" destId="{34B0A740-2F02-40DA-A032-08C3EE9B42CC}" srcOrd="0" destOrd="0" presId="urn:microsoft.com/office/officeart/2005/8/layout/hierarchy3"/>
    <dgm:cxn modelId="{C3B3FF9F-A7EC-435D-918C-12ED7EF25B8E}" type="presOf" srcId="{A0031C1F-138B-4686-9814-C0E7DCF87DA4}" destId="{A6C630F4-8804-4B9C-BF8C-73095719A735}" srcOrd="0" destOrd="0" presId="urn:microsoft.com/office/officeart/2005/8/layout/hierarchy3"/>
    <dgm:cxn modelId="{41045466-B3E8-496E-982A-32756E5A764B}" type="presOf" srcId="{5F571719-3B01-4956-BE64-A0817D0C4473}" destId="{6A8908B8-876A-4D7B-A696-BDD7E7C125E4}" srcOrd="0" destOrd="0" presId="urn:microsoft.com/office/officeart/2005/8/layout/hierarchy3"/>
    <dgm:cxn modelId="{B8D0A01E-E868-459B-87D6-D321ED578BCD}" srcId="{022D87B7-06AA-448D-BF86-4A817C223E05}" destId="{DB8F6943-B095-468F-BE58-4C66CAC97AF7}" srcOrd="1" destOrd="0" parTransId="{F47963D1-09C6-4F1D-938D-0C0B2939F3FC}" sibTransId="{9C845B17-B278-4E45-9572-BE69BD885A85}"/>
    <dgm:cxn modelId="{DD29AB13-4BC2-419A-A3EF-213A9FB76AF3}" srcId="{AC223861-2814-4E86-B48C-BC7598F15FA9}" destId="{C66F8147-A934-4974-BC61-6DB8E3D3728C}" srcOrd="1" destOrd="0" parTransId="{94934B59-F4B8-4B48-A684-BA0E8C2F465B}" sibTransId="{19C93252-F596-4127-86CB-4DB2E401030E}"/>
    <dgm:cxn modelId="{B73DBAEB-066E-48E8-8524-EE31CE9004F8}" srcId="{5D018B1E-4640-42B0-A992-B355A127BEE0}" destId="{EC6BEE69-3CAD-4FEB-966C-6ED9D81FD4E8}" srcOrd="0" destOrd="0" parTransId="{A8037FA1-7BB7-46A4-8308-DF3F67AE41A2}" sibTransId="{6010512B-AC5A-4ABC-889A-5D73BD6D21DC}"/>
    <dgm:cxn modelId="{BAA8F42B-8C3A-42D3-9B27-C6BCDF22C170}" srcId="{643B8BA9-96E4-4CF9-8E0E-F30EBC2FC8C5}" destId="{CE750F15-16BA-4783-879B-436F500BD031}" srcOrd="3" destOrd="0" parTransId="{BD36496A-035E-4963-B9AB-ABA488BF3B43}" sibTransId="{AB1322B5-726B-4215-BAFD-40DC21753035}"/>
    <dgm:cxn modelId="{A77FB30B-606D-4967-A00A-0F0DD90C5A37}" srcId="{022D87B7-06AA-448D-BF86-4A817C223E05}" destId="{A1F9CD15-D1E9-4C8B-9D30-003ACC0E8AB1}" srcOrd="0" destOrd="0" parTransId="{8A37EE17-9C99-4DA5-A001-5705776F6FAC}" sibTransId="{94796202-60E3-40A7-957D-5D11708FE9D4}"/>
    <dgm:cxn modelId="{92820014-8DDC-49F7-A57D-CB514B8BA1B2}" srcId="{643B8BA9-96E4-4CF9-8E0E-F30EBC2FC8C5}" destId="{234020A6-FBE6-4353-A428-22BDD0661040}" srcOrd="2" destOrd="0" parTransId="{367B09AA-D03F-4665-9BA9-302968CB7CF3}" sibTransId="{8CC1FA58-0536-4495-9037-E9A3D4AA4E25}"/>
    <dgm:cxn modelId="{1FF88A32-4A16-4DC3-AB59-657D6500B546}" srcId="{67A58906-A80D-4AE4-A381-EA3BCF8939A3}" destId="{995E9774-FF3A-434B-A884-F888893AE694}" srcOrd="2" destOrd="0" parTransId="{328216B7-D1DB-4550-8AB8-FA1DC3BEDF40}" sibTransId="{23F601E7-8A7E-4C2E-8823-060398AEF7FC}"/>
    <dgm:cxn modelId="{5F807893-1FE9-49B8-80EB-F82FB3D77FE0}" srcId="{B6C1D865-9BC9-451D-95E9-62ADAC144D12}" destId="{B34301C6-A877-45E1-9817-5F72AAF9E22B}" srcOrd="2" destOrd="0" parTransId="{B6185FCE-A40D-4723-B2AF-306F8841826F}" sibTransId="{6E79AFED-97C4-4424-ACA4-C23FB52127E0}"/>
    <dgm:cxn modelId="{50B34CEA-F997-4A05-97A0-7F0987FDFC63}" type="presOf" srcId="{367B09AA-D03F-4665-9BA9-302968CB7CF3}" destId="{0F9D0CFE-19E2-4AC0-BC77-395FF2E28D53}" srcOrd="0" destOrd="0" presId="urn:microsoft.com/office/officeart/2005/8/layout/hierarchy3"/>
    <dgm:cxn modelId="{3F100B8E-D7AE-449D-9013-4D72EC349A53}" type="presOf" srcId="{995E9774-FF3A-434B-A884-F888893AE694}" destId="{F378705A-3FE5-4A18-AE18-36FD9ABF4EA6}" srcOrd="0" destOrd="0" presId="urn:microsoft.com/office/officeart/2005/8/layout/hierarchy3"/>
    <dgm:cxn modelId="{ADF388D3-D3C1-4BDA-961E-0DECB0AE4C3F}" type="presOf" srcId="{D5EE3B8E-220A-444E-B0E1-9019CEFFDC22}" destId="{5494F003-C5EA-40B4-8AF2-23F8707645B6}" srcOrd="0" destOrd="0" presId="urn:microsoft.com/office/officeart/2005/8/layout/hierarchy3"/>
    <dgm:cxn modelId="{DFF9BE45-E370-4BBF-9A59-DEE15FDD5231}" type="presOf" srcId="{8398C855-D846-40A3-8A32-F9BBC62CA189}" destId="{EFEED631-BC66-4018-BA39-1A96C6028D3C}" srcOrd="1" destOrd="0" presId="urn:microsoft.com/office/officeart/2005/8/layout/hierarchy3"/>
    <dgm:cxn modelId="{D856BEB8-8849-41CE-9321-9DB63BF8D0B5}" type="presOf" srcId="{477FBC85-1CE7-4B29-9399-4019F2C9C423}" destId="{321CC5A2-7B8B-4CF5-8B68-79BEF48774A1}" srcOrd="0" destOrd="0" presId="urn:microsoft.com/office/officeart/2005/8/layout/hierarchy3"/>
    <dgm:cxn modelId="{1B80716F-A740-43B7-BF8F-1A4AA2463F6A}" type="presOf" srcId="{3EFF9183-9DE5-4F7F-9B9D-42D7F6DDA62D}" destId="{4C436438-0145-4B93-B5E2-8D838F872287}" srcOrd="0" destOrd="0" presId="urn:microsoft.com/office/officeart/2005/8/layout/hierarchy3"/>
    <dgm:cxn modelId="{A8C03947-74E3-4665-8F88-BA63ABF0E0F7}" type="presOf" srcId="{28E26639-5621-4221-ABBB-229DD690E967}" destId="{BB0B0D7F-91E0-4F40-B6CF-E531B59113D1}" srcOrd="0" destOrd="0" presId="urn:microsoft.com/office/officeart/2005/8/layout/hierarchy3"/>
    <dgm:cxn modelId="{D40D9E83-4CB9-4762-8B1E-6D30184C62EA}" type="presOf" srcId="{D59949C0-8CBA-49FB-AADB-D5B1D1065981}" destId="{4986DF1C-839E-43EE-9DCE-73694ECA19DA}" srcOrd="0" destOrd="0" presId="urn:microsoft.com/office/officeart/2005/8/layout/hierarchy3"/>
    <dgm:cxn modelId="{750F3BD2-CC01-474D-95B4-69F6A59616FF}" type="presOf" srcId="{477FBC85-1CE7-4B29-9399-4019F2C9C423}" destId="{CD5A25CA-8E2B-4797-AF16-B5965AB84396}" srcOrd="1" destOrd="0" presId="urn:microsoft.com/office/officeart/2005/8/layout/hierarchy3"/>
    <dgm:cxn modelId="{2B6E116B-6D84-40B8-AD64-708A75E4137E}" srcId="{AC223861-2814-4E86-B48C-BC7598F15FA9}" destId="{D5EE3B8E-220A-444E-B0E1-9019CEFFDC22}" srcOrd="3" destOrd="0" parTransId="{104EDF11-F0B4-404C-895F-7B681029B9E6}" sibTransId="{7215BC86-970D-4138-93D8-938618AC03DC}"/>
    <dgm:cxn modelId="{64598345-CF93-46DF-9568-F6990D22FCCD}" srcId="{477FBC85-1CE7-4B29-9399-4019F2C9C423}" destId="{DAFDBAE5-1CB1-4790-8DC8-8B206410B5D1}" srcOrd="1" destOrd="0" parTransId="{5903905D-2BA3-41A6-A225-E401CDC8BED4}" sibTransId="{B74D14B2-6E76-4AC5-91D5-B7571AE9BF85}"/>
    <dgm:cxn modelId="{90812F4E-0062-49B3-A0D8-88370B0338CE}" srcId="{AC223861-2814-4E86-B48C-BC7598F15FA9}" destId="{D59949C0-8CBA-49FB-AADB-D5B1D1065981}" srcOrd="0" destOrd="0" parTransId="{83519CDE-52E6-4F20-9A11-C9D08028FB5E}" sibTransId="{43B891A1-0C63-4923-86AF-7BC2F64EB27B}"/>
    <dgm:cxn modelId="{B6B8F33C-3EE8-4523-8D31-D9B16D374CE4}" srcId="{38749F8C-62E6-400C-BCD0-BBCCD8ADDD20}" destId="{217BCF11-0065-482E-BF22-81F437ABFA7C}" srcOrd="2" destOrd="0" parTransId="{946917CD-50FA-4A82-A7CC-92EB99A18EA4}" sibTransId="{D896132E-5F89-42DE-8772-C66B7DA7E442}"/>
    <dgm:cxn modelId="{386AC694-CC2D-47D6-848B-A7174D4DBA7A}" srcId="{67A58906-A80D-4AE4-A381-EA3BCF8939A3}" destId="{305519EE-164D-438A-9362-C2F352F9DB03}" srcOrd="4" destOrd="0" parTransId="{3E237E19-96B0-4738-BB3C-8368B0E9C6E2}" sibTransId="{2C37814F-A2CE-4F20-BBD0-0EBD17D29438}"/>
    <dgm:cxn modelId="{3967A0D4-50EA-4DC8-97C3-80EBFC0E0BAD}" srcId="{477FBC85-1CE7-4B29-9399-4019F2C9C423}" destId="{A0031C1F-138B-4686-9814-C0E7DCF87DA4}" srcOrd="0" destOrd="0" parTransId="{5E445484-951F-4C70-9BB0-DE1E56B03CC9}" sibTransId="{AA896C45-D078-4C53-8B15-7B3A7BBFC246}"/>
    <dgm:cxn modelId="{38E4AB7A-DC3F-40DF-BA40-2978B96F2B58}" type="presOf" srcId="{73EDDE50-A2A8-4A15-BAC3-D1FA9B003914}" destId="{7BADE174-67C9-4E91-AC10-688F745DF124}" srcOrd="0" destOrd="0" presId="urn:microsoft.com/office/officeart/2005/8/layout/hierarchy3"/>
    <dgm:cxn modelId="{D7EC5435-4C02-4F60-B12F-9495E8433CC1}" type="presOf" srcId="{B6C1D865-9BC9-451D-95E9-62ADAC144D12}" destId="{2B91E355-B1AD-4E03-ADE5-899D900D1B97}" srcOrd="0" destOrd="0" presId="urn:microsoft.com/office/officeart/2005/8/layout/hierarchy3"/>
    <dgm:cxn modelId="{118D3A61-2638-446B-93F4-AEE639AD02A8}" type="presOf" srcId="{234020A6-FBE6-4353-A428-22BDD0661040}" destId="{1ADCFF1F-45E5-426B-83AB-27950ACF70B7}" srcOrd="0" destOrd="0" presId="urn:microsoft.com/office/officeart/2005/8/layout/hierarchy3"/>
    <dgm:cxn modelId="{4198B38A-2318-4670-9BD4-911AF3D620C9}" type="presOf" srcId="{A586794C-3798-4B76-9DDB-E8B6AB1C8593}" destId="{6DD38FF3-9C7F-44E5-9339-8F8E6239562E}" srcOrd="0" destOrd="0" presId="urn:microsoft.com/office/officeart/2005/8/layout/hierarchy3"/>
    <dgm:cxn modelId="{D71CA27F-BF8B-48E6-884E-20A1BA1DAB2A}" srcId="{38749F8C-62E6-400C-BCD0-BBCCD8ADDD20}" destId="{8386BF92-F580-4953-942D-FA04E94F2307}" srcOrd="0" destOrd="0" parTransId="{2D38E7B9-4222-48F3-A167-02DE7E1AB75B}" sibTransId="{36C3F8EA-7D52-4618-9B91-1E317C334E7E}"/>
    <dgm:cxn modelId="{B01EDF36-0C48-49FB-B0CB-A843C7685BAB}" srcId="{8398C855-D846-40A3-8A32-F9BBC62CA189}" destId="{65597433-F104-4BA3-80BA-8A5246D009ED}" srcOrd="1" destOrd="0" parTransId="{E844DECE-2697-4DEF-8AA3-320599846C0A}" sibTransId="{FFC91470-3E67-4677-B58E-21B4AB03B4B5}"/>
    <dgm:cxn modelId="{15010509-FBF7-417B-A32B-2210B06D9E95}" type="presOf" srcId="{3E237E19-96B0-4738-BB3C-8368B0E9C6E2}" destId="{961D202A-8BC0-4342-AC7F-AEEC3FAD7808}" srcOrd="0" destOrd="0" presId="urn:microsoft.com/office/officeart/2005/8/layout/hierarchy3"/>
    <dgm:cxn modelId="{32949D84-2FC8-4A5F-B96A-62051DFDE066}" type="presOf" srcId="{85FABB68-A366-4D6C-901D-0A850697690E}" destId="{B482B66D-818C-4092-AD23-6327C7464E6C}" srcOrd="0" destOrd="0" presId="urn:microsoft.com/office/officeart/2005/8/layout/hierarchy3"/>
    <dgm:cxn modelId="{4B594D3F-BDB8-4F05-AD44-25D4DDFC8D7B}" type="presOf" srcId="{25AFBBD7-7EC1-4909-B108-CE8286D6C7B8}" destId="{F3508C2C-A950-4CFE-B693-8DFD49217560}" srcOrd="0" destOrd="0" presId="urn:microsoft.com/office/officeart/2005/8/layout/hierarchy3"/>
    <dgm:cxn modelId="{C6D82DDE-55BF-4303-AE31-4043891DF758}" type="presOf" srcId="{5A06A331-6896-4AF2-B63D-5E8B8C789891}" destId="{7BBE6D35-7F81-4373-B245-13F535B64E85}" srcOrd="0" destOrd="0" presId="urn:microsoft.com/office/officeart/2005/8/layout/hierarchy3"/>
    <dgm:cxn modelId="{60D1E48F-2008-42D0-B95F-AC8BFAAB24C4}" srcId="{643B8BA9-96E4-4CF9-8E0E-F30EBC2FC8C5}" destId="{156F3A64-5C8B-4A5C-87AA-6CE2E57E01C6}" srcOrd="1" destOrd="0" parTransId="{5A06A331-6896-4AF2-B63D-5E8B8C789891}" sibTransId="{A22B6040-AE0F-439E-A80E-C5BC52274BA7}"/>
    <dgm:cxn modelId="{D0F0AC72-317E-4DAE-89C0-76540B882610}" type="presOf" srcId="{B6C1D865-9BC9-451D-95E9-62ADAC144D12}" destId="{E0DAE459-244E-468D-995D-8BD7DC40B890}" srcOrd="1" destOrd="0" presId="urn:microsoft.com/office/officeart/2005/8/layout/hierarchy3"/>
    <dgm:cxn modelId="{EF20334A-0279-49AD-85B9-EF3A5BB608B4}" srcId="{67A58906-A80D-4AE4-A381-EA3BCF8939A3}" destId="{E17BBF3F-CF38-4D76-B111-987CAF1D449B}" srcOrd="3" destOrd="0" parTransId="{6FB29CF2-E966-4FBD-BA1E-2A2AF34EE9FA}" sibTransId="{4F01F157-C628-46FF-8D65-9CD6EC4FDB60}"/>
    <dgm:cxn modelId="{62BE573C-3368-448D-AB9B-330218C7CC91}" type="presOf" srcId="{92F47FDE-FDD0-4A3B-98A4-0D128A3F59D2}" destId="{B8E9E900-E845-402B-8870-4ACB991396B0}" srcOrd="0" destOrd="0" presId="urn:microsoft.com/office/officeart/2005/8/layout/hierarchy3"/>
    <dgm:cxn modelId="{966EAB9D-26FE-4C8A-839F-B8BD39E503D8}" type="presOf" srcId="{DB8F6943-B095-468F-BE58-4C66CAC97AF7}" destId="{BDD03863-17E3-472F-B8A9-6284D46D97DA}" srcOrd="0" destOrd="0" presId="urn:microsoft.com/office/officeart/2005/8/layout/hierarchy3"/>
    <dgm:cxn modelId="{1FD9720E-D4CD-4827-A1FC-56494C36909D}" type="presOf" srcId="{B6185FCE-A40D-4723-B2AF-306F8841826F}" destId="{BB658EA7-94BF-4743-B73A-BB6DF644294E}" srcOrd="0" destOrd="0" presId="urn:microsoft.com/office/officeart/2005/8/layout/hierarchy3"/>
    <dgm:cxn modelId="{ADC8AB0B-1483-426D-8B5D-B2CC07EF41C2}" type="presOf" srcId="{3156FA37-5501-403B-A366-86197166A187}" destId="{60063120-7573-4341-ACE8-D728455C5705}" srcOrd="0" destOrd="0" presId="urn:microsoft.com/office/officeart/2005/8/layout/hierarchy3"/>
    <dgm:cxn modelId="{725CFEC7-331B-4E11-AB08-FFC17D6E546A}" type="presOf" srcId="{A1F9CD15-D1E9-4C8B-9D30-003ACC0E8AB1}" destId="{1499A611-B3CA-4F5B-A5FC-B3E13E9F4885}" srcOrd="0" destOrd="0" presId="urn:microsoft.com/office/officeart/2005/8/layout/hierarchy3"/>
    <dgm:cxn modelId="{29583F79-B6A0-4121-B183-F8546F6AD30A}" srcId="{4E69934E-129E-40ED-87E6-BDF8CF032E32}" destId="{8398C855-D846-40A3-8A32-F9BBC62CA189}" srcOrd="8" destOrd="0" parTransId="{2787D394-B0B2-4D79-B8D3-B0AACF2E6927}" sibTransId="{DCDF6FA8-BB95-46CD-A7D4-ADC77F446683}"/>
    <dgm:cxn modelId="{EB7599DD-807C-41B2-A76C-E4F020CE64C4}" srcId="{4E69934E-129E-40ED-87E6-BDF8CF032E32}" destId="{AC223861-2814-4E86-B48C-BC7598F15FA9}" srcOrd="0" destOrd="0" parTransId="{19AE5A93-D7FE-40D3-93DC-B6D90F099BAD}" sibTransId="{2480EB2B-4368-4FEF-BEC6-B997C82E46D1}"/>
    <dgm:cxn modelId="{BBF4C866-B55F-4DC8-BF78-A1DDC6AE0BE7}" type="presOf" srcId="{643B8BA9-96E4-4CF9-8E0E-F30EBC2FC8C5}" destId="{940F19B8-969A-4F63-B67C-172482AECB52}" srcOrd="1" destOrd="0" presId="urn:microsoft.com/office/officeart/2005/8/layout/hierarchy3"/>
    <dgm:cxn modelId="{1941280F-FF5C-476B-B00B-B6CE3BD47BCB}" type="presOf" srcId="{E844DECE-2697-4DEF-8AA3-320599846C0A}" destId="{AAE597EB-5340-4B86-BD14-D4177403A5A5}" srcOrd="0" destOrd="0" presId="urn:microsoft.com/office/officeart/2005/8/layout/hierarchy3"/>
    <dgm:cxn modelId="{1ADAA22E-C3B4-4186-8C0D-837C643620D0}" srcId="{4E69934E-129E-40ED-87E6-BDF8CF032E32}" destId="{5D018B1E-4640-42B0-A992-B355A127BEE0}" srcOrd="7" destOrd="0" parTransId="{23AA723B-1830-4C32-A583-4181CDFA8313}" sibTransId="{778DAA12-63C4-4531-9D4C-2D473DD4A735}"/>
    <dgm:cxn modelId="{9176CCFE-BB85-4834-BFE5-8E5D2045B478}" type="presOf" srcId="{6E94C574-A2FE-4164-B622-5078DF5302F5}" destId="{E05CDD9B-1F5B-4BB3-846A-2A84A91B37CC}" srcOrd="0" destOrd="0" presId="urn:microsoft.com/office/officeart/2005/8/layout/hierarchy3"/>
    <dgm:cxn modelId="{29F00D66-9FC8-4D41-8168-1ACF26B5101E}" type="presOf" srcId="{5E9732AC-7006-47A9-AA7E-0087172CED32}" destId="{FAF6F9D1-FC30-4E8B-A9C9-3E414CFE5836}" srcOrd="0" destOrd="0" presId="urn:microsoft.com/office/officeart/2005/8/layout/hierarchy3"/>
    <dgm:cxn modelId="{40A7D512-27E7-479F-8B0C-74BC5EA97C29}" type="presOf" srcId="{67A58906-A80D-4AE4-A381-EA3BCF8939A3}" destId="{17D55626-94DE-4FCF-8F56-C99FBFEFA95D}" srcOrd="0" destOrd="0" presId="urn:microsoft.com/office/officeart/2005/8/layout/hierarchy3"/>
    <dgm:cxn modelId="{05A0E4D0-7687-4F3A-869D-68FBF0919489}" type="presOf" srcId="{305519EE-164D-438A-9362-C2F352F9DB03}" destId="{CE0B8404-1DA2-4E4C-9723-80DBDA7BA052}" srcOrd="0" destOrd="0" presId="urn:microsoft.com/office/officeart/2005/8/layout/hierarchy3"/>
    <dgm:cxn modelId="{23FD1168-8326-48C0-9E1B-4B604F283137}" type="presOf" srcId="{CAD4F512-ED76-4178-BC11-12085E0909D2}" destId="{A7AF2C66-D0C2-4448-9A10-E78BF151D378}" srcOrd="0" destOrd="0" presId="urn:microsoft.com/office/officeart/2005/8/layout/hierarchy3"/>
    <dgm:cxn modelId="{B4E49133-9045-46F7-B97A-53C9E185A6BA}" type="presOf" srcId="{BB067B94-D85D-4B43-B022-B2FE8378B9DB}" destId="{6BB29011-75BE-49CC-875F-A283CF5FF8CD}" srcOrd="0" destOrd="0" presId="urn:microsoft.com/office/officeart/2005/8/layout/hierarchy3"/>
    <dgm:cxn modelId="{0336DFE5-B93E-46E1-9A5C-A1BE254BB698}" srcId="{4E69934E-129E-40ED-87E6-BDF8CF032E32}" destId="{477FBC85-1CE7-4B29-9399-4019F2C9C423}" srcOrd="5" destOrd="0" parTransId="{6F6D355B-FB64-45FB-AF71-A14FAC6457A8}" sibTransId="{BF23F1AB-5546-4C95-8CB1-2482112C7D92}"/>
    <dgm:cxn modelId="{2134EB63-0AAA-4E9E-9AD6-A9329F9598C0}" srcId="{AC223861-2814-4E86-B48C-BC7598F15FA9}" destId="{CAD4F512-ED76-4178-BC11-12085E0909D2}" srcOrd="4" destOrd="0" parTransId="{B4BA36A7-6684-47D4-BFC1-C505F7C7B647}" sibTransId="{E8EFAFFC-5FF9-4198-9DCA-33ED1AB88FE6}"/>
    <dgm:cxn modelId="{48BD46C4-40F3-44B5-8A98-743972789ACE}" type="presOf" srcId="{643B8BA9-96E4-4CF9-8E0E-F30EBC2FC8C5}" destId="{C924D8C1-CEE2-40A5-A68D-A5E85118D70C}" srcOrd="0" destOrd="0" presId="urn:microsoft.com/office/officeart/2005/8/layout/hierarchy3"/>
    <dgm:cxn modelId="{2E8ADDAA-0888-4E47-9C2D-E21A723A98F8}" type="presOf" srcId="{FADF6369-2019-4971-AC3F-56BB027AF6B1}" destId="{3CAB1BAE-953C-49FD-9BB1-3ED8E2942FD4}" srcOrd="0" destOrd="0" presId="urn:microsoft.com/office/officeart/2005/8/layout/hierarchy3"/>
    <dgm:cxn modelId="{387D4C0F-9489-404F-92FB-FA9F8DA9B7E3}" type="presParOf" srcId="{52979D05-20D5-43C1-B222-0818917AB2AA}" destId="{28B84F57-47F3-45CB-BB96-0BD29EAD1524}" srcOrd="0" destOrd="0" presId="urn:microsoft.com/office/officeart/2005/8/layout/hierarchy3"/>
    <dgm:cxn modelId="{EB479F5C-7610-407F-A44F-053E29D717F4}" type="presParOf" srcId="{28B84F57-47F3-45CB-BB96-0BD29EAD1524}" destId="{95BFAEF5-DEA7-4533-ADD2-3815EF3F7E9A}" srcOrd="0" destOrd="0" presId="urn:microsoft.com/office/officeart/2005/8/layout/hierarchy3"/>
    <dgm:cxn modelId="{AF08EFDD-9AE9-4B30-A1D1-0858B7A3CFDF}" type="presParOf" srcId="{95BFAEF5-DEA7-4533-ADD2-3815EF3F7E9A}" destId="{F638460E-CE63-4614-A513-D479EEA61570}" srcOrd="0" destOrd="0" presId="urn:microsoft.com/office/officeart/2005/8/layout/hierarchy3"/>
    <dgm:cxn modelId="{2A14B853-B170-4D1C-930B-A42801A86D86}" type="presParOf" srcId="{95BFAEF5-DEA7-4533-ADD2-3815EF3F7E9A}" destId="{DD302FC1-F42C-4212-B516-AD688D24974C}" srcOrd="1" destOrd="0" presId="urn:microsoft.com/office/officeart/2005/8/layout/hierarchy3"/>
    <dgm:cxn modelId="{2C62CE03-4ABB-4762-8ADF-082A4DAA593B}" type="presParOf" srcId="{28B84F57-47F3-45CB-BB96-0BD29EAD1524}" destId="{6238D1B0-E511-47B4-A972-931DD0A22531}" srcOrd="1" destOrd="0" presId="urn:microsoft.com/office/officeart/2005/8/layout/hierarchy3"/>
    <dgm:cxn modelId="{B40ED920-34B1-401F-8337-F08307A0632D}" type="presParOf" srcId="{6238D1B0-E511-47B4-A972-931DD0A22531}" destId="{5B69D53D-E642-4D62-BD9A-8EF309618774}" srcOrd="0" destOrd="0" presId="urn:microsoft.com/office/officeart/2005/8/layout/hierarchy3"/>
    <dgm:cxn modelId="{F9006F54-C2C9-48B2-81AC-37035451F502}" type="presParOf" srcId="{6238D1B0-E511-47B4-A972-931DD0A22531}" destId="{4986DF1C-839E-43EE-9DCE-73694ECA19DA}" srcOrd="1" destOrd="0" presId="urn:microsoft.com/office/officeart/2005/8/layout/hierarchy3"/>
    <dgm:cxn modelId="{A6670728-9B54-48EB-A484-101470506AC4}" type="presParOf" srcId="{6238D1B0-E511-47B4-A972-931DD0A22531}" destId="{DFECA4CB-F1A6-4772-B4B8-BD02E7EA8ED0}" srcOrd="2" destOrd="0" presId="urn:microsoft.com/office/officeart/2005/8/layout/hierarchy3"/>
    <dgm:cxn modelId="{6E686362-09B8-4BF4-BD56-4D86A8ECCB0C}" type="presParOf" srcId="{6238D1B0-E511-47B4-A972-931DD0A22531}" destId="{3825D03E-5941-4066-A57A-29720CE807CF}" srcOrd="3" destOrd="0" presId="urn:microsoft.com/office/officeart/2005/8/layout/hierarchy3"/>
    <dgm:cxn modelId="{C2E2CA33-5DB9-40A9-85A6-D1422F0E2230}" type="presParOf" srcId="{6238D1B0-E511-47B4-A972-931DD0A22531}" destId="{A844A6E2-F142-469D-8F86-5D20C7240561}" srcOrd="4" destOrd="0" presId="urn:microsoft.com/office/officeart/2005/8/layout/hierarchy3"/>
    <dgm:cxn modelId="{6C6ACE49-6E62-450C-B87F-E379DF7B5360}" type="presParOf" srcId="{6238D1B0-E511-47B4-A972-931DD0A22531}" destId="{EBAC19E2-2CC5-4659-B63D-79DC62B97C4B}" srcOrd="5" destOrd="0" presId="urn:microsoft.com/office/officeart/2005/8/layout/hierarchy3"/>
    <dgm:cxn modelId="{83B58626-D1A4-48B9-AD74-2B84F486829D}" type="presParOf" srcId="{6238D1B0-E511-47B4-A972-931DD0A22531}" destId="{CB7B9F03-F158-47D3-9BA0-BDEBD80E70B1}" srcOrd="6" destOrd="0" presId="urn:microsoft.com/office/officeart/2005/8/layout/hierarchy3"/>
    <dgm:cxn modelId="{BBB0F631-4674-42A6-BEF9-E2261E8C6950}" type="presParOf" srcId="{6238D1B0-E511-47B4-A972-931DD0A22531}" destId="{5494F003-C5EA-40B4-8AF2-23F8707645B6}" srcOrd="7" destOrd="0" presId="urn:microsoft.com/office/officeart/2005/8/layout/hierarchy3"/>
    <dgm:cxn modelId="{13D53860-D293-4042-B2F5-39F2D980559C}" type="presParOf" srcId="{6238D1B0-E511-47B4-A972-931DD0A22531}" destId="{924395E2-6E4D-4CA5-8308-2D556E2DEE01}" srcOrd="8" destOrd="0" presId="urn:microsoft.com/office/officeart/2005/8/layout/hierarchy3"/>
    <dgm:cxn modelId="{82EE2501-2547-4177-A2DC-9220E56D834F}" type="presParOf" srcId="{6238D1B0-E511-47B4-A972-931DD0A22531}" destId="{A7AF2C66-D0C2-4448-9A10-E78BF151D378}" srcOrd="9" destOrd="0" presId="urn:microsoft.com/office/officeart/2005/8/layout/hierarchy3"/>
    <dgm:cxn modelId="{B78C0C3C-8608-40F8-86A0-2F7C7D1EAAC8}" type="presParOf" srcId="{6238D1B0-E511-47B4-A972-931DD0A22531}" destId="{4C436438-0145-4B93-B5E2-8D838F872287}" srcOrd="10" destOrd="0" presId="urn:microsoft.com/office/officeart/2005/8/layout/hierarchy3"/>
    <dgm:cxn modelId="{251D6D78-6543-463E-95D6-40800F9552F3}" type="presParOf" srcId="{6238D1B0-E511-47B4-A972-931DD0A22531}" destId="{B8E9E900-E845-402B-8870-4ACB991396B0}" srcOrd="11" destOrd="0" presId="urn:microsoft.com/office/officeart/2005/8/layout/hierarchy3"/>
    <dgm:cxn modelId="{94D5E539-9565-4F05-9706-5EE37EDC026B}" type="presParOf" srcId="{52979D05-20D5-43C1-B222-0818917AB2AA}" destId="{5CA54EAE-2B26-472D-8289-5DFF0359DB49}" srcOrd="1" destOrd="0" presId="urn:microsoft.com/office/officeart/2005/8/layout/hierarchy3"/>
    <dgm:cxn modelId="{DE093641-2C60-4522-A92E-E4F89C4E3C0E}" type="presParOf" srcId="{5CA54EAE-2B26-472D-8289-5DFF0359DB49}" destId="{97F57287-F4C9-4CA4-92EA-589DCC0A5CB8}" srcOrd="0" destOrd="0" presId="urn:microsoft.com/office/officeart/2005/8/layout/hierarchy3"/>
    <dgm:cxn modelId="{A99D4BAE-CABF-4EE6-A5EF-1D9195B3F925}" type="presParOf" srcId="{97F57287-F4C9-4CA4-92EA-589DCC0A5CB8}" destId="{17D55626-94DE-4FCF-8F56-C99FBFEFA95D}" srcOrd="0" destOrd="0" presId="urn:microsoft.com/office/officeart/2005/8/layout/hierarchy3"/>
    <dgm:cxn modelId="{797DDAAD-F139-4712-940F-88E0F8C9DCBE}" type="presParOf" srcId="{97F57287-F4C9-4CA4-92EA-589DCC0A5CB8}" destId="{E6259569-9F22-478C-8A38-617F604670AA}" srcOrd="1" destOrd="0" presId="urn:microsoft.com/office/officeart/2005/8/layout/hierarchy3"/>
    <dgm:cxn modelId="{9DD83594-3D4B-41CB-A9CC-9E8FF98FFAF4}" type="presParOf" srcId="{5CA54EAE-2B26-472D-8289-5DFF0359DB49}" destId="{039ABD57-1D75-42D8-9A62-D552722CD77F}" srcOrd="1" destOrd="0" presId="urn:microsoft.com/office/officeart/2005/8/layout/hierarchy3"/>
    <dgm:cxn modelId="{FB2FAFE3-4D11-4A4E-92BB-BBE415E3A346}" type="presParOf" srcId="{039ABD57-1D75-42D8-9A62-D552722CD77F}" destId="{40DD6F39-1F4D-4B38-B155-733F15264B73}" srcOrd="0" destOrd="0" presId="urn:microsoft.com/office/officeart/2005/8/layout/hierarchy3"/>
    <dgm:cxn modelId="{CBFC2952-71BC-4534-9260-D222319DD3B4}" type="presParOf" srcId="{039ABD57-1D75-42D8-9A62-D552722CD77F}" destId="{A65E257A-59C0-4F53-A82B-52E5524242FB}" srcOrd="1" destOrd="0" presId="urn:microsoft.com/office/officeart/2005/8/layout/hierarchy3"/>
    <dgm:cxn modelId="{94972B6C-6C15-4A7E-AC14-F205FABC4E82}" type="presParOf" srcId="{039ABD57-1D75-42D8-9A62-D552722CD77F}" destId="{E05CDD9B-1F5B-4BB3-846A-2A84A91B37CC}" srcOrd="2" destOrd="0" presId="urn:microsoft.com/office/officeart/2005/8/layout/hierarchy3"/>
    <dgm:cxn modelId="{7C97E152-EB9D-459F-895C-92513235DB11}" type="presParOf" srcId="{039ABD57-1D75-42D8-9A62-D552722CD77F}" destId="{B576BC76-2347-40D8-AFB1-A05CF0DE529A}" srcOrd="3" destOrd="0" presId="urn:microsoft.com/office/officeart/2005/8/layout/hierarchy3"/>
    <dgm:cxn modelId="{012B63B1-244E-4670-80FC-4A3D84BB283D}" type="presParOf" srcId="{039ABD57-1D75-42D8-9A62-D552722CD77F}" destId="{9099581B-E1A2-4FB9-A5D6-1B202FCA3B81}" srcOrd="4" destOrd="0" presId="urn:microsoft.com/office/officeart/2005/8/layout/hierarchy3"/>
    <dgm:cxn modelId="{F3BAF561-BAE8-416E-9A98-84224FA7F53C}" type="presParOf" srcId="{039ABD57-1D75-42D8-9A62-D552722CD77F}" destId="{F378705A-3FE5-4A18-AE18-36FD9ABF4EA6}" srcOrd="5" destOrd="0" presId="urn:microsoft.com/office/officeart/2005/8/layout/hierarchy3"/>
    <dgm:cxn modelId="{F54DBF5D-5CFF-4B0B-89B9-5FF3760A302A}" type="presParOf" srcId="{039ABD57-1D75-42D8-9A62-D552722CD77F}" destId="{1F46EF9D-FAF4-4DF8-956E-B705BECA0BE8}" srcOrd="6" destOrd="0" presId="urn:microsoft.com/office/officeart/2005/8/layout/hierarchy3"/>
    <dgm:cxn modelId="{2BA58C0F-A441-47D6-9B48-6895FA96E6E2}" type="presParOf" srcId="{039ABD57-1D75-42D8-9A62-D552722CD77F}" destId="{0C5AC990-9CDA-4B57-B243-61F4A43BFBC9}" srcOrd="7" destOrd="0" presId="urn:microsoft.com/office/officeart/2005/8/layout/hierarchy3"/>
    <dgm:cxn modelId="{2091CEFA-AA92-42EE-AC17-4CC6DCFF99C5}" type="presParOf" srcId="{039ABD57-1D75-42D8-9A62-D552722CD77F}" destId="{961D202A-8BC0-4342-AC7F-AEEC3FAD7808}" srcOrd="8" destOrd="0" presId="urn:microsoft.com/office/officeart/2005/8/layout/hierarchy3"/>
    <dgm:cxn modelId="{82AFC6C1-35DF-430A-84EA-940064371ADA}" type="presParOf" srcId="{039ABD57-1D75-42D8-9A62-D552722CD77F}" destId="{CE0B8404-1DA2-4E4C-9723-80DBDA7BA052}" srcOrd="9" destOrd="0" presId="urn:microsoft.com/office/officeart/2005/8/layout/hierarchy3"/>
    <dgm:cxn modelId="{EC33F9E1-35E1-474E-A847-815F31B69A23}" type="presParOf" srcId="{039ABD57-1D75-42D8-9A62-D552722CD77F}" destId="{7DC7ED72-DDC5-46B1-9870-395CF6F44246}" srcOrd="10" destOrd="0" presId="urn:microsoft.com/office/officeart/2005/8/layout/hierarchy3"/>
    <dgm:cxn modelId="{3AFBF0AC-AE56-468E-B914-EEF3C4F2FE18}" type="presParOf" srcId="{039ABD57-1D75-42D8-9A62-D552722CD77F}" destId="{3CAB1BAE-953C-49FD-9BB1-3ED8E2942FD4}" srcOrd="11" destOrd="0" presId="urn:microsoft.com/office/officeart/2005/8/layout/hierarchy3"/>
    <dgm:cxn modelId="{76863668-1B51-4BCA-9594-80518CC63423}" type="presParOf" srcId="{52979D05-20D5-43C1-B222-0818917AB2AA}" destId="{7A30C5BB-FDA6-4DA1-8076-18C01582C5C6}" srcOrd="2" destOrd="0" presId="urn:microsoft.com/office/officeart/2005/8/layout/hierarchy3"/>
    <dgm:cxn modelId="{8ADD175D-DF8A-405D-A155-A0C3D50E5771}" type="presParOf" srcId="{7A30C5BB-FDA6-4DA1-8076-18C01582C5C6}" destId="{51EAB722-1DAB-42DF-8CC6-F63D783C27DE}" srcOrd="0" destOrd="0" presId="urn:microsoft.com/office/officeart/2005/8/layout/hierarchy3"/>
    <dgm:cxn modelId="{72BA8DE7-72BD-4196-B24E-F990D55D1F6D}" type="presParOf" srcId="{51EAB722-1DAB-42DF-8CC6-F63D783C27DE}" destId="{2B91E355-B1AD-4E03-ADE5-899D900D1B97}" srcOrd="0" destOrd="0" presId="urn:microsoft.com/office/officeart/2005/8/layout/hierarchy3"/>
    <dgm:cxn modelId="{A08C8885-E2D8-49D2-94DD-761660A0049A}" type="presParOf" srcId="{51EAB722-1DAB-42DF-8CC6-F63D783C27DE}" destId="{E0DAE459-244E-468D-995D-8BD7DC40B890}" srcOrd="1" destOrd="0" presId="urn:microsoft.com/office/officeart/2005/8/layout/hierarchy3"/>
    <dgm:cxn modelId="{FC720A6D-CE3B-4148-BF85-0221668AECA7}" type="presParOf" srcId="{7A30C5BB-FDA6-4DA1-8076-18C01582C5C6}" destId="{CEF14FD1-5CEF-4CA5-9AC2-2A13DEA9FAEF}" srcOrd="1" destOrd="0" presId="urn:microsoft.com/office/officeart/2005/8/layout/hierarchy3"/>
    <dgm:cxn modelId="{1F8E55DB-8493-4C21-A366-A4F059CF6E8E}" type="presParOf" srcId="{CEF14FD1-5CEF-4CA5-9AC2-2A13DEA9FAEF}" destId="{FAF6F9D1-FC30-4E8B-A9C9-3E414CFE5836}" srcOrd="0" destOrd="0" presId="urn:microsoft.com/office/officeart/2005/8/layout/hierarchy3"/>
    <dgm:cxn modelId="{BC352C11-686A-4E8B-8EC0-FCE6888E0E23}" type="presParOf" srcId="{CEF14FD1-5CEF-4CA5-9AC2-2A13DEA9FAEF}" destId="{6A8908B8-876A-4D7B-A696-BDD7E7C125E4}" srcOrd="1" destOrd="0" presId="urn:microsoft.com/office/officeart/2005/8/layout/hierarchy3"/>
    <dgm:cxn modelId="{80B39C7D-B356-465A-B8D9-7F4AFD378E17}" type="presParOf" srcId="{CEF14FD1-5CEF-4CA5-9AC2-2A13DEA9FAEF}" destId="{34B0A740-2F02-40DA-A032-08C3EE9B42CC}" srcOrd="2" destOrd="0" presId="urn:microsoft.com/office/officeart/2005/8/layout/hierarchy3"/>
    <dgm:cxn modelId="{6CAEFFAD-E3D4-4D64-9A30-C5E9ED67FE97}" type="presParOf" srcId="{CEF14FD1-5CEF-4CA5-9AC2-2A13DEA9FAEF}" destId="{6A8BE890-C516-47CA-8F31-DAC0CDFB072C}" srcOrd="3" destOrd="0" presId="urn:microsoft.com/office/officeart/2005/8/layout/hierarchy3"/>
    <dgm:cxn modelId="{20874A97-F002-4F44-A749-C9BAB9AECD06}" type="presParOf" srcId="{CEF14FD1-5CEF-4CA5-9AC2-2A13DEA9FAEF}" destId="{BB658EA7-94BF-4743-B73A-BB6DF644294E}" srcOrd="4" destOrd="0" presId="urn:microsoft.com/office/officeart/2005/8/layout/hierarchy3"/>
    <dgm:cxn modelId="{6E4992B0-CAF0-4359-95F3-EB58DACEA8B4}" type="presParOf" srcId="{CEF14FD1-5CEF-4CA5-9AC2-2A13DEA9FAEF}" destId="{AA287D4B-70DA-4CBC-AB51-E1F43B817893}" srcOrd="5" destOrd="0" presId="urn:microsoft.com/office/officeart/2005/8/layout/hierarchy3"/>
    <dgm:cxn modelId="{DB27490D-81C2-4BB1-9146-F4A91F860828}" type="presParOf" srcId="{CEF14FD1-5CEF-4CA5-9AC2-2A13DEA9FAEF}" destId="{EBD70424-3E53-4876-9C2C-120DF206FD06}" srcOrd="6" destOrd="0" presId="urn:microsoft.com/office/officeart/2005/8/layout/hierarchy3"/>
    <dgm:cxn modelId="{545DDABA-0EFC-4F18-92FA-25A9F57990E5}" type="presParOf" srcId="{CEF14FD1-5CEF-4CA5-9AC2-2A13DEA9FAEF}" destId="{C0FBF368-BA88-4264-8A7F-DDCB192656C7}" srcOrd="7" destOrd="0" presId="urn:microsoft.com/office/officeart/2005/8/layout/hierarchy3"/>
    <dgm:cxn modelId="{161B3E16-3066-4C1C-99A4-182D544AA605}" type="presParOf" srcId="{CEF14FD1-5CEF-4CA5-9AC2-2A13DEA9FAEF}" destId="{6BB29011-75BE-49CC-875F-A283CF5FF8CD}" srcOrd="8" destOrd="0" presId="urn:microsoft.com/office/officeart/2005/8/layout/hierarchy3"/>
    <dgm:cxn modelId="{C124DDDE-76F8-476D-8E82-8E3C4D056734}" type="presParOf" srcId="{CEF14FD1-5CEF-4CA5-9AC2-2A13DEA9FAEF}" destId="{5E57406D-4BAB-49FE-9D7E-3C4A5D3EBE33}" srcOrd="9" destOrd="0" presId="urn:microsoft.com/office/officeart/2005/8/layout/hierarchy3"/>
    <dgm:cxn modelId="{8B3980BB-C7B3-4EB4-9283-8F1959815049}" type="presParOf" srcId="{CEF14FD1-5CEF-4CA5-9AC2-2A13DEA9FAEF}" destId="{9DBEE45C-9FBC-4CEA-812A-C924169B71E7}" srcOrd="10" destOrd="0" presId="urn:microsoft.com/office/officeart/2005/8/layout/hierarchy3"/>
    <dgm:cxn modelId="{A662E985-64A6-4CBD-BD7C-B0DD98DB8798}" type="presParOf" srcId="{CEF14FD1-5CEF-4CA5-9AC2-2A13DEA9FAEF}" destId="{44DD168E-98F3-47DD-B18A-6920D96ACC1A}" srcOrd="11" destOrd="0" presId="urn:microsoft.com/office/officeart/2005/8/layout/hierarchy3"/>
    <dgm:cxn modelId="{9138C8F3-5172-47FF-A953-3972AE272C89}" type="presParOf" srcId="{52979D05-20D5-43C1-B222-0818917AB2AA}" destId="{45ED1DF7-0524-488B-867E-970522EF3280}" srcOrd="3" destOrd="0" presId="urn:microsoft.com/office/officeart/2005/8/layout/hierarchy3"/>
    <dgm:cxn modelId="{31C5D13C-00EA-4F88-89DD-6D20932C1C19}" type="presParOf" srcId="{45ED1DF7-0524-488B-867E-970522EF3280}" destId="{5AFD05C9-9C66-41D0-9FC7-DAB313D50F92}" srcOrd="0" destOrd="0" presId="urn:microsoft.com/office/officeart/2005/8/layout/hierarchy3"/>
    <dgm:cxn modelId="{9CAB5EEF-22FE-48B4-B692-5C5472C27C09}" type="presParOf" srcId="{5AFD05C9-9C66-41D0-9FC7-DAB313D50F92}" destId="{46E40168-03DF-48B9-A4D5-6E99526CD560}" srcOrd="0" destOrd="0" presId="urn:microsoft.com/office/officeart/2005/8/layout/hierarchy3"/>
    <dgm:cxn modelId="{ADF97587-6523-4532-9007-1AA8AFE2A41A}" type="presParOf" srcId="{5AFD05C9-9C66-41D0-9FC7-DAB313D50F92}" destId="{388BE6DF-BAAA-45D6-A656-CCAD027B07A5}" srcOrd="1" destOrd="0" presId="urn:microsoft.com/office/officeart/2005/8/layout/hierarchy3"/>
    <dgm:cxn modelId="{2BFE5998-FD1A-44D9-9C0A-FEE6D814DAC9}" type="presParOf" srcId="{45ED1DF7-0524-488B-867E-970522EF3280}" destId="{C0966C28-E388-4302-A185-A13313F0EC28}" srcOrd="1" destOrd="0" presId="urn:microsoft.com/office/officeart/2005/8/layout/hierarchy3"/>
    <dgm:cxn modelId="{EC3246B4-9F14-40F3-8946-B9726822FD88}" type="presParOf" srcId="{C0966C28-E388-4302-A185-A13313F0EC28}" destId="{63F3783D-E24C-491A-AD46-BF73BDA30D80}" srcOrd="0" destOrd="0" presId="urn:microsoft.com/office/officeart/2005/8/layout/hierarchy3"/>
    <dgm:cxn modelId="{D6FA6226-7A50-486C-9948-DF7D9DA496B2}" type="presParOf" srcId="{C0966C28-E388-4302-A185-A13313F0EC28}" destId="{3A6CF21F-DE95-427B-B2FD-710E1F5C4314}" srcOrd="1" destOrd="0" presId="urn:microsoft.com/office/officeart/2005/8/layout/hierarchy3"/>
    <dgm:cxn modelId="{6463F3F8-331D-4ACC-B583-1F612D8CB867}" type="presParOf" srcId="{C0966C28-E388-4302-A185-A13313F0EC28}" destId="{B482B66D-818C-4092-AD23-6327C7464E6C}" srcOrd="2" destOrd="0" presId="urn:microsoft.com/office/officeart/2005/8/layout/hierarchy3"/>
    <dgm:cxn modelId="{72302AA3-FA2D-43D7-916B-AF260E42AE04}" type="presParOf" srcId="{C0966C28-E388-4302-A185-A13313F0EC28}" destId="{7BADE174-67C9-4E91-AC10-688F745DF124}" srcOrd="3" destOrd="0" presId="urn:microsoft.com/office/officeart/2005/8/layout/hierarchy3"/>
    <dgm:cxn modelId="{462C7CB6-CEA6-496F-B87F-EE97A59F58E8}" type="presParOf" srcId="{C0966C28-E388-4302-A185-A13313F0EC28}" destId="{2982A8C6-1B49-4CD8-ABF1-24D16EB40760}" srcOrd="4" destOrd="0" presId="urn:microsoft.com/office/officeart/2005/8/layout/hierarchy3"/>
    <dgm:cxn modelId="{1ADBE60B-4FDF-46B7-8A5B-D2CD4AE1221B}" type="presParOf" srcId="{C0966C28-E388-4302-A185-A13313F0EC28}" destId="{7C81DC16-093F-40E8-AC93-CC149554E8F4}" srcOrd="5" destOrd="0" presId="urn:microsoft.com/office/officeart/2005/8/layout/hierarchy3"/>
    <dgm:cxn modelId="{4E37338E-488F-4F87-813E-EEC952066DEA}" type="presParOf" srcId="{52979D05-20D5-43C1-B222-0818917AB2AA}" destId="{4CACB4A3-9529-4405-B22E-E2FF78F5F282}" srcOrd="4" destOrd="0" presId="urn:microsoft.com/office/officeart/2005/8/layout/hierarchy3"/>
    <dgm:cxn modelId="{246FDC01-DA36-4C6E-BDD2-0FDCC0B18385}" type="presParOf" srcId="{4CACB4A3-9529-4405-B22E-E2FF78F5F282}" destId="{A886FAD2-2EE2-4A31-9458-12F3ABA7D1AE}" srcOrd="0" destOrd="0" presId="urn:microsoft.com/office/officeart/2005/8/layout/hierarchy3"/>
    <dgm:cxn modelId="{C0F943CF-3A5E-481F-8992-D4AC57CCF64B}" type="presParOf" srcId="{A886FAD2-2EE2-4A31-9458-12F3ABA7D1AE}" destId="{C924D8C1-CEE2-40A5-A68D-A5E85118D70C}" srcOrd="0" destOrd="0" presId="urn:microsoft.com/office/officeart/2005/8/layout/hierarchy3"/>
    <dgm:cxn modelId="{2835A129-34C4-42DB-8620-3F4DB180692B}" type="presParOf" srcId="{A886FAD2-2EE2-4A31-9458-12F3ABA7D1AE}" destId="{940F19B8-969A-4F63-B67C-172482AECB52}" srcOrd="1" destOrd="0" presId="urn:microsoft.com/office/officeart/2005/8/layout/hierarchy3"/>
    <dgm:cxn modelId="{2A69818C-0379-452A-A716-0A1B19B10FEB}" type="presParOf" srcId="{4CACB4A3-9529-4405-B22E-E2FF78F5F282}" destId="{334ADFD3-B483-4F01-92FD-CBE0633ED791}" srcOrd="1" destOrd="0" presId="urn:microsoft.com/office/officeart/2005/8/layout/hierarchy3"/>
    <dgm:cxn modelId="{4752EAFD-21AB-4756-A1D0-E05267E2DA43}" type="presParOf" srcId="{334ADFD3-B483-4F01-92FD-CBE0633ED791}" destId="{18E8D956-B07F-4EFC-A406-3ADF5578B26A}" srcOrd="0" destOrd="0" presId="urn:microsoft.com/office/officeart/2005/8/layout/hierarchy3"/>
    <dgm:cxn modelId="{ECD44D35-EBAB-4B49-8166-59723496BBCB}" type="presParOf" srcId="{334ADFD3-B483-4F01-92FD-CBE0633ED791}" destId="{60063120-7573-4341-ACE8-D728455C5705}" srcOrd="1" destOrd="0" presId="urn:microsoft.com/office/officeart/2005/8/layout/hierarchy3"/>
    <dgm:cxn modelId="{FEC93512-DDD2-43C8-ABE0-D3E28E5C0013}" type="presParOf" srcId="{334ADFD3-B483-4F01-92FD-CBE0633ED791}" destId="{7BBE6D35-7F81-4373-B245-13F535B64E85}" srcOrd="2" destOrd="0" presId="urn:microsoft.com/office/officeart/2005/8/layout/hierarchy3"/>
    <dgm:cxn modelId="{7AFA57C4-5342-4476-8D47-DC9DFBF44B19}" type="presParOf" srcId="{334ADFD3-B483-4F01-92FD-CBE0633ED791}" destId="{2352C868-9AC9-4415-945A-B9A0AC6C7C5A}" srcOrd="3" destOrd="0" presId="urn:microsoft.com/office/officeart/2005/8/layout/hierarchy3"/>
    <dgm:cxn modelId="{7323B193-5B70-41FA-BA96-9332DA10E236}" type="presParOf" srcId="{334ADFD3-B483-4F01-92FD-CBE0633ED791}" destId="{0F9D0CFE-19E2-4AC0-BC77-395FF2E28D53}" srcOrd="4" destOrd="0" presId="urn:microsoft.com/office/officeart/2005/8/layout/hierarchy3"/>
    <dgm:cxn modelId="{0CF85CD2-0218-472A-9EFC-167DE1A9351D}" type="presParOf" srcId="{334ADFD3-B483-4F01-92FD-CBE0633ED791}" destId="{1ADCFF1F-45E5-426B-83AB-27950ACF70B7}" srcOrd="5" destOrd="0" presId="urn:microsoft.com/office/officeart/2005/8/layout/hierarchy3"/>
    <dgm:cxn modelId="{93E47583-96AA-4B3A-B49D-2E24C82F0DA9}" type="presParOf" srcId="{334ADFD3-B483-4F01-92FD-CBE0633ED791}" destId="{195B21A6-2D5F-45BA-A73E-685F5BDE2CFE}" srcOrd="6" destOrd="0" presId="urn:microsoft.com/office/officeart/2005/8/layout/hierarchy3"/>
    <dgm:cxn modelId="{341176AB-78E3-4C07-B3AF-9AFC034943EE}" type="presParOf" srcId="{334ADFD3-B483-4F01-92FD-CBE0633ED791}" destId="{541F2444-29DB-4F46-99C2-568C9F02712E}" srcOrd="7" destOrd="0" presId="urn:microsoft.com/office/officeart/2005/8/layout/hierarchy3"/>
    <dgm:cxn modelId="{6B1324F3-CD08-4D4C-BB72-7D586EDCD6F3}" type="presParOf" srcId="{52979D05-20D5-43C1-B222-0818917AB2AA}" destId="{96614180-F723-4045-923C-8DFA0F315F34}" srcOrd="5" destOrd="0" presId="urn:microsoft.com/office/officeart/2005/8/layout/hierarchy3"/>
    <dgm:cxn modelId="{1BCB93F5-26B8-4C91-995F-DCB1CAE3C4F3}" type="presParOf" srcId="{96614180-F723-4045-923C-8DFA0F315F34}" destId="{9BC0E718-1483-4100-93EF-253FE1211404}" srcOrd="0" destOrd="0" presId="urn:microsoft.com/office/officeart/2005/8/layout/hierarchy3"/>
    <dgm:cxn modelId="{12A66FAF-C3A7-4171-B8E6-A89821B40358}" type="presParOf" srcId="{9BC0E718-1483-4100-93EF-253FE1211404}" destId="{321CC5A2-7B8B-4CF5-8B68-79BEF48774A1}" srcOrd="0" destOrd="0" presId="urn:microsoft.com/office/officeart/2005/8/layout/hierarchy3"/>
    <dgm:cxn modelId="{41C4847A-F1C5-4A3E-8A4C-484BA190A6A4}" type="presParOf" srcId="{9BC0E718-1483-4100-93EF-253FE1211404}" destId="{CD5A25CA-8E2B-4797-AF16-B5965AB84396}" srcOrd="1" destOrd="0" presId="urn:microsoft.com/office/officeart/2005/8/layout/hierarchy3"/>
    <dgm:cxn modelId="{7AA5E63B-411F-4073-8603-01B924BA09A9}" type="presParOf" srcId="{96614180-F723-4045-923C-8DFA0F315F34}" destId="{C86E25FD-13CF-404E-A388-174D5418809A}" srcOrd="1" destOrd="0" presId="urn:microsoft.com/office/officeart/2005/8/layout/hierarchy3"/>
    <dgm:cxn modelId="{E423103E-D15E-4498-81ED-F01F9FF94225}" type="presParOf" srcId="{C86E25FD-13CF-404E-A388-174D5418809A}" destId="{CF3173A0-BB76-4E6A-87C9-CF30F10F9E23}" srcOrd="0" destOrd="0" presId="urn:microsoft.com/office/officeart/2005/8/layout/hierarchy3"/>
    <dgm:cxn modelId="{05F59C84-4557-4D7D-A6EC-1F7FFFDB9A4B}" type="presParOf" srcId="{C86E25FD-13CF-404E-A388-174D5418809A}" destId="{A6C630F4-8804-4B9C-BF8C-73095719A735}" srcOrd="1" destOrd="0" presId="urn:microsoft.com/office/officeart/2005/8/layout/hierarchy3"/>
    <dgm:cxn modelId="{9452F3CF-D002-44CB-A1B7-33B3FC4CC947}" type="presParOf" srcId="{C86E25FD-13CF-404E-A388-174D5418809A}" destId="{942C8DF9-4783-4546-AA68-A560E74B3A1F}" srcOrd="2" destOrd="0" presId="urn:microsoft.com/office/officeart/2005/8/layout/hierarchy3"/>
    <dgm:cxn modelId="{37FCFEBD-CCDF-467E-9814-55DB57B1B29A}" type="presParOf" srcId="{C86E25FD-13CF-404E-A388-174D5418809A}" destId="{F1375458-72CC-4505-8AB7-A60A383AFFD8}" srcOrd="3" destOrd="0" presId="urn:microsoft.com/office/officeart/2005/8/layout/hierarchy3"/>
    <dgm:cxn modelId="{102F8CB3-B26F-44A0-A84F-E6D148A36CAF}" type="presParOf" srcId="{52979D05-20D5-43C1-B222-0818917AB2AA}" destId="{760160B7-BEE4-49F6-9DF3-A36580CFB4C8}" srcOrd="6" destOrd="0" presId="urn:microsoft.com/office/officeart/2005/8/layout/hierarchy3"/>
    <dgm:cxn modelId="{63555964-ACF7-4023-A490-4A4FBE960418}" type="presParOf" srcId="{760160B7-BEE4-49F6-9DF3-A36580CFB4C8}" destId="{00075ACA-D821-49EF-BF6F-8838B15FD689}" srcOrd="0" destOrd="0" presId="urn:microsoft.com/office/officeart/2005/8/layout/hierarchy3"/>
    <dgm:cxn modelId="{6FF1463B-B505-4433-A83E-2933D57FCC56}" type="presParOf" srcId="{00075ACA-D821-49EF-BF6F-8838B15FD689}" destId="{0DCF0691-5E15-4B15-A920-6D59D4C7B886}" srcOrd="0" destOrd="0" presId="urn:microsoft.com/office/officeart/2005/8/layout/hierarchy3"/>
    <dgm:cxn modelId="{17C816D5-335C-42B7-A818-2A6A67F3E189}" type="presParOf" srcId="{00075ACA-D821-49EF-BF6F-8838B15FD689}" destId="{E262D046-12B5-419F-95D3-612EF9711554}" srcOrd="1" destOrd="0" presId="urn:microsoft.com/office/officeart/2005/8/layout/hierarchy3"/>
    <dgm:cxn modelId="{F9128FAB-E8B6-4B9D-B115-503CBDD95C72}" type="presParOf" srcId="{760160B7-BEE4-49F6-9DF3-A36580CFB4C8}" destId="{789798D8-4433-43FB-B3F8-E38FAA9522E5}" srcOrd="1" destOrd="0" presId="urn:microsoft.com/office/officeart/2005/8/layout/hierarchy3"/>
    <dgm:cxn modelId="{D417FE25-D215-4F61-94C2-ADDF65DAF0BF}" type="presParOf" srcId="{789798D8-4433-43FB-B3F8-E38FAA9522E5}" destId="{D23E5935-D289-4FDB-850C-94F7C3A7E6C8}" srcOrd="0" destOrd="0" presId="urn:microsoft.com/office/officeart/2005/8/layout/hierarchy3"/>
    <dgm:cxn modelId="{7AB111AE-6FB7-4269-8F4D-0D8AC4290020}" type="presParOf" srcId="{789798D8-4433-43FB-B3F8-E38FAA9522E5}" destId="{1499A611-B3CA-4F5B-A5FC-B3E13E9F4885}" srcOrd="1" destOrd="0" presId="urn:microsoft.com/office/officeart/2005/8/layout/hierarchy3"/>
    <dgm:cxn modelId="{0D9F996B-3845-4DF1-83E7-188781816D99}" type="presParOf" srcId="{789798D8-4433-43FB-B3F8-E38FAA9522E5}" destId="{D05CC20D-7233-481C-84BF-AD3D6146468D}" srcOrd="2" destOrd="0" presId="urn:microsoft.com/office/officeart/2005/8/layout/hierarchy3"/>
    <dgm:cxn modelId="{234AA049-1B3C-4FDF-9755-3230AA335CB7}" type="presParOf" srcId="{789798D8-4433-43FB-B3F8-E38FAA9522E5}" destId="{BDD03863-17E3-472F-B8A9-6284D46D97DA}" srcOrd="3" destOrd="0" presId="urn:microsoft.com/office/officeart/2005/8/layout/hierarchy3"/>
    <dgm:cxn modelId="{54ADF597-3049-406C-8EC7-111DF10B8C5E}" type="presParOf" srcId="{52979D05-20D5-43C1-B222-0818917AB2AA}" destId="{DB947BB4-AEBF-4272-8984-4443A1A566E3}" srcOrd="7" destOrd="0" presId="urn:microsoft.com/office/officeart/2005/8/layout/hierarchy3"/>
    <dgm:cxn modelId="{AC1211BC-C803-4CBD-B338-AD2623FA4EDE}" type="presParOf" srcId="{DB947BB4-AEBF-4272-8984-4443A1A566E3}" destId="{FD69627C-26B1-4F85-A626-B3CAF8AF8F03}" srcOrd="0" destOrd="0" presId="urn:microsoft.com/office/officeart/2005/8/layout/hierarchy3"/>
    <dgm:cxn modelId="{7106C7F4-24E1-40A0-A754-2887010586EE}" type="presParOf" srcId="{FD69627C-26B1-4F85-A626-B3CAF8AF8F03}" destId="{F6CEC9F8-3E07-4626-8F34-CDFCF25F33B0}" srcOrd="0" destOrd="0" presId="urn:microsoft.com/office/officeart/2005/8/layout/hierarchy3"/>
    <dgm:cxn modelId="{79AED4D4-073A-460D-9200-CA8A904A8CA5}" type="presParOf" srcId="{FD69627C-26B1-4F85-A626-B3CAF8AF8F03}" destId="{22C1DE08-6D38-4CB1-9641-FD507427FA83}" srcOrd="1" destOrd="0" presId="urn:microsoft.com/office/officeart/2005/8/layout/hierarchy3"/>
    <dgm:cxn modelId="{AED8766B-6AEF-430E-8F29-1D6763A430C6}" type="presParOf" srcId="{DB947BB4-AEBF-4272-8984-4443A1A566E3}" destId="{91CE2FAE-42B4-4343-9324-34CA1AFA961D}" srcOrd="1" destOrd="0" presId="urn:microsoft.com/office/officeart/2005/8/layout/hierarchy3"/>
    <dgm:cxn modelId="{1ABFD3FE-8BCF-4DE0-A839-169193A94C67}" type="presParOf" srcId="{91CE2FAE-42B4-4343-9324-34CA1AFA961D}" destId="{80D38BCF-DC53-4881-B6D7-F7520E206E5F}" srcOrd="0" destOrd="0" presId="urn:microsoft.com/office/officeart/2005/8/layout/hierarchy3"/>
    <dgm:cxn modelId="{757B0546-77EC-4AFF-8F22-4A01214B013F}" type="presParOf" srcId="{91CE2FAE-42B4-4343-9324-34CA1AFA961D}" destId="{2FC711A1-0286-4F57-8C76-31A384ED875F}" srcOrd="1" destOrd="0" presId="urn:microsoft.com/office/officeart/2005/8/layout/hierarchy3"/>
    <dgm:cxn modelId="{35AF3250-3374-4A81-B2BB-073672B813C5}" type="presParOf" srcId="{91CE2FAE-42B4-4343-9324-34CA1AFA961D}" destId="{C778455D-0AC7-42D8-9113-60D7DA837104}" srcOrd="2" destOrd="0" presId="urn:microsoft.com/office/officeart/2005/8/layout/hierarchy3"/>
    <dgm:cxn modelId="{3422CE2A-89A9-4FA3-A34D-9C7B99E96386}" type="presParOf" srcId="{91CE2FAE-42B4-4343-9324-34CA1AFA961D}" destId="{BB0B0D7F-91E0-4F40-B6CF-E531B59113D1}" srcOrd="3" destOrd="0" presId="urn:microsoft.com/office/officeart/2005/8/layout/hierarchy3"/>
    <dgm:cxn modelId="{F981833B-675D-444D-9642-A3AF33F136E5}" type="presParOf" srcId="{52979D05-20D5-43C1-B222-0818917AB2AA}" destId="{04AD5DBC-6143-4C79-AAAE-1A8254B34C7A}" srcOrd="8" destOrd="0" presId="urn:microsoft.com/office/officeart/2005/8/layout/hierarchy3"/>
    <dgm:cxn modelId="{C1E88EC3-4163-41D9-8641-BE7130628A6E}" type="presParOf" srcId="{04AD5DBC-6143-4C79-AAAE-1A8254B34C7A}" destId="{DE4F2383-06B7-4D7B-8BE5-55823B053C09}" srcOrd="0" destOrd="0" presId="urn:microsoft.com/office/officeart/2005/8/layout/hierarchy3"/>
    <dgm:cxn modelId="{ABF2A890-4FA8-4145-B174-89398C56B1BD}" type="presParOf" srcId="{DE4F2383-06B7-4D7B-8BE5-55823B053C09}" destId="{10AE0444-F0FD-44CB-9785-4960259E105D}" srcOrd="0" destOrd="0" presId="urn:microsoft.com/office/officeart/2005/8/layout/hierarchy3"/>
    <dgm:cxn modelId="{C103965B-ADD8-4A88-9368-009FCFA62B50}" type="presParOf" srcId="{DE4F2383-06B7-4D7B-8BE5-55823B053C09}" destId="{EFEED631-BC66-4018-BA39-1A96C6028D3C}" srcOrd="1" destOrd="0" presId="urn:microsoft.com/office/officeart/2005/8/layout/hierarchy3"/>
    <dgm:cxn modelId="{F63F6977-B016-4EC5-8BD2-5F195FC83EEE}" type="presParOf" srcId="{04AD5DBC-6143-4C79-AAAE-1A8254B34C7A}" destId="{4A0036A1-29E8-4E51-9462-754568D9F76C}" srcOrd="1" destOrd="0" presId="urn:microsoft.com/office/officeart/2005/8/layout/hierarchy3"/>
    <dgm:cxn modelId="{2EE066CB-28B9-4685-AA77-747A93866A47}" type="presParOf" srcId="{4A0036A1-29E8-4E51-9462-754568D9F76C}" destId="{6DD38FF3-9C7F-44E5-9339-8F8E6239562E}" srcOrd="0" destOrd="0" presId="urn:microsoft.com/office/officeart/2005/8/layout/hierarchy3"/>
    <dgm:cxn modelId="{3E4667D4-1DA4-436F-89B0-21595C22A630}" type="presParOf" srcId="{4A0036A1-29E8-4E51-9462-754568D9F76C}" destId="{F3508C2C-A950-4CFE-B693-8DFD49217560}" srcOrd="1" destOrd="0" presId="urn:microsoft.com/office/officeart/2005/8/layout/hierarchy3"/>
    <dgm:cxn modelId="{6373A9AE-DF9A-4B29-AD31-598A00E67D5C}" type="presParOf" srcId="{4A0036A1-29E8-4E51-9462-754568D9F76C}" destId="{AAE597EB-5340-4B86-BD14-D4177403A5A5}" srcOrd="2" destOrd="0" presId="urn:microsoft.com/office/officeart/2005/8/layout/hierarchy3"/>
    <dgm:cxn modelId="{621D6E53-907A-4AAF-B69F-8486539BC3E4}" type="presParOf" srcId="{4A0036A1-29E8-4E51-9462-754568D9F76C}" destId="{AC1D5EAC-74C1-4C1B-83F6-2D825D8D4835}"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38460E-CE63-4614-A513-D479EEA61570}">
      <dsp:nvSpPr>
        <dsp:cNvPr id="0" name=""/>
        <dsp:cNvSpPr/>
      </dsp:nvSpPr>
      <dsp:spPr>
        <a:xfrm>
          <a:off x="5134" y="146230"/>
          <a:ext cx="955030" cy="4775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smtClean="0"/>
            <a:t>Facets</a:t>
          </a:r>
          <a:endParaRPr lang="en-US" sz="1700" kern="1200"/>
        </a:p>
      </dsp:txBody>
      <dsp:txXfrm>
        <a:off x="19120" y="160216"/>
        <a:ext cx="927058" cy="449543"/>
      </dsp:txXfrm>
    </dsp:sp>
    <dsp:sp modelId="{5B69D53D-E642-4D62-BD9A-8EF309618774}">
      <dsp:nvSpPr>
        <dsp:cNvPr id="0" name=""/>
        <dsp:cNvSpPr/>
      </dsp:nvSpPr>
      <dsp:spPr>
        <a:xfrm>
          <a:off x="100637" y="623745"/>
          <a:ext cx="95503" cy="358136"/>
        </a:xfrm>
        <a:custGeom>
          <a:avLst/>
          <a:gdLst/>
          <a:ahLst/>
          <a:cxnLst/>
          <a:rect l="0" t="0" r="0" b="0"/>
          <a:pathLst>
            <a:path>
              <a:moveTo>
                <a:pt x="0" y="0"/>
              </a:moveTo>
              <a:lnTo>
                <a:pt x="0" y="358136"/>
              </a:lnTo>
              <a:lnTo>
                <a:pt x="95503" y="3581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86DF1C-839E-43EE-9DCE-73694ECA19DA}">
      <dsp:nvSpPr>
        <dsp:cNvPr id="0" name=""/>
        <dsp:cNvSpPr/>
      </dsp:nvSpPr>
      <dsp:spPr>
        <a:xfrm>
          <a:off x="196140" y="743123"/>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Overview</a:t>
          </a:r>
          <a:endParaRPr lang="en-US" sz="800" kern="1200" dirty="0"/>
        </a:p>
      </dsp:txBody>
      <dsp:txXfrm>
        <a:off x="210126" y="757109"/>
        <a:ext cx="736052" cy="449543"/>
      </dsp:txXfrm>
    </dsp:sp>
    <dsp:sp modelId="{DFECA4CB-F1A6-4772-B4B8-BD02E7EA8ED0}">
      <dsp:nvSpPr>
        <dsp:cNvPr id="0" name=""/>
        <dsp:cNvSpPr/>
      </dsp:nvSpPr>
      <dsp:spPr>
        <a:xfrm>
          <a:off x="100637" y="623745"/>
          <a:ext cx="95503" cy="955030"/>
        </a:xfrm>
        <a:custGeom>
          <a:avLst/>
          <a:gdLst/>
          <a:ahLst/>
          <a:cxnLst/>
          <a:rect l="0" t="0" r="0" b="0"/>
          <a:pathLst>
            <a:path>
              <a:moveTo>
                <a:pt x="0" y="0"/>
              </a:moveTo>
              <a:lnTo>
                <a:pt x="0" y="955030"/>
              </a:lnTo>
              <a:lnTo>
                <a:pt x="95503" y="9550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25D03E-5941-4066-A57A-29720CE807CF}">
      <dsp:nvSpPr>
        <dsp:cNvPr id="0" name=""/>
        <dsp:cNvSpPr/>
      </dsp:nvSpPr>
      <dsp:spPr>
        <a:xfrm>
          <a:off x="196140" y="1340017"/>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Setting</a:t>
          </a:r>
          <a:endParaRPr lang="en-US" sz="800" kern="1200" dirty="0"/>
        </a:p>
      </dsp:txBody>
      <dsp:txXfrm>
        <a:off x="210126" y="1354003"/>
        <a:ext cx="736052" cy="449543"/>
      </dsp:txXfrm>
    </dsp:sp>
    <dsp:sp modelId="{A844A6E2-F142-469D-8F86-5D20C7240561}">
      <dsp:nvSpPr>
        <dsp:cNvPr id="0" name=""/>
        <dsp:cNvSpPr/>
      </dsp:nvSpPr>
      <dsp:spPr>
        <a:xfrm>
          <a:off x="100637" y="623745"/>
          <a:ext cx="95503" cy="1551923"/>
        </a:xfrm>
        <a:custGeom>
          <a:avLst/>
          <a:gdLst/>
          <a:ahLst/>
          <a:cxnLst/>
          <a:rect l="0" t="0" r="0" b="0"/>
          <a:pathLst>
            <a:path>
              <a:moveTo>
                <a:pt x="0" y="0"/>
              </a:moveTo>
              <a:lnTo>
                <a:pt x="0" y="1551923"/>
              </a:lnTo>
              <a:lnTo>
                <a:pt x="95503" y="15519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AC19E2-2CC5-4659-B63D-79DC62B97C4B}">
      <dsp:nvSpPr>
        <dsp:cNvPr id="0" name=""/>
        <dsp:cNvSpPr/>
      </dsp:nvSpPr>
      <dsp:spPr>
        <a:xfrm>
          <a:off x="196140" y="1936911"/>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Characters Introduced</a:t>
          </a:r>
          <a:endParaRPr lang="en-US" sz="800" kern="1200" dirty="0"/>
        </a:p>
      </dsp:txBody>
      <dsp:txXfrm>
        <a:off x="210126" y="1950897"/>
        <a:ext cx="736052" cy="449543"/>
      </dsp:txXfrm>
    </dsp:sp>
    <dsp:sp modelId="{CB7B9F03-F158-47D3-9BA0-BDEBD80E70B1}">
      <dsp:nvSpPr>
        <dsp:cNvPr id="0" name=""/>
        <dsp:cNvSpPr/>
      </dsp:nvSpPr>
      <dsp:spPr>
        <a:xfrm>
          <a:off x="100637" y="623745"/>
          <a:ext cx="95503" cy="2148817"/>
        </a:xfrm>
        <a:custGeom>
          <a:avLst/>
          <a:gdLst/>
          <a:ahLst/>
          <a:cxnLst/>
          <a:rect l="0" t="0" r="0" b="0"/>
          <a:pathLst>
            <a:path>
              <a:moveTo>
                <a:pt x="0" y="0"/>
              </a:moveTo>
              <a:lnTo>
                <a:pt x="0" y="2148817"/>
              </a:lnTo>
              <a:lnTo>
                <a:pt x="95503" y="21488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94F003-C5EA-40B4-8AF2-23F8707645B6}">
      <dsp:nvSpPr>
        <dsp:cNvPr id="0" name=""/>
        <dsp:cNvSpPr/>
      </dsp:nvSpPr>
      <dsp:spPr>
        <a:xfrm>
          <a:off x="196140" y="2533805"/>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Start</a:t>
          </a:r>
          <a:endParaRPr lang="en-US" sz="800" kern="1200" dirty="0"/>
        </a:p>
      </dsp:txBody>
      <dsp:txXfrm>
        <a:off x="210126" y="2547791"/>
        <a:ext cx="736052" cy="449543"/>
      </dsp:txXfrm>
    </dsp:sp>
    <dsp:sp modelId="{924395E2-6E4D-4CA5-8308-2D556E2DEE01}">
      <dsp:nvSpPr>
        <dsp:cNvPr id="0" name=""/>
        <dsp:cNvSpPr/>
      </dsp:nvSpPr>
      <dsp:spPr>
        <a:xfrm>
          <a:off x="100637" y="623745"/>
          <a:ext cx="95503" cy="2745711"/>
        </a:xfrm>
        <a:custGeom>
          <a:avLst/>
          <a:gdLst/>
          <a:ahLst/>
          <a:cxnLst/>
          <a:rect l="0" t="0" r="0" b="0"/>
          <a:pathLst>
            <a:path>
              <a:moveTo>
                <a:pt x="0" y="0"/>
              </a:moveTo>
              <a:lnTo>
                <a:pt x="0" y="2745711"/>
              </a:lnTo>
              <a:lnTo>
                <a:pt x="95503" y="27457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AF2C66-D0C2-4448-9A10-E78BF151D378}">
      <dsp:nvSpPr>
        <dsp:cNvPr id="0" name=""/>
        <dsp:cNvSpPr/>
      </dsp:nvSpPr>
      <dsp:spPr>
        <a:xfrm>
          <a:off x="196140" y="3130699"/>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Middle</a:t>
          </a:r>
          <a:endParaRPr lang="en-US" sz="800" kern="1200" dirty="0"/>
        </a:p>
      </dsp:txBody>
      <dsp:txXfrm>
        <a:off x="210126" y="3144685"/>
        <a:ext cx="736052" cy="449543"/>
      </dsp:txXfrm>
    </dsp:sp>
    <dsp:sp modelId="{4C436438-0145-4B93-B5E2-8D838F872287}">
      <dsp:nvSpPr>
        <dsp:cNvPr id="0" name=""/>
        <dsp:cNvSpPr/>
      </dsp:nvSpPr>
      <dsp:spPr>
        <a:xfrm>
          <a:off x="100637" y="623745"/>
          <a:ext cx="95503" cy="3342605"/>
        </a:xfrm>
        <a:custGeom>
          <a:avLst/>
          <a:gdLst/>
          <a:ahLst/>
          <a:cxnLst/>
          <a:rect l="0" t="0" r="0" b="0"/>
          <a:pathLst>
            <a:path>
              <a:moveTo>
                <a:pt x="0" y="0"/>
              </a:moveTo>
              <a:lnTo>
                <a:pt x="0" y="3342605"/>
              </a:lnTo>
              <a:lnTo>
                <a:pt x="95503" y="33426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E9E900-E845-402B-8870-4ACB991396B0}">
      <dsp:nvSpPr>
        <dsp:cNvPr id="0" name=""/>
        <dsp:cNvSpPr/>
      </dsp:nvSpPr>
      <dsp:spPr>
        <a:xfrm>
          <a:off x="196140" y="3727592"/>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End</a:t>
          </a:r>
          <a:endParaRPr lang="en-US" sz="800" kern="1200" dirty="0"/>
        </a:p>
      </dsp:txBody>
      <dsp:txXfrm>
        <a:off x="210126" y="3741578"/>
        <a:ext cx="736052" cy="449543"/>
      </dsp:txXfrm>
    </dsp:sp>
    <dsp:sp modelId="{17D55626-94DE-4FCF-8F56-C99FBFEFA95D}">
      <dsp:nvSpPr>
        <dsp:cNvPr id="0" name=""/>
        <dsp:cNvSpPr/>
      </dsp:nvSpPr>
      <dsp:spPr>
        <a:xfrm>
          <a:off x="1198922" y="146230"/>
          <a:ext cx="955030" cy="4775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1 Intro</a:t>
          </a:r>
          <a:endParaRPr lang="en-US" sz="1700" kern="1200" dirty="0"/>
        </a:p>
      </dsp:txBody>
      <dsp:txXfrm>
        <a:off x="1212908" y="160216"/>
        <a:ext cx="927058" cy="449543"/>
      </dsp:txXfrm>
    </dsp:sp>
    <dsp:sp modelId="{40DD6F39-1F4D-4B38-B155-733F15264B73}">
      <dsp:nvSpPr>
        <dsp:cNvPr id="0" name=""/>
        <dsp:cNvSpPr/>
      </dsp:nvSpPr>
      <dsp:spPr>
        <a:xfrm>
          <a:off x="1294425" y="623745"/>
          <a:ext cx="95503" cy="358136"/>
        </a:xfrm>
        <a:custGeom>
          <a:avLst/>
          <a:gdLst/>
          <a:ahLst/>
          <a:cxnLst/>
          <a:rect l="0" t="0" r="0" b="0"/>
          <a:pathLst>
            <a:path>
              <a:moveTo>
                <a:pt x="0" y="0"/>
              </a:moveTo>
              <a:lnTo>
                <a:pt x="0" y="358136"/>
              </a:lnTo>
              <a:lnTo>
                <a:pt x="95503" y="3581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5E257A-59C0-4F53-A82B-52E5524242FB}">
      <dsp:nvSpPr>
        <dsp:cNvPr id="0" name=""/>
        <dsp:cNvSpPr/>
      </dsp:nvSpPr>
      <dsp:spPr>
        <a:xfrm>
          <a:off x="1389928" y="743123"/>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Two groups of characters are introduced</a:t>
          </a:r>
          <a:endParaRPr lang="en-US" sz="800" kern="1200" dirty="0"/>
        </a:p>
      </dsp:txBody>
      <dsp:txXfrm>
        <a:off x="1403914" y="757109"/>
        <a:ext cx="736052" cy="449543"/>
      </dsp:txXfrm>
    </dsp:sp>
    <dsp:sp modelId="{E05CDD9B-1F5B-4BB3-846A-2A84A91B37CC}">
      <dsp:nvSpPr>
        <dsp:cNvPr id="0" name=""/>
        <dsp:cNvSpPr/>
      </dsp:nvSpPr>
      <dsp:spPr>
        <a:xfrm>
          <a:off x="1294425" y="623745"/>
          <a:ext cx="95503" cy="955030"/>
        </a:xfrm>
        <a:custGeom>
          <a:avLst/>
          <a:gdLst/>
          <a:ahLst/>
          <a:cxnLst/>
          <a:rect l="0" t="0" r="0" b="0"/>
          <a:pathLst>
            <a:path>
              <a:moveTo>
                <a:pt x="0" y="0"/>
              </a:moveTo>
              <a:lnTo>
                <a:pt x="0" y="955030"/>
              </a:lnTo>
              <a:lnTo>
                <a:pt x="95503" y="9550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76BC76-2347-40D8-AFB1-A05CF0DE529A}">
      <dsp:nvSpPr>
        <dsp:cNvPr id="0" name=""/>
        <dsp:cNvSpPr/>
      </dsp:nvSpPr>
      <dsp:spPr>
        <a:xfrm>
          <a:off x="1389928" y="1340017"/>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err="1" smtClean="0"/>
            <a:t>Tepui</a:t>
          </a:r>
          <a:r>
            <a:rPr lang="en-US" sz="800" kern="1200" dirty="0" smtClean="0"/>
            <a:t> Village</a:t>
          </a:r>
          <a:endParaRPr lang="en-US" sz="800" kern="1200" dirty="0"/>
        </a:p>
      </dsp:txBody>
      <dsp:txXfrm>
        <a:off x="1403914" y="1354003"/>
        <a:ext cx="736052" cy="449543"/>
      </dsp:txXfrm>
    </dsp:sp>
    <dsp:sp modelId="{9099581B-E1A2-4FB9-A5D6-1B202FCA3B81}">
      <dsp:nvSpPr>
        <dsp:cNvPr id="0" name=""/>
        <dsp:cNvSpPr/>
      </dsp:nvSpPr>
      <dsp:spPr>
        <a:xfrm>
          <a:off x="1294425" y="623745"/>
          <a:ext cx="95503" cy="1551923"/>
        </a:xfrm>
        <a:custGeom>
          <a:avLst/>
          <a:gdLst/>
          <a:ahLst/>
          <a:cxnLst/>
          <a:rect l="0" t="0" r="0" b="0"/>
          <a:pathLst>
            <a:path>
              <a:moveTo>
                <a:pt x="0" y="0"/>
              </a:moveTo>
              <a:lnTo>
                <a:pt x="0" y="1551923"/>
              </a:lnTo>
              <a:lnTo>
                <a:pt x="95503" y="15519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78705A-3FE5-4A18-AE18-36FD9ABF4EA6}">
      <dsp:nvSpPr>
        <dsp:cNvPr id="0" name=""/>
        <dsp:cNvSpPr/>
      </dsp:nvSpPr>
      <dsp:spPr>
        <a:xfrm>
          <a:off x="1389928" y="1936911"/>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1</a:t>
          </a:r>
          <a:r>
            <a:rPr lang="en-US" sz="800" kern="1200" baseline="30000" dirty="0" smtClean="0"/>
            <a:t>st</a:t>
          </a:r>
          <a:r>
            <a:rPr lang="en-US" sz="800" kern="1200" dirty="0" smtClean="0"/>
            <a:t> and 2</a:t>
          </a:r>
          <a:r>
            <a:rPr lang="en-US" sz="800" kern="1200" baseline="30000" dirty="0" smtClean="0"/>
            <a:t>nd</a:t>
          </a:r>
          <a:r>
            <a:rPr lang="en-US" sz="800" kern="1200" dirty="0" smtClean="0"/>
            <a:t> cast</a:t>
          </a:r>
        </a:p>
      </dsp:txBody>
      <dsp:txXfrm>
        <a:off x="1403914" y="1950897"/>
        <a:ext cx="736052" cy="449543"/>
      </dsp:txXfrm>
    </dsp:sp>
    <dsp:sp modelId="{1F46EF9D-FAF4-4DF8-956E-B705BECA0BE8}">
      <dsp:nvSpPr>
        <dsp:cNvPr id="0" name=""/>
        <dsp:cNvSpPr/>
      </dsp:nvSpPr>
      <dsp:spPr>
        <a:xfrm>
          <a:off x="1294425" y="623745"/>
          <a:ext cx="95503" cy="2148817"/>
        </a:xfrm>
        <a:custGeom>
          <a:avLst/>
          <a:gdLst/>
          <a:ahLst/>
          <a:cxnLst/>
          <a:rect l="0" t="0" r="0" b="0"/>
          <a:pathLst>
            <a:path>
              <a:moveTo>
                <a:pt x="0" y="0"/>
              </a:moveTo>
              <a:lnTo>
                <a:pt x="0" y="2148817"/>
              </a:lnTo>
              <a:lnTo>
                <a:pt x="95503" y="21488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5AC990-9CDA-4B57-B243-61F4A43BFBC9}">
      <dsp:nvSpPr>
        <dsp:cNvPr id="0" name=""/>
        <dsp:cNvSpPr/>
      </dsp:nvSpPr>
      <dsp:spPr>
        <a:xfrm>
          <a:off x="1389928" y="2533805"/>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New folks fly into town</a:t>
          </a:r>
          <a:endParaRPr lang="en-US" sz="800" kern="1200" dirty="0"/>
        </a:p>
      </dsp:txBody>
      <dsp:txXfrm>
        <a:off x="1403914" y="2547791"/>
        <a:ext cx="736052" cy="449543"/>
      </dsp:txXfrm>
    </dsp:sp>
    <dsp:sp modelId="{961D202A-8BC0-4342-AC7F-AEEC3FAD7808}">
      <dsp:nvSpPr>
        <dsp:cNvPr id="0" name=""/>
        <dsp:cNvSpPr/>
      </dsp:nvSpPr>
      <dsp:spPr>
        <a:xfrm>
          <a:off x="1294425" y="623745"/>
          <a:ext cx="95503" cy="2745711"/>
        </a:xfrm>
        <a:custGeom>
          <a:avLst/>
          <a:gdLst/>
          <a:ahLst/>
          <a:cxnLst/>
          <a:rect l="0" t="0" r="0" b="0"/>
          <a:pathLst>
            <a:path>
              <a:moveTo>
                <a:pt x="0" y="0"/>
              </a:moveTo>
              <a:lnTo>
                <a:pt x="0" y="2745711"/>
              </a:lnTo>
              <a:lnTo>
                <a:pt x="95503" y="27457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0B8404-1DA2-4E4C-9723-80DBDA7BA052}">
      <dsp:nvSpPr>
        <dsp:cNvPr id="0" name=""/>
        <dsp:cNvSpPr/>
      </dsp:nvSpPr>
      <dsp:spPr>
        <a:xfrm>
          <a:off x="1389928" y="3130699"/>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Village beset by termite warriors</a:t>
          </a:r>
          <a:endParaRPr lang="en-US" sz="800" kern="1200" dirty="0"/>
        </a:p>
      </dsp:txBody>
      <dsp:txXfrm>
        <a:off x="1403914" y="3144685"/>
        <a:ext cx="736052" cy="449543"/>
      </dsp:txXfrm>
    </dsp:sp>
    <dsp:sp modelId="{7DC7ED72-DDC5-46B1-9870-395CF6F44246}">
      <dsp:nvSpPr>
        <dsp:cNvPr id="0" name=""/>
        <dsp:cNvSpPr/>
      </dsp:nvSpPr>
      <dsp:spPr>
        <a:xfrm>
          <a:off x="1294425" y="623745"/>
          <a:ext cx="95503" cy="3342605"/>
        </a:xfrm>
        <a:custGeom>
          <a:avLst/>
          <a:gdLst/>
          <a:ahLst/>
          <a:cxnLst/>
          <a:rect l="0" t="0" r="0" b="0"/>
          <a:pathLst>
            <a:path>
              <a:moveTo>
                <a:pt x="0" y="0"/>
              </a:moveTo>
              <a:lnTo>
                <a:pt x="0" y="3342605"/>
              </a:lnTo>
              <a:lnTo>
                <a:pt x="95503" y="33426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AB1BAE-953C-49FD-9BB1-3ED8E2942FD4}">
      <dsp:nvSpPr>
        <dsp:cNvPr id="0" name=""/>
        <dsp:cNvSpPr/>
      </dsp:nvSpPr>
      <dsp:spPr>
        <a:xfrm>
          <a:off x="1389928" y="3727592"/>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Main cast flee from the termite warriors</a:t>
          </a:r>
          <a:endParaRPr lang="en-US" sz="800" kern="1200" dirty="0"/>
        </a:p>
      </dsp:txBody>
      <dsp:txXfrm>
        <a:off x="1403914" y="3741578"/>
        <a:ext cx="736052" cy="449543"/>
      </dsp:txXfrm>
    </dsp:sp>
    <dsp:sp modelId="{2B91E355-B1AD-4E03-ADE5-899D900D1B97}">
      <dsp:nvSpPr>
        <dsp:cNvPr id="0" name=""/>
        <dsp:cNvSpPr/>
      </dsp:nvSpPr>
      <dsp:spPr>
        <a:xfrm>
          <a:off x="2392709" y="146230"/>
          <a:ext cx="955030" cy="4775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2 Disturb</a:t>
          </a:r>
          <a:endParaRPr lang="en-US" sz="1700" kern="1200" dirty="0"/>
        </a:p>
      </dsp:txBody>
      <dsp:txXfrm>
        <a:off x="2406695" y="160216"/>
        <a:ext cx="927058" cy="449543"/>
      </dsp:txXfrm>
    </dsp:sp>
    <dsp:sp modelId="{FAF6F9D1-FC30-4E8B-A9C9-3E414CFE5836}">
      <dsp:nvSpPr>
        <dsp:cNvPr id="0" name=""/>
        <dsp:cNvSpPr/>
      </dsp:nvSpPr>
      <dsp:spPr>
        <a:xfrm>
          <a:off x="2488212" y="623745"/>
          <a:ext cx="95503" cy="358136"/>
        </a:xfrm>
        <a:custGeom>
          <a:avLst/>
          <a:gdLst/>
          <a:ahLst/>
          <a:cxnLst/>
          <a:rect l="0" t="0" r="0" b="0"/>
          <a:pathLst>
            <a:path>
              <a:moveTo>
                <a:pt x="0" y="0"/>
              </a:moveTo>
              <a:lnTo>
                <a:pt x="0" y="358136"/>
              </a:lnTo>
              <a:lnTo>
                <a:pt x="95503" y="3581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8908B8-876A-4D7B-A696-BDD7E7C125E4}">
      <dsp:nvSpPr>
        <dsp:cNvPr id="0" name=""/>
        <dsp:cNvSpPr/>
      </dsp:nvSpPr>
      <dsp:spPr>
        <a:xfrm>
          <a:off x="2583715" y="743123"/>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Fleeing to the airport</a:t>
          </a:r>
          <a:endParaRPr lang="en-US" sz="800" kern="1200" dirty="0"/>
        </a:p>
      </dsp:txBody>
      <dsp:txXfrm>
        <a:off x="2597701" y="757109"/>
        <a:ext cx="736052" cy="449543"/>
      </dsp:txXfrm>
    </dsp:sp>
    <dsp:sp modelId="{34B0A740-2F02-40DA-A032-08C3EE9B42CC}">
      <dsp:nvSpPr>
        <dsp:cNvPr id="0" name=""/>
        <dsp:cNvSpPr/>
      </dsp:nvSpPr>
      <dsp:spPr>
        <a:xfrm>
          <a:off x="2488212" y="623745"/>
          <a:ext cx="95503" cy="955030"/>
        </a:xfrm>
        <a:custGeom>
          <a:avLst/>
          <a:gdLst/>
          <a:ahLst/>
          <a:cxnLst/>
          <a:rect l="0" t="0" r="0" b="0"/>
          <a:pathLst>
            <a:path>
              <a:moveTo>
                <a:pt x="0" y="0"/>
              </a:moveTo>
              <a:lnTo>
                <a:pt x="0" y="955030"/>
              </a:lnTo>
              <a:lnTo>
                <a:pt x="95503" y="9550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8BE890-C516-47CA-8F31-DAC0CDFB072C}">
      <dsp:nvSpPr>
        <dsp:cNvPr id="0" name=""/>
        <dsp:cNvSpPr/>
      </dsp:nvSpPr>
      <dsp:spPr>
        <a:xfrm>
          <a:off x="2583715" y="1340017"/>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Between </a:t>
          </a:r>
          <a:r>
            <a:rPr lang="en-US" sz="800" kern="1200" dirty="0" err="1" smtClean="0"/>
            <a:t>Tepui</a:t>
          </a:r>
          <a:r>
            <a:rPr lang="en-US" sz="800" kern="1200" dirty="0" smtClean="0"/>
            <a:t> Village and Airport</a:t>
          </a:r>
          <a:endParaRPr lang="en-US" sz="800" kern="1200" dirty="0"/>
        </a:p>
      </dsp:txBody>
      <dsp:txXfrm>
        <a:off x="2597701" y="1354003"/>
        <a:ext cx="736052" cy="449543"/>
      </dsp:txXfrm>
    </dsp:sp>
    <dsp:sp modelId="{BB658EA7-94BF-4743-B73A-BB6DF644294E}">
      <dsp:nvSpPr>
        <dsp:cNvPr id="0" name=""/>
        <dsp:cNvSpPr/>
      </dsp:nvSpPr>
      <dsp:spPr>
        <a:xfrm>
          <a:off x="2488212" y="623745"/>
          <a:ext cx="95503" cy="1551923"/>
        </a:xfrm>
        <a:custGeom>
          <a:avLst/>
          <a:gdLst/>
          <a:ahLst/>
          <a:cxnLst/>
          <a:rect l="0" t="0" r="0" b="0"/>
          <a:pathLst>
            <a:path>
              <a:moveTo>
                <a:pt x="0" y="0"/>
              </a:moveTo>
              <a:lnTo>
                <a:pt x="0" y="1551923"/>
              </a:lnTo>
              <a:lnTo>
                <a:pt x="95503" y="15519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287D4B-70DA-4CBC-AB51-E1F43B817893}">
      <dsp:nvSpPr>
        <dsp:cNvPr id="0" name=""/>
        <dsp:cNvSpPr/>
      </dsp:nvSpPr>
      <dsp:spPr>
        <a:xfrm>
          <a:off x="2583715" y="1936911"/>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Add an extra to the 1</a:t>
          </a:r>
          <a:r>
            <a:rPr lang="en-US" sz="800" kern="1200" baseline="30000" dirty="0" smtClean="0"/>
            <a:t>st</a:t>
          </a:r>
          <a:r>
            <a:rPr lang="en-US" sz="800" kern="1200" dirty="0" smtClean="0"/>
            <a:t> cast</a:t>
          </a:r>
          <a:endParaRPr lang="en-US" sz="800" kern="1200" dirty="0"/>
        </a:p>
      </dsp:txBody>
      <dsp:txXfrm>
        <a:off x="2597701" y="1950897"/>
        <a:ext cx="736052" cy="449543"/>
      </dsp:txXfrm>
    </dsp:sp>
    <dsp:sp modelId="{EBD70424-3E53-4876-9C2C-120DF206FD06}">
      <dsp:nvSpPr>
        <dsp:cNvPr id="0" name=""/>
        <dsp:cNvSpPr/>
      </dsp:nvSpPr>
      <dsp:spPr>
        <a:xfrm>
          <a:off x="2488212" y="623745"/>
          <a:ext cx="95503" cy="2148817"/>
        </a:xfrm>
        <a:custGeom>
          <a:avLst/>
          <a:gdLst/>
          <a:ahLst/>
          <a:cxnLst/>
          <a:rect l="0" t="0" r="0" b="0"/>
          <a:pathLst>
            <a:path>
              <a:moveTo>
                <a:pt x="0" y="0"/>
              </a:moveTo>
              <a:lnTo>
                <a:pt x="0" y="2148817"/>
              </a:lnTo>
              <a:lnTo>
                <a:pt x="95503" y="21488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FBF368-BA88-4264-8A7F-DDCB192656C7}">
      <dsp:nvSpPr>
        <dsp:cNvPr id="0" name=""/>
        <dsp:cNvSpPr/>
      </dsp:nvSpPr>
      <dsp:spPr>
        <a:xfrm>
          <a:off x="2583715" y="2533805"/>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Flight to the airport</a:t>
          </a:r>
          <a:endParaRPr lang="en-US" sz="800" kern="1200" dirty="0"/>
        </a:p>
      </dsp:txBody>
      <dsp:txXfrm>
        <a:off x="2597701" y="2547791"/>
        <a:ext cx="736052" cy="449543"/>
      </dsp:txXfrm>
    </dsp:sp>
    <dsp:sp modelId="{6BB29011-75BE-49CC-875F-A283CF5FF8CD}">
      <dsp:nvSpPr>
        <dsp:cNvPr id="0" name=""/>
        <dsp:cNvSpPr/>
      </dsp:nvSpPr>
      <dsp:spPr>
        <a:xfrm>
          <a:off x="2488212" y="623745"/>
          <a:ext cx="95503" cy="2745711"/>
        </a:xfrm>
        <a:custGeom>
          <a:avLst/>
          <a:gdLst/>
          <a:ahLst/>
          <a:cxnLst/>
          <a:rect l="0" t="0" r="0" b="0"/>
          <a:pathLst>
            <a:path>
              <a:moveTo>
                <a:pt x="0" y="0"/>
              </a:moveTo>
              <a:lnTo>
                <a:pt x="0" y="2745711"/>
              </a:lnTo>
              <a:lnTo>
                <a:pt x="95503" y="27457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57406D-4BAB-49FE-9D7E-3C4A5D3EBE33}">
      <dsp:nvSpPr>
        <dsp:cNvPr id="0" name=""/>
        <dsp:cNvSpPr/>
      </dsp:nvSpPr>
      <dsp:spPr>
        <a:xfrm>
          <a:off x="2583715" y="3130699"/>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Pick up a stray</a:t>
          </a:r>
          <a:endParaRPr lang="en-US" sz="800" kern="1200" dirty="0"/>
        </a:p>
      </dsp:txBody>
      <dsp:txXfrm>
        <a:off x="2597701" y="3144685"/>
        <a:ext cx="736052" cy="449543"/>
      </dsp:txXfrm>
    </dsp:sp>
    <dsp:sp modelId="{9DBEE45C-9FBC-4CEA-812A-C924169B71E7}">
      <dsp:nvSpPr>
        <dsp:cNvPr id="0" name=""/>
        <dsp:cNvSpPr/>
      </dsp:nvSpPr>
      <dsp:spPr>
        <a:xfrm>
          <a:off x="2488212" y="623745"/>
          <a:ext cx="95503" cy="3342605"/>
        </a:xfrm>
        <a:custGeom>
          <a:avLst/>
          <a:gdLst/>
          <a:ahLst/>
          <a:cxnLst/>
          <a:rect l="0" t="0" r="0" b="0"/>
          <a:pathLst>
            <a:path>
              <a:moveTo>
                <a:pt x="0" y="0"/>
              </a:moveTo>
              <a:lnTo>
                <a:pt x="0" y="3342605"/>
              </a:lnTo>
              <a:lnTo>
                <a:pt x="95503" y="33426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DD168E-98F3-47DD-B18A-6920D96ACC1A}">
      <dsp:nvSpPr>
        <dsp:cNvPr id="0" name=""/>
        <dsp:cNvSpPr/>
      </dsp:nvSpPr>
      <dsp:spPr>
        <a:xfrm>
          <a:off x="2583715" y="3727592"/>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Stray </a:t>
          </a:r>
          <a:r>
            <a:rPr lang="en-US" sz="800" kern="1200" smtClean="0"/>
            <a:t>saves the day</a:t>
          </a:r>
          <a:endParaRPr lang="en-US" sz="800" kern="1200"/>
        </a:p>
      </dsp:txBody>
      <dsp:txXfrm>
        <a:off x="2597701" y="3741578"/>
        <a:ext cx="736052" cy="449543"/>
      </dsp:txXfrm>
    </dsp:sp>
    <dsp:sp modelId="{46E40168-03DF-48B9-A4D5-6E99526CD560}">
      <dsp:nvSpPr>
        <dsp:cNvPr id="0" name=""/>
        <dsp:cNvSpPr/>
      </dsp:nvSpPr>
      <dsp:spPr>
        <a:xfrm>
          <a:off x="3586497" y="146230"/>
          <a:ext cx="955030" cy="4775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3 Resolve</a:t>
          </a:r>
          <a:endParaRPr lang="en-US" sz="1700" kern="1200" dirty="0"/>
        </a:p>
      </dsp:txBody>
      <dsp:txXfrm>
        <a:off x="3600483" y="160216"/>
        <a:ext cx="927058" cy="449543"/>
      </dsp:txXfrm>
    </dsp:sp>
    <dsp:sp modelId="{63F3783D-E24C-491A-AD46-BF73BDA30D80}">
      <dsp:nvSpPr>
        <dsp:cNvPr id="0" name=""/>
        <dsp:cNvSpPr/>
      </dsp:nvSpPr>
      <dsp:spPr>
        <a:xfrm>
          <a:off x="3682000" y="623745"/>
          <a:ext cx="95503" cy="358136"/>
        </a:xfrm>
        <a:custGeom>
          <a:avLst/>
          <a:gdLst/>
          <a:ahLst/>
          <a:cxnLst/>
          <a:rect l="0" t="0" r="0" b="0"/>
          <a:pathLst>
            <a:path>
              <a:moveTo>
                <a:pt x="0" y="0"/>
              </a:moveTo>
              <a:lnTo>
                <a:pt x="0" y="358136"/>
              </a:lnTo>
              <a:lnTo>
                <a:pt x="95503" y="3581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6CF21F-DE95-427B-B2FD-710E1F5C4314}">
      <dsp:nvSpPr>
        <dsp:cNvPr id="0" name=""/>
        <dsp:cNvSpPr/>
      </dsp:nvSpPr>
      <dsp:spPr>
        <a:xfrm>
          <a:off x="3777503" y="743123"/>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endParaRPr lang="en-US" sz="800" kern="1200" dirty="0"/>
        </a:p>
      </dsp:txBody>
      <dsp:txXfrm>
        <a:off x="3791489" y="757109"/>
        <a:ext cx="736052" cy="449543"/>
      </dsp:txXfrm>
    </dsp:sp>
    <dsp:sp modelId="{B482B66D-818C-4092-AD23-6327C7464E6C}">
      <dsp:nvSpPr>
        <dsp:cNvPr id="0" name=""/>
        <dsp:cNvSpPr/>
      </dsp:nvSpPr>
      <dsp:spPr>
        <a:xfrm>
          <a:off x="3682000" y="623745"/>
          <a:ext cx="95503" cy="955030"/>
        </a:xfrm>
        <a:custGeom>
          <a:avLst/>
          <a:gdLst/>
          <a:ahLst/>
          <a:cxnLst/>
          <a:rect l="0" t="0" r="0" b="0"/>
          <a:pathLst>
            <a:path>
              <a:moveTo>
                <a:pt x="0" y="0"/>
              </a:moveTo>
              <a:lnTo>
                <a:pt x="0" y="955030"/>
              </a:lnTo>
              <a:lnTo>
                <a:pt x="95503" y="9550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ADE174-67C9-4E91-AC10-688F745DF124}">
      <dsp:nvSpPr>
        <dsp:cNvPr id="0" name=""/>
        <dsp:cNvSpPr/>
      </dsp:nvSpPr>
      <dsp:spPr>
        <a:xfrm>
          <a:off x="3777503" y="1340017"/>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At the Airport</a:t>
          </a:r>
          <a:endParaRPr lang="en-US" sz="800" kern="1200" dirty="0"/>
        </a:p>
      </dsp:txBody>
      <dsp:txXfrm>
        <a:off x="3791489" y="1354003"/>
        <a:ext cx="736052" cy="449543"/>
      </dsp:txXfrm>
    </dsp:sp>
    <dsp:sp modelId="{2982A8C6-1B49-4CD8-ABF1-24D16EB40760}">
      <dsp:nvSpPr>
        <dsp:cNvPr id="0" name=""/>
        <dsp:cNvSpPr/>
      </dsp:nvSpPr>
      <dsp:spPr>
        <a:xfrm>
          <a:off x="3682000" y="623745"/>
          <a:ext cx="95503" cy="1551923"/>
        </a:xfrm>
        <a:custGeom>
          <a:avLst/>
          <a:gdLst/>
          <a:ahLst/>
          <a:cxnLst/>
          <a:rect l="0" t="0" r="0" b="0"/>
          <a:pathLst>
            <a:path>
              <a:moveTo>
                <a:pt x="0" y="0"/>
              </a:moveTo>
              <a:lnTo>
                <a:pt x="0" y="1551923"/>
              </a:lnTo>
              <a:lnTo>
                <a:pt x="95503" y="15519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81DC16-093F-40E8-AC93-CC149554E8F4}">
      <dsp:nvSpPr>
        <dsp:cNvPr id="0" name=""/>
        <dsp:cNvSpPr/>
      </dsp:nvSpPr>
      <dsp:spPr>
        <a:xfrm>
          <a:off x="3777503" y="1936911"/>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The characters split up</a:t>
          </a:r>
          <a:endParaRPr lang="en-US" sz="800" kern="1200" dirty="0"/>
        </a:p>
      </dsp:txBody>
      <dsp:txXfrm>
        <a:off x="3791489" y="1950897"/>
        <a:ext cx="736052" cy="449543"/>
      </dsp:txXfrm>
    </dsp:sp>
    <dsp:sp modelId="{C924D8C1-CEE2-40A5-A68D-A5E85118D70C}">
      <dsp:nvSpPr>
        <dsp:cNvPr id="0" name=""/>
        <dsp:cNvSpPr/>
      </dsp:nvSpPr>
      <dsp:spPr>
        <a:xfrm>
          <a:off x="4780284" y="146230"/>
          <a:ext cx="955030" cy="4775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4 Invest</a:t>
          </a:r>
          <a:endParaRPr lang="en-US" sz="1700" kern="1200" dirty="0"/>
        </a:p>
      </dsp:txBody>
      <dsp:txXfrm>
        <a:off x="4794270" y="160216"/>
        <a:ext cx="927058" cy="449543"/>
      </dsp:txXfrm>
    </dsp:sp>
    <dsp:sp modelId="{18E8D956-B07F-4EFC-A406-3ADF5578B26A}">
      <dsp:nvSpPr>
        <dsp:cNvPr id="0" name=""/>
        <dsp:cNvSpPr/>
      </dsp:nvSpPr>
      <dsp:spPr>
        <a:xfrm>
          <a:off x="4875787" y="623745"/>
          <a:ext cx="95503" cy="358136"/>
        </a:xfrm>
        <a:custGeom>
          <a:avLst/>
          <a:gdLst/>
          <a:ahLst/>
          <a:cxnLst/>
          <a:rect l="0" t="0" r="0" b="0"/>
          <a:pathLst>
            <a:path>
              <a:moveTo>
                <a:pt x="0" y="0"/>
              </a:moveTo>
              <a:lnTo>
                <a:pt x="0" y="358136"/>
              </a:lnTo>
              <a:lnTo>
                <a:pt x="95503" y="3581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063120-7573-4341-ACE8-D728455C5705}">
      <dsp:nvSpPr>
        <dsp:cNvPr id="0" name=""/>
        <dsp:cNvSpPr/>
      </dsp:nvSpPr>
      <dsp:spPr>
        <a:xfrm>
          <a:off x="4971290" y="743123"/>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The main cast learns of the other </a:t>
          </a:r>
          <a:r>
            <a:rPr lang="en-US" sz="800" kern="1200" dirty="0" err="1" smtClean="0"/>
            <a:t>tepui</a:t>
          </a:r>
          <a:endParaRPr lang="en-US" sz="800" kern="1200" dirty="0"/>
        </a:p>
      </dsp:txBody>
      <dsp:txXfrm>
        <a:off x="4985276" y="757109"/>
        <a:ext cx="736052" cy="449543"/>
      </dsp:txXfrm>
    </dsp:sp>
    <dsp:sp modelId="{7BBE6D35-7F81-4373-B245-13F535B64E85}">
      <dsp:nvSpPr>
        <dsp:cNvPr id="0" name=""/>
        <dsp:cNvSpPr/>
      </dsp:nvSpPr>
      <dsp:spPr>
        <a:xfrm>
          <a:off x="4875787" y="623745"/>
          <a:ext cx="95503" cy="955030"/>
        </a:xfrm>
        <a:custGeom>
          <a:avLst/>
          <a:gdLst/>
          <a:ahLst/>
          <a:cxnLst/>
          <a:rect l="0" t="0" r="0" b="0"/>
          <a:pathLst>
            <a:path>
              <a:moveTo>
                <a:pt x="0" y="0"/>
              </a:moveTo>
              <a:lnTo>
                <a:pt x="0" y="955030"/>
              </a:lnTo>
              <a:lnTo>
                <a:pt x="95503" y="9550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52C868-9AC9-4415-945A-B9A0AC6C7C5A}">
      <dsp:nvSpPr>
        <dsp:cNvPr id="0" name=""/>
        <dsp:cNvSpPr/>
      </dsp:nvSpPr>
      <dsp:spPr>
        <a:xfrm>
          <a:off x="4971290" y="1340017"/>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On the airship</a:t>
          </a:r>
          <a:endParaRPr lang="en-US" sz="800" kern="1200" dirty="0"/>
        </a:p>
      </dsp:txBody>
      <dsp:txXfrm>
        <a:off x="4985276" y="1354003"/>
        <a:ext cx="736052" cy="449543"/>
      </dsp:txXfrm>
    </dsp:sp>
    <dsp:sp modelId="{0F9D0CFE-19E2-4AC0-BC77-395FF2E28D53}">
      <dsp:nvSpPr>
        <dsp:cNvPr id="0" name=""/>
        <dsp:cNvSpPr/>
      </dsp:nvSpPr>
      <dsp:spPr>
        <a:xfrm>
          <a:off x="4875787" y="623745"/>
          <a:ext cx="95503" cy="1551923"/>
        </a:xfrm>
        <a:custGeom>
          <a:avLst/>
          <a:gdLst/>
          <a:ahLst/>
          <a:cxnLst/>
          <a:rect l="0" t="0" r="0" b="0"/>
          <a:pathLst>
            <a:path>
              <a:moveTo>
                <a:pt x="0" y="0"/>
              </a:moveTo>
              <a:lnTo>
                <a:pt x="0" y="1551923"/>
              </a:lnTo>
              <a:lnTo>
                <a:pt x="95503" y="15519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DCFF1F-45E5-426B-83AB-27950ACF70B7}">
      <dsp:nvSpPr>
        <dsp:cNvPr id="0" name=""/>
        <dsp:cNvSpPr/>
      </dsp:nvSpPr>
      <dsp:spPr>
        <a:xfrm>
          <a:off x="4971290" y="1936911"/>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3</a:t>
          </a:r>
          <a:r>
            <a:rPr lang="en-US" sz="800" kern="1200" baseline="30000" dirty="0" smtClean="0"/>
            <a:t>rd</a:t>
          </a:r>
          <a:r>
            <a:rPr lang="en-US" sz="800" kern="1200" dirty="0" smtClean="0"/>
            <a:t> Cast</a:t>
          </a:r>
          <a:endParaRPr lang="en-US" sz="800" kern="1200" dirty="0"/>
        </a:p>
      </dsp:txBody>
      <dsp:txXfrm>
        <a:off x="4985276" y="1950897"/>
        <a:ext cx="736052" cy="449543"/>
      </dsp:txXfrm>
    </dsp:sp>
    <dsp:sp modelId="{195B21A6-2D5F-45BA-A73E-685F5BDE2CFE}">
      <dsp:nvSpPr>
        <dsp:cNvPr id="0" name=""/>
        <dsp:cNvSpPr/>
      </dsp:nvSpPr>
      <dsp:spPr>
        <a:xfrm>
          <a:off x="4875787" y="623745"/>
          <a:ext cx="95503" cy="2148817"/>
        </a:xfrm>
        <a:custGeom>
          <a:avLst/>
          <a:gdLst/>
          <a:ahLst/>
          <a:cxnLst/>
          <a:rect l="0" t="0" r="0" b="0"/>
          <a:pathLst>
            <a:path>
              <a:moveTo>
                <a:pt x="0" y="0"/>
              </a:moveTo>
              <a:lnTo>
                <a:pt x="0" y="2148817"/>
              </a:lnTo>
              <a:lnTo>
                <a:pt x="95503" y="21488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1F2444-29DB-4F46-99C2-568C9F02712E}">
      <dsp:nvSpPr>
        <dsp:cNvPr id="0" name=""/>
        <dsp:cNvSpPr/>
      </dsp:nvSpPr>
      <dsp:spPr>
        <a:xfrm>
          <a:off x="4971290" y="2533805"/>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Airship attacked by Drakes</a:t>
          </a:r>
          <a:endParaRPr lang="en-US" sz="800" kern="1200" dirty="0"/>
        </a:p>
      </dsp:txBody>
      <dsp:txXfrm>
        <a:off x="4985276" y="2547791"/>
        <a:ext cx="736052" cy="449543"/>
      </dsp:txXfrm>
    </dsp:sp>
    <dsp:sp modelId="{321CC5A2-7B8B-4CF5-8B68-79BEF48774A1}">
      <dsp:nvSpPr>
        <dsp:cNvPr id="0" name=""/>
        <dsp:cNvSpPr/>
      </dsp:nvSpPr>
      <dsp:spPr>
        <a:xfrm>
          <a:off x="5974072" y="146230"/>
          <a:ext cx="955030" cy="4775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5 Disturb</a:t>
          </a:r>
          <a:endParaRPr lang="en-US" sz="1700" kern="1200" dirty="0"/>
        </a:p>
      </dsp:txBody>
      <dsp:txXfrm>
        <a:off x="5988058" y="160216"/>
        <a:ext cx="927058" cy="449543"/>
      </dsp:txXfrm>
    </dsp:sp>
    <dsp:sp modelId="{CF3173A0-BB76-4E6A-87C9-CF30F10F9E23}">
      <dsp:nvSpPr>
        <dsp:cNvPr id="0" name=""/>
        <dsp:cNvSpPr/>
      </dsp:nvSpPr>
      <dsp:spPr>
        <a:xfrm>
          <a:off x="6069575" y="623745"/>
          <a:ext cx="95503" cy="358136"/>
        </a:xfrm>
        <a:custGeom>
          <a:avLst/>
          <a:gdLst/>
          <a:ahLst/>
          <a:cxnLst/>
          <a:rect l="0" t="0" r="0" b="0"/>
          <a:pathLst>
            <a:path>
              <a:moveTo>
                <a:pt x="0" y="0"/>
              </a:moveTo>
              <a:lnTo>
                <a:pt x="0" y="358136"/>
              </a:lnTo>
              <a:lnTo>
                <a:pt x="95503" y="3581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C630F4-8804-4B9C-BF8C-73095719A735}">
      <dsp:nvSpPr>
        <dsp:cNvPr id="0" name=""/>
        <dsp:cNvSpPr/>
      </dsp:nvSpPr>
      <dsp:spPr>
        <a:xfrm>
          <a:off x="6165078" y="743123"/>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Traveling through the </a:t>
          </a:r>
          <a:r>
            <a:rPr lang="en-US" sz="800" kern="1200" dirty="0" err="1" smtClean="0"/>
            <a:t>Wildermount</a:t>
          </a:r>
          <a:endParaRPr lang="en-US" sz="800" kern="1200" dirty="0"/>
        </a:p>
      </dsp:txBody>
      <dsp:txXfrm>
        <a:off x="6179064" y="757109"/>
        <a:ext cx="736052" cy="449543"/>
      </dsp:txXfrm>
    </dsp:sp>
    <dsp:sp modelId="{942C8DF9-4783-4546-AA68-A560E74B3A1F}">
      <dsp:nvSpPr>
        <dsp:cNvPr id="0" name=""/>
        <dsp:cNvSpPr/>
      </dsp:nvSpPr>
      <dsp:spPr>
        <a:xfrm>
          <a:off x="6069575" y="623745"/>
          <a:ext cx="95503" cy="955030"/>
        </a:xfrm>
        <a:custGeom>
          <a:avLst/>
          <a:gdLst/>
          <a:ahLst/>
          <a:cxnLst/>
          <a:rect l="0" t="0" r="0" b="0"/>
          <a:pathLst>
            <a:path>
              <a:moveTo>
                <a:pt x="0" y="0"/>
              </a:moveTo>
              <a:lnTo>
                <a:pt x="0" y="955030"/>
              </a:lnTo>
              <a:lnTo>
                <a:pt x="95503" y="9550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375458-72CC-4505-8AB7-A60A383AFFD8}">
      <dsp:nvSpPr>
        <dsp:cNvPr id="0" name=""/>
        <dsp:cNvSpPr/>
      </dsp:nvSpPr>
      <dsp:spPr>
        <a:xfrm>
          <a:off x="6165078" y="1340017"/>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Discovery of Clockwork Topiary Garden</a:t>
          </a:r>
          <a:endParaRPr lang="en-US" sz="800" kern="1200" dirty="0"/>
        </a:p>
      </dsp:txBody>
      <dsp:txXfrm>
        <a:off x="6179064" y="1354003"/>
        <a:ext cx="736052" cy="449543"/>
      </dsp:txXfrm>
    </dsp:sp>
    <dsp:sp modelId="{0DCF0691-5E15-4B15-A920-6D59D4C7B886}">
      <dsp:nvSpPr>
        <dsp:cNvPr id="0" name=""/>
        <dsp:cNvSpPr/>
      </dsp:nvSpPr>
      <dsp:spPr>
        <a:xfrm>
          <a:off x="7167860" y="146230"/>
          <a:ext cx="955030" cy="4775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6 Resolve</a:t>
          </a:r>
          <a:endParaRPr lang="en-US" sz="1700" kern="1200" dirty="0"/>
        </a:p>
      </dsp:txBody>
      <dsp:txXfrm>
        <a:off x="7181846" y="160216"/>
        <a:ext cx="927058" cy="449543"/>
      </dsp:txXfrm>
    </dsp:sp>
    <dsp:sp modelId="{D23E5935-D289-4FDB-850C-94F7C3A7E6C8}">
      <dsp:nvSpPr>
        <dsp:cNvPr id="0" name=""/>
        <dsp:cNvSpPr/>
      </dsp:nvSpPr>
      <dsp:spPr>
        <a:xfrm>
          <a:off x="7263363" y="623745"/>
          <a:ext cx="95503" cy="358136"/>
        </a:xfrm>
        <a:custGeom>
          <a:avLst/>
          <a:gdLst/>
          <a:ahLst/>
          <a:cxnLst/>
          <a:rect l="0" t="0" r="0" b="0"/>
          <a:pathLst>
            <a:path>
              <a:moveTo>
                <a:pt x="0" y="0"/>
              </a:moveTo>
              <a:lnTo>
                <a:pt x="0" y="358136"/>
              </a:lnTo>
              <a:lnTo>
                <a:pt x="95503" y="3581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99A611-B3CA-4F5B-A5FC-B3E13E9F4885}">
      <dsp:nvSpPr>
        <dsp:cNvPr id="0" name=""/>
        <dsp:cNvSpPr/>
      </dsp:nvSpPr>
      <dsp:spPr>
        <a:xfrm>
          <a:off x="7358866" y="743123"/>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Learn that the Termites are okay</a:t>
          </a:r>
          <a:endParaRPr lang="en-US" sz="800" kern="1200" dirty="0"/>
        </a:p>
      </dsp:txBody>
      <dsp:txXfrm>
        <a:off x="7372852" y="757109"/>
        <a:ext cx="736052" cy="449543"/>
      </dsp:txXfrm>
    </dsp:sp>
    <dsp:sp modelId="{D05CC20D-7233-481C-84BF-AD3D6146468D}">
      <dsp:nvSpPr>
        <dsp:cNvPr id="0" name=""/>
        <dsp:cNvSpPr/>
      </dsp:nvSpPr>
      <dsp:spPr>
        <a:xfrm>
          <a:off x="7263363" y="623745"/>
          <a:ext cx="95503" cy="955030"/>
        </a:xfrm>
        <a:custGeom>
          <a:avLst/>
          <a:gdLst/>
          <a:ahLst/>
          <a:cxnLst/>
          <a:rect l="0" t="0" r="0" b="0"/>
          <a:pathLst>
            <a:path>
              <a:moveTo>
                <a:pt x="0" y="0"/>
              </a:moveTo>
              <a:lnTo>
                <a:pt x="0" y="955030"/>
              </a:lnTo>
              <a:lnTo>
                <a:pt x="95503" y="9550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D03863-17E3-472F-B8A9-6284D46D97DA}">
      <dsp:nvSpPr>
        <dsp:cNvPr id="0" name=""/>
        <dsp:cNvSpPr/>
      </dsp:nvSpPr>
      <dsp:spPr>
        <a:xfrm>
          <a:off x="7358866" y="1340017"/>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Discovery of the Clockwork Topiary Garden</a:t>
          </a:r>
          <a:endParaRPr lang="en-US" sz="800" kern="1200" dirty="0"/>
        </a:p>
      </dsp:txBody>
      <dsp:txXfrm>
        <a:off x="7372852" y="1354003"/>
        <a:ext cx="736052" cy="449543"/>
      </dsp:txXfrm>
    </dsp:sp>
    <dsp:sp modelId="{F6CEC9F8-3E07-4626-8F34-CDFCF25F33B0}">
      <dsp:nvSpPr>
        <dsp:cNvPr id="0" name=""/>
        <dsp:cNvSpPr/>
      </dsp:nvSpPr>
      <dsp:spPr>
        <a:xfrm>
          <a:off x="8361647" y="146230"/>
          <a:ext cx="955030" cy="4775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7 Harvest</a:t>
          </a:r>
          <a:endParaRPr lang="en-US" sz="1700" kern="1200" dirty="0"/>
        </a:p>
      </dsp:txBody>
      <dsp:txXfrm>
        <a:off x="8375633" y="160216"/>
        <a:ext cx="927058" cy="449543"/>
      </dsp:txXfrm>
    </dsp:sp>
    <dsp:sp modelId="{80D38BCF-DC53-4881-B6D7-F7520E206E5F}">
      <dsp:nvSpPr>
        <dsp:cNvPr id="0" name=""/>
        <dsp:cNvSpPr/>
      </dsp:nvSpPr>
      <dsp:spPr>
        <a:xfrm>
          <a:off x="8457150" y="623745"/>
          <a:ext cx="95503" cy="358136"/>
        </a:xfrm>
        <a:custGeom>
          <a:avLst/>
          <a:gdLst/>
          <a:ahLst/>
          <a:cxnLst/>
          <a:rect l="0" t="0" r="0" b="0"/>
          <a:pathLst>
            <a:path>
              <a:moveTo>
                <a:pt x="0" y="0"/>
              </a:moveTo>
              <a:lnTo>
                <a:pt x="0" y="358136"/>
              </a:lnTo>
              <a:lnTo>
                <a:pt x="95503" y="3581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C711A1-0286-4F57-8C76-31A384ED875F}">
      <dsp:nvSpPr>
        <dsp:cNvPr id="0" name=""/>
        <dsp:cNvSpPr/>
      </dsp:nvSpPr>
      <dsp:spPr>
        <a:xfrm>
          <a:off x="8552653" y="743123"/>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endParaRPr lang="en-US" sz="800" kern="1200" dirty="0"/>
        </a:p>
      </dsp:txBody>
      <dsp:txXfrm>
        <a:off x="8566639" y="757109"/>
        <a:ext cx="736052" cy="449543"/>
      </dsp:txXfrm>
    </dsp:sp>
    <dsp:sp modelId="{C778455D-0AC7-42D8-9113-60D7DA837104}">
      <dsp:nvSpPr>
        <dsp:cNvPr id="0" name=""/>
        <dsp:cNvSpPr/>
      </dsp:nvSpPr>
      <dsp:spPr>
        <a:xfrm>
          <a:off x="8457150" y="623745"/>
          <a:ext cx="95503" cy="955030"/>
        </a:xfrm>
        <a:custGeom>
          <a:avLst/>
          <a:gdLst/>
          <a:ahLst/>
          <a:cxnLst/>
          <a:rect l="0" t="0" r="0" b="0"/>
          <a:pathLst>
            <a:path>
              <a:moveTo>
                <a:pt x="0" y="0"/>
              </a:moveTo>
              <a:lnTo>
                <a:pt x="0" y="955030"/>
              </a:lnTo>
              <a:lnTo>
                <a:pt x="95503" y="9550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0B0D7F-91E0-4F40-B6CF-E531B59113D1}">
      <dsp:nvSpPr>
        <dsp:cNvPr id="0" name=""/>
        <dsp:cNvSpPr/>
      </dsp:nvSpPr>
      <dsp:spPr>
        <a:xfrm>
          <a:off x="8552653" y="1340017"/>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Bring together all three casts</a:t>
          </a:r>
          <a:endParaRPr lang="en-US" sz="800" kern="1200" dirty="0"/>
        </a:p>
      </dsp:txBody>
      <dsp:txXfrm>
        <a:off x="8566639" y="1354003"/>
        <a:ext cx="736052" cy="449543"/>
      </dsp:txXfrm>
    </dsp:sp>
    <dsp:sp modelId="{10AE0444-F0FD-44CB-9785-4960259E105D}">
      <dsp:nvSpPr>
        <dsp:cNvPr id="0" name=""/>
        <dsp:cNvSpPr/>
      </dsp:nvSpPr>
      <dsp:spPr>
        <a:xfrm>
          <a:off x="9555435" y="146230"/>
          <a:ext cx="955030" cy="4775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8 Outro</a:t>
          </a:r>
          <a:endParaRPr lang="en-US" sz="1700" kern="1200" dirty="0"/>
        </a:p>
      </dsp:txBody>
      <dsp:txXfrm>
        <a:off x="9569421" y="160216"/>
        <a:ext cx="927058" cy="449543"/>
      </dsp:txXfrm>
    </dsp:sp>
    <dsp:sp modelId="{6DD38FF3-9C7F-44E5-9339-8F8E6239562E}">
      <dsp:nvSpPr>
        <dsp:cNvPr id="0" name=""/>
        <dsp:cNvSpPr/>
      </dsp:nvSpPr>
      <dsp:spPr>
        <a:xfrm>
          <a:off x="9650938" y="623745"/>
          <a:ext cx="95503" cy="358136"/>
        </a:xfrm>
        <a:custGeom>
          <a:avLst/>
          <a:gdLst/>
          <a:ahLst/>
          <a:cxnLst/>
          <a:rect l="0" t="0" r="0" b="0"/>
          <a:pathLst>
            <a:path>
              <a:moveTo>
                <a:pt x="0" y="0"/>
              </a:moveTo>
              <a:lnTo>
                <a:pt x="0" y="358136"/>
              </a:lnTo>
              <a:lnTo>
                <a:pt x="95503" y="3581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508C2C-A950-4CFE-B693-8DFD49217560}">
      <dsp:nvSpPr>
        <dsp:cNvPr id="0" name=""/>
        <dsp:cNvSpPr/>
      </dsp:nvSpPr>
      <dsp:spPr>
        <a:xfrm>
          <a:off x="9746441" y="743123"/>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endParaRPr lang="en-US" sz="800" kern="1200" dirty="0"/>
        </a:p>
      </dsp:txBody>
      <dsp:txXfrm>
        <a:off x="9760427" y="757109"/>
        <a:ext cx="736052" cy="449543"/>
      </dsp:txXfrm>
    </dsp:sp>
    <dsp:sp modelId="{AAE597EB-5340-4B86-BD14-D4177403A5A5}">
      <dsp:nvSpPr>
        <dsp:cNvPr id="0" name=""/>
        <dsp:cNvSpPr/>
      </dsp:nvSpPr>
      <dsp:spPr>
        <a:xfrm>
          <a:off x="9650938" y="623745"/>
          <a:ext cx="95503" cy="955030"/>
        </a:xfrm>
        <a:custGeom>
          <a:avLst/>
          <a:gdLst/>
          <a:ahLst/>
          <a:cxnLst/>
          <a:rect l="0" t="0" r="0" b="0"/>
          <a:pathLst>
            <a:path>
              <a:moveTo>
                <a:pt x="0" y="0"/>
              </a:moveTo>
              <a:lnTo>
                <a:pt x="0" y="955030"/>
              </a:lnTo>
              <a:lnTo>
                <a:pt x="95503" y="9550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1D5EAC-74C1-4C1B-83F6-2D825D8D4835}">
      <dsp:nvSpPr>
        <dsp:cNvPr id="0" name=""/>
        <dsp:cNvSpPr/>
      </dsp:nvSpPr>
      <dsp:spPr>
        <a:xfrm>
          <a:off x="9746441" y="1340017"/>
          <a:ext cx="764024" cy="4775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endParaRPr lang="en-US" sz="800" kern="1200" dirty="0"/>
        </a:p>
      </dsp:txBody>
      <dsp:txXfrm>
        <a:off x="9760427" y="1354003"/>
        <a:ext cx="736052" cy="4495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4B0AB6-A92C-4BBF-9175-662978920BA8}" type="datetimeFigureOut">
              <a:rPr lang="en-CA" smtClean="0"/>
              <a:t>2023-02-08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56303F-36B8-4851-A603-3C79469909D3}" type="slidenum">
              <a:rPr lang="en-CA" smtClean="0"/>
              <a:t>‹#›</a:t>
            </a:fld>
            <a:endParaRPr lang="en-CA"/>
          </a:p>
        </p:txBody>
      </p:sp>
    </p:spTree>
    <p:extLst>
      <p:ext uri="{BB962C8B-B14F-4D97-AF65-F5344CB8AC3E}">
        <p14:creationId xmlns:p14="http://schemas.microsoft.com/office/powerpoint/2010/main" val="528835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Notes: </a:t>
            </a:r>
          </a:p>
          <a:p>
            <a:pPr marL="171450" indent="-171450">
              <a:buFont typeface="Arial" panose="020B0604020202020204" pitchFamily="34" charset="0"/>
              <a:buChar char="•"/>
            </a:pPr>
            <a:r>
              <a:rPr lang="en-CA" dirty="0" smtClean="0"/>
              <a:t>The action all takes place in the </a:t>
            </a:r>
            <a:r>
              <a:rPr lang="en-CA" dirty="0" err="1" smtClean="0"/>
              <a:t>Daori</a:t>
            </a:r>
            <a:r>
              <a:rPr lang="en-CA" dirty="0" smtClean="0"/>
              <a:t> badlands, a remote desert region populated by settlers</a:t>
            </a:r>
            <a:r>
              <a:rPr lang="en-CA" baseline="0" dirty="0" smtClean="0"/>
              <a:t> who are living on top of a handful of </a:t>
            </a:r>
            <a:r>
              <a:rPr lang="en-CA" baseline="0" dirty="0" err="1" smtClean="0"/>
              <a:t>tepui</a:t>
            </a:r>
            <a:r>
              <a:rPr lang="en-CA" baseline="0" dirty="0" smtClean="0"/>
              <a:t>. To the north, the termite people are building strange tall earth towers, which are eventually revealed to be </a:t>
            </a:r>
            <a:r>
              <a:rPr lang="en-CA" baseline="0" dirty="0" err="1" smtClean="0"/>
              <a:t>supercoolers</a:t>
            </a:r>
            <a:r>
              <a:rPr lang="en-CA" baseline="0" dirty="0" smtClean="0"/>
              <a:t>, because the desert is becoming too hot for them, and they don’t want to have to encroach on the settlers territory.</a:t>
            </a:r>
          </a:p>
          <a:p>
            <a:pPr marL="171450" indent="-171450">
              <a:buFont typeface="Arial" panose="020B0604020202020204" pitchFamily="34" charset="0"/>
              <a:buChar char="•"/>
            </a:pPr>
            <a:r>
              <a:rPr lang="en-CA" baseline="0" dirty="0" smtClean="0"/>
              <a:t>The </a:t>
            </a:r>
            <a:r>
              <a:rPr lang="en-CA" dirty="0" smtClean="0"/>
              <a:t>main cast is a mage and her husband (</a:t>
            </a:r>
            <a:r>
              <a:rPr lang="en-CA" dirty="0" err="1" smtClean="0"/>
              <a:t>Uzbecka</a:t>
            </a:r>
            <a:r>
              <a:rPr lang="en-CA" baseline="0" dirty="0" smtClean="0"/>
              <a:t> and </a:t>
            </a:r>
            <a:r>
              <a:rPr lang="en-CA" baseline="0" dirty="0" err="1" smtClean="0"/>
              <a:t>Jert</a:t>
            </a:r>
            <a:r>
              <a:rPr lang="en-CA" baseline="0" dirty="0" smtClean="0"/>
              <a:t>)</a:t>
            </a:r>
            <a:r>
              <a:rPr lang="en-CA" dirty="0" smtClean="0"/>
              <a:t>, who are working out in the fields on the top of the </a:t>
            </a:r>
            <a:r>
              <a:rPr lang="en-CA" dirty="0" err="1" smtClean="0"/>
              <a:t>tepui</a:t>
            </a:r>
            <a:r>
              <a:rPr lang="en-CA" dirty="0" smtClean="0"/>
              <a:t>. When the termite warriors attack, they end up allying with a pair of travelling monks who have flown in from a</a:t>
            </a:r>
            <a:r>
              <a:rPr lang="en-CA" baseline="0" dirty="0" smtClean="0"/>
              <a:t> monastery to the west, in the red hills between </a:t>
            </a:r>
            <a:r>
              <a:rPr lang="en-CA" baseline="0" dirty="0" err="1" smtClean="0"/>
              <a:t>Daor</a:t>
            </a:r>
            <a:r>
              <a:rPr lang="en-CA" baseline="0" dirty="0" smtClean="0"/>
              <a:t> and </a:t>
            </a:r>
            <a:r>
              <a:rPr lang="en-CA" baseline="0" dirty="0" err="1" smtClean="0"/>
              <a:t>E’Uneva</a:t>
            </a:r>
            <a:r>
              <a:rPr lang="en-CA" baseline="0" dirty="0" smtClean="0"/>
              <a:t>. They also pick up a stray along the way, a mage prodigy who will eventually become </a:t>
            </a:r>
            <a:r>
              <a:rPr lang="en-CA" baseline="0" dirty="0" err="1" smtClean="0"/>
              <a:t>Uzbecka’s</a:t>
            </a:r>
            <a:r>
              <a:rPr lang="en-CA" baseline="0" dirty="0" smtClean="0"/>
              <a:t> charge.</a:t>
            </a:r>
          </a:p>
          <a:p>
            <a:pPr marL="171450" indent="-171450">
              <a:buFont typeface="Arial" panose="020B0604020202020204" pitchFamily="34" charset="0"/>
              <a:buChar char="•"/>
            </a:pPr>
            <a:r>
              <a:rPr lang="en-CA" baseline="0" dirty="0" smtClean="0"/>
              <a:t>The secondary cast is a pair of termite scouts who have been sent out to spy on the settlers.</a:t>
            </a:r>
          </a:p>
          <a:p>
            <a:pPr marL="171450" indent="-171450">
              <a:buFont typeface="Arial" panose="020B0604020202020204" pitchFamily="34" charset="0"/>
              <a:buChar char="•"/>
            </a:pPr>
            <a:r>
              <a:rPr lang="en-CA" baseline="0" dirty="0" smtClean="0"/>
              <a:t>The tertiary cast is a troop of drakes and their riders, who attack the main cast. These are the true antagonists.</a:t>
            </a:r>
            <a:endParaRPr lang="en-CA" dirty="0"/>
          </a:p>
        </p:txBody>
      </p:sp>
      <p:sp>
        <p:nvSpPr>
          <p:cNvPr id="4" name="Slide Number Placeholder 3"/>
          <p:cNvSpPr>
            <a:spLocks noGrp="1"/>
          </p:cNvSpPr>
          <p:nvPr>
            <p:ph type="sldNum" sz="quarter" idx="10"/>
          </p:nvPr>
        </p:nvSpPr>
        <p:spPr/>
        <p:txBody>
          <a:bodyPr/>
          <a:lstStyle/>
          <a:p>
            <a:fld id="{EB56303F-36B8-4851-A603-3C79469909D3}" type="slidenum">
              <a:rPr lang="en-CA" smtClean="0"/>
              <a:t>6</a:t>
            </a:fld>
            <a:endParaRPr lang="en-CA"/>
          </a:p>
        </p:txBody>
      </p:sp>
    </p:spTree>
    <p:extLst>
      <p:ext uri="{BB962C8B-B14F-4D97-AF65-F5344CB8AC3E}">
        <p14:creationId xmlns:p14="http://schemas.microsoft.com/office/powerpoint/2010/main" val="1879915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33767114-90F5-4800-94AF-EAE621AD3B5A}" type="datetimeFigureOut">
              <a:rPr lang="en-CA" smtClean="0"/>
              <a:t>2023-02-08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5AE6878-A38F-4D46-9EEB-AA61E4C49558}" type="slidenum">
              <a:rPr lang="en-CA" smtClean="0"/>
              <a:t>‹#›</a:t>
            </a:fld>
            <a:endParaRPr lang="en-CA"/>
          </a:p>
        </p:txBody>
      </p:sp>
    </p:spTree>
    <p:extLst>
      <p:ext uri="{BB962C8B-B14F-4D97-AF65-F5344CB8AC3E}">
        <p14:creationId xmlns:p14="http://schemas.microsoft.com/office/powerpoint/2010/main" val="3650555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3767114-90F5-4800-94AF-EAE621AD3B5A}" type="datetimeFigureOut">
              <a:rPr lang="en-CA" smtClean="0"/>
              <a:t>2023-02-08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5AE6878-A38F-4D46-9EEB-AA61E4C49558}" type="slidenum">
              <a:rPr lang="en-CA" smtClean="0"/>
              <a:t>‹#›</a:t>
            </a:fld>
            <a:endParaRPr lang="en-CA"/>
          </a:p>
        </p:txBody>
      </p:sp>
    </p:spTree>
    <p:extLst>
      <p:ext uri="{BB962C8B-B14F-4D97-AF65-F5344CB8AC3E}">
        <p14:creationId xmlns:p14="http://schemas.microsoft.com/office/powerpoint/2010/main" val="4234053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3767114-90F5-4800-94AF-EAE621AD3B5A}" type="datetimeFigureOut">
              <a:rPr lang="en-CA" smtClean="0"/>
              <a:t>2023-02-08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5AE6878-A38F-4D46-9EEB-AA61E4C49558}" type="slidenum">
              <a:rPr lang="en-CA" smtClean="0"/>
              <a:t>‹#›</a:t>
            </a:fld>
            <a:endParaRPr lang="en-CA"/>
          </a:p>
        </p:txBody>
      </p:sp>
    </p:spTree>
    <p:extLst>
      <p:ext uri="{BB962C8B-B14F-4D97-AF65-F5344CB8AC3E}">
        <p14:creationId xmlns:p14="http://schemas.microsoft.com/office/powerpoint/2010/main" val="249989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3767114-90F5-4800-94AF-EAE621AD3B5A}" type="datetimeFigureOut">
              <a:rPr lang="en-CA" smtClean="0"/>
              <a:t>2023-02-08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5AE6878-A38F-4D46-9EEB-AA61E4C49558}" type="slidenum">
              <a:rPr lang="en-CA" smtClean="0"/>
              <a:t>‹#›</a:t>
            </a:fld>
            <a:endParaRPr lang="en-CA"/>
          </a:p>
        </p:txBody>
      </p:sp>
    </p:spTree>
    <p:extLst>
      <p:ext uri="{BB962C8B-B14F-4D97-AF65-F5344CB8AC3E}">
        <p14:creationId xmlns:p14="http://schemas.microsoft.com/office/powerpoint/2010/main" val="279303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767114-90F5-4800-94AF-EAE621AD3B5A}" type="datetimeFigureOut">
              <a:rPr lang="en-CA" smtClean="0"/>
              <a:t>2023-02-08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5AE6878-A38F-4D46-9EEB-AA61E4C49558}" type="slidenum">
              <a:rPr lang="en-CA" smtClean="0"/>
              <a:t>‹#›</a:t>
            </a:fld>
            <a:endParaRPr lang="en-CA"/>
          </a:p>
        </p:txBody>
      </p:sp>
    </p:spTree>
    <p:extLst>
      <p:ext uri="{BB962C8B-B14F-4D97-AF65-F5344CB8AC3E}">
        <p14:creationId xmlns:p14="http://schemas.microsoft.com/office/powerpoint/2010/main" val="399843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33767114-90F5-4800-94AF-EAE621AD3B5A}" type="datetimeFigureOut">
              <a:rPr lang="en-CA" smtClean="0"/>
              <a:t>2023-02-08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5AE6878-A38F-4D46-9EEB-AA61E4C49558}" type="slidenum">
              <a:rPr lang="en-CA" smtClean="0"/>
              <a:t>‹#›</a:t>
            </a:fld>
            <a:endParaRPr lang="en-CA"/>
          </a:p>
        </p:txBody>
      </p:sp>
    </p:spTree>
    <p:extLst>
      <p:ext uri="{BB962C8B-B14F-4D97-AF65-F5344CB8AC3E}">
        <p14:creationId xmlns:p14="http://schemas.microsoft.com/office/powerpoint/2010/main" val="209024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33767114-90F5-4800-94AF-EAE621AD3B5A}" type="datetimeFigureOut">
              <a:rPr lang="en-CA" smtClean="0"/>
              <a:t>2023-02-08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5AE6878-A38F-4D46-9EEB-AA61E4C49558}" type="slidenum">
              <a:rPr lang="en-CA" smtClean="0"/>
              <a:t>‹#›</a:t>
            </a:fld>
            <a:endParaRPr lang="en-CA"/>
          </a:p>
        </p:txBody>
      </p:sp>
    </p:spTree>
    <p:extLst>
      <p:ext uri="{BB962C8B-B14F-4D97-AF65-F5344CB8AC3E}">
        <p14:creationId xmlns:p14="http://schemas.microsoft.com/office/powerpoint/2010/main" val="104240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33767114-90F5-4800-94AF-EAE621AD3B5A}" type="datetimeFigureOut">
              <a:rPr lang="en-CA" smtClean="0"/>
              <a:t>2023-02-08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5AE6878-A38F-4D46-9EEB-AA61E4C49558}" type="slidenum">
              <a:rPr lang="en-CA" smtClean="0"/>
              <a:t>‹#›</a:t>
            </a:fld>
            <a:endParaRPr lang="en-CA"/>
          </a:p>
        </p:txBody>
      </p:sp>
    </p:spTree>
    <p:extLst>
      <p:ext uri="{BB962C8B-B14F-4D97-AF65-F5344CB8AC3E}">
        <p14:creationId xmlns:p14="http://schemas.microsoft.com/office/powerpoint/2010/main" val="3846624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67114-90F5-4800-94AF-EAE621AD3B5A}" type="datetimeFigureOut">
              <a:rPr lang="en-CA" smtClean="0"/>
              <a:t>2023-02-08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5AE6878-A38F-4D46-9EEB-AA61E4C49558}" type="slidenum">
              <a:rPr lang="en-CA" smtClean="0"/>
              <a:t>‹#›</a:t>
            </a:fld>
            <a:endParaRPr lang="en-CA"/>
          </a:p>
        </p:txBody>
      </p:sp>
    </p:spTree>
    <p:extLst>
      <p:ext uri="{BB962C8B-B14F-4D97-AF65-F5344CB8AC3E}">
        <p14:creationId xmlns:p14="http://schemas.microsoft.com/office/powerpoint/2010/main" val="2944180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767114-90F5-4800-94AF-EAE621AD3B5A}" type="datetimeFigureOut">
              <a:rPr lang="en-CA" smtClean="0"/>
              <a:t>2023-02-08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5AE6878-A38F-4D46-9EEB-AA61E4C49558}" type="slidenum">
              <a:rPr lang="en-CA" smtClean="0"/>
              <a:t>‹#›</a:t>
            </a:fld>
            <a:endParaRPr lang="en-CA"/>
          </a:p>
        </p:txBody>
      </p:sp>
    </p:spTree>
    <p:extLst>
      <p:ext uri="{BB962C8B-B14F-4D97-AF65-F5344CB8AC3E}">
        <p14:creationId xmlns:p14="http://schemas.microsoft.com/office/powerpoint/2010/main" val="2847600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767114-90F5-4800-94AF-EAE621AD3B5A}" type="datetimeFigureOut">
              <a:rPr lang="en-CA" smtClean="0"/>
              <a:t>2023-02-08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5AE6878-A38F-4D46-9EEB-AA61E4C49558}" type="slidenum">
              <a:rPr lang="en-CA" smtClean="0"/>
              <a:t>‹#›</a:t>
            </a:fld>
            <a:endParaRPr lang="en-CA"/>
          </a:p>
        </p:txBody>
      </p:sp>
    </p:spTree>
    <p:extLst>
      <p:ext uri="{BB962C8B-B14F-4D97-AF65-F5344CB8AC3E}">
        <p14:creationId xmlns:p14="http://schemas.microsoft.com/office/powerpoint/2010/main" val="449537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67114-90F5-4800-94AF-EAE621AD3B5A}" type="datetimeFigureOut">
              <a:rPr lang="en-CA" smtClean="0"/>
              <a:t>2023-02-08</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AE6878-A38F-4D46-9EEB-AA61E4C49558}" type="slidenum">
              <a:rPr lang="en-CA" smtClean="0"/>
              <a:t>‹#›</a:t>
            </a:fld>
            <a:endParaRPr lang="en-CA"/>
          </a:p>
        </p:txBody>
      </p:sp>
    </p:spTree>
    <p:extLst>
      <p:ext uri="{BB962C8B-B14F-4D97-AF65-F5344CB8AC3E}">
        <p14:creationId xmlns:p14="http://schemas.microsoft.com/office/powerpoint/2010/main" val="1897285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CA"/>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val="19654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High Concept – The </a:t>
            </a:r>
            <a:r>
              <a:rPr lang="en-CA" dirty="0" err="1" smtClean="0"/>
              <a:t>Brutilitarians</a:t>
            </a:r>
            <a:endParaRPr lang="en-CA" dirty="0"/>
          </a:p>
        </p:txBody>
      </p:sp>
      <p:sp>
        <p:nvSpPr>
          <p:cNvPr id="3" name="Content Placeholder 2"/>
          <p:cNvSpPr>
            <a:spLocks noGrp="1"/>
          </p:cNvSpPr>
          <p:nvPr>
            <p:ph idx="1"/>
          </p:nvPr>
        </p:nvSpPr>
        <p:spPr/>
        <p:txBody>
          <a:bodyPr/>
          <a:lstStyle/>
          <a:p>
            <a:r>
              <a:rPr lang="en-CA" dirty="0" smtClean="0"/>
              <a:t>These are the antagonists.</a:t>
            </a:r>
          </a:p>
          <a:p>
            <a:r>
              <a:rPr lang="en-CA" dirty="0" smtClean="0"/>
              <a:t>A Utilitarian believes in maximizing well-being for the majority.</a:t>
            </a:r>
          </a:p>
          <a:p>
            <a:r>
              <a:rPr lang="en-CA" dirty="0" smtClean="0"/>
              <a:t>The </a:t>
            </a:r>
            <a:r>
              <a:rPr lang="en-CA" dirty="0" err="1" smtClean="0"/>
              <a:t>Brutilitarians</a:t>
            </a:r>
            <a:r>
              <a:rPr lang="en-CA" dirty="0" smtClean="0"/>
              <a:t> believe in accomplishing this end by brutalizing a silent minority.</a:t>
            </a:r>
            <a:endParaRPr lang="en-CA" dirty="0"/>
          </a:p>
        </p:txBody>
      </p:sp>
    </p:spTree>
    <p:extLst>
      <p:ext uri="{BB962C8B-B14F-4D97-AF65-F5344CB8AC3E}">
        <p14:creationId xmlns:p14="http://schemas.microsoft.com/office/powerpoint/2010/main" val="1809904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Low Concept – Transforming Motorbikes</a:t>
            </a:r>
            <a:endParaRPr lang="en-CA" dirty="0"/>
          </a:p>
        </p:txBody>
      </p:sp>
      <p:sp>
        <p:nvSpPr>
          <p:cNvPr id="3" name="Content Placeholder 2"/>
          <p:cNvSpPr>
            <a:spLocks noGrp="1"/>
          </p:cNvSpPr>
          <p:nvPr>
            <p:ph idx="1"/>
          </p:nvPr>
        </p:nvSpPr>
        <p:spPr/>
        <p:txBody>
          <a:bodyPr/>
          <a:lstStyle/>
          <a:p>
            <a:r>
              <a:rPr lang="en-CA" dirty="0" smtClean="0"/>
              <a:t>These are just cool.</a:t>
            </a:r>
          </a:p>
          <a:p>
            <a:r>
              <a:rPr lang="en-CA" dirty="0" smtClean="0"/>
              <a:t>Should be functional as well as cool.</a:t>
            </a:r>
          </a:p>
        </p:txBody>
      </p:sp>
    </p:spTree>
    <p:extLst>
      <p:ext uri="{BB962C8B-B14F-4D97-AF65-F5344CB8AC3E}">
        <p14:creationId xmlns:p14="http://schemas.microsoft.com/office/powerpoint/2010/main" val="51897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Low Concept - Airships</a:t>
            </a:r>
            <a:endParaRPr lang="en-CA" dirty="0"/>
          </a:p>
        </p:txBody>
      </p:sp>
      <p:sp>
        <p:nvSpPr>
          <p:cNvPr id="3" name="Content Placeholder 2"/>
          <p:cNvSpPr>
            <a:spLocks noGrp="1"/>
          </p:cNvSpPr>
          <p:nvPr>
            <p:ph idx="1"/>
          </p:nvPr>
        </p:nvSpPr>
        <p:spPr/>
        <p:txBody>
          <a:bodyPr/>
          <a:lstStyle/>
          <a:p>
            <a:r>
              <a:rPr lang="en-CA" dirty="0" smtClean="0"/>
              <a:t>Honestly, I can’t think of anything cooler than transforming motorcycles fighting a battle on an airship.</a:t>
            </a:r>
          </a:p>
          <a:p>
            <a:r>
              <a:rPr lang="en-CA" dirty="0" smtClean="0"/>
              <a:t>This is more of a high concept.</a:t>
            </a:r>
            <a:endParaRPr lang="en-CA" dirty="0"/>
          </a:p>
        </p:txBody>
      </p:sp>
    </p:spTree>
    <p:extLst>
      <p:ext uri="{BB962C8B-B14F-4D97-AF65-F5344CB8AC3E}">
        <p14:creationId xmlns:p14="http://schemas.microsoft.com/office/powerpoint/2010/main" val="4277451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Location – </a:t>
            </a:r>
            <a:r>
              <a:rPr lang="en-CA" dirty="0" err="1" smtClean="0"/>
              <a:t>Badentown</a:t>
            </a:r>
            <a:endParaRPr lang="en-CA" dirty="0"/>
          </a:p>
        </p:txBody>
      </p:sp>
      <p:sp>
        <p:nvSpPr>
          <p:cNvPr id="3" name="Content Placeholder 2"/>
          <p:cNvSpPr>
            <a:spLocks noGrp="1"/>
          </p:cNvSpPr>
          <p:nvPr>
            <p:ph idx="1"/>
          </p:nvPr>
        </p:nvSpPr>
        <p:spPr/>
        <p:txBody>
          <a:bodyPr/>
          <a:lstStyle/>
          <a:p>
            <a:r>
              <a:rPr lang="en-CA" dirty="0" smtClean="0"/>
              <a:t>The </a:t>
            </a:r>
            <a:r>
              <a:rPr lang="en-CA" smtClean="0"/>
              <a:t>Pageant Town</a:t>
            </a:r>
            <a:endParaRPr lang="en-CA" dirty="0"/>
          </a:p>
        </p:txBody>
      </p:sp>
    </p:spTree>
    <p:extLst>
      <p:ext uri="{BB962C8B-B14F-4D97-AF65-F5344CB8AC3E}">
        <p14:creationId xmlns:p14="http://schemas.microsoft.com/office/powerpoint/2010/main" val="3598640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Eight Episode Structure</a:t>
            </a:r>
            <a:endParaRPr lang="en-CA"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05182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8902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Waste Manager</a:t>
            </a:r>
            <a:endParaRPr lang="en-CA" dirty="0"/>
          </a:p>
        </p:txBody>
      </p:sp>
      <p:sp>
        <p:nvSpPr>
          <p:cNvPr id="3" name="Content Placeholder 2"/>
          <p:cNvSpPr>
            <a:spLocks noGrp="1"/>
          </p:cNvSpPr>
          <p:nvPr>
            <p:ph idx="1"/>
          </p:nvPr>
        </p:nvSpPr>
        <p:spPr/>
        <p:txBody>
          <a:bodyPr>
            <a:normAutofit/>
          </a:bodyPr>
          <a:lstStyle/>
          <a:p>
            <a:r>
              <a:rPr lang="en-CA" dirty="0" smtClean="0"/>
              <a:t>Setting</a:t>
            </a:r>
            <a:r>
              <a:rPr lang="en-CA" dirty="0"/>
              <a:t>: A space station in the distant future, where waste management has become a critical issue as the station continues to grow in size and population.</a:t>
            </a:r>
          </a:p>
          <a:p>
            <a:r>
              <a:rPr lang="en-CA" dirty="0"/>
              <a:t>Protagonist:</a:t>
            </a:r>
          </a:p>
          <a:p>
            <a:r>
              <a:rPr lang="en-CA" dirty="0"/>
              <a:t>Ava, a waste management specialist who is tasked with finding new ways to manage the station's growing waste problem.</a:t>
            </a:r>
          </a:p>
          <a:p>
            <a:r>
              <a:rPr lang="en-CA" dirty="0"/>
              <a:t>Antagonist:</a:t>
            </a:r>
          </a:p>
          <a:p>
            <a:r>
              <a:rPr lang="en-CA" dirty="0"/>
              <a:t>A group of rogue miners who have set their sights on the waste on the space station as a source of valuable resources</a:t>
            </a:r>
            <a:r>
              <a:rPr lang="en-CA" dirty="0" smtClean="0"/>
              <a:t>.</a:t>
            </a:r>
            <a:endParaRPr lang="en-CA" dirty="0"/>
          </a:p>
        </p:txBody>
      </p:sp>
    </p:spTree>
    <p:extLst>
      <p:ext uri="{BB962C8B-B14F-4D97-AF65-F5344CB8AC3E}">
        <p14:creationId xmlns:p14="http://schemas.microsoft.com/office/powerpoint/2010/main" val="3515703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Waste Manager</a:t>
            </a:r>
            <a:endParaRPr lang="en-CA" dirty="0"/>
          </a:p>
        </p:txBody>
      </p:sp>
      <p:sp>
        <p:nvSpPr>
          <p:cNvPr id="3" name="Content Placeholder 2"/>
          <p:cNvSpPr>
            <a:spLocks noGrp="1"/>
          </p:cNvSpPr>
          <p:nvPr>
            <p:ph idx="1"/>
          </p:nvPr>
        </p:nvSpPr>
        <p:spPr/>
        <p:txBody>
          <a:bodyPr>
            <a:normAutofit fontScale="70000" lnSpcReduction="20000"/>
          </a:bodyPr>
          <a:lstStyle/>
          <a:p>
            <a:r>
              <a:rPr lang="en-CA" smtClean="0"/>
              <a:t>Plot</a:t>
            </a:r>
            <a:r>
              <a:rPr lang="en-CA" dirty="0"/>
              <a:t>:</a:t>
            </a:r>
          </a:p>
          <a:p>
            <a:r>
              <a:rPr lang="en-CA" dirty="0"/>
              <a:t>Ava discovers that the miners are secretly extracting resources from the waste and selling them on the black market.</a:t>
            </a:r>
          </a:p>
          <a:p>
            <a:r>
              <a:rPr lang="en-CA" dirty="0"/>
              <a:t>She begins to investigate the miners' operation and soon realizes that the process of extracting resources from the waste is causing significant damage to the station's delicate ecosystem.</a:t>
            </a:r>
          </a:p>
          <a:p>
            <a:r>
              <a:rPr lang="en-CA" dirty="0"/>
              <a:t>Ava teams up with a group of scientists and engineers to find a way to stop the miners and find a more sustainable way to manage the waste.</a:t>
            </a:r>
          </a:p>
          <a:p>
            <a:r>
              <a:rPr lang="en-CA" dirty="0"/>
              <a:t>The team comes up with a new waste management system that uses advanced technology to extract valuable resources from the waste in a safe and sustainable way.</a:t>
            </a:r>
          </a:p>
          <a:p>
            <a:r>
              <a:rPr lang="en-CA" dirty="0"/>
              <a:t>With the help of the team, Ava takes on the miners and stops their dangerous operation. She also convinces the station's leaders to adopt the new waste management system, which helps to preserve the station's ecosystem and ensures its long-term sustainability.</a:t>
            </a:r>
          </a:p>
          <a:p>
            <a:r>
              <a:rPr lang="en-CA" dirty="0"/>
              <a:t>In the end, Ava is hailed as a hero for her efforts and the station becomes a model for sustainable waste management throughout the galaxy.</a:t>
            </a:r>
          </a:p>
          <a:p>
            <a:endParaRPr lang="en-CA" dirty="0"/>
          </a:p>
        </p:txBody>
      </p:sp>
    </p:spTree>
    <p:extLst>
      <p:ext uri="{BB962C8B-B14F-4D97-AF65-F5344CB8AC3E}">
        <p14:creationId xmlns:p14="http://schemas.microsoft.com/office/powerpoint/2010/main" val="918807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690</Words>
  <Application>Microsoft Office PowerPoint</Application>
  <PresentationFormat>Widescreen</PresentationFormat>
  <Paragraphs>71</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High Concept – The Brutilitarians</vt:lpstr>
      <vt:lpstr>Low Concept – Transforming Motorbikes</vt:lpstr>
      <vt:lpstr>Low Concept - Airships</vt:lpstr>
      <vt:lpstr>Location – Badentown</vt:lpstr>
      <vt:lpstr>Eight Episode Structure</vt:lpstr>
      <vt:lpstr>The Waste Manager</vt:lpstr>
      <vt:lpstr>The Waste Manager</vt:lpstr>
    </vt:vector>
  </TitlesOfParts>
  <Company>Health Canada - Santé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Piers Hollott</dc:creator>
  <cp:lastModifiedBy>Hollott, Piers (HC/SC)</cp:lastModifiedBy>
  <cp:revision>10</cp:revision>
  <dcterms:created xsi:type="dcterms:W3CDTF">2021-08-02T23:59:39Z</dcterms:created>
  <dcterms:modified xsi:type="dcterms:W3CDTF">2023-02-08T15:15:08Z</dcterms:modified>
</cp:coreProperties>
</file>