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588" r:id="rId2"/>
    <p:sldId id="655" r:id="rId3"/>
    <p:sldId id="645" r:id="rId4"/>
    <p:sldId id="648" r:id="rId5"/>
    <p:sldId id="649" r:id="rId6"/>
    <p:sldId id="646" r:id="rId7"/>
    <p:sldId id="650" r:id="rId8"/>
    <p:sldId id="652" r:id="rId9"/>
    <p:sldId id="647" r:id="rId10"/>
    <p:sldId id="651" r:id="rId11"/>
    <p:sldId id="653" r:id="rId12"/>
    <p:sldId id="654" r:id="rId13"/>
  </p:sldIdLst>
  <p:sldSz cx="15546388" cy="10059988"/>
  <p:notesSz cx="9180513" cy="6894513"/>
  <p:embeddedFontLst>
    <p:embeddedFont>
      <p:font typeface="Franklin Gothic Demi Cond" panose="020B0604020202020204" charset="0"/>
      <p:regular r:id="rId15"/>
      <p:bold r:id="rId16"/>
    </p:embeddedFont>
    <p:embeddedFont>
      <p:font typeface="Ink Free" panose="03080402000500000000" pitchFamily="66" charset="0"/>
      <p:regular r:id="rId17"/>
    </p:embeddedFont>
    <p:embeddedFont>
      <p:font typeface="Segoe UI" panose="020B0502040204020203" pitchFamily="34" charset="0"/>
      <p:regular r:id="rId18"/>
      <p:bold r:id="rId19"/>
      <p:italic r:id="rId20"/>
      <p:boldItalic r:id="rId21"/>
    </p:embeddedFont>
    <p:embeddedFont>
      <p:font typeface="Lato Light" panose="020F0302020204030203" pitchFamily="34" charset="0"/>
      <p:regular r:id="rId22"/>
      <p:italic r:id="rId23"/>
    </p:embeddedFont>
    <p:embeddedFont>
      <p:font typeface="Calibri" panose="020F0502020204030204" pitchFamily="34" charset="0"/>
      <p:regular r:id="rId24"/>
      <p:bold r:id="rId25"/>
      <p:italic r:id="rId26"/>
      <p:boldItalic r:id="rId27"/>
    </p:embeddedFont>
    <p:embeddedFont>
      <p:font typeface="Roboto Condensed" panose="020B0604020202020204" charset="0"/>
      <p:regular r:id="rId28"/>
      <p:bold r:id="rId29"/>
      <p:italic r:id="rId30"/>
    </p:embeddedFont>
    <p:embeddedFont>
      <p:font typeface="Lato Black" panose="020F0A02020204030203" pitchFamily="34" charset="0"/>
      <p:bold r:id="rId31"/>
      <p:boldItalic r:id="rId32"/>
    </p:embeddedFont>
    <p:embeddedFont>
      <p:font typeface="Lato" panose="020F0502020204030203" pitchFamily="34" charset="0"/>
      <p:regular r:id="rId33"/>
      <p:bold r:id="rId34"/>
      <p:italic r:id="rId35"/>
      <p:boldItalic r:id="rId36"/>
    </p:embeddedFont>
  </p:embeddedFontLst>
  <p:defaultTextStyle>
    <a:defPPr>
      <a:defRPr lang="en-US"/>
    </a:defPPr>
    <a:lvl1pPr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1pPr>
    <a:lvl2pPr marL="728663" indent="-271463"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2pPr>
    <a:lvl3pPr marL="1460500" indent="-546100"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3pPr>
    <a:lvl4pPr marL="2192338" indent="-820738"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4pPr>
    <a:lvl5pPr marL="2924175" indent="-1095375"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084EF52F-2AEC-4A19-924A-76357D3A5681}">
          <p14:sldIdLst>
            <p14:sldId id="588"/>
            <p14:sldId id="655"/>
            <p14:sldId id="645"/>
            <p14:sldId id="648"/>
            <p14:sldId id="649"/>
            <p14:sldId id="646"/>
            <p14:sldId id="650"/>
            <p14:sldId id="652"/>
            <p14:sldId id="647"/>
            <p14:sldId id="651"/>
            <p14:sldId id="653"/>
            <p14:sldId id="654"/>
          </p14:sldIdLst>
        </p14:section>
      </p14:sectionLst>
    </p:ext>
    <p:ext uri="{EFAFB233-063F-42B5-8137-9DF3F51BA10A}">
      <p15:sldGuideLst xmlns:p15="http://schemas.microsoft.com/office/powerpoint/2012/main">
        <p15:guide id="5" pos="4897" userDrawn="1">
          <p15:clr>
            <a:srgbClr val="A4A3A4"/>
          </p15:clr>
        </p15:guide>
        <p15:guide id="6" pos="134" userDrawn="1">
          <p15:clr>
            <a:srgbClr val="A4A3A4"/>
          </p15:clr>
        </p15:guide>
        <p15:guide id="7" pos="9659" userDrawn="1">
          <p15:clr>
            <a:srgbClr val="A4A3A4"/>
          </p15:clr>
        </p15:guide>
        <p15:guide id="9" orient="horz" pos="311" userDrawn="1">
          <p15:clr>
            <a:srgbClr val="A4A3A4"/>
          </p15:clr>
        </p15:guide>
        <p15:guide id="10" orient="horz" pos="130" userDrawn="1">
          <p15:clr>
            <a:srgbClr val="A4A3A4"/>
          </p15:clr>
        </p15:guide>
        <p15:guide id="11" orient="horz" pos="3169" userDrawn="1">
          <p15:clr>
            <a:srgbClr val="A4A3A4"/>
          </p15:clr>
        </p15:guide>
        <p15:guide id="12" orient="horz" pos="4121" userDrawn="1">
          <p15:clr>
            <a:srgbClr val="A4A3A4"/>
          </p15:clr>
        </p15:guide>
        <p15:guide id="14" pos="4896">
          <p15:clr>
            <a:srgbClr val="A4A3A4"/>
          </p15:clr>
        </p15:guide>
        <p15:guide id="15" orient="horz" pos="4983" userDrawn="1">
          <p15:clr>
            <a:srgbClr val="A4A3A4"/>
          </p15:clr>
        </p15:guide>
        <p15:guide id="16" pos="3082" userDrawn="1">
          <p15:clr>
            <a:srgbClr val="A4A3A4"/>
          </p15:clr>
        </p15:guide>
        <p15:guide id="17" pos="6711" userDrawn="1">
          <p15:clr>
            <a:srgbClr val="A4A3A4"/>
          </p15:clr>
        </p15:guide>
        <p15:guide id="18" pos="6030" userDrawn="1">
          <p15:clr>
            <a:srgbClr val="A4A3A4"/>
          </p15:clr>
        </p15:guide>
      </p15:sldGuideLst>
    </p:ext>
    <p:ext uri="{2D200454-40CA-4A62-9FC3-DE9A4176ACB9}">
      <p15:notesGuideLst xmlns:p15="http://schemas.microsoft.com/office/powerpoint/2012/main">
        <p15:guide id="1" orient="horz" pos="1609" userDrawn="1">
          <p15:clr>
            <a:srgbClr val="A4A3A4"/>
          </p15:clr>
        </p15:guide>
        <p15:guide id="2" pos="1794" userDrawn="1">
          <p15:clr>
            <a:srgbClr val="A4A3A4"/>
          </p15:clr>
        </p15:guide>
        <p15:guide id="3" orient="horz" pos="2172" userDrawn="1">
          <p15:clr>
            <a:srgbClr val="A4A3A4"/>
          </p15:clr>
        </p15:guide>
        <p15:guide id="4" pos="289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Pedersen" initials="P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F60"/>
    <a:srgbClr val="26374A"/>
    <a:srgbClr val="E6E6E6"/>
    <a:srgbClr val="CFD1D5"/>
    <a:srgbClr val="EEF0F2"/>
    <a:srgbClr val="44546A"/>
    <a:srgbClr val="EDADC2"/>
    <a:srgbClr val="E587A6"/>
    <a:srgbClr val="ED4659"/>
    <a:srgbClr val="DF9DC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4" autoAdjust="0"/>
    <p:restoredTop sz="78657" autoAdjust="0"/>
  </p:normalViewPr>
  <p:slideViewPr>
    <p:cSldViewPr showGuides="1">
      <p:cViewPr varScale="1">
        <p:scale>
          <a:sx n="49" d="100"/>
          <a:sy n="49" d="100"/>
        </p:scale>
        <p:origin x="756" y="30"/>
      </p:cViewPr>
      <p:guideLst>
        <p:guide pos="4897"/>
        <p:guide pos="134"/>
        <p:guide pos="9659"/>
        <p:guide orient="horz" pos="311"/>
        <p:guide orient="horz" pos="130"/>
        <p:guide orient="horz" pos="3169"/>
        <p:guide orient="horz" pos="4121"/>
        <p:guide pos="4896"/>
        <p:guide orient="horz" pos="4983"/>
        <p:guide pos="3082"/>
        <p:guide pos="6711"/>
        <p:guide pos="6030"/>
      </p:guideLst>
    </p:cSldViewPr>
  </p:slid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88" d="100"/>
          <a:sy n="88" d="100"/>
        </p:scale>
        <p:origin x="666" y="66"/>
      </p:cViewPr>
      <p:guideLst>
        <p:guide orient="horz" pos="1609"/>
        <p:guide pos="1794"/>
        <p:guide orient="horz" pos="2172"/>
        <p:guide pos="2892"/>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60C30-21EA-4BF6-8F85-DFC600D82DC1}" type="doc">
      <dgm:prSet loTypeId="urn:microsoft.com/office/officeart/2005/8/layout/StepDownProcess" loCatId="process" qsTypeId="urn:microsoft.com/office/officeart/2005/8/quickstyle/simple1" qsCatId="simple" csTypeId="urn:microsoft.com/office/officeart/2005/8/colors/colorful5" csCatId="colorful" phldr="1"/>
      <dgm:spPr/>
    </dgm:pt>
    <dgm:pt modelId="{4F1C8EE1-011A-410B-AB34-BD6C046DF438}">
      <dgm:prSet phldrT="[Text]"/>
      <dgm:spPr/>
      <dgm:t>
        <a:bodyPr/>
        <a:lstStyle/>
        <a:p>
          <a:r>
            <a:rPr lang="en-US" dirty="0" smtClean="0"/>
            <a:t>0: New</a:t>
          </a:r>
          <a:endParaRPr lang="en-US" dirty="0"/>
        </a:p>
      </dgm:t>
    </dgm:pt>
    <dgm:pt modelId="{48868B09-257E-4682-8D41-6F2E33A5CA00}" type="parTrans" cxnId="{E6819850-CA79-4D7A-AE8C-DCDF7F0A4F2A}">
      <dgm:prSet/>
      <dgm:spPr/>
      <dgm:t>
        <a:bodyPr/>
        <a:lstStyle/>
        <a:p>
          <a:endParaRPr lang="en-US"/>
        </a:p>
      </dgm:t>
    </dgm:pt>
    <dgm:pt modelId="{9D1B3025-990E-48FC-AE30-EE9388A80D15}" type="sibTrans" cxnId="{E6819850-CA79-4D7A-AE8C-DCDF7F0A4F2A}">
      <dgm:prSet/>
      <dgm:spPr/>
      <dgm:t>
        <a:bodyPr/>
        <a:lstStyle/>
        <a:p>
          <a:endParaRPr lang="en-US"/>
        </a:p>
      </dgm:t>
    </dgm:pt>
    <dgm:pt modelId="{C9542D6A-F1B2-47AC-BAB0-327EB7A85AD0}">
      <dgm:prSet phldrT="[Text]"/>
      <dgm:spPr/>
      <dgm:t>
        <a:bodyPr/>
        <a:lstStyle/>
        <a:p>
          <a:r>
            <a:rPr lang="en-US" dirty="0" smtClean="0"/>
            <a:t>1: MXP</a:t>
          </a:r>
          <a:endParaRPr lang="en-US" dirty="0"/>
        </a:p>
      </dgm:t>
    </dgm:pt>
    <dgm:pt modelId="{322CADE3-05B6-4445-A996-218397D0354D}" type="parTrans" cxnId="{69A315BC-8976-4EF4-9AFA-ED43C9825060}">
      <dgm:prSet/>
      <dgm:spPr/>
      <dgm:t>
        <a:bodyPr/>
        <a:lstStyle/>
        <a:p>
          <a:endParaRPr lang="en-US"/>
        </a:p>
      </dgm:t>
    </dgm:pt>
    <dgm:pt modelId="{7D005CB5-34E9-489C-8A1D-71F482C7D2C8}" type="sibTrans" cxnId="{69A315BC-8976-4EF4-9AFA-ED43C9825060}">
      <dgm:prSet/>
      <dgm:spPr/>
      <dgm:t>
        <a:bodyPr/>
        <a:lstStyle/>
        <a:p>
          <a:endParaRPr lang="en-US"/>
        </a:p>
      </dgm:t>
    </dgm:pt>
    <dgm:pt modelId="{E4F8C281-265B-4C28-B8A6-E9CDB03C8E28}">
      <dgm:prSet phldrT="[Text]"/>
      <dgm:spPr/>
      <dgm:t>
        <a:bodyPr/>
        <a:lstStyle/>
        <a:p>
          <a:r>
            <a:rPr lang="en-US" dirty="0" smtClean="0"/>
            <a:t>2: MVP</a:t>
          </a:r>
          <a:endParaRPr lang="en-US" dirty="0"/>
        </a:p>
      </dgm:t>
    </dgm:pt>
    <dgm:pt modelId="{9A30924D-C308-48B2-B6A9-4E186809431E}" type="parTrans" cxnId="{DBC6517B-B121-42C9-9514-D7164A20A1D7}">
      <dgm:prSet/>
      <dgm:spPr/>
      <dgm:t>
        <a:bodyPr/>
        <a:lstStyle/>
        <a:p>
          <a:endParaRPr lang="en-US"/>
        </a:p>
      </dgm:t>
    </dgm:pt>
    <dgm:pt modelId="{771C4411-FBBF-4B92-8AE8-E943CC1D960A}" type="sibTrans" cxnId="{DBC6517B-B121-42C9-9514-D7164A20A1D7}">
      <dgm:prSet/>
      <dgm:spPr/>
      <dgm:t>
        <a:bodyPr/>
        <a:lstStyle/>
        <a:p>
          <a:endParaRPr lang="en-US"/>
        </a:p>
      </dgm:t>
    </dgm:pt>
    <dgm:pt modelId="{05EF38E8-AE27-44C7-B0E7-8E16BF56FBF9}">
      <dgm:prSet phldrT="[Text]"/>
      <dgm:spPr/>
      <dgm:t>
        <a:bodyPr/>
        <a:lstStyle/>
        <a:p>
          <a:r>
            <a:rPr lang="en-US" dirty="0" smtClean="0"/>
            <a:t>This is where we were at the start</a:t>
          </a:r>
          <a:endParaRPr lang="en-US" dirty="0"/>
        </a:p>
      </dgm:t>
    </dgm:pt>
    <dgm:pt modelId="{69D4A6E6-35D9-413E-8A17-7AAD2613721E}" type="parTrans" cxnId="{79C8B95E-1AEB-4AB7-9FBC-213ABE677A4E}">
      <dgm:prSet/>
      <dgm:spPr/>
      <dgm:t>
        <a:bodyPr/>
        <a:lstStyle/>
        <a:p>
          <a:endParaRPr lang="en-US"/>
        </a:p>
      </dgm:t>
    </dgm:pt>
    <dgm:pt modelId="{63B0C92D-4972-4316-BB2E-ACB52D7B6C19}" type="sibTrans" cxnId="{79C8B95E-1AEB-4AB7-9FBC-213ABE677A4E}">
      <dgm:prSet/>
      <dgm:spPr/>
      <dgm:t>
        <a:bodyPr/>
        <a:lstStyle/>
        <a:p>
          <a:endParaRPr lang="en-US"/>
        </a:p>
      </dgm:t>
    </dgm:pt>
    <dgm:pt modelId="{8FD46C33-420C-45EC-81D2-0D67364D79CA}">
      <dgm:prSet phldrT="[Text]"/>
      <dgm:spPr/>
      <dgm:t>
        <a:bodyPr/>
        <a:lstStyle/>
        <a:p>
          <a:r>
            <a:rPr lang="en-US" dirty="0" smtClean="0"/>
            <a:t>Getting Executive Approval</a:t>
          </a:r>
          <a:endParaRPr lang="en-US" dirty="0"/>
        </a:p>
      </dgm:t>
    </dgm:pt>
    <dgm:pt modelId="{57533C5B-C029-4911-8AE9-2EFDC8DD7DA8}" type="parTrans" cxnId="{A42AB2DE-F697-4C26-8ACB-A3E1EB64CE74}">
      <dgm:prSet/>
      <dgm:spPr/>
      <dgm:t>
        <a:bodyPr/>
        <a:lstStyle/>
        <a:p>
          <a:endParaRPr lang="en-US"/>
        </a:p>
      </dgm:t>
    </dgm:pt>
    <dgm:pt modelId="{1A58C461-849F-45F6-815F-3C214919E5B1}" type="sibTrans" cxnId="{A42AB2DE-F697-4C26-8ACB-A3E1EB64CE74}">
      <dgm:prSet/>
      <dgm:spPr/>
      <dgm:t>
        <a:bodyPr/>
        <a:lstStyle/>
        <a:p>
          <a:endParaRPr lang="en-US"/>
        </a:p>
      </dgm:t>
    </dgm:pt>
    <dgm:pt modelId="{40826A09-2521-45D7-8EFE-9B7CDF1AE5A4}">
      <dgm:prSet phldrT="[Text]"/>
      <dgm:spPr/>
      <dgm:t>
        <a:bodyPr/>
        <a:lstStyle/>
        <a:p>
          <a:r>
            <a:rPr lang="en-US" dirty="0" smtClean="0"/>
            <a:t>Minimum Viable Feature-set</a:t>
          </a:r>
          <a:endParaRPr lang="en-US" dirty="0"/>
        </a:p>
      </dgm:t>
    </dgm:pt>
    <dgm:pt modelId="{BF552585-5126-4F89-ADE0-6AA9E78A42A1}" type="parTrans" cxnId="{AA3B25B7-5858-4302-9C17-DC1E6D786B50}">
      <dgm:prSet/>
      <dgm:spPr/>
      <dgm:t>
        <a:bodyPr/>
        <a:lstStyle/>
        <a:p>
          <a:endParaRPr lang="en-US"/>
        </a:p>
      </dgm:t>
    </dgm:pt>
    <dgm:pt modelId="{21A5D8B9-2FC7-4736-AA44-0AE65860A1D1}" type="sibTrans" cxnId="{AA3B25B7-5858-4302-9C17-DC1E6D786B50}">
      <dgm:prSet/>
      <dgm:spPr/>
      <dgm:t>
        <a:bodyPr/>
        <a:lstStyle/>
        <a:p>
          <a:endParaRPr lang="en-US"/>
        </a:p>
      </dgm:t>
    </dgm:pt>
    <dgm:pt modelId="{7B320EE7-61AB-495A-9EF5-3FDA66812CE5}">
      <dgm:prSet phldrT="[Text]"/>
      <dgm:spPr/>
      <dgm:t>
        <a:bodyPr/>
        <a:lstStyle/>
        <a:p>
          <a:r>
            <a:rPr lang="en-US" dirty="0" smtClean="0"/>
            <a:t>3: GTM</a:t>
          </a:r>
          <a:endParaRPr lang="en-US" dirty="0"/>
        </a:p>
      </dgm:t>
    </dgm:pt>
    <dgm:pt modelId="{E8539A00-0701-4545-952E-4102BD04C194}" type="parTrans" cxnId="{8D261E01-2EAB-497D-AF95-9A21B6CCEA3D}">
      <dgm:prSet/>
      <dgm:spPr/>
      <dgm:t>
        <a:bodyPr/>
        <a:lstStyle/>
        <a:p>
          <a:endParaRPr lang="en-US"/>
        </a:p>
      </dgm:t>
    </dgm:pt>
    <dgm:pt modelId="{BDEBFCBB-D2CF-4A74-96C5-10B3B98FE44B}" type="sibTrans" cxnId="{8D261E01-2EAB-497D-AF95-9A21B6CCEA3D}">
      <dgm:prSet/>
      <dgm:spPr/>
      <dgm:t>
        <a:bodyPr/>
        <a:lstStyle/>
        <a:p>
          <a:endParaRPr lang="en-US"/>
        </a:p>
      </dgm:t>
    </dgm:pt>
    <dgm:pt modelId="{B708C901-B5B5-414D-83B6-AF7E85770885}">
      <dgm:prSet phldrT="[Text]"/>
      <dgm:spPr/>
      <dgm:t>
        <a:bodyPr/>
        <a:lstStyle/>
        <a:p>
          <a:r>
            <a:rPr lang="en-US" dirty="0" smtClean="0"/>
            <a:t>Get the App to Market</a:t>
          </a:r>
          <a:endParaRPr lang="en-US" dirty="0"/>
        </a:p>
      </dgm:t>
    </dgm:pt>
    <dgm:pt modelId="{40051E34-C9AA-498F-8CA9-48C8ADD4D8D7}" type="parTrans" cxnId="{11D6AC1D-5E9A-4FC6-9500-21D11660ED3E}">
      <dgm:prSet/>
      <dgm:spPr/>
      <dgm:t>
        <a:bodyPr/>
        <a:lstStyle/>
        <a:p>
          <a:endParaRPr lang="en-US"/>
        </a:p>
      </dgm:t>
    </dgm:pt>
    <dgm:pt modelId="{A216EEAC-FC75-47AF-A4F3-994C0D2700AE}" type="sibTrans" cxnId="{11D6AC1D-5E9A-4FC6-9500-21D11660ED3E}">
      <dgm:prSet/>
      <dgm:spPr/>
      <dgm:t>
        <a:bodyPr/>
        <a:lstStyle/>
        <a:p>
          <a:endParaRPr lang="en-US"/>
        </a:p>
      </dgm:t>
    </dgm:pt>
    <dgm:pt modelId="{702835A1-FB5F-44CD-8926-C8BEE8A9CB14}">
      <dgm:prSet phldrT="[Text]"/>
      <dgm:spPr/>
      <dgm:t>
        <a:bodyPr/>
        <a:lstStyle/>
        <a:p>
          <a:r>
            <a:rPr lang="en-US" dirty="0" smtClean="0"/>
            <a:t>4: HPCI</a:t>
          </a:r>
          <a:endParaRPr lang="en-US" dirty="0"/>
        </a:p>
      </dgm:t>
    </dgm:pt>
    <dgm:pt modelId="{2180804F-5CEB-4102-85F7-44F77E9821ED}" type="parTrans" cxnId="{E615D09D-5DA8-4478-8184-4E9CC95C3323}">
      <dgm:prSet/>
      <dgm:spPr/>
      <dgm:t>
        <a:bodyPr/>
        <a:lstStyle/>
        <a:p>
          <a:endParaRPr lang="en-US"/>
        </a:p>
      </dgm:t>
    </dgm:pt>
    <dgm:pt modelId="{AF63352D-12F8-49F7-B7C0-3148E658DAF1}" type="sibTrans" cxnId="{E615D09D-5DA8-4478-8184-4E9CC95C3323}">
      <dgm:prSet/>
      <dgm:spPr/>
      <dgm:t>
        <a:bodyPr/>
        <a:lstStyle/>
        <a:p>
          <a:endParaRPr lang="en-US"/>
        </a:p>
      </dgm:t>
    </dgm:pt>
    <dgm:pt modelId="{E0E98B76-780A-4D24-8851-2BF863A5A804}">
      <dgm:prSet phldrT="[Text]"/>
      <dgm:spPr/>
      <dgm:t>
        <a:bodyPr/>
        <a:lstStyle/>
        <a:p>
          <a:r>
            <a:rPr lang="en-US" dirty="0" smtClean="0"/>
            <a:t>For each additional “Edition” </a:t>
          </a:r>
          <a:br>
            <a:rPr lang="en-US" dirty="0" smtClean="0"/>
          </a:br>
          <a:r>
            <a:rPr lang="en-US" dirty="0" smtClean="0"/>
            <a:t>we take on</a:t>
          </a:r>
          <a:endParaRPr lang="en-US" dirty="0"/>
        </a:p>
      </dgm:t>
    </dgm:pt>
    <dgm:pt modelId="{D7D11440-7DFC-4051-85C2-38DAEA923AE4}" type="parTrans" cxnId="{C982ACA8-F212-4A4C-823B-7792A4189D7F}">
      <dgm:prSet/>
      <dgm:spPr/>
      <dgm:t>
        <a:bodyPr/>
        <a:lstStyle/>
        <a:p>
          <a:endParaRPr lang="en-US"/>
        </a:p>
      </dgm:t>
    </dgm:pt>
    <dgm:pt modelId="{4E10C3A2-AB98-44F7-94F5-9D558EEB84A3}" type="sibTrans" cxnId="{C982ACA8-F212-4A4C-823B-7792A4189D7F}">
      <dgm:prSet/>
      <dgm:spPr/>
      <dgm:t>
        <a:bodyPr/>
        <a:lstStyle/>
        <a:p>
          <a:endParaRPr lang="en-US"/>
        </a:p>
      </dgm:t>
    </dgm:pt>
    <dgm:pt modelId="{C7069809-89E7-4940-B0DD-EEB9DBDBC5C7}" type="pres">
      <dgm:prSet presAssocID="{D9F60C30-21EA-4BF6-8F85-DFC600D82DC1}" presName="rootnode" presStyleCnt="0">
        <dgm:presLayoutVars>
          <dgm:chMax/>
          <dgm:chPref/>
          <dgm:dir/>
          <dgm:animLvl val="lvl"/>
        </dgm:presLayoutVars>
      </dgm:prSet>
      <dgm:spPr/>
    </dgm:pt>
    <dgm:pt modelId="{33EF9436-9FF4-49FD-B296-31C97A5B366D}" type="pres">
      <dgm:prSet presAssocID="{4F1C8EE1-011A-410B-AB34-BD6C046DF438}" presName="composite" presStyleCnt="0"/>
      <dgm:spPr/>
    </dgm:pt>
    <dgm:pt modelId="{7BFDF63A-B137-446E-A5B6-5958D0815142}" type="pres">
      <dgm:prSet presAssocID="{4F1C8EE1-011A-410B-AB34-BD6C046DF438}" presName="bentUpArrow1" presStyleLbl="alignImgPlace1" presStyleIdx="0" presStyleCnt="4"/>
      <dgm:spPr/>
    </dgm:pt>
    <dgm:pt modelId="{CBE5E301-5AF8-4172-8F88-9ADDCE216ED3}" type="pres">
      <dgm:prSet presAssocID="{4F1C8EE1-011A-410B-AB34-BD6C046DF438}" presName="ParentText" presStyleLbl="node1" presStyleIdx="0" presStyleCnt="5">
        <dgm:presLayoutVars>
          <dgm:chMax val="1"/>
          <dgm:chPref val="1"/>
          <dgm:bulletEnabled val="1"/>
        </dgm:presLayoutVars>
      </dgm:prSet>
      <dgm:spPr/>
      <dgm:t>
        <a:bodyPr/>
        <a:lstStyle/>
        <a:p>
          <a:endParaRPr lang="en-US"/>
        </a:p>
      </dgm:t>
    </dgm:pt>
    <dgm:pt modelId="{9B0E70E1-524D-4D34-9B58-5F3520C5810F}" type="pres">
      <dgm:prSet presAssocID="{4F1C8EE1-011A-410B-AB34-BD6C046DF438}" presName="ChildText" presStyleLbl="revTx" presStyleIdx="0" presStyleCnt="5">
        <dgm:presLayoutVars>
          <dgm:chMax val="0"/>
          <dgm:chPref val="0"/>
          <dgm:bulletEnabled val="1"/>
        </dgm:presLayoutVars>
      </dgm:prSet>
      <dgm:spPr/>
      <dgm:t>
        <a:bodyPr/>
        <a:lstStyle/>
        <a:p>
          <a:endParaRPr lang="en-US"/>
        </a:p>
      </dgm:t>
    </dgm:pt>
    <dgm:pt modelId="{7E241AED-85DC-4908-9D12-704E18A43A82}" type="pres">
      <dgm:prSet presAssocID="{9D1B3025-990E-48FC-AE30-EE9388A80D15}" presName="sibTrans" presStyleCnt="0"/>
      <dgm:spPr/>
    </dgm:pt>
    <dgm:pt modelId="{8E413EE8-3016-40B4-8DA2-1F503309EF13}" type="pres">
      <dgm:prSet presAssocID="{C9542D6A-F1B2-47AC-BAB0-327EB7A85AD0}" presName="composite" presStyleCnt="0"/>
      <dgm:spPr/>
    </dgm:pt>
    <dgm:pt modelId="{F1F45FF1-7E63-43B0-B353-020A26F92BB5}" type="pres">
      <dgm:prSet presAssocID="{C9542D6A-F1B2-47AC-BAB0-327EB7A85AD0}" presName="bentUpArrow1" presStyleLbl="alignImgPlace1" presStyleIdx="1" presStyleCnt="4"/>
      <dgm:spPr/>
    </dgm:pt>
    <dgm:pt modelId="{C861627E-A72C-466E-B98F-8AA6F3A170A8}" type="pres">
      <dgm:prSet presAssocID="{C9542D6A-F1B2-47AC-BAB0-327EB7A85AD0}" presName="ParentText" presStyleLbl="node1" presStyleIdx="1" presStyleCnt="5">
        <dgm:presLayoutVars>
          <dgm:chMax val="1"/>
          <dgm:chPref val="1"/>
          <dgm:bulletEnabled val="1"/>
        </dgm:presLayoutVars>
      </dgm:prSet>
      <dgm:spPr/>
      <dgm:t>
        <a:bodyPr/>
        <a:lstStyle/>
        <a:p>
          <a:endParaRPr lang="en-US"/>
        </a:p>
      </dgm:t>
    </dgm:pt>
    <dgm:pt modelId="{131C5EE2-2CF7-4743-BA90-F60CE5597EED}" type="pres">
      <dgm:prSet presAssocID="{C9542D6A-F1B2-47AC-BAB0-327EB7A85AD0}" presName="ChildText" presStyleLbl="revTx" presStyleIdx="1" presStyleCnt="5">
        <dgm:presLayoutVars>
          <dgm:chMax val="0"/>
          <dgm:chPref val="0"/>
          <dgm:bulletEnabled val="1"/>
        </dgm:presLayoutVars>
      </dgm:prSet>
      <dgm:spPr/>
      <dgm:t>
        <a:bodyPr/>
        <a:lstStyle/>
        <a:p>
          <a:endParaRPr lang="en-US"/>
        </a:p>
      </dgm:t>
    </dgm:pt>
    <dgm:pt modelId="{742AD031-346E-4C0F-8668-7EE8C5094D1E}" type="pres">
      <dgm:prSet presAssocID="{7D005CB5-34E9-489C-8A1D-71F482C7D2C8}" presName="sibTrans" presStyleCnt="0"/>
      <dgm:spPr/>
    </dgm:pt>
    <dgm:pt modelId="{1A1043CF-5340-4638-97A6-EC6A6CBC8964}" type="pres">
      <dgm:prSet presAssocID="{E4F8C281-265B-4C28-B8A6-E9CDB03C8E28}" presName="composite" presStyleCnt="0"/>
      <dgm:spPr/>
    </dgm:pt>
    <dgm:pt modelId="{0540E295-B244-401A-A5D4-E391EEDE5AFA}" type="pres">
      <dgm:prSet presAssocID="{E4F8C281-265B-4C28-B8A6-E9CDB03C8E28}" presName="bentUpArrow1" presStyleLbl="alignImgPlace1" presStyleIdx="2" presStyleCnt="4"/>
      <dgm:spPr/>
    </dgm:pt>
    <dgm:pt modelId="{8280B8B7-AC61-4842-9D16-1DEAD58B2D58}" type="pres">
      <dgm:prSet presAssocID="{E4F8C281-265B-4C28-B8A6-E9CDB03C8E28}" presName="ParentText" presStyleLbl="node1" presStyleIdx="2" presStyleCnt="5">
        <dgm:presLayoutVars>
          <dgm:chMax val="1"/>
          <dgm:chPref val="1"/>
          <dgm:bulletEnabled val="1"/>
        </dgm:presLayoutVars>
      </dgm:prSet>
      <dgm:spPr/>
      <dgm:t>
        <a:bodyPr/>
        <a:lstStyle/>
        <a:p>
          <a:endParaRPr lang="en-US"/>
        </a:p>
      </dgm:t>
    </dgm:pt>
    <dgm:pt modelId="{A2384238-19D7-4568-9541-B0DBA5ADD408}" type="pres">
      <dgm:prSet presAssocID="{E4F8C281-265B-4C28-B8A6-E9CDB03C8E28}" presName="ChildText" presStyleLbl="revTx" presStyleIdx="2" presStyleCnt="5">
        <dgm:presLayoutVars>
          <dgm:chMax val="0"/>
          <dgm:chPref val="0"/>
          <dgm:bulletEnabled val="1"/>
        </dgm:presLayoutVars>
      </dgm:prSet>
      <dgm:spPr/>
      <dgm:t>
        <a:bodyPr/>
        <a:lstStyle/>
        <a:p>
          <a:endParaRPr lang="en-US"/>
        </a:p>
      </dgm:t>
    </dgm:pt>
    <dgm:pt modelId="{674557EB-2D49-4C84-B13F-DB5E4BC0D873}" type="pres">
      <dgm:prSet presAssocID="{771C4411-FBBF-4B92-8AE8-E943CC1D960A}" presName="sibTrans" presStyleCnt="0"/>
      <dgm:spPr/>
    </dgm:pt>
    <dgm:pt modelId="{3A11B088-858B-41B9-9ACC-CB3CA155E83F}" type="pres">
      <dgm:prSet presAssocID="{7B320EE7-61AB-495A-9EF5-3FDA66812CE5}" presName="composite" presStyleCnt="0"/>
      <dgm:spPr/>
    </dgm:pt>
    <dgm:pt modelId="{8EBF97D2-557E-4ED7-8D3C-E56175CEEB3E}" type="pres">
      <dgm:prSet presAssocID="{7B320EE7-61AB-495A-9EF5-3FDA66812CE5}" presName="bentUpArrow1" presStyleLbl="alignImgPlace1" presStyleIdx="3" presStyleCnt="4"/>
      <dgm:spPr/>
    </dgm:pt>
    <dgm:pt modelId="{C72D8E2F-A1E7-4CE4-A535-34BFC2863C19}" type="pres">
      <dgm:prSet presAssocID="{7B320EE7-61AB-495A-9EF5-3FDA66812CE5}" presName="ParentText" presStyleLbl="node1" presStyleIdx="3" presStyleCnt="5">
        <dgm:presLayoutVars>
          <dgm:chMax val="1"/>
          <dgm:chPref val="1"/>
          <dgm:bulletEnabled val="1"/>
        </dgm:presLayoutVars>
      </dgm:prSet>
      <dgm:spPr/>
      <dgm:t>
        <a:bodyPr/>
        <a:lstStyle/>
        <a:p>
          <a:endParaRPr lang="en-US"/>
        </a:p>
      </dgm:t>
    </dgm:pt>
    <dgm:pt modelId="{61D127B9-3E8B-42E8-A746-E690AD95AF5F}" type="pres">
      <dgm:prSet presAssocID="{7B320EE7-61AB-495A-9EF5-3FDA66812CE5}" presName="ChildText" presStyleLbl="revTx" presStyleIdx="3" presStyleCnt="5">
        <dgm:presLayoutVars>
          <dgm:chMax val="0"/>
          <dgm:chPref val="0"/>
          <dgm:bulletEnabled val="1"/>
        </dgm:presLayoutVars>
      </dgm:prSet>
      <dgm:spPr/>
      <dgm:t>
        <a:bodyPr/>
        <a:lstStyle/>
        <a:p>
          <a:endParaRPr lang="en-US"/>
        </a:p>
      </dgm:t>
    </dgm:pt>
    <dgm:pt modelId="{D89AC39C-22AD-4F98-BD6B-3C75CF1DFF02}" type="pres">
      <dgm:prSet presAssocID="{BDEBFCBB-D2CF-4A74-96C5-10B3B98FE44B}" presName="sibTrans" presStyleCnt="0"/>
      <dgm:spPr/>
    </dgm:pt>
    <dgm:pt modelId="{31F09D6E-CB91-422A-B335-421457991F4F}" type="pres">
      <dgm:prSet presAssocID="{702835A1-FB5F-44CD-8926-C8BEE8A9CB14}" presName="composite" presStyleCnt="0"/>
      <dgm:spPr/>
    </dgm:pt>
    <dgm:pt modelId="{585EFC4D-AF05-489D-9C19-95FEFCC83270}" type="pres">
      <dgm:prSet presAssocID="{702835A1-FB5F-44CD-8926-C8BEE8A9CB14}" presName="ParentText" presStyleLbl="node1" presStyleIdx="4" presStyleCnt="5">
        <dgm:presLayoutVars>
          <dgm:chMax val="1"/>
          <dgm:chPref val="1"/>
          <dgm:bulletEnabled val="1"/>
        </dgm:presLayoutVars>
      </dgm:prSet>
      <dgm:spPr/>
      <dgm:t>
        <a:bodyPr/>
        <a:lstStyle/>
        <a:p>
          <a:endParaRPr lang="en-US"/>
        </a:p>
      </dgm:t>
    </dgm:pt>
    <dgm:pt modelId="{AEBC7AE2-067A-4431-ABA4-30B528E9F094}" type="pres">
      <dgm:prSet presAssocID="{702835A1-FB5F-44CD-8926-C8BEE8A9CB14}" presName="FinalChildText" presStyleLbl="revTx" presStyleIdx="4" presStyleCnt="5">
        <dgm:presLayoutVars>
          <dgm:chMax val="0"/>
          <dgm:chPref val="0"/>
          <dgm:bulletEnabled val="1"/>
        </dgm:presLayoutVars>
      </dgm:prSet>
      <dgm:spPr/>
      <dgm:t>
        <a:bodyPr/>
        <a:lstStyle/>
        <a:p>
          <a:endParaRPr lang="en-US"/>
        </a:p>
      </dgm:t>
    </dgm:pt>
  </dgm:ptLst>
  <dgm:cxnLst>
    <dgm:cxn modelId="{69A315BC-8976-4EF4-9AFA-ED43C9825060}" srcId="{D9F60C30-21EA-4BF6-8F85-DFC600D82DC1}" destId="{C9542D6A-F1B2-47AC-BAB0-327EB7A85AD0}" srcOrd="1" destOrd="0" parTransId="{322CADE3-05B6-4445-A996-218397D0354D}" sibTransId="{7D005CB5-34E9-489C-8A1D-71F482C7D2C8}"/>
    <dgm:cxn modelId="{DBC6517B-B121-42C9-9514-D7164A20A1D7}" srcId="{D9F60C30-21EA-4BF6-8F85-DFC600D82DC1}" destId="{E4F8C281-265B-4C28-B8A6-E9CDB03C8E28}" srcOrd="2" destOrd="0" parTransId="{9A30924D-C308-48B2-B6A9-4E186809431E}" sibTransId="{771C4411-FBBF-4B92-8AE8-E943CC1D960A}"/>
    <dgm:cxn modelId="{7F8B301F-8E71-40EC-BF52-6CCB1C065A4D}" type="presOf" srcId="{05EF38E8-AE27-44C7-B0E7-8E16BF56FBF9}" destId="{9B0E70E1-524D-4D34-9B58-5F3520C5810F}" srcOrd="0" destOrd="0" presId="urn:microsoft.com/office/officeart/2005/8/layout/StepDownProcess"/>
    <dgm:cxn modelId="{32942EE8-35F8-4EBE-B29C-683299A94E43}" type="presOf" srcId="{4F1C8EE1-011A-410B-AB34-BD6C046DF438}" destId="{CBE5E301-5AF8-4172-8F88-9ADDCE216ED3}" srcOrd="0" destOrd="0" presId="urn:microsoft.com/office/officeart/2005/8/layout/StepDownProcess"/>
    <dgm:cxn modelId="{C982ACA8-F212-4A4C-823B-7792A4189D7F}" srcId="{702835A1-FB5F-44CD-8926-C8BEE8A9CB14}" destId="{E0E98B76-780A-4D24-8851-2BF863A5A804}" srcOrd="0" destOrd="0" parTransId="{D7D11440-7DFC-4051-85C2-38DAEA923AE4}" sibTransId="{4E10C3A2-AB98-44F7-94F5-9D558EEB84A3}"/>
    <dgm:cxn modelId="{6522947C-0EF5-4AD5-A368-698C51FD744E}" type="presOf" srcId="{D9F60C30-21EA-4BF6-8F85-DFC600D82DC1}" destId="{C7069809-89E7-4940-B0DD-EEB9DBDBC5C7}" srcOrd="0" destOrd="0" presId="urn:microsoft.com/office/officeart/2005/8/layout/StepDownProcess"/>
    <dgm:cxn modelId="{AA3B25B7-5858-4302-9C17-DC1E6D786B50}" srcId="{E4F8C281-265B-4C28-B8A6-E9CDB03C8E28}" destId="{40826A09-2521-45D7-8EFE-9B7CDF1AE5A4}" srcOrd="0" destOrd="0" parTransId="{BF552585-5126-4F89-ADE0-6AA9E78A42A1}" sibTransId="{21A5D8B9-2FC7-4736-AA44-0AE65860A1D1}"/>
    <dgm:cxn modelId="{9C561104-E49F-4C88-A6EA-D2FC5C02DF57}" type="presOf" srcId="{40826A09-2521-45D7-8EFE-9B7CDF1AE5A4}" destId="{A2384238-19D7-4568-9541-B0DBA5ADD408}" srcOrd="0" destOrd="0" presId="urn:microsoft.com/office/officeart/2005/8/layout/StepDownProcess"/>
    <dgm:cxn modelId="{F44A8378-24C0-4ED5-9626-6B35AE6E064E}" type="presOf" srcId="{E0E98B76-780A-4D24-8851-2BF863A5A804}" destId="{AEBC7AE2-067A-4431-ABA4-30B528E9F094}" srcOrd="0" destOrd="0" presId="urn:microsoft.com/office/officeart/2005/8/layout/StepDownProcess"/>
    <dgm:cxn modelId="{F099DB5E-D126-43B4-AA79-0F4FEB48CC2E}" type="presOf" srcId="{8FD46C33-420C-45EC-81D2-0D67364D79CA}" destId="{131C5EE2-2CF7-4743-BA90-F60CE5597EED}" srcOrd="0" destOrd="0" presId="urn:microsoft.com/office/officeart/2005/8/layout/StepDownProcess"/>
    <dgm:cxn modelId="{11D6AC1D-5E9A-4FC6-9500-21D11660ED3E}" srcId="{7B320EE7-61AB-495A-9EF5-3FDA66812CE5}" destId="{B708C901-B5B5-414D-83B6-AF7E85770885}" srcOrd="0" destOrd="0" parTransId="{40051E34-C9AA-498F-8CA9-48C8ADD4D8D7}" sibTransId="{A216EEAC-FC75-47AF-A4F3-994C0D2700AE}"/>
    <dgm:cxn modelId="{E6819850-CA79-4D7A-AE8C-DCDF7F0A4F2A}" srcId="{D9F60C30-21EA-4BF6-8F85-DFC600D82DC1}" destId="{4F1C8EE1-011A-410B-AB34-BD6C046DF438}" srcOrd="0" destOrd="0" parTransId="{48868B09-257E-4682-8D41-6F2E33A5CA00}" sibTransId="{9D1B3025-990E-48FC-AE30-EE9388A80D15}"/>
    <dgm:cxn modelId="{DB8D14BE-BE04-451C-A125-5DBCAA1FAE13}" type="presOf" srcId="{E4F8C281-265B-4C28-B8A6-E9CDB03C8E28}" destId="{8280B8B7-AC61-4842-9D16-1DEAD58B2D58}" srcOrd="0" destOrd="0" presId="urn:microsoft.com/office/officeart/2005/8/layout/StepDownProcess"/>
    <dgm:cxn modelId="{79C8B95E-1AEB-4AB7-9FBC-213ABE677A4E}" srcId="{4F1C8EE1-011A-410B-AB34-BD6C046DF438}" destId="{05EF38E8-AE27-44C7-B0E7-8E16BF56FBF9}" srcOrd="0" destOrd="0" parTransId="{69D4A6E6-35D9-413E-8A17-7AAD2613721E}" sibTransId="{63B0C92D-4972-4316-BB2E-ACB52D7B6C19}"/>
    <dgm:cxn modelId="{A42AB2DE-F697-4C26-8ACB-A3E1EB64CE74}" srcId="{C9542D6A-F1B2-47AC-BAB0-327EB7A85AD0}" destId="{8FD46C33-420C-45EC-81D2-0D67364D79CA}" srcOrd="0" destOrd="0" parTransId="{57533C5B-C029-4911-8AE9-2EFDC8DD7DA8}" sibTransId="{1A58C461-849F-45F6-815F-3C214919E5B1}"/>
    <dgm:cxn modelId="{7D7D9816-1B52-4750-AAD9-52AAB4ADDD18}" type="presOf" srcId="{B708C901-B5B5-414D-83B6-AF7E85770885}" destId="{61D127B9-3E8B-42E8-A746-E690AD95AF5F}" srcOrd="0" destOrd="0" presId="urn:microsoft.com/office/officeart/2005/8/layout/StepDownProcess"/>
    <dgm:cxn modelId="{664FD742-DF95-4C64-BC1D-A11F4EF70695}" type="presOf" srcId="{C9542D6A-F1B2-47AC-BAB0-327EB7A85AD0}" destId="{C861627E-A72C-466E-B98F-8AA6F3A170A8}" srcOrd="0" destOrd="0" presId="urn:microsoft.com/office/officeart/2005/8/layout/StepDownProcess"/>
    <dgm:cxn modelId="{22141C11-5975-40AD-A3B9-BF546A07E8B8}" type="presOf" srcId="{7B320EE7-61AB-495A-9EF5-3FDA66812CE5}" destId="{C72D8E2F-A1E7-4CE4-A535-34BFC2863C19}" srcOrd="0" destOrd="0" presId="urn:microsoft.com/office/officeart/2005/8/layout/StepDownProcess"/>
    <dgm:cxn modelId="{380B98B9-4CE8-4138-9F50-287DF885D802}" type="presOf" srcId="{702835A1-FB5F-44CD-8926-C8BEE8A9CB14}" destId="{585EFC4D-AF05-489D-9C19-95FEFCC83270}" srcOrd="0" destOrd="0" presId="urn:microsoft.com/office/officeart/2005/8/layout/StepDownProcess"/>
    <dgm:cxn modelId="{E615D09D-5DA8-4478-8184-4E9CC95C3323}" srcId="{D9F60C30-21EA-4BF6-8F85-DFC600D82DC1}" destId="{702835A1-FB5F-44CD-8926-C8BEE8A9CB14}" srcOrd="4" destOrd="0" parTransId="{2180804F-5CEB-4102-85F7-44F77E9821ED}" sibTransId="{AF63352D-12F8-49F7-B7C0-3148E658DAF1}"/>
    <dgm:cxn modelId="{8D261E01-2EAB-497D-AF95-9A21B6CCEA3D}" srcId="{D9F60C30-21EA-4BF6-8F85-DFC600D82DC1}" destId="{7B320EE7-61AB-495A-9EF5-3FDA66812CE5}" srcOrd="3" destOrd="0" parTransId="{E8539A00-0701-4545-952E-4102BD04C194}" sibTransId="{BDEBFCBB-D2CF-4A74-96C5-10B3B98FE44B}"/>
    <dgm:cxn modelId="{234B06E1-ACE5-41DA-A842-FC963333C8E2}" type="presParOf" srcId="{C7069809-89E7-4940-B0DD-EEB9DBDBC5C7}" destId="{33EF9436-9FF4-49FD-B296-31C97A5B366D}" srcOrd="0" destOrd="0" presId="urn:microsoft.com/office/officeart/2005/8/layout/StepDownProcess"/>
    <dgm:cxn modelId="{48AA1B76-C58A-45F6-ACE8-2EA2E576B724}" type="presParOf" srcId="{33EF9436-9FF4-49FD-B296-31C97A5B366D}" destId="{7BFDF63A-B137-446E-A5B6-5958D0815142}" srcOrd="0" destOrd="0" presId="urn:microsoft.com/office/officeart/2005/8/layout/StepDownProcess"/>
    <dgm:cxn modelId="{CB6F195C-272B-4B59-9645-4CE84E14B061}" type="presParOf" srcId="{33EF9436-9FF4-49FD-B296-31C97A5B366D}" destId="{CBE5E301-5AF8-4172-8F88-9ADDCE216ED3}" srcOrd="1" destOrd="0" presId="urn:microsoft.com/office/officeart/2005/8/layout/StepDownProcess"/>
    <dgm:cxn modelId="{92CBB3D3-DF1C-47B4-9314-407330474C17}" type="presParOf" srcId="{33EF9436-9FF4-49FD-B296-31C97A5B366D}" destId="{9B0E70E1-524D-4D34-9B58-5F3520C5810F}" srcOrd="2" destOrd="0" presId="urn:microsoft.com/office/officeart/2005/8/layout/StepDownProcess"/>
    <dgm:cxn modelId="{1C61F56F-72DB-4839-B3AC-7CB1A6A768AA}" type="presParOf" srcId="{C7069809-89E7-4940-B0DD-EEB9DBDBC5C7}" destId="{7E241AED-85DC-4908-9D12-704E18A43A82}" srcOrd="1" destOrd="0" presId="urn:microsoft.com/office/officeart/2005/8/layout/StepDownProcess"/>
    <dgm:cxn modelId="{4084EDE1-0B78-4468-A6CD-93B6AB83291E}" type="presParOf" srcId="{C7069809-89E7-4940-B0DD-EEB9DBDBC5C7}" destId="{8E413EE8-3016-40B4-8DA2-1F503309EF13}" srcOrd="2" destOrd="0" presId="urn:microsoft.com/office/officeart/2005/8/layout/StepDownProcess"/>
    <dgm:cxn modelId="{5102A2F1-6682-4BF1-AAC3-66CDA52458DA}" type="presParOf" srcId="{8E413EE8-3016-40B4-8DA2-1F503309EF13}" destId="{F1F45FF1-7E63-43B0-B353-020A26F92BB5}" srcOrd="0" destOrd="0" presId="urn:microsoft.com/office/officeart/2005/8/layout/StepDownProcess"/>
    <dgm:cxn modelId="{28FFA8A3-B4FA-4C7F-9EE0-7B6C1A696C0D}" type="presParOf" srcId="{8E413EE8-3016-40B4-8DA2-1F503309EF13}" destId="{C861627E-A72C-466E-B98F-8AA6F3A170A8}" srcOrd="1" destOrd="0" presId="urn:microsoft.com/office/officeart/2005/8/layout/StepDownProcess"/>
    <dgm:cxn modelId="{5CAECF4A-30E9-4C73-8549-473368C30D56}" type="presParOf" srcId="{8E413EE8-3016-40B4-8DA2-1F503309EF13}" destId="{131C5EE2-2CF7-4743-BA90-F60CE5597EED}" srcOrd="2" destOrd="0" presId="urn:microsoft.com/office/officeart/2005/8/layout/StepDownProcess"/>
    <dgm:cxn modelId="{C1FF4E37-1996-49E6-B65C-BB0676BDEEF5}" type="presParOf" srcId="{C7069809-89E7-4940-B0DD-EEB9DBDBC5C7}" destId="{742AD031-346E-4C0F-8668-7EE8C5094D1E}" srcOrd="3" destOrd="0" presId="urn:microsoft.com/office/officeart/2005/8/layout/StepDownProcess"/>
    <dgm:cxn modelId="{BD96E37F-861C-444D-A95A-3D1F236D5CE1}" type="presParOf" srcId="{C7069809-89E7-4940-B0DD-EEB9DBDBC5C7}" destId="{1A1043CF-5340-4638-97A6-EC6A6CBC8964}" srcOrd="4" destOrd="0" presId="urn:microsoft.com/office/officeart/2005/8/layout/StepDownProcess"/>
    <dgm:cxn modelId="{6C868D3A-99D0-4ED4-A678-17D9420C412E}" type="presParOf" srcId="{1A1043CF-5340-4638-97A6-EC6A6CBC8964}" destId="{0540E295-B244-401A-A5D4-E391EEDE5AFA}" srcOrd="0" destOrd="0" presId="urn:microsoft.com/office/officeart/2005/8/layout/StepDownProcess"/>
    <dgm:cxn modelId="{1980551E-0B81-4380-B761-46BB7932AC8A}" type="presParOf" srcId="{1A1043CF-5340-4638-97A6-EC6A6CBC8964}" destId="{8280B8B7-AC61-4842-9D16-1DEAD58B2D58}" srcOrd="1" destOrd="0" presId="urn:microsoft.com/office/officeart/2005/8/layout/StepDownProcess"/>
    <dgm:cxn modelId="{5C7AE5E6-37DE-44BE-9FD0-04EA613A98FA}" type="presParOf" srcId="{1A1043CF-5340-4638-97A6-EC6A6CBC8964}" destId="{A2384238-19D7-4568-9541-B0DBA5ADD408}" srcOrd="2" destOrd="0" presId="urn:microsoft.com/office/officeart/2005/8/layout/StepDownProcess"/>
    <dgm:cxn modelId="{34128FB6-0169-4616-A35E-D97D7C7F0582}" type="presParOf" srcId="{C7069809-89E7-4940-B0DD-EEB9DBDBC5C7}" destId="{674557EB-2D49-4C84-B13F-DB5E4BC0D873}" srcOrd="5" destOrd="0" presId="urn:microsoft.com/office/officeart/2005/8/layout/StepDownProcess"/>
    <dgm:cxn modelId="{D1FF24C4-0566-423F-8837-1254CA63A02F}" type="presParOf" srcId="{C7069809-89E7-4940-B0DD-EEB9DBDBC5C7}" destId="{3A11B088-858B-41B9-9ACC-CB3CA155E83F}" srcOrd="6" destOrd="0" presId="urn:microsoft.com/office/officeart/2005/8/layout/StepDownProcess"/>
    <dgm:cxn modelId="{904B2297-14C5-4D5A-9839-6F20C8332D52}" type="presParOf" srcId="{3A11B088-858B-41B9-9ACC-CB3CA155E83F}" destId="{8EBF97D2-557E-4ED7-8D3C-E56175CEEB3E}" srcOrd="0" destOrd="0" presId="urn:microsoft.com/office/officeart/2005/8/layout/StepDownProcess"/>
    <dgm:cxn modelId="{51271868-A386-423D-A262-0EADDF399BEA}" type="presParOf" srcId="{3A11B088-858B-41B9-9ACC-CB3CA155E83F}" destId="{C72D8E2F-A1E7-4CE4-A535-34BFC2863C19}" srcOrd="1" destOrd="0" presId="urn:microsoft.com/office/officeart/2005/8/layout/StepDownProcess"/>
    <dgm:cxn modelId="{E0EF4377-B5EC-482A-AFF6-352AC7B50B41}" type="presParOf" srcId="{3A11B088-858B-41B9-9ACC-CB3CA155E83F}" destId="{61D127B9-3E8B-42E8-A746-E690AD95AF5F}" srcOrd="2" destOrd="0" presId="urn:microsoft.com/office/officeart/2005/8/layout/StepDownProcess"/>
    <dgm:cxn modelId="{2447D5C4-E892-4C4C-8030-184778E9AA67}" type="presParOf" srcId="{C7069809-89E7-4940-B0DD-EEB9DBDBC5C7}" destId="{D89AC39C-22AD-4F98-BD6B-3C75CF1DFF02}" srcOrd="7" destOrd="0" presId="urn:microsoft.com/office/officeart/2005/8/layout/StepDownProcess"/>
    <dgm:cxn modelId="{09552B73-113C-4D10-BAF3-326047C310FD}" type="presParOf" srcId="{C7069809-89E7-4940-B0DD-EEB9DBDBC5C7}" destId="{31F09D6E-CB91-422A-B335-421457991F4F}" srcOrd="8" destOrd="0" presId="urn:microsoft.com/office/officeart/2005/8/layout/StepDownProcess"/>
    <dgm:cxn modelId="{AB9E6FD5-E42B-4CFE-8472-238BF997A1CA}" type="presParOf" srcId="{31F09D6E-CB91-422A-B335-421457991F4F}" destId="{585EFC4D-AF05-489D-9C19-95FEFCC83270}" srcOrd="0" destOrd="0" presId="urn:microsoft.com/office/officeart/2005/8/layout/StepDownProcess"/>
    <dgm:cxn modelId="{9560238A-A6E5-4250-8242-17F1F8A79F8B}" type="presParOf" srcId="{31F09D6E-CB91-422A-B335-421457991F4F}" destId="{AEBC7AE2-067A-4431-ABA4-30B528E9F094}"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F60C30-21EA-4BF6-8F85-DFC600D82DC1}" type="doc">
      <dgm:prSet loTypeId="urn:microsoft.com/office/officeart/2005/8/layout/process3" loCatId="process" qsTypeId="urn:microsoft.com/office/officeart/2005/8/quickstyle/simple1" qsCatId="simple" csTypeId="urn:microsoft.com/office/officeart/2005/8/colors/colorful5" csCatId="colorful" phldr="1"/>
      <dgm:spPr/>
    </dgm:pt>
    <dgm:pt modelId="{4F1C8EE1-011A-410B-AB34-BD6C046DF438}">
      <dgm:prSet phldrT="[Text]"/>
      <dgm:spPr/>
      <dgm:t>
        <a:bodyPr/>
        <a:lstStyle/>
        <a:p>
          <a:r>
            <a:rPr lang="en-US" dirty="0" smtClean="0"/>
            <a:t>0: New</a:t>
          </a:r>
          <a:endParaRPr lang="en-US" dirty="0"/>
        </a:p>
      </dgm:t>
    </dgm:pt>
    <dgm:pt modelId="{48868B09-257E-4682-8D41-6F2E33A5CA00}" type="parTrans" cxnId="{E6819850-CA79-4D7A-AE8C-DCDF7F0A4F2A}">
      <dgm:prSet/>
      <dgm:spPr/>
      <dgm:t>
        <a:bodyPr/>
        <a:lstStyle/>
        <a:p>
          <a:endParaRPr lang="en-US"/>
        </a:p>
      </dgm:t>
    </dgm:pt>
    <dgm:pt modelId="{9D1B3025-990E-48FC-AE30-EE9388A80D15}" type="sibTrans" cxnId="{E6819850-CA79-4D7A-AE8C-DCDF7F0A4F2A}">
      <dgm:prSet/>
      <dgm:spPr/>
      <dgm:t>
        <a:bodyPr/>
        <a:lstStyle/>
        <a:p>
          <a:endParaRPr lang="en-US"/>
        </a:p>
      </dgm:t>
    </dgm:pt>
    <dgm:pt modelId="{C9542D6A-F1B2-47AC-BAB0-327EB7A85AD0}">
      <dgm:prSet phldrT="[Text]"/>
      <dgm:spPr/>
      <dgm:t>
        <a:bodyPr/>
        <a:lstStyle/>
        <a:p>
          <a:r>
            <a:rPr lang="en-US" dirty="0" smtClean="0"/>
            <a:t>1: MXP</a:t>
          </a:r>
          <a:endParaRPr lang="en-US" dirty="0"/>
        </a:p>
      </dgm:t>
    </dgm:pt>
    <dgm:pt modelId="{322CADE3-05B6-4445-A996-218397D0354D}" type="parTrans" cxnId="{69A315BC-8976-4EF4-9AFA-ED43C9825060}">
      <dgm:prSet/>
      <dgm:spPr/>
      <dgm:t>
        <a:bodyPr/>
        <a:lstStyle/>
        <a:p>
          <a:endParaRPr lang="en-US"/>
        </a:p>
      </dgm:t>
    </dgm:pt>
    <dgm:pt modelId="{7D005CB5-34E9-489C-8A1D-71F482C7D2C8}" type="sibTrans" cxnId="{69A315BC-8976-4EF4-9AFA-ED43C9825060}">
      <dgm:prSet/>
      <dgm:spPr/>
      <dgm:t>
        <a:bodyPr/>
        <a:lstStyle/>
        <a:p>
          <a:endParaRPr lang="en-US"/>
        </a:p>
      </dgm:t>
    </dgm:pt>
    <dgm:pt modelId="{E4F8C281-265B-4C28-B8A6-E9CDB03C8E28}">
      <dgm:prSet phldrT="[Text]"/>
      <dgm:spPr/>
      <dgm:t>
        <a:bodyPr/>
        <a:lstStyle/>
        <a:p>
          <a:r>
            <a:rPr lang="en-US" dirty="0" smtClean="0"/>
            <a:t>2: MVP</a:t>
          </a:r>
          <a:endParaRPr lang="en-US" dirty="0"/>
        </a:p>
      </dgm:t>
    </dgm:pt>
    <dgm:pt modelId="{9A30924D-C308-48B2-B6A9-4E186809431E}" type="parTrans" cxnId="{DBC6517B-B121-42C9-9514-D7164A20A1D7}">
      <dgm:prSet/>
      <dgm:spPr/>
      <dgm:t>
        <a:bodyPr/>
        <a:lstStyle/>
        <a:p>
          <a:endParaRPr lang="en-US"/>
        </a:p>
      </dgm:t>
    </dgm:pt>
    <dgm:pt modelId="{771C4411-FBBF-4B92-8AE8-E943CC1D960A}" type="sibTrans" cxnId="{DBC6517B-B121-42C9-9514-D7164A20A1D7}">
      <dgm:prSet/>
      <dgm:spPr/>
      <dgm:t>
        <a:bodyPr/>
        <a:lstStyle/>
        <a:p>
          <a:endParaRPr lang="en-US"/>
        </a:p>
      </dgm:t>
    </dgm:pt>
    <dgm:pt modelId="{05EF38E8-AE27-44C7-B0E7-8E16BF56FBF9}">
      <dgm:prSet phldrT="[Text]"/>
      <dgm:spPr/>
      <dgm:t>
        <a:bodyPr/>
        <a:lstStyle/>
        <a:p>
          <a:r>
            <a:rPr lang="en-US" dirty="0" smtClean="0"/>
            <a:t>Single JSON snapshot from Staging</a:t>
          </a:r>
          <a:endParaRPr lang="en-US" dirty="0"/>
        </a:p>
      </dgm:t>
    </dgm:pt>
    <dgm:pt modelId="{69D4A6E6-35D9-413E-8A17-7AAD2613721E}" type="parTrans" cxnId="{79C8B95E-1AEB-4AB7-9FBC-213ABE677A4E}">
      <dgm:prSet/>
      <dgm:spPr/>
      <dgm:t>
        <a:bodyPr/>
        <a:lstStyle/>
        <a:p>
          <a:endParaRPr lang="en-US"/>
        </a:p>
      </dgm:t>
    </dgm:pt>
    <dgm:pt modelId="{63B0C92D-4972-4316-BB2E-ACB52D7B6C19}" type="sibTrans" cxnId="{79C8B95E-1AEB-4AB7-9FBC-213ABE677A4E}">
      <dgm:prSet/>
      <dgm:spPr/>
      <dgm:t>
        <a:bodyPr/>
        <a:lstStyle/>
        <a:p>
          <a:endParaRPr lang="en-US"/>
        </a:p>
      </dgm:t>
    </dgm:pt>
    <dgm:pt modelId="{8FD46C33-420C-45EC-81D2-0D67364D79CA}">
      <dgm:prSet phldrT="[Text]"/>
      <dgm:spPr/>
      <dgm:t>
        <a:bodyPr/>
        <a:lstStyle/>
        <a:p>
          <a:r>
            <a:rPr lang="en-US" dirty="0" smtClean="0"/>
            <a:t>Snapshots taken when Staging is refreshed</a:t>
          </a:r>
          <a:endParaRPr lang="en-US" dirty="0"/>
        </a:p>
      </dgm:t>
    </dgm:pt>
    <dgm:pt modelId="{57533C5B-C029-4911-8AE9-2EFDC8DD7DA8}" type="parTrans" cxnId="{A42AB2DE-F697-4C26-8ACB-A3E1EB64CE74}">
      <dgm:prSet/>
      <dgm:spPr/>
      <dgm:t>
        <a:bodyPr/>
        <a:lstStyle/>
        <a:p>
          <a:endParaRPr lang="en-US"/>
        </a:p>
      </dgm:t>
    </dgm:pt>
    <dgm:pt modelId="{1A58C461-849F-45F6-815F-3C214919E5B1}" type="sibTrans" cxnId="{A42AB2DE-F697-4C26-8ACB-A3E1EB64CE74}">
      <dgm:prSet/>
      <dgm:spPr/>
      <dgm:t>
        <a:bodyPr/>
        <a:lstStyle/>
        <a:p>
          <a:endParaRPr lang="en-US"/>
        </a:p>
      </dgm:t>
    </dgm:pt>
    <dgm:pt modelId="{40826A09-2521-45D7-8EFE-9B7CDF1AE5A4}">
      <dgm:prSet phldrT="[Text]"/>
      <dgm:spPr/>
      <dgm:t>
        <a:bodyPr/>
        <a:lstStyle/>
        <a:p>
          <a:r>
            <a:rPr lang="en-US" b="1" dirty="0" smtClean="0"/>
            <a:t>Use &amp; Stabilize Public API (with screen-scraping)</a:t>
          </a:r>
          <a:endParaRPr lang="en-US" b="1" dirty="0"/>
        </a:p>
      </dgm:t>
    </dgm:pt>
    <dgm:pt modelId="{BF552585-5126-4F89-ADE0-6AA9E78A42A1}" type="parTrans" cxnId="{AA3B25B7-5858-4302-9C17-DC1E6D786B50}">
      <dgm:prSet/>
      <dgm:spPr/>
      <dgm:t>
        <a:bodyPr/>
        <a:lstStyle/>
        <a:p>
          <a:endParaRPr lang="en-US"/>
        </a:p>
      </dgm:t>
    </dgm:pt>
    <dgm:pt modelId="{21A5D8B9-2FC7-4736-AA44-0AE65860A1D1}" type="sibTrans" cxnId="{AA3B25B7-5858-4302-9C17-DC1E6D786B50}">
      <dgm:prSet/>
      <dgm:spPr/>
      <dgm:t>
        <a:bodyPr/>
        <a:lstStyle/>
        <a:p>
          <a:endParaRPr lang="en-US"/>
        </a:p>
      </dgm:t>
    </dgm:pt>
    <dgm:pt modelId="{7B320EE7-61AB-495A-9EF5-3FDA66812CE5}">
      <dgm:prSet phldrT="[Text]"/>
      <dgm:spPr/>
      <dgm:t>
        <a:bodyPr/>
        <a:lstStyle/>
        <a:p>
          <a:r>
            <a:rPr lang="en-US" dirty="0" smtClean="0"/>
            <a:t>3: GTM</a:t>
          </a:r>
          <a:endParaRPr lang="en-US" dirty="0"/>
        </a:p>
      </dgm:t>
    </dgm:pt>
    <dgm:pt modelId="{E8539A00-0701-4545-952E-4102BD04C194}" type="parTrans" cxnId="{8D261E01-2EAB-497D-AF95-9A21B6CCEA3D}">
      <dgm:prSet/>
      <dgm:spPr/>
      <dgm:t>
        <a:bodyPr/>
        <a:lstStyle/>
        <a:p>
          <a:endParaRPr lang="en-US"/>
        </a:p>
      </dgm:t>
    </dgm:pt>
    <dgm:pt modelId="{BDEBFCBB-D2CF-4A74-96C5-10B3B98FE44B}" type="sibTrans" cxnId="{8D261E01-2EAB-497D-AF95-9A21B6CCEA3D}">
      <dgm:prSet/>
      <dgm:spPr/>
      <dgm:t>
        <a:bodyPr/>
        <a:lstStyle/>
        <a:p>
          <a:endParaRPr lang="en-US"/>
        </a:p>
      </dgm:t>
    </dgm:pt>
    <dgm:pt modelId="{B708C901-B5B5-414D-83B6-AF7E85770885}">
      <dgm:prSet phldrT="[Text]"/>
      <dgm:spPr/>
      <dgm:t>
        <a:bodyPr/>
        <a:lstStyle/>
        <a:p>
          <a:r>
            <a:rPr lang="en-US" b="0" dirty="0" smtClean="0"/>
            <a:t>Harmonize Public API (no screen-scrapes)</a:t>
          </a:r>
          <a:endParaRPr lang="en-US" b="0" dirty="0"/>
        </a:p>
      </dgm:t>
    </dgm:pt>
    <dgm:pt modelId="{40051E34-C9AA-498F-8CA9-48C8ADD4D8D7}" type="parTrans" cxnId="{11D6AC1D-5E9A-4FC6-9500-21D11660ED3E}">
      <dgm:prSet/>
      <dgm:spPr/>
      <dgm:t>
        <a:bodyPr/>
        <a:lstStyle/>
        <a:p>
          <a:endParaRPr lang="en-US"/>
        </a:p>
      </dgm:t>
    </dgm:pt>
    <dgm:pt modelId="{A216EEAC-FC75-47AF-A4F3-994C0D2700AE}" type="sibTrans" cxnId="{11D6AC1D-5E9A-4FC6-9500-21D11660ED3E}">
      <dgm:prSet/>
      <dgm:spPr/>
      <dgm:t>
        <a:bodyPr/>
        <a:lstStyle/>
        <a:p>
          <a:endParaRPr lang="en-US"/>
        </a:p>
      </dgm:t>
    </dgm:pt>
    <dgm:pt modelId="{702835A1-FB5F-44CD-8926-C8BEE8A9CB14}">
      <dgm:prSet phldrT="[Text]"/>
      <dgm:spPr/>
      <dgm:t>
        <a:bodyPr/>
        <a:lstStyle/>
        <a:p>
          <a:r>
            <a:rPr lang="en-US" dirty="0" smtClean="0"/>
            <a:t>4: HPCI</a:t>
          </a:r>
          <a:endParaRPr lang="en-US" dirty="0"/>
        </a:p>
      </dgm:t>
    </dgm:pt>
    <dgm:pt modelId="{2180804F-5CEB-4102-85F7-44F77E9821ED}" type="parTrans" cxnId="{E615D09D-5DA8-4478-8184-4E9CC95C3323}">
      <dgm:prSet/>
      <dgm:spPr/>
      <dgm:t>
        <a:bodyPr/>
        <a:lstStyle/>
        <a:p>
          <a:endParaRPr lang="en-US"/>
        </a:p>
      </dgm:t>
    </dgm:pt>
    <dgm:pt modelId="{AF63352D-12F8-49F7-B7C0-3148E658DAF1}" type="sibTrans" cxnId="{E615D09D-5DA8-4478-8184-4E9CC95C3323}">
      <dgm:prSet/>
      <dgm:spPr/>
      <dgm:t>
        <a:bodyPr/>
        <a:lstStyle/>
        <a:p>
          <a:endParaRPr lang="en-US"/>
        </a:p>
      </dgm:t>
    </dgm:pt>
    <dgm:pt modelId="{E0E98B76-780A-4D24-8851-2BF863A5A804}">
      <dgm:prSet phldrT="[Text]"/>
      <dgm:spPr/>
      <dgm:t>
        <a:bodyPr/>
        <a:lstStyle/>
        <a:p>
          <a:r>
            <a:rPr lang="en-US" dirty="0" smtClean="0"/>
            <a:t>RESTful access</a:t>
          </a:r>
          <a:endParaRPr lang="en-US" dirty="0"/>
        </a:p>
      </dgm:t>
    </dgm:pt>
    <dgm:pt modelId="{D7D11440-7DFC-4051-85C2-38DAEA923AE4}" type="parTrans" cxnId="{C982ACA8-F212-4A4C-823B-7792A4189D7F}">
      <dgm:prSet/>
      <dgm:spPr/>
      <dgm:t>
        <a:bodyPr/>
        <a:lstStyle/>
        <a:p>
          <a:endParaRPr lang="en-US"/>
        </a:p>
      </dgm:t>
    </dgm:pt>
    <dgm:pt modelId="{4E10C3A2-AB98-44F7-94F5-9D558EEB84A3}" type="sibTrans" cxnId="{C982ACA8-F212-4A4C-823B-7792A4189D7F}">
      <dgm:prSet/>
      <dgm:spPr/>
      <dgm:t>
        <a:bodyPr/>
        <a:lstStyle/>
        <a:p>
          <a:endParaRPr lang="en-US"/>
        </a:p>
      </dgm:t>
    </dgm:pt>
    <dgm:pt modelId="{96AC3F2B-11B0-4B7F-99AD-87E0ADF66E52}" type="pres">
      <dgm:prSet presAssocID="{D9F60C30-21EA-4BF6-8F85-DFC600D82DC1}" presName="linearFlow" presStyleCnt="0">
        <dgm:presLayoutVars>
          <dgm:dir/>
          <dgm:animLvl val="lvl"/>
          <dgm:resizeHandles val="exact"/>
        </dgm:presLayoutVars>
      </dgm:prSet>
      <dgm:spPr/>
    </dgm:pt>
    <dgm:pt modelId="{FC8C2A0B-7B5B-496A-B459-F2ECD94C98C5}" type="pres">
      <dgm:prSet presAssocID="{4F1C8EE1-011A-410B-AB34-BD6C046DF438}" presName="composite" presStyleCnt="0"/>
      <dgm:spPr/>
    </dgm:pt>
    <dgm:pt modelId="{0087447E-EC93-4496-B72B-7DAAC04191F4}" type="pres">
      <dgm:prSet presAssocID="{4F1C8EE1-011A-410B-AB34-BD6C046DF438}" presName="parTx" presStyleLbl="node1" presStyleIdx="0" presStyleCnt="5">
        <dgm:presLayoutVars>
          <dgm:chMax val="0"/>
          <dgm:chPref val="0"/>
          <dgm:bulletEnabled val="1"/>
        </dgm:presLayoutVars>
      </dgm:prSet>
      <dgm:spPr/>
      <dgm:t>
        <a:bodyPr/>
        <a:lstStyle/>
        <a:p>
          <a:endParaRPr lang="en-US"/>
        </a:p>
      </dgm:t>
    </dgm:pt>
    <dgm:pt modelId="{B82C459F-6E02-4078-9570-09327A371B4C}" type="pres">
      <dgm:prSet presAssocID="{4F1C8EE1-011A-410B-AB34-BD6C046DF438}" presName="parSh" presStyleLbl="node1" presStyleIdx="0" presStyleCnt="5"/>
      <dgm:spPr/>
      <dgm:t>
        <a:bodyPr/>
        <a:lstStyle/>
        <a:p>
          <a:endParaRPr lang="en-US"/>
        </a:p>
      </dgm:t>
    </dgm:pt>
    <dgm:pt modelId="{801AC2E0-175B-47E7-9B45-2713359CC5F8}" type="pres">
      <dgm:prSet presAssocID="{4F1C8EE1-011A-410B-AB34-BD6C046DF438}" presName="desTx" presStyleLbl="fgAcc1" presStyleIdx="0" presStyleCnt="5">
        <dgm:presLayoutVars>
          <dgm:bulletEnabled val="1"/>
        </dgm:presLayoutVars>
      </dgm:prSet>
      <dgm:spPr/>
      <dgm:t>
        <a:bodyPr/>
        <a:lstStyle/>
        <a:p>
          <a:endParaRPr lang="en-US"/>
        </a:p>
      </dgm:t>
    </dgm:pt>
    <dgm:pt modelId="{151A5A7A-3E16-428E-8D30-CA9C82C1F331}" type="pres">
      <dgm:prSet presAssocID="{9D1B3025-990E-48FC-AE30-EE9388A80D15}" presName="sibTrans" presStyleLbl="sibTrans2D1" presStyleIdx="0" presStyleCnt="4"/>
      <dgm:spPr/>
      <dgm:t>
        <a:bodyPr/>
        <a:lstStyle/>
        <a:p>
          <a:endParaRPr lang="en-US"/>
        </a:p>
      </dgm:t>
    </dgm:pt>
    <dgm:pt modelId="{6BBB659F-DB0B-4679-9E36-ACD590BC931F}" type="pres">
      <dgm:prSet presAssocID="{9D1B3025-990E-48FC-AE30-EE9388A80D15}" presName="connTx" presStyleLbl="sibTrans2D1" presStyleIdx="0" presStyleCnt="4"/>
      <dgm:spPr/>
      <dgm:t>
        <a:bodyPr/>
        <a:lstStyle/>
        <a:p>
          <a:endParaRPr lang="en-US"/>
        </a:p>
      </dgm:t>
    </dgm:pt>
    <dgm:pt modelId="{3E86A885-0AD7-4E43-8363-67DC7A10CF9B}" type="pres">
      <dgm:prSet presAssocID="{C9542D6A-F1B2-47AC-BAB0-327EB7A85AD0}" presName="composite" presStyleCnt="0"/>
      <dgm:spPr/>
    </dgm:pt>
    <dgm:pt modelId="{66D26077-0536-413D-A80F-123F03CC3081}" type="pres">
      <dgm:prSet presAssocID="{C9542D6A-F1B2-47AC-BAB0-327EB7A85AD0}" presName="parTx" presStyleLbl="node1" presStyleIdx="0" presStyleCnt="5">
        <dgm:presLayoutVars>
          <dgm:chMax val="0"/>
          <dgm:chPref val="0"/>
          <dgm:bulletEnabled val="1"/>
        </dgm:presLayoutVars>
      </dgm:prSet>
      <dgm:spPr/>
      <dgm:t>
        <a:bodyPr/>
        <a:lstStyle/>
        <a:p>
          <a:endParaRPr lang="en-US"/>
        </a:p>
      </dgm:t>
    </dgm:pt>
    <dgm:pt modelId="{1481CD3D-92FE-44A2-8F62-31DED0724853}" type="pres">
      <dgm:prSet presAssocID="{C9542D6A-F1B2-47AC-BAB0-327EB7A85AD0}" presName="parSh" presStyleLbl="node1" presStyleIdx="1" presStyleCnt="5"/>
      <dgm:spPr/>
      <dgm:t>
        <a:bodyPr/>
        <a:lstStyle/>
        <a:p>
          <a:endParaRPr lang="en-US"/>
        </a:p>
      </dgm:t>
    </dgm:pt>
    <dgm:pt modelId="{C9892520-1D0A-4BC8-8973-F7293E2416EF}" type="pres">
      <dgm:prSet presAssocID="{C9542D6A-F1B2-47AC-BAB0-327EB7A85AD0}" presName="desTx" presStyleLbl="fgAcc1" presStyleIdx="1" presStyleCnt="5">
        <dgm:presLayoutVars>
          <dgm:bulletEnabled val="1"/>
        </dgm:presLayoutVars>
      </dgm:prSet>
      <dgm:spPr/>
      <dgm:t>
        <a:bodyPr/>
        <a:lstStyle/>
        <a:p>
          <a:endParaRPr lang="en-US"/>
        </a:p>
      </dgm:t>
    </dgm:pt>
    <dgm:pt modelId="{F8F4CCA6-260F-445E-B6F3-E26BBE950177}" type="pres">
      <dgm:prSet presAssocID="{7D005CB5-34E9-489C-8A1D-71F482C7D2C8}" presName="sibTrans" presStyleLbl="sibTrans2D1" presStyleIdx="1" presStyleCnt="4"/>
      <dgm:spPr/>
      <dgm:t>
        <a:bodyPr/>
        <a:lstStyle/>
        <a:p>
          <a:endParaRPr lang="en-US"/>
        </a:p>
      </dgm:t>
    </dgm:pt>
    <dgm:pt modelId="{2E744645-AFE8-42D6-BAC3-1B370140EF53}" type="pres">
      <dgm:prSet presAssocID="{7D005CB5-34E9-489C-8A1D-71F482C7D2C8}" presName="connTx" presStyleLbl="sibTrans2D1" presStyleIdx="1" presStyleCnt="4"/>
      <dgm:spPr/>
      <dgm:t>
        <a:bodyPr/>
        <a:lstStyle/>
        <a:p>
          <a:endParaRPr lang="en-US"/>
        </a:p>
      </dgm:t>
    </dgm:pt>
    <dgm:pt modelId="{E6853686-1604-4A30-A4FD-74BABCBAD019}" type="pres">
      <dgm:prSet presAssocID="{E4F8C281-265B-4C28-B8A6-E9CDB03C8E28}" presName="composite" presStyleCnt="0"/>
      <dgm:spPr/>
    </dgm:pt>
    <dgm:pt modelId="{84279EAA-FA1E-4848-80E6-C762A69AA259}" type="pres">
      <dgm:prSet presAssocID="{E4F8C281-265B-4C28-B8A6-E9CDB03C8E28}" presName="parTx" presStyleLbl="node1" presStyleIdx="1" presStyleCnt="5">
        <dgm:presLayoutVars>
          <dgm:chMax val="0"/>
          <dgm:chPref val="0"/>
          <dgm:bulletEnabled val="1"/>
        </dgm:presLayoutVars>
      </dgm:prSet>
      <dgm:spPr/>
      <dgm:t>
        <a:bodyPr/>
        <a:lstStyle/>
        <a:p>
          <a:endParaRPr lang="en-US"/>
        </a:p>
      </dgm:t>
    </dgm:pt>
    <dgm:pt modelId="{75F4B7AC-6DE0-49CE-B213-EFBE4B3B1904}" type="pres">
      <dgm:prSet presAssocID="{E4F8C281-265B-4C28-B8A6-E9CDB03C8E28}" presName="parSh" presStyleLbl="node1" presStyleIdx="2" presStyleCnt="5"/>
      <dgm:spPr/>
      <dgm:t>
        <a:bodyPr/>
        <a:lstStyle/>
        <a:p>
          <a:endParaRPr lang="en-US"/>
        </a:p>
      </dgm:t>
    </dgm:pt>
    <dgm:pt modelId="{F47F76EC-D656-4A32-A925-2641DD2DBB16}" type="pres">
      <dgm:prSet presAssocID="{E4F8C281-265B-4C28-B8A6-E9CDB03C8E28}" presName="desTx" presStyleLbl="fgAcc1" presStyleIdx="2" presStyleCnt="5">
        <dgm:presLayoutVars>
          <dgm:bulletEnabled val="1"/>
        </dgm:presLayoutVars>
      </dgm:prSet>
      <dgm:spPr/>
      <dgm:t>
        <a:bodyPr/>
        <a:lstStyle/>
        <a:p>
          <a:endParaRPr lang="en-US"/>
        </a:p>
      </dgm:t>
    </dgm:pt>
    <dgm:pt modelId="{237CA5D1-AD3C-4CCD-B62B-8AF6A4080C20}" type="pres">
      <dgm:prSet presAssocID="{771C4411-FBBF-4B92-8AE8-E943CC1D960A}" presName="sibTrans" presStyleLbl="sibTrans2D1" presStyleIdx="2" presStyleCnt="4"/>
      <dgm:spPr/>
      <dgm:t>
        <a:bodyPr/>
        <a:lstStyle/>
        <a:p>
          <a:endParaRPr lang="en-US"/>
        </a:p>
      </dgm:t>
    </dgm:pt>
    <dgm:pt modelId="{54637807-EF22-4704-BF6C-518698C568BE}" type="pres">
      <dgm:prSet presAssocID="{771C4411-FBBF-4B92-8AE8-E943CC1D960A}" presName="connTx" presStyleLbl="sibTrans2D1" presStyleIdx="2" presStyleCnt="4"/>
      <dgm:spPr/>
      <dgm:t>
        <a:bodyPr/>
        <a:lstStyle/>
        <a:p>
          <a:endParaRPr lang="en-US"/>
        </a:p>
      </dgm:t>
    </dgm:pt>
    <dgm:pt modelId="{305645B5-E432-41D4-A7A0-A32995402216}" type="pres">
      <dgm:prSet presAssocID="{7B320EE7-61AB-495A-9EF5-3FDA66812CE5}" presName="composite" presStyleCnt="0"/>
      <dgm:spPr/>
    </dgm:pt>
    <dgm:pt modelId="{3BAF0ADA-F46B-4E80-82F5-623B65939D63}" type="pres">
      <dgm:prSet presAssocID="{7B320EE7-61AB-495A-9EF5-3FDA66812CE5}" presName="parTx" presStyleLbl="node1" presStyleIdx="2" presStyleCnt="5">
        <dgm:presLayoutVars>
          <dgm:chMax val="0"/>
          <dgm:chPref val="0"/>
          <dgm:bulletEnabled val="1"/>
        </dgm:presLayoutVars>
      </dgm:prSet>
      <dgm:spPr/>
      <dgm:t>
        <a:bodyPr/>
        <a:lstStyle/>
        <a:p>
          <a:endParaRPr lang="en-US"/>
        </a:p>
      </dgm:t>
    </dgm:pt>
    <dgm:pt modelId="{4AB5CF0D-4391-44B9-B230-525D3B40D521}" type="pres">
      <dgm:prSet presAssocID="{7B320EE7-61AB-495A-9EF5-3FDA66812CE5}" presName="parSh" presStyleLbl="node1" presStyleIdx="3" presStyleCnt="5"/>
      <dgm:spPr/>
      <dgm:t>
        <a:bodyPr/>
        <a:lstStyle/>
        <a:p>
          <a:endParaRPr lang="en-US"/>
        </a:p>
      </dgm:t>
    </dgm:pt>
    <dgm:pt modelId="{AC0D9809-D229-48D1-B9A1-36A6864270C5}" type="pres">
      <dgm:prSet presAssocID="{7B320EE7-61AB-495A-9EF5-3FDA66812CE5}" presName="desTx" presStyleLbl="fgAcc1" presStyleIdx="3" presStyleCnt="5">
        <dgm:presLayoutVars>
          <dgm:bulletEnabled val="1"/>
        </dgm:presLayoutVars>
      </dgm:prSet>
      <dgm:spPr/>
      <dgm:t>
        <a:bodyPr/>
        <a:lstStyle/>
        <a:p>
          <a:endParaRPr lang="en-US"/>
        </a:p>
      </dgm:t>
    </dgm:pt>
    <dgm:pt modelId="{CE1C5035-DE40-491D-86BA-C7BBB15A3DF0}" type="pres">
      <dgm:prSet presAssocID="{BDEBFCBB-D2CF-4A74-96C5-10B3B98FE44B}" presName="sibTrans" presStyleLbl="sibTrans2D1" presStyleIdx="3" presStyleCnt="4"/>
      <dgm:spPr/>
      <dgm:t>
        <a:bodyPr/>
        <a:lstStyle/>
        <a:p>
          <a:endParaRPr lang="en-US"/>
        </a:p>
      </dgm:t>
    </dgm:pt>
    <dgm:pt modelId="{74CC2862-ECE4-4ABC-AA34-C802830E5A7B}" type="pres">
      <dgm:prSet presAssocID="{BDEBFCBB-D2CF-4A74-96C5-10B3B98FE44B}" presName="connTx" presStyleLbl="sibTrans2D1" presStyleIdx="3" presStyleCnt="4"/>
      <dgm:spPr/>
      <dgm:t>
        <a:bodyPr/>
        <a:lstStyle/>
        <a:p>
          <a:endParaRPr lang="en-US"/>
        </a:p>
      </dgm:t>
    </dgm:pt>
    <dgm:pt modelId="{FDF7C6EF-436D-4BA6-A8FC-1052C7076370}" type="pres">
      <dgm:prSet presAssocID="{702835A1-FB5F-44CD-8926-C8BEE8A9CB14}" presName="composite" presStyleCnt="0"/>
      <dgm:spPr/>
    </dgm:pt>
    <dgm:pt modelId="{591108C6-801B-402D-A4E0-F08C3B60F5F4}" type="pres">
      <dgm:prSet presAssocID="{702835A1-FB5F-44CD-8926-C8BEE8A9CB14}" presName="parTx" presStyleLbl="node1" presStyleIdx="3" presStyleCnt="5">
        <dgm:presLayoutVars>
          <dgm:chMax val="0"/>
          <dgm:chPref val="0"/>
          <dgm:bulletEnabled val="1"/>
        </dgm:presLayoutVars>
      </dgm:prSet>
      <dgm:spPr/>
      <dgm:t>
        <a:bodyPr/>
        <a:lstStyle/>
        <a:p>
          <a:endParaRPr lang="en-US"/>
        </a:p>
      </dgm:t>
    </dgm:pt>
    <dgm:pt modelId="{36A4722A-1516-44D2-8869-E1B0E7E0CE5F}" type="pres">
      <dgm:prSet presAssocID="{702835A1-FB5F-44CD-8926-C8BEE8A9CB14}" presName="parSh" presStyleLbl="node1" presStyleIdx="4" presStyleCnt="5"/>
      <dgm:spPr/>
      <dgm:t>
        <a:bodyPr/>
        <a:lstStyle/>
        <a:p>
          <a:endParaRPr lang="en-US"/>
        </a:p>
      </dgm:t>
    </dgm:pt>
    <dgm:pt modelId="{1E67F18B-7D81-4297-ADA4-8E9E6C4879E9}" type="pres">
      <dgm:prSet presAssocID="{702835A1-FB5F-44CD-8926-C8BEE8A9CB14}" presName="desTx" presStyleLbl="fgAcc1" presStyleIdx="4" presStyleCnt="5">
        <dgm:presLayoutVars>
          <dgm:bulletEnabled val="1"/>
        </dgm:presLayoutVars>
      </dgm:prSet>
      <dgm:spPr/>
      <dgm:t>
        <a:bodyPr/>
        <a:lstStyle/>
        <a:p>
          <a:endParaRPr lang="en-US"/>
        </a:p>
      </dgm:t>
    </dgm:pt>
  </dgm:ptLst>
  <dgm:cxnLst>
    <dgm:cxn modelId="{6D22A9F8-B430-4B04-8A42-3E983701B281}" type="presOf" srcId="{BDEBFCBB-D2CF-4A74-96C5-10B3B98FE44B}" destId="{74CC2862-ECE4-4ABC-AA34-C802830E5A7B}" srcOrd="1" destOrd="0" presId="urn:microsoft.com/office/officeart/2005/8/layout/process3"/>
    <dgm:cxn modelId="{F8AD644E-05FE-41CB-90CD-FD043AE9E71A}" type="presOf" srcId="{4F1C8EE1-011A-410B-AB34-BD6C046DF438}" destId="{0087447E-EC93-4496-B72B-7DAAC04191F4}" srcOrd="0" destOrd="0" presId="urn:microsoft.com/office/officeart/2005/8/layout/process3"/>
    <dgm:cxn modelId="{47650201-2D7C-41C9-ACDA-9D12CF77073F}" type="presOf" srcId="{40826A09-2521-45D7-8EFE-9B7CDF1AE5A4}" destId="{F47F76EC-D656-4A32-A925-2641DD2DBB16}" srcOrd="0" destOrd="0" presId="urn:microsoft.com/office/officeart/2005/8/layout/process3"/>
    <dgm:cxn modelId="{438C2783-194A-45A2-8A54-F8985184D989}" type="presOf" srcId="{702835A1-FB5F-44CD-8926-C8BEE8A9CB14}" destId="{36A4722A-1516-44D2-8869-E1B0E7E0CE5F}" srcOrd="1" destOrd="0" presId="urn:microsoft.com/office/officeart/2005/8/layout/process3"/>
    <dgm:cxn modelId="{13D61E3C-57DF-49EC-85F1-A7B357505DCA}" type="presOf" srcId="{9D1B3025-990E-48FC-AE30-EE9388A80D15}" destId="{151A5A7A-3E16-428E-8D30-CA9C82C1F331}" srcOrd="0" destOrd="0" presId="urn:microsoft.com/office/officeart/2005/8/layout/process3"/>
    <dgm:cxn modelId="{DBC6517B-B121-42C9-9514-D7164A20A1D7}" srcId="{D9F60C30-21EA-4BF6-8F85-DFC600D82DC1}" destId="{E4F8C281-265B-4C28-B8A6-E9CDB03C8E28}" srcOrd="2" destOrd="0" parTransId="{9A30924D-C308-48B2-B6A9-4E186809431E}" sibTransId="{771C4411-FBBF-4B92-8AE8-E943CC1D960A}"/>
    <dgm:cxn modelId="{8D261E01-2EAB-497D-AF95-9A21B6CCEA3D}" srcId="{D9F60C30-21EA-4BF6-8F85-DFC600D82DC1}" destId="{7B320EE7-61AB-495A-9EF5-3FDA66812CE5}" srcOrd="3" destOrd="0" parTransId="{E8539A00-0701-4545-952E-4102BD04C194}" sibTransId="{BDEBFCBB-D2CF-4A74-96C5-10B3B98FE44B}"/>
    <dgm:cxn modelId="{EBF15AEA-061A-4731-8C77-E66B53B6FBDA}" type="presOf" srcId="{7D005CB5-34E9-489C-8A1D-71F482C7D2C8}" destId="{2E744645-AFE8-42D6-BAC3-1B370140EF53}" srcOrd="1" destOrd="0" presId="urn:microsoft.com/office/officeart/2005/8/layout/process3"/>
    <dgm:cxn modelId="{05CF06F4-B547-4A33-8130-B958FE78D46E}" type="presOf" srcId="{E4F8C281-265B-4C28-B8A6-E9CDB03C8E28}" destId="{75F4B7AC-6DE0-49CE-B213-EFBE4B3B1904}" srcOrd="1" destOrd="0" presId="urn:microsoft.com/office/officeart/2005/8/layout/process3"/>
    <dgm:cxn modelId="{D164EDBD-FD70-47BD-B45E-3F5303208962}" type="presOf" srcId="{771C4411-FBBF-4B92-8AE8-E943CC1D960A}" destId="{237CA5D1-AD3C-4CCD-B62B-8AF6A4080C20}" srcOrd="0" destOrd="0" presId="urn:microsoft.com/office/officeart/2005/8/layout/process3"/>
    <dgm:cxn modelId="{69A315BC-8976-4EF4-9AFA-ED43C9825060}" srcId="{D9F60C30-21EA-4BF6-8F85-DFC600D82DC1}" destId="{C9542D6A-F1B2-47AC-BAB0-327EB7A85AD0}" srcOrd="1" destOrd="0" parTransId="{322CADE3-05B6-4445-A996-218397D0354D}" sibTransId="{7D005CB5-34E9-489C-8A1D-71F482C7D2C8}"/>
    <dgm:cxn modelId="{79C8B95E-1AEB-4AB7-9FBC-213ABE677A4E}" srcId="{4F1C8EE1-011A-410B-AB34-BD6C046DF438}" destId="{05EF38E8-AE27-44C7-B0E7-8E16BF56FBF9}" srcOrd="0" destOrd="0" parTransId="{69D4A6E6-35D9-413E-8A17-7AAD2613721E}" sibTransId="{63B0C92D-4972-4316-BB2E-ACB52D7B6C19}"/>
    <dgm:cxn modelId="{D3D34145-6C40-4C35-89A9-F647F78E9782}" type="presOf" srcId="{8FD46C33-420C-45EC-81D2-0D67364D79CA}" destId="{C9892520-1D0A-4BC8-8973-F7293E2416EF}" srcOrd="0" destOrd="0" presId="urn:microsoft.com/office/officeart/2005/8/layout/process3"/>
    <dgm:cxn modelId="{B76065D3-6F0B-4DF0-9DCC-54D22A90218D}" type="presOf" srcId="{9D1B3025-990E-48FC-AE30-EE9388A80D15}" destId="{6BBB659F-DB0B-4679-9E36-ACD590BC931F}" srcOrd="1" destOrd="0" presId="urn:microsoft.com/office/officeart/2005/8/layout/process3"/>
    <dgm:cxn modelId="{33EEE71C-6CC1-461F-AE58-751528C8D0F9}" type="presOf" srcId="{4F1C8EE1-011A-410B-AB34-BD6C046DF438}" destId="{B82C459F-6E02-4078-9570-09327A371B4C}" srcOrd="1" destOrd="0" presId="urn:microsoft.com/office/officeart/2005/8/layout/process3"/>
    <dgm:cxn modelId="{B38EDA29-E42B-44B8-AE31-B0B9062B5A1B}" type="presOf" srcId="{771C4411-FBBF-4B92-8AE8-E943CC1D960A}" destId="{54637807-EF22-4704-BF6C-518698C568BE}" srcOrd="1" destOrd="0" presId="urn:microsoft.com/office/officeart/2005/8/layout/process3"/>
    <dgm:cxn modelId="{9818C145-5CCA-47F6-A9D3-9AC02E3D7811}" type="presOf" srcId="{7D005CB5-34E9-489C-8A1D-71F482C7D2C8}" destId="{F8F4CCA6-260F-445E-B6F3-E26BBE950177}" srcOrd="0" destOrd="0" presId="urn:microsoft.com/office/officeart/2005/8/layout/process3"/>
    <dgm:cxn modelId="{14E4B964-8546-41CE-B4FE-F1939996DB92}" type="presOf" srcId="{E4F8C281-265B-4C28-B8A6-E9CDB03C8E28}" destId="{84279EAA-FA1E-4848-80E6-C762A69AA259}" srcOrd="0" destOrd="0" presId="urn:microsoft.com/office/officeart/2005/8/layout/process3"/>
    <dgm:cxn modelId="{44066EAB-B1BF-49E2-AABB-33774203E3CF}" type="presOf" srcId="{702835A1-FB5F-44CD-8926-C8BEE8A9CB14}" destId="{591108C6-801B-402D-A4E0-F08C3B60F5F4}" srcOrd="0" destOrd="0" presId="urn:microsoft.com/office/officeart/2005/8/layout/process3"/>
    <dgm:cxn modelId="{E9A1EA51-623F-4CB7-B005-6C3FDAF5BD28}" type="presOf" srcId="{E0E98B76-780A-4D24-8851-2BF863A5A804}" destId="{1E67F18B-7D81-4297-ADA4-8E9E6C4879E9}" srcOrd="0" destOrd="0" presId="urn:microsoft.com/office/officeart/2005/8/layout/process3"/>
    <dgm:cxn modelId="{E6819850-CA79-4D7A-AE8C-DCDF7F0A4F2A}" srcId="{D9F60C30-21EA-4BF6-8F85-DFC600D82DC1}" destId="{4F1C8EE1-011A-410B-AB34-BD6C046DF438}" srcOrd="0" destOrd="0" parTransId="{48868B09-257E-4682-8D41-6F2E33A5CA00}" sibTransId="{9D1B3025-990E-48FC-AE30-EE9388A80D15}"/>
    <dgm:cxn modelId="{AA8BFAE7-FBE9-4A68-B36A-D67DCBE77080}" type="presOf" srcId="{7B320EE7-61AB-495A-9EF5-3FDA66812CE5}" destId="{3BAF0ADA-F46B-4E80-82F5-623B65939D63}" srcOrd="0" destOrd="0" presId="urn:microsoft.com/office/officeart/2005/8/layout/process3"/>
    <dgm:cxn modelId="{4A930C15-E7A2-478A-AE65-F2B7ECE69C1F}" type="presOf" srcId="{05EF38E8-AE27-44C7-B0E7-8E16BF56FBF9}" destId="{801AC2E0-175B-47E7-9B45-2713359CC5F8}" srcOrd="0" destOrd="0" presId="urn:microsoft.com/office/officeart/2005/8/layout/process3"/>
    <dgm:cxn modelId="{11D6AC1D-5E9A-4FC6-9500-21D11660ED3E}" srcId="{7B320EE7-61AB-495A-9EF5-3FDA66812CE5}" destId="{B708C901-B5B5-414D-83B6-AF7E85770885}" srcOrd="0" destOrd="0" parTransId="{40051E34-C9AA-498F-8CA9-48C8ADD4D8D7}" sibTransId="{A216EEAC-FC75-47AF-A4F3-994C0D2700AE}"/>
    <dgm:cxn modelId="{9D9915AF-911E-496F-856A-40D96F76A030}" type="presOf" srcId="{C9542D6A-F1B2-47AC-BAB0-327EB7A85AD0}" destId="{66D26077-0536-413D-A80F-123F03CC3081}" srcOrd="0" destOrd="0" presId="urn:microsoft.com/office/officeart/2005/8/layout/process3"/>
    <dgm:cxn modelId="{A42AB2DE-F697-4C26-8ACB-A3E1EB64CE74}" srcId="{C9542D6A-F1B2-47AC-BAB0-327EB7A85AD0}" destId="{8FD46C33-420C-45EC-81D2-0D67364D79CA}" srcOrd="0" destOrd="0" parTransId="{57533C5B-C029-4911-8AE9-2EFDC8DD7DA8}" sibTransId="{1A58C461-849F-45F6-815F-3C214919E5B1}"/>
    <dgm:cxn modelId="{AA3B25B7-5858-4302-9C17-DC1E6D786B50}" srcId="{E4F8C281-265B-4C28-B8A6-E9CDB03C8E28}" destId="{40826A09-2521-45D7-8EFE-9B7CDF1AE5A4}" srcOrd="0" destOrd="0" parTransId="{BF552585-5126-4F89-ADE0-6AA9E78A42A1}" sibTransId="{21A5D8B9-2FC7-4736-AA44-0AE65860A1D1}"/>
    <dgm:cxn modelId="{D65DECD5-17F7-4315-8E7B-7BA571A927F0}" type="presOf" srcId="{B708C901-B5B5-414D-83B6-AF7E85770885}" destId="{AC0D9809-D229-48D1-B9A1-36A6864270C5}" srcOrd="0" destOrd="0" presId="urn:microsoft.com/office/officeart/2005/8/layout/process3"/>
    <dgm:cxn modelId="{67E43633-B4B8-40E2-834E-7A6D26C541FF}" type="presOf" srcId="{C9542D6A-F1B2-47AC-BAB0-327EB7A85AD0}" destId="{1481CD3D-92FE-44A2-8F62-31DED0724853}" srcOrd="1" destOrd="0" presId="urn:microsoft.com/office/officeart/2005/8/layout/process3"/>
    <dgm:cxn modelId="{0448885C-FB2B-4891-A598-04284E170CE3}" type="presOf" srcId="{D9F60C30-21EA-4BF6-8F85-DFC600D82DC1}" destId="{96AC3F2B-11B0-4B7F-99AD-87E0ADF66E52}" srcOrd="0" destOrd="0" presId="urn:microsoft.com/office/officeart/2005/8/layout/process3"/>
    <dgm:cxn modelId="{E615D09D-5DA8-4478-8184-4E9CC95C3323}" srcId="{D9F60C30-21EA-4BF6-8F85-DFC600D82DC1}" destId="{702835A1-FB5F-44CD-8926-C8BEE8A9CB14}" srcOrd="4" destOrd="0" parTransId="{2180804F-5CEB-4102-85F7-44F77E9821ED}" sibTransId="{AF63352D-12F8-49F7-B7C0-3148E658DAF1}"/>
    <dgm:cxn modelId="{C982ACA8-F212-4A4C-823B-7792A4189D7F}" srcId="{702835A1-FB5F-44CD-8926-C8BEE8A9CB14}" destId="{E0E98B76-780A-4D24-8851-2BF863A5A804}" srcOrd="0" destOrd="0" parTransId="{D7D11440-7DFC-4051-85C2-38DAEA923AE4}" sibTransId="{4E10C3A2-AB98-44F7-94F5-9D558EEB84A3}"/>
    <dgm:cxn modelId="{CCD588EB-A312-48F5-AF5E-60821EE71F8B}" type="presOf" srcId="{7B320EE7-61AB-495A-9EF5-3FDA66812CE5}" destId="{4AB5CF0D-4391-44B9-B230-525D3B40D521}" srcOrd="1" destOrd="0" presId="urn:microsoft.com/office/officeart/2005/8/layout/process3"/>
    <dgm:cxn modelId="{D0FA3AEB-36C3-4CED-B932-9DDEB0389A48}" type="presOf" srcId="{BDEBFCBB-D2CF-4A74-96C5-10B3B98FE44B}" destId="{CE1C5035-DE40-491D-86BA-C7BBB15A3DF0}" srcOrd="0" destOrd="0" presId="urn:microsoft.com/office/officeart/2005/8/layout/process3"/>
    <dgm:cxn modelId="{269D3810-FADB-4674-853E-C74D7AA4B4D1}" type="presParOf" srcId="{96AC3F2B-11B0-4B7F-99AD-87E0ADF66E52}" destId="{FC8C2A0B-7B5B-496A-B459-F2ECD94C98C5}" srcOrd="0" destOrd="0" presId="urn:microsoft.com/office/officeart/2005/8/layout/process3"/>
    <dgm:cxn modelId="{089BB7F6-CDDE-4218-BFB0-39B5A4B6E36F}" type="presParOf" srcId="{FC8C2A0B-7B5B-496A-B459-F2ECD94C98C5}" destId="{0087447E-EC93-4496-B72B-7DAAC04191F4}" srcOrd="0" destOrd="0" presId="urn:microsoft.com/office/officeart/2005/8/layout/process3"/>
    <dgm:cxn modelId="{0014977E-ED6F-42AA-9758-18D564CFDBEB}" type="presParOf" srcId="{FC8C2A0B-7B5B-496A-B459-F2ECD94C98C5}" destId="{B82C459F-6E02-4078-9570-09327A371B4C}" srcOrd="1" destOrd="0" presId="urn:microsoft.com/office/officeart/2005/8/layout/process3"/>
    <dgm:cxn modelId="{A8D74CC5-CF26-45C1-9946-93474C81339D}" type="presParOf" srcId="{FC8C2A0B-7B5B-496A-B459-F2ECD94C98C5}" destId="{801AC2E0-175B-47E7-9B45-2713359CC5F8}" srcOrd="2" destOrd="0" presId="urn:microsoft.com/office/officeart/2005/8/layout/process3"/>
    <dgm:cxn modelId="{5000C900-1CE0-4512-985C-92D169A2C09B}" type="presParOf" srcId="{96AC3F2B-11B0-4B7F-99AD-87E0ADF66E52}" destId="{151A5A7A-3E16-428E-8D30-CA9C82C1F331}" srcOrd="1" destOrd="0" presId="urn:microsoft.com/office/officeart/2005/8/layout/process3"/>
    <dgm:cxn modelId="{F566C9F0-F9B3-45DA-AA1B-F66B7878628C}" type="presParOf" srcId="{151A5A7A-3E16-428E-8D30-CA9C82C1F331}" destId="{6BBB659F-DB0B-4679-9E36-ACD590BC931F}" srcOrd="0" destOrd="0" presId="urn:microsoft.com/office/officeart/2005/8/layout/process3"/>
    <dgm:cxn modelId="{C819D78D-C95B-43D6-873A-3207A9329734}" type="presParOf" srcId="{96AC3F2B-11B0-4B7F-99AD-87E0ADF66E52}" destId="{3E86A885-0AD7-4E43-8363-67DC7A10CF9B}" srcOrd="2" destOrd="0" presId="urn:microsoft.com/office/officeart/2005/8/layout/process3"/>
    <dgm:cxn modelId="{E3350A5D-B990-4CCA-BBF1-7D7919EE1E3F}" type="presParOf" srcId="{3E86A885-0AD7-4E43-8363-67DC7A10CF9B}" destId="{66D26077-0536-413D-A80F-123F03CC3081}" srcOrd="0" destOrd="0" presId="urn:microsoft.com/office/officeart/2005/8/layout/process3"/>
    <dgm:cxn modelId="{A5822352-688B-4AA0-84EA-801D15D2153C}" type="presParOf" srcId="{3E86A885-0AD7-4E43-8363-67DC7A10CF9B}" destId="{1481CD3D-92FE-44A2-8F62-31DED0724853}" srcOrd="1" destOrd="0" presId="urn:microsoft.com/office/officeart/2005/8/layout/process3"/>
    <dgm:cxn modelId="{346F04F6-87BA-4B36-9A17-BB38D868C76D}" type="presParOf" srcId="{3E86A885-0AD7-4E43-8363-67DC7A10CF9B}" destId="{C9892520-1D0A-4BC8-8973-F7293E2416EF}" srcOrd="2" destOrd="0" presId="urn:microsoft.com/office/officeart/2005/8/layout/process3"/>
    <dgm:cxn modelId="{281E0D47-639C-4160-9DEE-CFD1AEA16BE4}" type="presParOf" srcId="{96AC3F2B-11B0-4B7F-99AD-87E0ADF66E52}" destId="{F8F4CCA6-260F-445E-B6F3-E26BBE950177}" srcOrd="3" destOrd="0" presId="urn:microsoft.com/office/officeart/2005/8/layout/process3"/>
    <dgm:cxn modelId="{E8230AF7-37AB-4A9E-A1C3-D1F58522BCC5}" type="presParOf" srcId="{F8F4CCA6-260F-445E-B6F3-E26BBE950177}" destId="{2E744645-AFE8-42D6-BAC3-1B370140EF53}" srcOrd="0" destOrd="0" presId="urn:microsoft.com/office/officeart/2005/8/layout/process3"/>
    <dgm:cxn modelId="{8C197782-F87E-410A-B93F-5E8797C7050F}" type="presParOf" srcId="{96AC3F2B-11B0-4B7F-99AD-87E0ADF66E52}" destId="{E6853686-1604-4A30-A4FD-74BABCBAD019}" srcOrd="4" destOrd="0" presId="urn:microsoft.com/office/officeart/2005/8/layout/process3"/>
    <dgm:cxn modelId="{BC7267A7-E671-468C-9B12-00B47120554D}" type="presParOf" srcId="{E6853686-1604-4A30-A4FD-74BABCBAD019}" destId="{84279EAA-FA1E-4848-80E6-C762A69AA259}" srcOrd="0" destOrd="0" presId="urn:microsoft.com/office/officeart/2005/8/layout/process3"/>
    <dgm:cxn modelId="{D0E96A20-04FC-4C5E-90DA-EB1C24A50421}" type="presParOf" srcId="{E6853686-1604-4A30-A4FD-74BABCBAD019}" destId="{75F4B7AC-6DE0-49CE-B213-EFBE4B3B1904}" srcOrd="1" destOrd="0" presId="urn:microsoft.com/office/officeart/2005/8/layout/process3"/>
    <dgm:cxn modelId="{1B0F8021-828E-40BA-BF95-5219DA4BD2FE}" type="presParOf" srcId="{E6853686-1604-4A30-A4FD-74BABCBAD019}" destId="{F47F76EC-D656-4A32-A925-2641DD2DBB16}" srcOrd="2" destOrd="0" presId="urn:microsoft.com/office/officeart/2005/8/layout/process3"/>
    <dgm:cxn modelId="{D6B73946-991B-405B-BCA4-2A382AEBD3CA}" type="presParOf" srcId="{96AC3F2B-11B0-4B7F-99AD-87E0ADF66E52}" destId="{237CA5D1-AD3C-4CCD-B62B-8AF6A4080C20}" srcOrd="5" destOrd="0" presId="urn:microsoft.com/office/officeart/2005/8/layout/process3"/>
    <dgm:cxn modelId="{5691047C-B338-40C3-9123-CE6BA396EED7}" type="presParOf" srcId="{237CA5D1-AD3C-4CCD-B62B-8AF6A4080C20}" destId="{54637807-EF22-4704-BF6C-518698C568BE}" srcOrd="0" destOrd="0" presId="urn:microsoft.com/office/officeart/2005/8/layout/process3"/>
    <dgm:cxn modelId="{9F2DE25D-55C5-4D2F-A18B-D6D17A96D2EB}" type="presParOf" srcId="{96AC3F2B-11B0-4B7F-99AD-87E0ADF66E52}" destId="{305645B5-E432-41D4-A7A0-A32995402216}" srcOrd="6" destOrd="0" presId="urn:microsoft.com/office/officeart/2005/8/layout/process3"/>
    <dgm:cxn modelId="{9CBBD824-8790-4329-A563-A7D9D2DA67F4}" type="presParOf" srcId="{305645B5-E432-41D4-A7A0-A32995402216}" destId="{3BAF0ADA-F46B-4E80-82F5-623B65939D63}" srcOrd="0" destOrd="0" presId="urn:microsoft.com/office/officeart/2005/8/layout/process3"/>
    <dgm:cxn modelId="{E2C26188-45A1-456F-B27D-2271FCEC75C3}" type="presParOf" srcId="{305645B5-E432-41D4-A7A0-A32995402216}" destId="{4AB5CF0D-4391-44B9-B230-525D3B40D521}" srcOrd="1" destOrd="0" presId="urn:microsoft.com/office/officeart/2005/8/layout/process3"/>
    <dgm:cxn modelId="{2CFD9271-1D8B-4F98-9782-33623382FB15}" type="presParOf" srcId="{305645B5-E432-41D4-A7A0-A32995402216}" destId="{AC0D9809-D229-48D1-B9A1-36A6864270C5}" srcOrd="2" destOrd="0" presId="urn:microsoft.com/office/officeart/2005/8/layout/process3"/>
    <dgm:cxn modelId="{A1B084FE-FEBA-4A19-BC99-0AB45EE97CDF}" type="presParOf" srcId="{96AC3F2B-11B0-4B7F-99AD-87E0ADF66E52}" destId="{CE1C5035-DE40-491D-86BA-C7BBB15A3DF0}" srcOrd="7" destOrd="0" presId="urn:microsoft.com/office/officeart/2005/8/layout/process3"/>
    <dgm:cxn modelId="{AB998606-8AE2-4800-A4B4-3B44514FBAFB}" type="presParOf" srcId="{CE1C5035-DE40-491D-86BA-C7BBB15A3DF0}" destId="{74CC2862-ECE4-4ABC-AA34-C802830E5A7B}" srcOrd="0" destOrd="0" presId="urn:microsoft.com/office/officeart/2005/8/layout/process3"/>
    <dgm:cxn modelId="{84126F8B-E6D5-4BB8-B586-9BA5C798A2E3}" type="presParOf" srcId="{96AC3F2B-11B0-4B7F-99AD-87E0ADF66E52}" destId="{FDF7C6EF-436D-4BA6-A8FC-1052C7076370}" srcOrd="8" destOrd="0" presId="urn:microsoft.com/office/officeart/2005/8/layout/process3"/>
    <dgm:cxn modelId="{20B819FE-FAE7-4EED-8BD5-919FE5C4A8C5}" type="presParOf" srcId="{FDF7C6EF-436D-4BA6-A8FC-1052C7076370}" destId="{591108C6-801B-402D-A4E0-F08C3B60F5F4}" srcOrd="0" destOrd="0" presId="urn:microsoft.com/office/officeart/2005/8/layout/process3"/>
    <dgm:cxn modelId="{8D7145C7-204A-4420-B769-BFF9A6DD200B}" type="presParOf" srcId="{FDF7C6EF-436D-4BA6-A8FC-1052C7076370}" destId="{36A4722A-1516-44D2-8869-E1B0E7E0CE5F}" srcOrd="1" destOrd="0" presId="urn:microsoft.com/office/officeart/2005/8/layout/process3"/>
    <dgm:cxn modelId="{DF8F94A4-1C6C-45FB-A305-D26F55F0C9BC}" type="presParOf" srcId="{FDF7C6EF-436D-4BA6-A8FC-1052C7076370}" destId="{1E67F18B-7D81-4297-ADA4-8E9E6C4879E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F60C30-21EA-4BF6-8F85-DFC600D82DC1}" type="doc">
      <dgm:prSet loTypeId="urn:microsoft.com/office/officeart/2005/8/layout/process3" loCatId="process" qsTypeId="urn:microsoft.com/office/officeart/2005/8/quickstyle/simple1" qsCatId="simple" csTypeId="urn:microsoft.com/office/officeart/2005/8/colors/colorful5" csCatId="colorful" phldr="1"/>
      <dgm:spPr/>
    </dgm:pt>
    <dgm:pt modelId="{4F1C8EE1-011A-410B-AB34-BD6C046DF438}">
      <dgm:prSet phldrT="[Text]"/>
      <dgm:spPr/>
      <dgm:t>
        <a:bodyPr/>
        <a:lstStyle/>
        <a:p>
          <a:r>
            <a:rPr lang="en-US" dirty="0" smtClean="0"/>
            <a:t>0: New</a:t>
          </a:r>
          <a:endParaRPr lang="en-US" dirty="0"/>
        </a:p>
      </dgm:t>
    </dgm:pt>
    <dgm:pt modelId="{48868B09-257E-4682-8D41-6F2E33A5CA00}" type="parTrans" cxnId="{E6819850-CA79-4D7A-AE8C-DCDF7F0A4F2A}">
      <dgm:prSet/>
      <dgm:spPr/>
      <dgm:t>
        <a:bodyPr/>
        <a:lstStyle/>
        <a:p>
          <a:endParaRPr lang="en-US"/>
        </a:p>
      </dgm:t>
    </dgm:pt>
    <dgm:pt modelId="{9D1B3025-990E-48FC-AE30-EE9388A80D15}" type="sibTrans" cxnId="{E6819850-CA79-4D7A-AE8C-DCDF7F0A4F2A}">
      <dgm:prSet/>
      <dgm:spPr/>
      <dgm:t>
        <a:bodyPr/>
        <a:lstStyle/>
        <a:p>
          <a:endParaRPr lang="en-US"/>
        </a:p>
      </dgm:t>
    </dgm:pt>
    <dgm:pt modelId="{C9542D6A-F1B2-47AC-BAB0-327EB7A85AD0}">
      <dgm:prSet phldrT="[Text]"/>
      <dgm:spPr/>
      <dgm:t>
        <a:bodyPr/>
        <a:lstStyle/>
        <a:p>
          <a:r>
            <a:rPr lang="en-US" dirty="0" smtClean="0"/>
            <a:t>1: MXP</a:t>
          </a:r>
          <a:endParaRPr lang="en-US" dirty="0"/>
        </a:p>
      </dgm:t>
    </dgm:pt>
    <dgm:pt modelId="{322CADE3-05B6-4445-A996-218397D0354D}" type="parTrans" cxnId="{69A315BC-8976-4EF4-9AFA-ED43C9825060}">
      <dgm:prSet/>
      <dgm:spPr/>
      <dgm:t>
        <a:bodyPr/>
        <a:lstStyle/>
        <a:p>
          <a:endParaRPr lang="en-US"/>
        </a:p>
      </dgm:t>
    </dgm:pt>
    <dgm:pt modelId="{7D005CB5-34E9-489C-8A1D-71F482C7D2C8}" type="sibTrans" cxnId="{69A315BC-8976-4EF4-9AFA-ED43C9825060}">
      <dgm:prSet/>
      <dgm:spPr/>
      <dgm:t>
        <a:bodyPr/>
        <a:lstStyle/>
        <a:p>
          <a:endParaRPr lang="en-US"/>
        </a:p>
      </dgm:t>
    </dgm:pt>
    <dgm:pt modelId="{E4F8C281-265B-4C28-B8A6-E9CDB03C8E28}">
      <dgm:prSet phldrT="[Text]"/>
      <dgm:spPr/>
      <dgm:t>
        <a:bodyPr/>
        <a:lstStyle/>
        <a:p>
          <a:r>
            <a:rPr lang="en-US" dirty="0" smtClean="0"/>
            <a:t>2: MVP</a:t>
          </a:r>
          <a:endParaRPr lang="en-US" dirty="0"/>
        </a:p>
      </dgm:t>
    </dgm:pt>
    <dgm:pt modelId="{9A30924D-C308-48B2-B6A9-4E186809431E}" type="parTrans" cxnId="{DBC6517B-B121-42C9-9514-D7164A20A1D7}">
      <dgm:prSet/>
      <dgm:spPr/>
      <dgm:t>
        <a:bodyPr/>
        <a:lstStyle/>
        <a:p>
          <a:endParaRPr lang="en-US"/>
        </a:p>
      </dgm:t>
    </dgm:pt>
    <dgm:pt modelId="{771C4411-FBBF-4B92-8AE8-E943CC1D960A}" type="sibTrans" cxnId="{DBC6517B-B121-42C9-9514-D7164A20A1D7}">
      <dgm:prSet/>
      <dgm:spPr/>
      <dgm:t>
        <a:bodyPr/>
        <a:lstStyle/>
        <a:p>
          <a:endParaRPr lang="en-US"/>
        </a:p>
      </dgm:t>
    </dgm:pt>
    <dgm:pt modelId="{05EF38E8-AE27-44C7-B0E7-8E16BF56FBF9}">
      <dgm:prSet phldrT="[Text]"/>
      <dgm:spPr/>
      <dgm:t>
        <a:bodyPr/>
        <a:lstStyle/>
        <a:p>
          <a:r>
            <a:rPr lang="en-US" dirty="0" smtClean="0"/>
            <a:t>Visual cues in the App as content is changed</a:t>
          </a:r>
          <a:endParaRPr lang="en-US" dirty="0"/>
        </a:p>
      </dgm:t>
    </dgm:pt>
    <dgm:pt modelId="{69D4A6E6-35D9-413E-8A17-7AAD2613721E}" type="parTrans" cxnId="{79C8B95E-1AEB-4AB7-9FBC-213ABE677A4E}">
      <dgm:prSet/>
      <dgm:spPr/>
      <dgm:t>
        <a:bodyPr/>
        <a:lstStyle/>
        <a:p>
          <a:endParaRPr lang="en-US"/>
        </a:p>
      </dgm:t>
    </dgm:pt>
    <dgm:pt modelId="{63B0C92D-4972-4316-BB2E-ACB52D7B6C19}" type="sibTrans" cxnId="{79C8B95E-1AEB-4AB7-9FBC-213ABE677A4E}">
      <dgm:prSet/>
      <dgm:spPr/>
      <dgm:t>
        <a:bodyPr/>
        <a:lstStyle/>
        <a:p>
          <a:endParaRPr lang="en-US"/>
        </a:p>
      </dgm:t>
    </dgm:pt>
    <dgm:pt modelId="{8FD46C33-420C-45EC-81D2-0D67364D79CA}">
      <dgm:prSet phldrT="[Text]"/>
      <dgm:spPr/>
      <dgm:t>
        <a:bodyPr/>
        <a:lstStyle/>
        <a:p>
          <a:r>
            <a:rPr lang="en-US" dirty="0" smtClean="0"/>
            <a:t>Push simple “in-app” notification</a:t>
          </a:r>
          <a:endParaRPr lang="en-US" dirty="0"/>
        </a:p>
      </dgm:t>
    </dgm:pt>
    <dgm:pt modelId="{57533C5B-C029-4911-8AE9-2EFDC8DD7DA8}" type="parTrans" cxnId="{A42AB2DE-F697-4C26-8ACB-A3E1EB64CE74}">
      <dgm:prSet/>
      <dgm:spPr/>
      <dgm:t>
        <a:bodyPr/>
        <a:lstStyle/>
        <a:p>
          <a:endParaRPr lang="en-US"/>
        </a:p>
      </dgm:t>
    </dgm:pt>
    <dgm:pt modelId="{1A58C461-849F-45F6-815F-3C214919E5B1}" type="sibTrans" cxnId="{A42AB2DE-F697-4C26-8ACB-A3E1EB64CE74}">
      <dgm:prSet/>
      <dgm:spPr/>
      <dgm:t>
        <a:bodyPr/>
        <a:lstStyle/>
        <a:p>
          <a:endParaRPr lang="en-US"/>
        </a:p>
      </dgm:t>
    </dgm:pt>
    <dgm:pt modelId="{40826A09-2521-45D7-8EFE-9B7CDF1AE5A4}">
      <dgm:prSet phldrT="[Text]"/>
      <dgm:spPr/>
      <dgm:t>
        <a:bodyPr/>
        <a:lstStyle/>
        <a:p>
          <a:r>
            <a:rPr lang="en-US" dirty="0" smtClean="0"/>
            <a:t>“In-app” Product notifications </a:t>
          </a:r>
          <a:endParaRPr lang="en-US" dirty="0"/>
        </a:p>
      </dgm:t>
    </dgm:pt>
    <dgm:pt modelId="{BF552585-5126-4F89-ADE0-6AA9E78A42A1}" type="parTrans" cxnId="{AA3B25B7-5858-4302-9C17-DC1E6D786B50}">
      <dgm:prSet/>
      <dgm:spPr/>
      <dgm:t>
        <a:bodyPr/>
        <a:lstStyle/>
        <a:p>
          <a:endParaRPr lang="en-US"/>
        </a:p>
      </dgm:t>
    </dgm:pt>
    <dgm:pt modelId="{21A5D8B9-2FC7-4736-AA44-0AE65860A1D1}" type="sibTrans" cxnId="{AA3B25B7-5858-4302-9C17-DC1E6D786B50}">
      <dgm:prSet/>
      <dgm:spPr/>
      <dgm:t>
        <a:bodyPr/>
        <a:lstStyle/>
        <a:p>
          <a:endParaRPr lang="en-US"/>
        </a:p>
      </dgm:t>
    </dgm:pt>
    <dgm:pt modelId="{7B320EE7-61AB-495A-9EF5-3FDA66812CE5}">
      <dgm:prSet phldrT="[Text]"/>
      <dgm:spPr/>
      <dgm:t>
        <a:bodyPr/>
        <a:lstStyle/>
        <a:p>
          <a:r>
            <a:rPr lang="en-US" dirty="0" smtClean="0"/>
            <a:t>3: GTM</a:t>
          </a:r>
          <a:endParaRPr lang="en-US" dirty="0"/>
        </a:p>
      </dgm:t>
    </dgm:pt>
    <dgm:pt modelId="{E8539A00-0701-4545-952E-4102BD04C194}" type="parTrans" cxnId="{8D261E01-2EAB-497D-AF95-9A21B6CCEA3D}">
      <dgm:prSet/>
      <dgm:spPr/>
      <dgm:t>
        <a:bodyPr/>
        <a:lstStyle/>
        <a:p>
          <a:endParaRPr lang="en-US"/>
        </a:p>
      </dgm:t>
    </dgm:pt>
    <dgm:pt modelId="{BDEBFCBB-D2CF-4A74-96C5-10B3B98FE44B}" type="sibTrans" cxnId="{8D261E01-2EAB-497D-AF95-9A21B6CCEA3D}">
      <dgm:prSet/>
      <dgm:spPr/>
      <dgm:t>
        <a:bodyPr/>
        <a:lstStyle/>
        <a:p>
          <a:endParaRPr lang="en-US"/>
        </a:p>
      </dgm:t>
    </dgm:pt>
    <dgm:pt modelId="{B708C901-B5B5-414D-83B6-AF7E85770885}">
      <dgm:prSet phldrT="[Text]"/>
      <dgm:spPr/>
      <dgm:t>
        <a:bodyPr/>
        <a:lstStyle/>
        <a:p>
          <a:r>
            <a:rPr lang="en-US" b="1" dirty="0" smtClean="0"/>
            <a:t>Notification </a:t>
          </a:r>
          <a:r>
            <a:rPr lang="en-US" b="1" dirty="0" smtClean="0"/>
            <a:t>Service (PNS)</a:t>
          </a:r>
          <a:endParaRPr lang="en-US" b="1" dirty="0"/>
        </a:p>
      </dgm:t>
    </dgm:pt>
    <dgm:pt modelId="{40051E34-C9AA-498F-8CA9-48C8ADD4D8D7}" type="parTrans" cxnId="{11D6AC1D-5E9A-4FC6-9500-21D11660ED3E}">
      <dgm:prSet/>
      <dgm:spPr/>
      <dgm:t>
        <a:bodyPr/>
        <a:lstStyle/>
        <a:p>
          <a:endParaRPr lang="en-US"/>
        </a:p>
      </dgm:t>
    </dgm:pt>
    <dgm:pt modelId="{A216EEAC-FC75-47AF-A4F3-994C0D2700AE}" type="sibTrans" cxnId="{11D6AC1D-5E9A-4FC6-9500-21D11660ED3E}">
      <dgm:prSet/>
      <dgm:spPr/>
      <dgm:t>
        <a:bodyPr/>
        <a:lstStyle/>
        <a:p>
          <a:endParaRPr lang="en-US"/>
        </a:p>
      </dgm:t>
    </dgm:pt>
    <dgm:pt modelId="{702835A1-FB5F-44CD-8926-C8BEE8A9CB14}">
      <dgm:prSet phldrT="[Text]"/>
      <dgm:spPr/>
      <dgm:t>
        <a:bodyPr/>
        <a:lstStyle/>
        <a:p>
          <a:r>
            <a:rPr lang="en-US" dirty="0" smtClean="0"/>
            <a:t>4: HPCI</a:t>
          </a:r>
          <a:endParaRPr lang="en-US" dirty="0"/>
        </a:p>
      </dgm:t>
    </dgm:pt>
    <dgm:pt modelId="{2180804F-5CEB-4102-85F7-44F77E9821ED}" type="parTrans" cxnId="{E615D09D-5DA8-4478-8184-4E9CC95C3323}">
      <dgm:prSet/>
      <dgm:spPr/>
      <dgm:t>
        <a:bodyPr/>
        <a:lstStyle/>
        <a:p>
          <a:endParaRPr lang="en-US"/>
        </a:p>
      </dgm:t>
    </dgm:pt>
    <dgm:pt modelId="{AF63352D-12F8-49F7-B7C0-3148E658DAF1}" type="sibTrans" cxnId="{E615D09D-5DA8-4478-8184-4E9CC95C3323}">
      <dgm:prSet/>
      <dgm:spPr/>
      <dgm:t>
        <a:bodyPr/>
        <a:lstStyle/>
        <a:p>
          <a:endParaRPr lang="en-US"/>
        </a:p>
      </dgm:t>
    </dgm:pt>
    <dgm:pt modelId="{E0E98B76-780A-4D24-8851-2BF863A5A804}">
      <dgm:prSet phldrT="[Text]"/>
      <dgm:spPr/>
      <dgm:t>
        <a:bodyPr/>
        <a:lstStyle/>
        <a:p>
          <a:r>
            <a:rPr lang="en-US" dirty="0" smtClean="0"/>
            <a:t>Enhanced Notification Service</a:t>
          </a:r>
          <a:endParaRPr lang="en-US" dirty="0"/>
        </a:p>
      </dgm:t>
    </dgm:pt>
    <dgm:pt modelId="{D7D11440-7DFC-4051-85C2-38DAEA923AE4}" type="parTrans" cxnId="{C982ACA8-F212-4A4C-823B-7792A4189D7F}">
      <dgm:prSet/>
      <dgm:spPr/>
      <dgm:t>
        <a:bodyPr/>
        <a:lstStyle/>
        <a:p>
          <a:endParaRPr lang="en-US"/>
        </a:p>
      </dgm:t>
    </dgm:pt>
    <dgm:pt modelId="{4E10C3A2-AB98-44F7-94F5-9D558EEB84A3}" type="sibTrans" cxnId="{C982ACA8-F212-4A4C-823B-7792A4189D7F}">
      <dgm:prSet/>
      <dgm:spPr/>
      <dgm:t>
        <a:bodyPr/>
        <a:lstStyle/>
        <a:p>
          <a:endParaRPr lang="en-US"/>
        </a:p>
      </dgm:t>
    </dgm:pt>
    <dgm:pt modelId="{96AC3F2B-11B0-4B7F-99AD-87E0ADF66E52}" type="pres">
      <dgm:prSet presAssocID="{D9F60C30-21EA-4BF6-8F85-DFC600D82DC1}" presName="linearFlow" presStyleCnt="0">
        <dgm:presLayoutVars>
          <dgm:dir/>
          <dgm:animLvl val="lvl"/>
          <dgm:resizeHandles val="exact"/>
        </dgm:presLayoutVars>
      </dgm:prSet>
      <dgm:spPr/>
    </dgm:pt>
    <dgm:pt modelId="{FC8C2A0B-7B5B-496A-B459-F2ECD94C98C5}" type="pres">
      <dgm:prSet presAssocID="{4F1C8EE1-011A-410B-AB34-BD6C046DF438}" presName="composite" presStyleCnt="0"/>
      <dgm:spPr/>
    </dgm:pt>
    <dgm:pt modelId="{0087447E-EC93-4496-B72B-7DAAC04191F4}" type="pres">
      <dgm:prSet presAssocID="{4F1C8EE1-011A-410B-AB34-BD6C046DF438}" presName="parTx" presStyleLbl="node1" presStyleIdx="0" presStyleCnt="5">
        <dgm:presLayoutVars>
          <dgm:chMax val="0"/>
          <dgm:chPref val="0"/>
          <dgm:bulletEnabled val="1"/>
        </dgm:presLayoutVars>
      </dgm:prSet>
      <dgm:spPr/>
      <dgm:t>
        <a:bodyPr/>
        <a:lstStyle/>
        <a:p>
          <a:endParaRPr lang="en-US"/>
        </a:p>
      </dgm:t>
    </dgm:pt>
    <dgm:pt modelId="{B82C459F-6E02-4078-9570-09327A371B4C}" type="pres">
      <dgm:prSet presAssocID="{4F1C8EE1-011A-410B-AB34-BD6C046DF438}" presName="parSh" presStyleLbl="node1" presStyleIdx="0" presStyleCnt="5"/>
      <dgm:spPr/>
      <dgm:t>
        <a:bodyPr/>
        <a:lstStyle/>
        <a:p>
          <a:endParaRPr lang="en-US"/>
        </a:p>
      </dgm:t>
    </dgm:pt>
    <dgm:pt modelId="{801AC2E0-175B-47E7-9B45-2713359CC5F8}" type="pres">
      <dgm:prSet presAssocID="{4F1C8EE1-011A-410B-AB34-BD6C046DF438}" presName="desTx" presStyleLbl="fgAcc1" presStyleIdx="0" presStyleCnt="5">
        <dgm:presLayoutVars>
          <dgm:bulletEnabled val="1"/>
        </dgm:presLayoutVars>
      </dgm:prSet>
      <dgm:spPr/>
      <dgm:t>
        <a:bodyPr/>
        <a:lstStyle/>
        <a:p>
          <a:endParaRPr lang="en-US"/>
        </a:p>
      </dgm:t>
    </dgm:pt>
    <dgm:pt modelId="{151A5A7A-3E16-428E-8D30-CA9C82C1F331}" type="pres">
      <dgm:prSet presAssocID="{9D1B3025-990E-48FC-AE30-EE9388A80D15}" presName="sibTrans" presStyleLbl="sibTrans2D1" presStyleIdx="0" presStyleCnt="4"/>
      <dgm:spPr/>
      <dgm:t>
        <a:bodyPr/>
        <a:lstStyle/>
        <a:p>
          <a:endParaRPr lang="en-US"/>
        </a:p>
      </dgm:t>
    </dgm:pt>
    <dgm:pt modelId="{6BBB659F-DB0B-4679-9E36-ACD590BC931F}" type="pres">
      <dgm:prSet presAssocID="{9D1B3025-990E-48FC-AE30-EE9388A80D15}" presName="connTx" presStyleLbl="sibTrans2D1" presStyleIdx="0" presStyleCnt="4"/>
      <dgm:spPr/>
      <dgm:t>
        <a:bodyPr/>
        <a:lstStyle/>
        <a:p>
          <a:endParaRPr lang="en-US"/>
        </a:p>
      </dgm:t>
    </dgm:pt>
    <dgm:pt modelId="{3E86A885-0AD7-4E43-8363-67DC7A10CF9B}" type="pres">
      <dgm:prSet presAssocID="{C9542D6A-F1B2-47AC-BAB0-327EB7A85AD0}" presName="composite" presStyleCnt="0"/>
      <dgm:spPr/>
    </dgm:pt>
    <dgm:pt modelId="{66D26077-0536-413D-A80F-123F03CC3081}" type="pres">
      <dgm:prSet presAssocID="{C9542D6A-F1B2-47AC-BAB0-327EB7A85AD0}" presName="parTx" presStyleLbl="node1" presStyleIdx="0" presStyleCnt="5">
        <dgm:presLayoutVars>
          <dgm:chMax val="0"/>
          <dgm:chPref val="0"/>
          <dgm:bulletEnabled val="1"/>
        </dgm:presLayoutVars>
      </dgm:prSet>
      <dgm:spPr/>
      <dgm:t>
        <a:bodyPr/>
        <a:lstStyle/>
        <a:p>
          <a:endParaRPr lang="en-US"/>
        </a:p>
      </dgm:t>
    </dgm:pt>
    <dgm:pt modelId="{1481CD3D-92FE-44A2-8F62-31DED0724853}" type="pres">
      <dgm:prSet presAssocID="{C9542D6A-F1B2-47AC-BAB0-327EB7A85AD0}" presName="parSh" presStyleLbl="node1" presStyleIdx="1" presStyleCnt="5"/>
      <dgm:spPr/>
      <dgm:t>
        <a:bodyPr/>
        <a:lstStyle/>
        <a:p>
          <a:endParaRPr lang="en-US"/>
        </a:p>
      </dgm:t>
    </dgm:pt>
    <dgm:pt modelId="{C9892520-1D0A-4BC8-8973-F7293E2416EF}" type="pres">
      <dgm:prSet presAssocID="{C9542D6A-F1B2-47AC-BAB0-327EB7A85AD0}" presName="desTx" presStyleLbl="fgAcc1" presStyleIdx="1" presStyleCnt="5">
        <dgm:presLayoutVars>
          <dgm:bulletEnabled val="1"/>
        </dgm:presLayoutVars>
      </dgm:prSet>
      <dgm:spPr/>
      <dgm:t>
        <a:bodyPr/>
        <a:lstStyle/>
        <a:p>
          <a:endParaRPr lang="en-US"/>
        </a:p>
      </dgm:t>
    </dgm:pt>
    <dgm:pt modelId="{F8F4CCA6-260F-445E-B6F3-E26BBE950177}" type="pres">
      <dgm:prSet presAssocID="{7D005CB5-34E9-489C-8A1D-71F482C7D2C8}" presName="sibTrans" presStyleLbl="sibTrans2D1" presStyleIdx="1" presStyleCnt="4"/>
      <dgm:spPr/>
      <dgm:t>
        <a:bodyPr/>
        <a:lstStyle/>
        <a:p>
          <a:endParaRPr lang="en-US"/>
        </a:p>
      </dgm:t>
    </dgm:pt>
    <dgm:pt modelId="{2E744645-AFE8-42D6-BAC3-1B370140EF53}" type="pres">
      <dgm:prSet presAssocID="{7D005CB5-34E9-489C-8A1D-71F482C7D2C8}" presName="connTx" presStyleLbl="sibTrans2D1" presStyleIdx="1" presStyleCnt="4"/>
      <dgm:spPr/>
      <dgm:t>
        <a:bodyPr/>
        <a:lstStyle/>
        <a:p>
          <a:endParaRPr lang="en-US"/>
        </a:p>
      </dgm:t>
    </dgm:pt>
    <dgm:pt modelId="{E6853686-1604-4A30-A4FD-74BABCBAD019}" type="pres">
      <dgm:prSet presAssocID="{E4F8C281-265B-4C28-B8A6-E9CDB03C8E28}" presName="composite" presStyleCnt="0"/>
      <dgm:spPr/>
    </dgm:pt>
    <dgm:pt modelId="{84279EAA-FA1E-4848-80E6-C762A69AA259}" type="pres">
      <dgm:prSet presAssocID="{E4F8C281-265B-4C28-B8A6-E9CDB03C8E28}" presName="parTx" presStyleLbl="node1" presStyleIdx="1" presStyleCnt="5">
        <dgm:presLayoutVars>
          <dgm:chMax val="0"/>
          <dgm:chPref val="0"/>
          <dgm:bulletEnabled val="1"/>
        </dgm:presLayoutVars>
      </dgm:prSet>
      <dgm:spPr/>
      <dgm:t>
        <a:bodyPr/>
        <a:lstStyle/>
        <a:p>
          <a:endParaRPr lang="en-US"/>
        </a:p>
      </dgm:t>
    </dgm:pt>
    <dgm:pt modelId="{75F4B7AC-6DE0-49CE-B213-EFBE4B3B1904}" type="pres">
      <dgm:prSet presAssocID="{E4F8C281-265B-4C28-B8A6-E9CDB03C8E28}" presName="parSh" presStyleLbl="node1" presStyleIdx="2" presStyleCnt="5"/>
      <dgm:spPr/>
      <dgm:t>
        <a:bodyPr/>
        <a:lstStyle/>
        <a:p>
          <a:endParaRPr lang="en-US"/>
        </a:p>
      </dgm:t>
    </dgm:pt>
    <dgm:pt modelId="{F47F76EC-D656-4A32-A925-2641DD2DBB16}" type="pres">
      <dgm:prSet presAssocID="{E4F8C281-265B-4C28-B8A6-E9CDB03C8E28}" presName="desTx" presStyleLbl="fgAcc1" presStyleIdx="2" presStyleCnt="5">
        <dgm:presLayoutVars>
          <dgm:bulletEnabled val="1"/>
        </dgm:presLayoutVars>
      </dgm:prSet>
      <dgm:spPr/>
      <dgm:t>
        <a:bodyPr/>
        <a:lstStyle/>
        <a:p>
          <a:endParaRPr lang="en-US"/>
        </a:p>
      </dgm:t>
    </dgm:pt>
    <dgm:pt modelId="{237CA5D1-AD3C-4CCD-B62B-8AF6A4080C20}" type="pres">
      <dgm:prSet presAssocID="{771C4411-FBBF-4B92-8AE8-E943CC1D960A}" presName="sibTrans" presStyleLbl="sibTrans2D1" presStyleIdx="2" presStyleCnt="4"/>
      <dgm:spPr/>
      <dgm:t>
        <a:bodyPr/>
        <a:lstStyle/>
        <a:p>
          <a:endParaRPr lang="en-US"/>
        </a:p>
      </dgm:t>
    </dgm:pt>
    <dgm:pt modelId="{54637807-EF22-4704-BF6C-518698C568BE}" type="pres">
      <dgm:prSet presAssocID="{771C4411-FBBF-4B92-8AE8-E943CC1D960A}" presName="connTx" presStyleLbl="sibTrans2D1" presStyleIdx="2" presStyleCnt="4"/>
      <dgm:spPr/>
      <dgm:t>
        <a:bodyPr/>
        <a:lstStyle/>
        <a:p>
          <a:endParaRPr lang="en-US"/>
        </a:p>
      </dgm:t>
    </dgm:pt>
    <dgm:pt modelId="{305645B5-E432-41D4-A7A0-A32995402216}" type="pres">
      <dgm:prSet presAssocID="{7B320EE7-61AB-495A-9EF5-3FDA66812CE5}" presName="composite" presStyleCnt="0"/>
      <dgm:spPr/>
    </dgm:pt>
    <dgm:pt modelId="{3BAF0ADA-F46B-4E80-82F5-623B65939D63}" type="pres">
      <dgm:prSet presAssocID="{7B320EE7-61AB-495A-9EF5-3FDA66812CE5}" presName="parTx" presStyleLbl="node1" presStyleIdx="2" presStyleCnt="5">
        <dgm:presLayoutVars>
          <dgm:chMax val="0"/>
          <dgm:chPref val="0"/>
          <dgm:bulletEnabled val="1"/>
        </dgm:presLayoutVars>
      </dgm:prSet>
      <dgm:spPr/>
      <dgm:t>
        <a:bodyPr/>
        <a:lstStyle/>
        <a:p>
          <a:endParaRPr lang="en-US"/>
        </a:p>
      </dgm:t>
    </dgm:pt>
    <dgm:pt modelId="{4AB5CF0D-4391-44B9-B230-525D3B40D521}" type="pres">
      <dgm:prSet presAssocID="{7B320EE7-61AB-495A-9EF5-3FDA66812CE5}" presName="parSh" presStyleLbl="node1" presStyleIdx="3" presStyleCnt="5"/>
      <dgm:spPr/>
      <dgm:t>
        <a:bodyPr/>
        <a:lstStyle/>
        <a:p>
          <a:endParaRPr lang="en-US"/>
        </a:p>
      </dgm:t>
    </dgm:pt>
    <dgm:pt modelId="{AC0D9809-D229-48D1-B9A1-36A6864270C5}" type="pres">
      <dgm:prSet presAssocID="{7B320EE7-61AB-495A-9EF5-3FDA66812CE5}" presName="desTx" presStyleLbl="fgAcc1" presStyleIdx="3" presStyleCnt="5">
        <dgm:presLayoutVars>
          <dgm:bulletEnabled val="1"/>
        </dgm:presLayoutVars>
      </dgm:prSet>
      <dgm:spPr/>
      <dgm:t>
        <a:bodyPr/>
        <a:lstStyle/>
        <a:p>
          <a:endParaRPr lang="en-US"/>
        </a:p>
      </dgm:t>
    </dgm:pt>
    <dgm:pt modelId="{CE1C5035-DE40-491D-86BA-C7BBB15A3DF0}" type="pres">
      <dgm:prSet presAssocID="{BDEBFCBB-D2CF-4A74-96C5-10B3B98FE44B}" presName="sibTrans" presStyleLbl="sibTrans2D1" presStyleIdx="3" presStyleCnt="4"/>
      <dgm:spPr/>
      <dgm:t>
        <a:bodyPr/>
        <a:lstStyle/>
        <a:p>
          <a:endParaRPr lang="en-US"/>
        </a:p>
      </dgm:t>
    </dgm:pt>
    <dgm:pt modelId="{74CC2862-ECE4-4ABC-AA34-C802830E5A7B}" type="pres">
      <dgm:prSet presAssocID="{BDEBFCBB-D2CF-4A74-96C5-10B3B98FE44B}" presName="connTx" presStyleLbl="sibTrans2D1" presStyleIdx="3" presStyleCnt="4"/>
      <dgm:spPr/>
      <dgm:t>
        <a:bodyPr/>
        <a:lstStyle/>
        <a:p>
          <a:endParaRPr lang="en-US"/>
        </a:p>
      </dgm:t>
    </dgm:pt>
    <dgm:pt modelId="{FDF7C6EF-436D-4BA6-A8FC-1052C7076370}" type="pres">
      <dgm:prSet presAssocID="{702835A1-FB5F-44CD-8926-C8BEE8A9CB14}" presName="composite" presStyleCnt="0"/>
      <dgm:spPr/>
    </dgm:pt>
    <dgm:pt modelId="{591108C6-801B-402D-A4E0-F08C3B60F5F4}" type="pres">
      <dgm:prSet presAssocID="{702835A1-FB5F-44CD-8926-C8BEE8A9CB14}" presName="parTx" presStyleLbl="node1" presStyleIdx="3" presStyleCnt="5">
        <dgm:presLayoutVars>
          <dgm:chMax val="0"/>
          <dgm:chPref val="0"/>
          <dgm:bulletEnabled val="1"/>
        </dgm:presLayoutVars>
      </dgm:prSet>
      <dgm:spPr/>
      <dgm:t>
        <a:bodyPr/>
        <a:lstStyle/>
        <a:p>
          <a:endParaRPr lang="en-US"/>
        </a:p>
      </dgm:t>
    </dgm:pt>
    <dgm:pt modelId="{36A4722A-1516-44D2-8869-E1B0E7E0CE5F}" type="pres">
      <dgm:prSet presAssocID="{702835A1-FB5F-44CD-8926-C8BEE8A9CB14}" presName="parSh" presStyleLbl="node1" presStyleIdx="4" presStyleCnt="5"/>
      <dgm:spPr/>
      <dgm:t>
        <a:bodyPr/>
        <a:lstStyle/>
        <a:p>
          <a:endParaRPr lang="en-US"/>
        </a:p>
      </dgm:t>
    </dgm:pt>
    <dgm:pt modelId="{1E67F18B-7D81-4297-ADA4-8E9E6C4879E9}" type="pres">
      <dgm:prSet presAssocID="{702835A1-FB5F-44CD-8926-C8BEE8A9CB14}" presName="desTx" presStyleLbl="fgAcc1" presStyleIdx="4" presStyleCnt="5">
        <dgm:presLayoutVars>
          <dgm:bulletEnabled val="1"/>
        </dgm:presLayoutVars>
      </dgm:prSet>
      <dgm:spPr/>
      <dgm:t>
        <a:bodyPr/>
        <a:lstStyle/>
        <a:p>
          <a:endParaRPr lang="en-US"/>
        </a:p>
      </dgm:t>
    </dgm:pt>
  </dgm:ptLst>
  <dgm:cxnLst>
    <dgm:cxn modelId="{6D22A9F8-B430-4B04-8A42-3E983701B281}" type="presOf" srcId="{BDEBFCBB-D2CF-4A74-96C5-10B3B98FE44B}" destId="{74CC2862-ECE4-4ABC-AA34-C802830E5A7B}" srcOrd="1" destOrd="0" presId="urn:microsoft.com/office/officeart/2005/8/layout/process3"/>
    <dgm:cxn modelId="{F8AD644E-05FE-41CB-90CD-FD043AE9E71A}" type="presOf" srcId="{4F1C8EE1-011A-410B-AB34-BD6C046DF438}" destId="{0087447E-EC93-4496-B72B-7DAAC04191F4}" srcOrd="0" destOrd="0" presId="urn:microsoft.com/office/officeart/2005/8/layout/process3"/>
    <dgm:cxn modelId="{47650201-2D7C-41C9-ACDA-9D12CF77073F}" type="presOf" srcId="{40826A09-2521-45D7-8EFE-9B7CDF1AE5A4}" destId="{F47F76EC-D656-4A32-A925-2641DD2DBB16}" srcOrd="0" destOrd="0" presId="urn:microsoft.com/office/officeart/2005/8/layout/process3"/>
    <dgm:cxn modelId="{438C2783-194A-45A2-8A54-F8985184D989}" type="presOf" srcId="{702835A1-FB5F-44CD-8926-C8BEE8A9CB14}" destId="{36A4722A-1516-44D2-8869-E1B0E7E0CE5F}" srcOrd="1" destOrd="0" presId="urn:microsoft.com/office/officeart/2005/8/layout/process3"/>
    <dgm:cxn modelId="{13D61E3C-57DF-49EC-85F1-A7B357505DCA}" type="presOf" srcId="{9D1B3025-990E-48FC-AE30-EE9388A80D15}" destId="{151A5A7A-3E16-428E-8D30-CA9C82C1F331}" srcOrd="0" destOrd="0" presId="urn:microsoft.com/office/officeart/2005/8/layout/process3"/>
    <dgm:cxn modelId="{DBC6517B-B121-42C9-9514-D7164A20A1D7}" srcId="{D9F60C30-21EA-4BF6-8F85-DFC600D82DC1}" destId="{E4F8C281-265B-4C28-B8A6-E9CDB03C8E28}" srcOrd="2" destOrd="0" parTransId="{9A30924D-C308-48B2-B6A9-4E186809431E}" sibTransId="{771C4411-FBBF-4B92-8AE8-E943CC1D960A}"/>
    <dgm:cxn modelId="{8D261E01-2EAB-497D-AF95-9A21B6CCEA3D}" srcId="{D9F60C30-21EA-4BF6-8F85-DFC600D82DC1}" destId="{7B320EE7-61AB-495A-9EF5-3FDA66812CE5}" srcOrd="3" destOrd="0" parTransId="{E8539A00-0701-4545-952E-4102BD04C194}" sibTransId="{BDEBFCBB-D2CF-4A74-96C5-10B3B98FE44B}"/>
    <dgm:cxn modelId="{EBF15AEA-061A-4731-8C77-E66B53B6FBDA}" type="presOf" srcId="{7D005CB5-34E9-489C-8A1D-71F482C7D2C8}" destId="{2E744645-AFE8-42D6-BAC3-1B370140EF53}" srcOrd="1" destOrd="0" presId="urn:microsoft.com/office/officeart/2005/8/layout/process3"/>
    <dgm:cxn modelId="{05CF06F4-B547-4A33-8130-B958FE78D46E}" type="presOf" srcId="{E4F8C281-265B-4C28-B8A6-E9CDB03C8E28}" destId="{75F4B7AC-6DE0-49CE-B213-EFBE4B3B1904}" srcOrd="1" destOrd="0" presId="urn:microsoft.com/office/officeart/2005/8/layout/process3"/>
    <dgm:cxn modelId="{D164EDBD-FD70-47BD-B45E-3F5303208962}" type="presOf" srcId="{771C4411-FBBF-4B92-8AE8-E943CC1D960A}" destId="{237CA5D1-AD3C-4CCD-B62B-8AF6A4080C20}" srcOrd="0" destOrd="0" presId="urn:microsoft.com/office/officeart/2005/8/layout/process3"/>
    <dgm:cxn modelId="{69A315BC-8976-4EF4-9AFA-ED43C9825060}" srcId="{D9F60C30-21EA-4BF6-8F85-DFC600D82DC1}" destId="{C9542D6A-F1B2-47AC-BAB0-327EB7A85AD0}" srcOrd="1" destOrd="0" parTransId="{322CADE3-05B6-4445-A996-218397D0354D}" sibTransId="{7D005CB5-34E9-489C-8A1D-71F482C7D2C8}"/>
    <dgm:cxn modelId="{79C8B95E-1AEB-4AB7-9FBC-213ABE677A4E}" srcId="{4F1C8EE1-011A-410B-AB34-BD6C046DF438}" destId="{05EF38E8-AE27-44C7-B0E7-8E16BF56FBF9}" srcOrd="0" destOrd="0" parTransId="{69D4A6E6-35D9-413E-8A17-7AAD2613721E}" sibTransId="{63B0C92D-4972-4316-BB2E-ACB52D7B6C19}"/>
    <dgm:cxn modelId="{D3D34145-6C40-4C35-89A9-F647F78E9782}" type="presOf" srcId="{8FD46C33-420C-45EC-81D2-0D67364D79CA}" destId="{C9892520-1D0A-4BC8-8973-F7293E2416EF}" srcOrd="0" destOrd="0" presId="urn:microsoft.com/office/officeart/2005/8/layout/process3"/>
    <dgm:cxn modelId="{B76065D3-6F0B-4DF0-9DCC-54D22A90218D}" type="presOf" srcId="{9D1B3025-990E-48FC-AE30-EE9388A80D15}" destId="{6BBB659F-DB0B-4679-9E36-ACD590BC931F}" srcOrd="1" destOrd="0" presId="urn:microsoft.com/office/officeart/2005/8/layout/process3"/>
    <dgm:cxn modelId="{33EEE71C-6CC1-461F-AE58-751528C8D0F9}" type="presOf" srcId="{4F1C8EE1-011A-410B-AB34-BD6C046DF438}" destId="{B82C459F-6E02-4078-9570-09327A371B4C}" srcOrd="1" destOrd="0" presId="urn:microsoft.com/office/officeart/2005/8/layout/process3"/>
    <dgm:cxn modelId="{B38EDA29-E42B-44B8-AE31-B0B9062B5A1B}" type="presOf" srcId="{771C4411-FBBF-4B92-8AE8-E943CC1D960A}" destId="{54637807-EF22-4704-BF6C-518698C568BE}" srcOrd="1" destOrd="0" presId="urn:microsoft.com/office/officeart/2005/8/layout/process3"/>
    <dgm:cxn modelId="{9818C145-5CCA-47F6-A9D3-9AC02E3D7811}" type="presOf" srcId="{7D005CB5-34E9-489C-8A1D-71F482C7D2C8}" destId="{F8F4CCA6-260F-445E-B6F3-E26BBE950177}" srcOrd="0" destOrd="0" presId="urn:microsoft.com/office/officeart/2005/8/layout/process3"/>
    <dgm:cxn modelId="{14E4B964-8546-41CE-B4FE-F1939996DB92}" type="presOf" srcId="{E4F8C281-265B-4C28-B8A6-E9CDB03C8E28}" destId="{84279EAA-FA1E-4848-80E6-C762A69AA259}" srcOrd="0" destOrd="0" presId="urn:microsoft.com/office/officeart/2005/8/layout/process3"/>
    <dgm:cxn modelId="{44066EAB-B1BF-49E2-AABB-33774203E3CF}" type="presOf" srcId="{702835A1-FB5F-44CD-8926-C8BEE8A9CB14}" destId="{591108C6-801B-402D-A4E0-F08C3B60F5F4}" srcOrd="0" destOrd="0" presId="urn:microsoft.com/office/officeart/2005/8/layout/process3"/>
    <dgm:cxn modelId="{E9A1EA51-623F-4CB7-B005-6C3FDAF5BD28}" type="presOf" srcId="{E0E98B76-780A-4D24-8851-2BF863A5A804}" destId="{1E67F18B-7D81-4297-ADA4-8E9E6C4879E9}" srcOrd="0" destOrd="0" presId="urn:microsoft.com/office/officeart/2005/8/layout/process3"/>
    <dgm:cxn modelId="{E6819850-CA79-4D7A-AE8C-DCDF7F0A4F2A}" srcId="{D9F60C30-21EA-4BF6-8F85-DFC600D82DC1}" destId="{4F1C8EE1-011A-410B-AB34-BD6C046DF438}" srcOrd="0" destOrd="0" parTransId="{48868B09-257E-4682-8D41-6F2E33A5CA00}" sibTransId="{9D1B3025-990E-48FC-AE30-EE9388A80D15}"/>
    <dgm:cxn modelId="{AA8BFAE7-FBE9-4A68-B36A-D67DCBE77080}" type="presOf" srcId="{7B320EE7-61AB-495A-9EF5-3FDA66812CE5}" destId="{3BAF0ADA-F46B-4E80-82F5-623B65939D63}" srcOrd="0" destOrd="0" presId="urn:microsoft.com/office/officeart/2005/8/layout/process3"/>
    <dgm:cxn modelId="{4A930C15-E7A2-478A-AE65-F2B7ECE69C1F}" type="presOf" srcId="{05EF38E8-AE27-44C7-B0E7-8E16BF56FBF9}" destId="{801AC2E0-175B-47E7-9B45-2713359CC5F8}" srcOrd="0" destOrd="0" presId="urn:microsoft.com/office/officeart/2005/8/layout/process3"/>
    <dgm:cxn modelId="{11D6AC1D-5E9A-4FC6-9500-21D11660ED3E}" srcId="{7B320EE7-61AB-495A-9EF5-3FDA66812CE5}" destId="{B708C901-B5B5-414D-83B6-AF7E85770885}" srcOrd="0" destOrd="0" parTransId="{40051E34-C9AA-498F-8CA9-48C8ADD4D8D7}" sibTransId="{A216EEAC-FC75-47AF-A4F3-994C0D2700AE}"/>
    <dgm:cxn modelId="{9D9915AF-911E-496F-856A-40D96F76A030}" type="presOf" srcId="{C9542D6A-F1B2-47AC-BAB0-327EB7A85AD0}" destId="{66D26077-0536-413D-A80F-123F03CC3081}" srcOrd="0" destOrd="0" presId="urn:microsoft.com/office/officeart/2005/8/layout/process3"/>
    <dgm:cxn modelId="{A42AB2DE-F697-4C26-8ACB-A3E1EB64CE74}" srcId="{C9542D6A-F1B2-47AC-BAB0-327EB7A85AD0}" destId="{8FD46C33-420C-45EC-81D2-0D67364D79CA}" srcOrd="0" destOrd="0" parTransId="{57533C5B-C029-4911-8AE9-2EFDC8DD7DA8}" sibTransId="{1A58C461-849F-45F6-815F-3C214919E5B1}"/>
    <dgm:cxn modelId="{AA3B25B7-5858-4302-9C17-DC1E6D786B50}" srcId="{E4F8C281-265B-4C28-B8A6-E9CDB03C8E28}" destId="{40826A09-2521-45D7-8EFE-9B7CDF1AE5A4}" srcOrd="0" destOrd="0" parTransId="{BF552585-5126-4F89-ADE0-6AA9E78A42A1}" sibTransId="{21A5D8B9-2FC7-4736-AA44-0AE65860A1D1}"/>
    <dgm:cxn modelId="{D65DECD5-17F7-4315-8E7B-7BA571A927F0}" type="presOf" srcId="{B708C901-B5B5-414D-83B6-AF7E85770885}" destId="{AC0D9809-D229-48D1-B9A1-36A6864270C5}" srcOrd="0" destOrd="0" presId="urn:microsoft.com/office/officeart/2005/8/layout/process3"/>
    <dgm:cxn modelId="{67E43633-B4B8-40E2-834E-7A6D26C541FF}" type="presOf" srcId="{C9542D6A-F1B2-47AC-BAB0-327EB7A85AD0}" destId="{1481CD3D-92FE-44A2-8F62-31DED0724853}" srcOrd="1" destOrd="0" presId="urn:microsoft.com/office/officeart/2005/8/layout/process3"/>
    <dgm:cxn modelId="{0448885C-FB2B-4891-A598-04284E170CE3}" type="presOf" srcId="{D9F60C30-21EA-4BF6-8F85-DFC600D82DC1}" destId="{96AC3F2B-11B0-4B7F-99AD-87E0ADF66E52}" srcOrd="0" destOrd="0" presId="urn:microsoft.com/office/officeart/2005/8/layout/process3"/>
    <dgm:cxn modelId="{E615D09D-5DA8-4478-8184-4E9CC95C3323}" srcId="{D9F60C30-21EA-4BF6-8F85-DFC600D82DC1}" destId="{702835A1-FB5F-44CD-8926-C8BEE8A9CB14}" srcOrd="4" destOrd="0" parTransId="{2180804F-5CEB-4102-85F7-44F77E9821ED}" sibTransId="{AF63352D-12F8-49F7-B7C0-3148E658DAF1}"/>
    <dgm:cxn modelId="{C982ACA8-F212-4A4C-823B-7792A4189D7F}" srcId="{702835A1-FB5F-44CD-8926-C8BEE8A9CB14}" destId="{E0E98B76-780A-4D24-8851-2BF863A5A804}" srcOrd="0" destOrd="0" parTransId="{D7D11440-7DFC-4051-85C2-38DAEA923AE4}" sibTransId="{4E10C3A2-AB98-44F7-94F5-9D558EEB84A3}"/>
    <dgm:cxn modelId="{CCD588EB-A312-48F5-AF5E-60821EE71F8B}" type="presOf" srcId="{7B320EE7-61AB-495A-9EF5-3FDA66812CE5}" destId="{4AB5CF0D-4391-44B9-B230-525D3B40D521}" srcOrd="1" destOrd="0" presId="urn:microsoft.com/office/officeart/2005/8/layout/process3"/>
    <dgm:cxn modelId="{D0FA3AEB-36C3-4CED-B932-9DDEB0389A48}" type="presOf" srcId="{BDEBFCBB-D2CF-4A74-96C5-10B3B98FE44B}" destId="{CE1C5035-DE40-491D-86BA-C7BBB15A3DF0}" srcOrd="0" destOrd="0" presId="urn:microsoft.com/office/officeart/2005/8/layout/process3"/>
    <dgm:cxn modelId="{269D3810-FADB-4674-853E-C74D7AA4B4D1}" type="presParOf" srcId="{96AC3F2B-11B0-4B7F-99AD-87E0ADF66E52}" destId="{FC8C2A0B-7B5B-496A-B459-F2ECD94C98C5}" srcOrd="0" destOrd="0" presId="urn:microsoft.com/office/officeart/2005/8/layout/process3"/>
    <dgm:cxn modelId="{089BB7F6-CDDE-4218-BFB0-39B5A4B6E36F}" type="presParOf" srcId="{FC8C2A0B-7B5B-496A-B459-F2ECD94C98C5}" destId="{0087447E-EC93-4496-B72B-7DAAC04191F4}" srcOrd="0" destOrd="0" presId="urn:microsoft.com/office/officeart/2005/8/layout/process3"/>
    <dgm:cxn modelId="{0014977E-ED6F-42AA-9758-18D564CFDBEB}" type="presParOf" srcId="{FC8C2A0B-7B5B-496A-B459-F2ECD94C98C5}" destId="{B82C459F-6E02-4078-9570-09327A371B4C}" srcOrd="1" destOrd="0" presId="urn:microsoft.com/office/officeart/2005/8/layout/process3"/>
    <dgm:cxn modelId="{A8D74CC5-CF26-45C1-9946-93474C81339D}" type="presParOf" srcId="{FC8C2A0B-7B5B-496A-B459-F2ECD94C98C5}" destId="{801AC2E0-175B-47E7-9B45-2713359CC5F8}" srcOrd="2" destOrd="0" presId="urn:microsoft.com/office/officeart/2005/8/layout/process3"/>
    <dgm:cxn modelId="{5000C900-1CE0-4512-985C-92D169A2C09B}" type="presParOf" srcId="{96AC3F2B-11B0-4B7F-99AD-87E0ADF66E52}" destId="{151A5A7A-3E16-428E-8D30-CA9C82C1F331}" srcOrd="1" destOrd="0" presId="urn:microsoft.com/office/officeart/2005/8/layout/process3"/>
    <dgm:cxn modelId="{F566C9F0-F9B3-45DA-AA1B-F66B7878628C}" type="presParOf" srcId="{151A5A7A-3E16-428E-8D30-CA9C82C1F331}" destId="{6BBB659F-DB0B-4679-9E36-ACD590BC931F}" srcOrd="0" destOrd="0" presId="urn:microsoft.com/office/officeart/2005/8/layout/process3"/>
    <dgm:cxn modelId="{C819D78D-C95B-43D6-873A-3207A9329734}" type="presParOf" srcId="{96AC3F2B-11B0-4B7F-99AD-87E0ADF66E52}" destId="{3E86A885-0AD7-4E43-8363-67DC7A10CF9B}" srcOrd="2" destOrd="0" presId="urn:microsoft.com/office/officeart/2005/8/layout/process3"/>
    <dgm:cxn modelId="{E3350A5D-B990-4CCA-BBF1-7D7919EE1E3F}" type="presParOf" srcId="{3E86A885-0AD7-4E43-8363-67DC7A10CF9B}" destId="{66D26077-0536-413D-A80F-123F03CC3081}" srcOrd="0" destOrd="0" presId="urn:microsoft.com/office/officeart/2005/8/layout/process3"/>
    <dgm:cxn modelId="{A5822352-688B-4AA0-84EA-801D15D2153C}" type="presParOf" srcId="{3E86A885-0AD7-4E43-8363-67DC7A10CF9B}" destId="{1481CD3D-92FE-44A2-8F62-31DED0724853}" srcOrd="1" destOrd="0" presId="urn:microsoft.com/office/officeart/2005/8/layout/process3"/>
    <dgm:cxn modelId="{346F04F6-87BA-4B36-9A17-BB38D868C76D}" type="presParOf" srcId="{3E86A885-0AD7-4E43-8363-67DC7A10CF9B}" destId="{C9892520-1D0A-4BC8-8973-F7293E2416EF}" srcOrd="2" destOrd="0" presId="urn:microsoft.com/office/officeart/2005/8/layout/process3"/>
    <dgm:cxn modelId="{281E0D47-639C-4160-9DEE-CFD1AEA16BE4}" type="presParOf" srcId="{96AC3F2B-11B0-4B7F-99AD-87E0ADF66E52}" destId="{F8F4CCA6-260F-445E-B6F3-E26BBE950177}" srcOrd="3" destOrd="0" presId="urn:microsoft.com/office/officeart/2005/8/layout/process3"/>
    <dgm:cxn modelId="{E8230AF7-37AB-4A9E-A1C3-D1F58522BCC5}" type="presParOf" srcId="{F8F4CCA6-260F-445E-B6F3-E26BBE950177}" destId="{2E744645-AFE8-42D6-BAC3-1B370140EF53}" srcOrd="0" destOrd="0" presId="urn:microsoft.com/office/officeart/2005/8/layout/process3"/>
    <dgm:cxn modelId="{8C197782-F87E-410A-B93F-5E8797C7050F}" type="presParOf" srcId="{96AC3F2B-11B0-4B7F-99AD-87E0ADF66E52}" destId="{E6853686-1604-4A30-A4FD-74BABCBAD019}" srcOrd="4" destOrd="0" presId="urn:microsoft.com/office/officeart/2005/8/layout/process3"/>
    <dgm:cxn modelId="{BC7267A7-E671-468C-9B12-00B47120554D}" type="presParOf" srcId="{E6853686-1604-4A30-A4FD-74BABCBAD019}" destId="{84279EAA-FA1E-4848-80E6-C762A69AA259}" srcOrd="0" destOrd="0" presId="urn:microsoft.com/office/officeart/2005/8/layout/process3"/>
    <dgm:cxn modelId="{D0E96A20-04FC-4C5E-90DA-EB1C24A50421}" type="presParOf" srcId="{E6853686-1604-4A30-A4FD-74BABCBAD019}" destId="{75F4B7AC-6DE0-49CE-B213-EFBE4B3B1904}" srcOrd="1" destOrd="0" presId="urn:microsoft.com/office/officeart/2005/8/layout/process3"/>
    <dgm:cxn modelId="{1B0F8021-828E-40BA-BF95-5219DA4BD2FE}" type="presParOf" srcId="{E6853686-1604-4A30-A4FD-74BABCBAD019}" destId="{F47F76EC-D656-4A32-A925-2641DD2DBB16}" srcOrd="2" destOrd="0" presId="urn:microsoft.com/office/officeart/2005/8/layout/process3"/>
    <dgm:cxn modelId="{D6B73946-991B-405B-BCA4-2A382AEBD3CA}" type="presParOf" srcId="{96AC3F2B-11B0-4B7F-99AD-87E0ADF66E52}" destId="{237CA5D1-AD3C-4CCD-B62B-8AF6A4080C20}" srcOrd="5" destOrd="0" presId="urn:microsoft.com/office/officeart/2005/8/layout/process3"/>
    <dgm:cxn modelId="{5691047C-B338-40C3-9123-CE6BA396EED7}" type="presParOf" srcId="{237CA5D1-AD3C-4CCD-B62B-8AF6A4080C20}" destId="{54637807-EF22-4704-BF6C-518698C568BE}" srcOrd="0" destOrd="0" presId="urn:microsoft.com/office/officeart/2005/8/layout/process3"/>
    <dgm:cxn modelId="{9F2DE25D-55C5-4D2F-A18B-D6D17A96D2EB}" type="presParOf" srcId="{96AC3F2B-11B0-4B7F-99AD-87E0ADF66E52}" destId="{305645B5-E432-41D4-A7A0-A32995402216}" srcOrd="6" destOrd="0" presId="urn:microsoft.com/office/officeart/2005/8/layout/process3"/>
    <dgm:cxn modelId="{9CBBD824-8790-4329-A563-A7D9D2DA67F4}" type="presParOf" srcId="{305645B5-E432-41D4-A7A0-A32995402216}" destId="{3BAF0ADA-F46B-4E80-82F5-623B65939D63}" srcOrd="0" destOrd="0" presId="urn:microsoft.com/office/officeart/2005/8/layout/process3"/>
    <dgm:cxn modelId="{E2C26188-45A1-456F-B27D-2271FCEC75C3}" type="presParOf" srcId="{305645B5-E432-41D4-A7A0-A32995402216}" destId="{4AB5CF0D-4391-44B9-B230-525D3B40D521}" srcOrd="1" destOrd="0" presId="urn:microsoft.com/office/officeart/2005/8/layout/process3"/>
    <dgm:cxn modelId="{2CFD9271-1D8B-4F98-9782-33623382FB15}" type="presParOf" srcId="{305645B5-E432-41D4-A7A0-A32995402216}" destId="{AC0D9809-D229-48D1-B9A1-36A6864270C5}" srcOrd="2" destOrd="0" presId="urn:microsoft.com/office/officeart/2005/8/layout/process3"/>
    <dgm:cxn modelId="{A1B084FE-FEBA-4A19-BC99-0AB45EE97CDF}" type="presParOf" srcId="{96AC3F2B-11B0-4B7F-99AD-87E0ADF66E52}" destId="{CE1C5035-DE40-491D-86BA-C7BBB15A3DF0}" srcOrd="7" destOrd="0" presId="urn:microsoft.com/office/officeart/2005/8/layout/process3"/>
    <dgm:cxn modelId="{AB998606-8AE2-4800-A4B4-3B44514FBAFB}" type="presParOf" srcId="{CE1C5035-DE40-491D-86BA-C7BBB15A3DF0}" destId="{74CC2862-ECE4-4ABC-AA34-C802830E5A7B}" srcOrd="0" destOrd="0" presId="urn:microsoft.com/office/officeart/2005/8/layout/process3"/>
    <dgm:cxn modelId="{84126F8B-E6D5-4BB8-B586-9BA5C798A2E3}" type="presParOf" srcId="{96AC3F2B-11B0-4B7F-99AD-87E0ADF66E52}" destId="{FDF7C6EF-436D-4BA6-A8FC-1052C7076370}" srcOrd="8" destOrd="0" presId="urn:microsoft.com/office/officeart/2005/8/layout/process3"/>
    <dgm:cxn modelId="{20B819FE-FAE7-4EED-8BD5-919FE5C4A8C5}" type="presParOf" srcId="{FDF7C6EF-436D-4BA6-A8FC-1052C7076370}" destId="{591108C6-801B-402D-A4E0-F08C3B60F5F4}" srcOrd="0" destOrd="0" presId="urn:microsoft.com/office/officeart/2005/8/layout/process3"/>
    <dgm:cxn modelId="{8D7145C7-204A-4420-B769-BFF9A6DD200B}" type="presParOf" srcId="{FDF7C6EF-436D-4BA6-A8FC-1052C7076370}" destId="{36A4722A-1516-44D2-8869-E1B0E7E0CE5F}" srcOrd="1" destOrd="0" presId="urn:microsoft.com/office/officeart/2005/8/layout/process3"/>
    <dgm:cxn modelId="{DF8F94A4-1C6C-45FB-A305-D26F55F0C9BC}" type="presParOf" srcId="{FDF7C6EF-436D-4BA6-A8FC-1052C7076370}" destId="{1E67F18B-7D81-4297-ADA4-8E9E6C4879E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F60C30-21EA-4BF6-8F85-DFC600D82DC1}" type="doc">
      <dgm:prSet loTypeId="urn:microsoft.com/office/officeart/2005/8/layout/process3" loCatId="process" qsTypeId="urn:microsoft.com/office/officeart/2005/8/quickstyle/simple1" qsCatId="simple" csTypeId="urn:microsoft.com/office/officeart/2005/8/colors/colorful5" csCatId="colorful" phldr="1"/>
      <dgm:spPr/>
    </dgm:pt>
    <dgm:pt modelId="{4F1C8EE1-011A-410B-AB34-BD6C046DF438}">
      <dgm:prSet phldrT="[Text]"/>
      <dgm:spPr/>
      <dgm:t>
        <a:bodyPr/>
        <a:lstStyle/>
        <a:p>
          <a:r>
            <a:rPr lang="en-US" dirty="0" smtClean="0"/>
            <a:t>0: New</a:t>
          </a:r>
          <a:endParaRPr lang="en-US" dirty="0"/>
        </a:p>
      </dgm:t>
    </dgm:pt>
    <dgm:pt modelId="{48868B09-257E-4682-8D41-6F2E33A5CA00}" type="parTrans" cxnId="{E6819850-CA79-4D7A-AE8C-DCDF7F0A4F2A}">
      <dgm:prSet/>
      <dgm:spPr/>
      <dgm:t>
        <a:bodyPr/>
        <a:lstStyle/>
        <a:p>
          <a:endParaRPr lang="en-US"/>
        </a:p>
      </dgm:t>
    </dgm:pt>
    <dgm:pt modelId="{9D1B3025-990E-48FC-AE30-EE9388A80D15}" type="sibTrans" cxnId="{E6819850-CA79-4D7A-AE8C-DCDF7F0A4F2A}">
      <dgm:prSet/>
      <dgm:spPr/>
      <dgm:t>
        <a:bodyPr/>
        <a:lstStyle/>
        <a:p>
          <a:endParaRPr lang="en-US"/>
        </a:p>
      </dgm:t>
    </dgm:pt>
    <dgm:pt modelId="{C9542D6A-F1B2-47AC-BAB0-327EB7A85AD0}">
      <dgm:prSet phldrT="[Text]"/>
      <dgm:spPr/>
      <dgm:t>
        <a:bodyPr/>
        <a:lstStyle/>
        <a:p>
          <a:r>
            <a:rPr lang="en-US" dirty="0" smtClean="0"/>
            <a:t>1: MXP</a:t>
          </a:r>
          <a:endParaRPr lang="en-US" dirty="0"/>
        </a:p>
      </dgm:t>
    </dgm:pt>
    <dgm:pt modelId="{322CADE3-05B6-4445-A996-218397D0354D}" type="parTrans" cxnId="{69A315BC-8976-4EF4-9AFA-ED43C9825060}">
      <dgm:prSet/>
      <dgm:spPr/>
      <dgm:t>
        <a:bodyPr/>
        <a:lstStyle/>
        <a:p>
          <a:endParaRPr lang="en-US"/>
        </a:p>
      </dgm:t>
    </dgm:pt>
    <dgm:pt modelId="{7D005CB5-34E9-489C-8A1D-71F482C7D2C8}" type="sibTrans" cxnId="{69A315BC-8976-4EF4-9AFA-ED43C9825060}">
      <dgm:prSet/>
      <dgm:spPr/>
      <dgm:t>
        <a:bodyPr/>
        <a:lstStyle/>
        <a:p>
          <a:endParaRPr lang="en-US"/>
        </a:p>
      </dgm:t>
    </dgm:pt>
    <dgm:pt modelId="{E4F8C281-265B-4C28-B8A6-E9CDB03C8E28}">
      <dgm:prSet phldrT="[Text]"/>
      <dgm:spPr/>
      <dgm:t>
        <a:bodyPr/>
        <a:lstStyle/>
        <a:p>
          <a:r>
            <a:rPr lang="en-US" dirty="0" smtClean="0"/>
            <a:t>2: MVP</a:t>
          </a:r>
          <a:endParaRPr lang="en-US" dirty="0"/>
        </a:p>
      </dgm:t>
    </dgm:pt>
    <dgm:pt modelId="{9A30924D-C308-48B2-B6A9-4E186809431E}" type="parTrans" cxnId="{DBC6517B-B121-42C9-9514-D7164A20A1D7}">
      <dgm:prSet/>
      <dgm:spPr/>
      <dgm:t>
        <a:bodyPr/>
        <a:lstStyle/>
        <a:p>
          <a:endParaRPr lang="en-US"/>
        </a:p>
      </dgm:t>
    </dgm:pt>
    <dgm:pt modelId="{771C4411-FBBF-4B92-8AE8-E943CC1D960A}" type="sibTrans" cxnId="{DBC6517B-B121-42C9-9514-D7164A20A1D7}">
      <dgm:prSet/>
      <dgm:spPr/>
      <dgm:t>
        <a:bodyPr/>
        <a:lstStyle/>
        <a:p>
          <a:endParaRPr lang="en-US"/>
        </a:p>
      </dgm:t>
    </dgm:pt>
    <dgm:pt modelId="{05EF38E8-AE27-44C7-B0E7-8E16BF56FBF9}">
      <dgm:prSet phldrT="[Text]"/>
      <dgm:spPr/>
      <dgm:t>
        <a:bodyPr/>
        <a:lstStyle/>
        <a:p>
          <a:r>
            <a:rPr lang="en-US" dirty="0" smtClean="0"/>
            <a:t>Local builds supporting  development</a:t>
          </a:r>
          <a:endParaRPr lang="en-US" dirty="0"/>
        </a:p>
      </dgm:t>
    </dgm:pt>
    <dgm:pt modelId="{69D4A6E6-35D9-413E-8A17-7AAD2613721E}" type="parTrans" cxnId="{79C8B95E-1AEB-4AB7-9FBC-213ABE677A4E}">
      <dgm:prSet/>
      <dgm:spPr/>
      <dgm:t>
        <a:bodyPr/>
        <a:lstStyle/>
        <a:p>
          <a:endParaRPr lang="en-US"/>
        </a:p>
      </dgm:t>
    </dgm:pt>
    <dgm:pt modelId="{63B0C92D-4972-4316-BB2E-ACB52D7B6C19}" type="sibTrans" cxnId="{79C8B95E-1AEB-4AB7-9FBC-213ABE677A4E}">
      <dgm:prSet/>
      <dgm:spPr/>
      <dgm:t>
        <a:bodyPr/>
        <a:lstStyle/>
        <a:p>
          <a:endParaRPr lang="en-US"/>
        </a:p>
      </dgm:t>
    </dgm:pt>
    <dgm:pt modelId="{8FD46C33-420C-45EC-81D2-0D67364D79CA}">
      <dgm:prSet phldrT="[Text]"/>
      <dgm:spPr/>
      <dgm:t>
        <a:bodyPr/>
        <a:lstStyle/>
        <a:p>
          <a:r>
            <a:rPr lang="en-US" dirty="0" smtClean="0"/>
            <a:t>Use GitHub Actions to update Expo Go on PR</a:t>
          </a:r>
          <a:endParaRPr lang="en-US" dirty="0"/>
        </a:p>
      </dgm:t>
    </dgm:pt>
    <dgm:pt modelId="{57533C5B-C029-4911-8AE9-2EFDC8DD7DA8}" type="parTrans" cxnId="{A42AB2DE-F697-4C26-8ACB-A3E1EB64CE74}">
      <dgm:prSet/>
      <dgm:spPr/>
      <dgm:t>
        <a:bodyPr/>
        <a:lstStyle/>
        <a:p>
          <a:endParaRPr lang="en-US"/>
        </a:p>
      </dgm:t>
    </dgm:pt>
    <dgm:pt modelId="{1A58C461-849F-45F6-815F-3C214919E5B1}" type="sibTrans" cxnId="{A42AB2DE-F697-4C26-8ACB-A3E1EB64CE74}">
      <dgm:prSet/>
      <dgm:spPr/>
      <dgm:t>
        <a:bodyPr/>
        <a:lstStyle/>
        <a:p>
          <a:endParaRPr lang="en-US"/>
        </a:p>
      </dgm:t>
    </dgm:pt>
    <dgm:pt modelId="{40826A09-2521-45D7-8EFE-9B7CDF1AE5A4}">
      <dgm:prSet phldrT="[Text]"/>
      <dgm:spPr/>
      <dgm:t>
        <a:bodyPr/>
        <a:lstStyle/>
        <a:p>
          <a:r>
            <a:rPr lang="en-US" b="1" dirty="0" smtClean="0"/>
            <a:t>Use GitHub Actions to generate IPA/APK</a:t>
          </a:r>
          <a:endParaRPr lang="en-US" b="1" dirty="0"/>
        </a:p>
      </dgm:t>
    </dgm:pt>
    <dgm:pt modelId="{BF552585-5126-4F89-ADE0-6AA9E78A42A1}" type="parTrans" cxnId="{AA3B25B7-5858-4302-9C17-DC1E6D786B50}">
      <dgm:prSet/>
      <dgm:spPr/>
      <dgm:t>
        <a:bodyPr/>
        <a:lstStyle/>
        <a:p>
          <a:endParaRPr lang="en-US"/>
        </a:p>
      </dgm:t>
    </dgm:pt>
    <dgm:pt modelId="{21A5D8B9-2FC7-4736-AA44-0AE65860A1D1}" type="sibTrans" cxnId="{AA3B25B7-5858-4302-9C17-DC1E6D786B50}">
      <dgm:prSet/>
      <dgm:spPr/>
      <dgm:t>
        <a:bodyPr/>
        <a:lstStyle/>
        <a:p>
          <a:endParaRPr lang="en-US"/>
        </a:p>
      </dgm:t>
    </dgm:pt>
    <dgm:pt modelId="{7B320EE7-61AB-495A-9EF5-3FDA66812CE5}">
      <dgm:prSet phldrT="[Text]"/>
      <dgm:spPr/>
      <dgm:t>
        <a:bodyPr/>
        <a:lstStyle/>
        <a:p>
          <a:r>
            <a:rPr lang="en-US" dirty="0" smtClean="0"/>
            <a:t>3: GTM</a:t>
          </a:r>
          <a:endParaRPr lang="en-US" dirty="0"/>
        </a:p>
      </dgm:t>
    </dgm:pt>
    <dgm:pt modelId="{E8539A00-0701-4545-952E-4102BD04C194}" type="parTrans" cxnId="{8D261E01-2EAB-497D-AF95-9A21B6CCEA3D}">
      <dgm:prSet/>
      <dgm:spPr/>
      <dgm:t>
        <a:bodyPr/>
        <a:lstStyle/>
        <a:p>
          <a:endParaRPr lang="en-US"/>
        </a:p>
      </dgm:t>
    </dgm:pt>
    <dgm:pt modelId="{BDEBFCBB-D2CF-4A74-96C5-10B3B98FE44B}" type="sibTrans" cxnId="{8D261E01-2EAB-497D-AF95-9A21B6CCEA3D}">
      <dgm:prSet/>
      <dgm:spPr/>
      <dgm:t>
        <a:bodyPr/>
        <a:lstStyle/>
        <a:p>
          <a:endParaRPr lang="en-US"/>
        </a:p>
      </dgm:t>
    </dgm:pt>
    <dgm:pt modelId="{B708C901-B5B5-414D-83B6-AF7E85770885}">
      <dgm:prSet phldrT="[Text]"/>
      <dgm:spPr/>
      <dgm:t>
        <a:bodyPr/>
        <a:lstStyle/>
        <a:p>
          <a:r>
            <a:rPr lang="en-US" dirty="0" smtClean="0"/>
            <a:t>Submit APK/IPA to Marketplaces</a:t>
          </a:r>
          <a:endParaRPr lang="en-US" dirty="0"/>
        </a:p>
      </dgm:t>
    </dgm:pt>
    <dgm:pt modelId="{40051E34-C9AA-498F-8CA9-48C8ADD4D8D7}" type="parTrans" cxnId="{11D6AC1D-5E9A-4FC6-9500-21D11660ED3E}">
      <dgm:prSet/>
      <dgm:spPr/>
      <dgm:t>
        <a:bodyPr/>
        <a:lstStyle/>
        <a:p>
          <a:endParaRPr lang="en-US"/>
        </a:p>
      </dgm:t>
    </dgm:pt>
    <dgm:pt modelId="{A216EEAC-FC75-47AF-A4F3-994C0D2700AE}" type="sibTrans" cxnId="{11D6AC1D-5E9A-4FC6-9500-21D11660ED3E}">
      <dgm:prSet/>
      <dgm:spPr/>
      <dgm:t>
        <a:bodyPr/>
        <a:lstStyle/>
        <a:p>
          <a:endParaRPr lang="en-US"/>
        </a:p>
      </dgm:t>
    </dgm:pt>
    <dgm:pt modelId="{702835A1-FB5F-44CD-8926-C8BEE8A9CB14}">
      <dgm:prSet phldrT="[Text]"/>
      <dgm:spPr/>
      <dgm:t>
        <a:bodyPr/>
        <a:lstStyle/>
        <a:p>
          <a:r>
            <a:rPr lang="en-US" dirty="0" smtClean="0"/>
            <a:t>4: HPCI</a:t>
          </a:r>
          <a:endParaRPr lang="en-US" dirty="0"/>
        </a:p>
      </dgm:t>
    </dgm:pt>
    <dgm:pt modelId="{2180804F-5CEB-4102-85F7-44F77E9821ED}" type="parTrans" cxnId="{E615D09D-5DA8-4478-8184-4E9CC95C3323}">
      <dgm:prSet/>
      <dgm:spPr/>
      <dgm:t>
        <a:bodyPr/>
        <a:lstStyle/>
        <a:p>
          <a:endParaRPr lang="en-US"/>
        </a:p>
      </dgm:t>
    </dgm:pt>
    <dgm:pt modelId="{AF63352D-12F8-49F7-B7C0-3148E658DAF1}" type="sibTrans" cxnId="{E615D09D-5DA8-4478-8184-4E9CC95C3323}">
      <dgm:prSet/>
      <dgm:spPr/>
      <dgm:t>
        <a:bodyPr/>
        <a:lstStyle/>
        <a:p>
          <a:endParaRPr lang="en-US"/>
        </a:p>
      </dgm:t>
    </dgm:pt>
    <dgm:pt modelId="{E0E98B76-780A-4D24-8851-2BF863A5A804}">
      <dgm:prSet phldrT="[Text]"/>
      <dgm:spPr/>
      <dgm:t>
        <a:bodyPr/>
        <a:lstStyle/>
        <a:p>
          <a:r>
            <a:rPr lang="en-US" dirty="0" smtClean="0"/>
            <a:t>Automate Marketplace processes for updates</a:t>
          </a:r>
          <a:endParaRPr lang="en-US" dirty="0"/>
        </a:p>
      </dgm:t>
    </dgm:pt>
    <dgm:pt modelId="{D7D11440-7DFC-4051-85C2-38DAEA923AE4}" type="parTrans" cxnId="{C982ACA8-F212-4A4C-823B-7792A4189D7F}">
      <dgm:prSet/>
      <dgm:spPr/>
      <dgm:t>
        <a:bodyPr/>
        <a:lstStyle/>
        <a:p>
          <a:endParaRPr lang="en-US"/>
        </a:p>
      </dgm:t>
    </dgm:pt>
    <dgm:pt modelId="{4E10C3A2-AB98-44F7-94F5-9D558EEB84A3}" type="sibTrans" cxnId="{C982ACA8-F212-4A4C-823B-7792A4189D7F}">
      <dgm:prSet/>
      <dgm:spPr/>
      <dgm:t>
        <a:bodyPr/>
        <a:lstStyle/>
        <a:p>
          <a:endParaRPr lang="en-US"/>
        </a:p>
      </dgm:t>
    </dgm:pt>
    <dgm:pt modelId="{96AC3F2B-11B0-4B7F-99AD-87E0ADF66E52}" type="pres">
      <dgm:prSet presAssocID="{D9F60C30-21EA-4BF6-8F85-DFC600D82DC1}" presName="linearFlow" presStyleCnt="0">
        <dgm:presLayoutVars>
          <dgm:dir/>
          <dgm:animLvl val="lvl"/>
          <dgm:resizeHandles val="exact"/>
        </dgm:presLayoutVars>
      </dgm:prSet>
      <dgm:spPr/>
    </dgm:pt>
    <dgm:pt modelId="{FC8C2A0B-7B5B-496A-B459-F2ECD94C98C5}" type="pres">
      <dgm:prSet presAssocID="{4F1C8EE1-011A-410B-AB34-BD6C046DF438}" presName="composite" presStyleCnt="0"/>
      <dgm:spPr/>
    </dgm:pt>
    <dgm:pt modelId="{0087447E-EC93-4496-B72B-7DAAC04191F4}" type="pres">
      <dgm:prSet presAssocID="{4F1C8EE1-011A-410B-AB34-BD6C046DF438}" presName="parTx" presStyleLbl="node1" presStyleIdx="0" presStyleCnt="5">
        <dgm:presLayoutVars>
          <dgm:chMax val="0"/>
          <dgm:chPref val="0"/>
          <dgm:bulletEnabled val="1"/>
        </dgm:presLayoutVars>
      </dgm:prSet>
      <dgm:spPr/>
      <dgm:t>
        <a:bodyPr/>
        <a:lstStyle/>
        <a:p>
          <a:endParaRPr lang="en-US"/>
        </a:p>
      </dgm:t>
    </dgm:pt>
    <dgm:pt modelId="{B82C459F-6E02-4078-9570-09327A371B4C}" type="pres">
      <dgm:prSet presAssocID="{4F1C8EE1-011A-410B-AB34-BD6C046DF438}" presName="parSh" presStyleLbl="node1" presStyleIdx="0" presStyleCnt="5"/>
      <dgm:spPr/>
      <dgm:t>
        <a:bodyPr/>
        <a:lstStyle/>
        <a:p>
          <a:endParaRPr lang="en-US"/>
        </a:p>
      </dgm:t>
    </dgm:pt>
    <dgm:pt modelId="{801AC2E0-175B-47E7-9B45-2713359CC5F8}" type="pres">
      <dgm:prSet presAssocID="{4F1C8EE1-011A-410B-AB34-BD6C046DF438}" presName="desTx" presStyleLbl="fgAcc1" presStyleIdx="0" presStyleCnt="5">
        <dgm:presLayoutVars>
          <dgm:bulletEnabled val="1"/>
        </dgm:presLayoutVars>
      </dgm:prSet>
      <dgm:spPr/>
      <dgm:t>
        <a:bodyPr/>
        <a:lstStyle/>
        <a:p>
          <a:endParaRPr lang="en-US"/>
        </a:p>
      </dgm:t>
    </dgm:pt>
    <dgm:pt modelId="{151A5A7A-3E16-428E-8D30-CA9C82C1F331}" type="pres">
      <dgm:prSet presAssocID="{9D1B3025-990E-48FC-AE30-EE9388A80D15}" presName="sibTrans" presStyleLbl="sibTrans2D1" presStyleIdx="0" presStyleCnt="4"/>
      <dgm:spPr/>
      <dgm:t>
        <a:bodyPr/>
        <a:lstStyle/>
        <a:p>
          <a:endParaRPr lang="en-US"/>
        </a:p>
      </dgm:t>
    </dgm:pt>
    <dgm:pt modelId="{6BBB659F-DB0B-4679-9E36-ACD590BC931F}" type="pres">
      <dgm:prSet presAssocID="{9D1B3025-990E-48FC-AE30-EE9388A80D15}" presName="connTx" presStyleLbl="sibTrans2D1" presStyleIdx="0" presStyleCnt="4"/>
      <dgm:spPr/>
      <dgm:t>
        <a:bodyPr/>
        <a:lstStyle/>
        <a:p>
          <a:endParaRPr lang="en-US"/>
        </a:p>
      </dgm:t>
    </dgm:pt>
    <dgm:pt modelId="{3E86A885-0AD7-4E43-8363-67DC7A10CF9B}" type="pres">
      <dgm:prSet presAssocID="{C9542D6A-F1B2-47AC-BAB0-327EB7A85AD0}" presName="composite" presStyleCnt="0"/>
      <dgm:spPr/>
    </dgm:pt>
    <dgm:pt modelId="{66D26077-0536-413D-A80F-123F03CC3081}" type="pres">
      <dgm:prSet presAssocID="{C9542D6A-F1B2-47AC-BAB0-327EB7A85AD0}" presName="parTx" presStyleLbl="node1" presStyleIdx="0" presStyleCnt="5">
        <dgm:presLayoutVars>
          <dgm:chMax val="0"/>
          <dgm:chPref val="0"/>
          <dgm:bulletEnabled val="1"/>
        </dgm:presLayoutVars>
      </dgm:prSet>
      <dgm:spPr/>
      <dgm:t>
        <a:bodyPr/>
        <a:lstStyle/>
        <a:p>
          <a:endParaRPr lang="en-US"/>
        </a:p>
      </dgm:t>
    </dgm:pt>
    <dgm:pt modelId="{1481CD3D-92FE-44A2-8F62-31DED0724853}" type="pres">
      <dgm:prSet presAssocID="{C9542D6A-F1B2-47AC-BAB0-327EB7A85AD0}" presName="parSh" presStyleLbl="node1" presStyleIdx="1" presStyleCnt="5"/>
      <dgm:spPr/>
      <dgm:t>
        <a:bodyPr/>
        <a:lstStyle/>
        <a:p>
          <a:endParaRPr lang="en-US"/>
        </a:p>
      </dgm:t>
    </dgm:pt>
    <dgm:pt modelId="{C9892520-1D0A-4BC8-8973-F7293E2416EF}" type="pres">
      <dgm:prSet presAssocID="{C9542D6A-F1B2-47AC-BAB0-327EB7A85AD0}" presName="desTx" presStyleLbl="fgAcc1" presStyleIdx="1" presStyleCnt="5">
        <dgm:presLayoutVars>
          <dgm:bulletEnabled val="1"/>
        </dgm:presLayoutVars>
      </dgm:prSet>
      <dgm:spPr/>
      <dgm:t>
        <a:bodyPr/>
        <a:lstStyle/>
        <a:p>
          <a:endParaRPr lang="en-US"/>
        </a:p>
      </dgm:t>
    </dgm:pt>
    <dgm:pt modelId="{F8F4CCA6-260F-445E-B6F3-E26BBE950177}" type="pres">
      <dgm:prSet presAssocID="{7D005CB5-34E9-489C-8A1D-71F482C7D2C8}" presName="sibTrans" presStyleLbl="sibTrans2D1" presStyleIdx="1" presStyleCnt="4"/>
      <dgm:spPr/>
      <dgm:t>
        <a:bodyPr/>
        <a:lstStyle/>
        <a:p>
          <a:endParaRPr lang="en-US"/>
        </a:p>
      </dgm:t>
    </dgm:pt>
    <dgm:pt modelId="{2E744645-AFE8-42D6-BAC3-1B370140EF53}" type="pres">
      <dgm:prSet presAssocID="{7D005CB5-34E9-489C-8A1D-71F482C7D2C8}" presName="connTx" presStyleLbl="sibTrans2D1" presStyleIdx="1" presStyleCnt="4"/>
      <dgm:spPr/>
      <dgm:t>
        <a:bodyPr/>
        <a:lstStyle/>
        <a:p>
          <a:endParaRPr lang="en-US"/>
        </a:p>
      </dgm:t>
    </dgm:pt>
    <dgm:pt modelId="{E6853686-1604-4A30-A4FD-74BABCBAD019}" type="pres">
      <dgm:prSet presAssocID="{E4F8C281-265B-4C28-B8A6-E9CDB03C8E28}" presName="composite" presStyleCnt="0"/>
      <dgm:spPr/>
    </dgm:pt>
    <dgm:pt modelId="{84279EAA-FA1E-4848-80E6-C762A69AA259}" type="pres">
      <dgm:prSet presAssocID="{E4F8C281-265B-4C28-B8A6-E9CDB03C8E28}" presName="parTx" presStyleLbl="node1" presStyleIdx="1" presStyleCnt="5">
        <dgm:presLayoutVars>
          <dgm:chMax val="0"/>
          <dgm:chPref val="0"/>
          <dgm:bulletEnabled val="1"/>
        </dgm:presLayoutVars>
      </dgm:prSet>
      <dgm:spPr/>
      <dgm:t>
        <a:bodyPr/>
        <a:lstStyle/>
        <a:p>
          <a:endParaRPr lang="en-US"/>
        </a:p>
      </dgm:t>
    </dgm:pt>
    <dgm:pt modelId="{75F4B7AC-6DE0-49CE-B213-EFBE4B3B1904}" type="pres">
      <dgm:prSet presAssocID="{E4F8C281-265B-4C28-B8A6-E9CDB03C8E28}" presName="parSh" presStyleLbl="node1" presStyleIdx="2" presStyleCnt="5"/>
      <dgm:spPr/>
      <dgm:t>
        <a:bodyPr/>
        <a:lstStyle/>
        <a:p>
          <a:endParaRPr lang="en-US"/>
        </a:p>
      </dgm:t>
    </dgm:pt>
    <dgm:pt modelId="{F47F76EC-D656-4A32-A925-2641DD2DBB16}" type="pres">
      <dgm:prSet presAssocID="{E4F8C281-265B-4C28-B8A6-E9CDB03C8E28}" presName="desTx" presStyleLbl="fgAcc1" presStyleIdx="2" presStyleCnt="5">
        <dgm:presLayoutVars>
          <dgm:bulletEnabled val="1"/>
        </dgm:presLayoutVars>
      </dgm:prSet>
      <dgm:spPr/>
      <dgm:t>
        <a:bodyPr/>
        <a:lstStyle/>
        <a:p>
          <a:endParaRPr lang="en-US"/>
        </a:p>
      </dgm:t>
    </dgm:pt>
    <dgm:pt modelId="{237CA5D1-AD3C-4CCD-B62B-8AF6A4080C20}" type="pres">
      <dgm:prSet presAssocID="{771C4411-FBBF-4B92-8AE8-E943CC1D960A}" presName="sibTrans" presStyleLbl="sibTrans2D1" presStyleIdx="2" presStyleCnt="4"/>
      <dgm:spPr/>
      <dgm:t>
        <a:bodyPr/>
        <a:lstStyle/>
        <a:p>
          <a:endParaRPr lang="en-US"/>
        </a:p>
      </dgm:t>
    </dgm:pt>
    <dgm:pt modelId="{54637807-EF22-4704-BF6C-518698C568BE}" type="pres">
      <dgm:prSet presAssocID="{771C4411-FBBF-4B92-8AE8-E943CC1D960A}" presName="connTx" presStyleLbl="sibTrans2D1" presStyleIdx="2" presStyleCnt="4"/>
      <dgm:spPr/>
      <dgm:t>
        <a:bodyPr/>
        <a:lstStyle/>
        <a:p>
          <a:endParaRPr lang="en-US"/>
        </a:p>
      </dgm:t>
    </dgm:pt>
    <dgm:pt modelId="{305645B5-E432-41D4-A7A0-A32995402216}" type="pres">
      <dgm:prSet presAssocID="{7B320EE7-61AB-495A-9EF5-3FDA66812CE5}" presName="composite" presStyleCnt="0"/>
      <dgm:spPr/>
    </dgm:pt>
    <dgm:pt modelId="{3BAF0ADA-F46B-4E80-82F5-623B65939D63}" type="pres">
      <dgm:prSet presAssocID="{7B320EE7-61AB-495A-9EF5-3FDA66812CE5}" presName="parTx" presStyleLbl="node1" presStyleIdx="2" presStyleCnt="5">
        <dgm:presLayoutVars>
          <dgm:chMax val="0"/>
          <dgm:chPref val="0"/>
          <dgm:bulletEnabled val="1"/>
        </dgm:presLayoutVars>
      </dgm:prSet>
      <dgm:spPr/>
      <dgm:t>
        <a:bodyPr/>
        <a:lstStyle/>
        <a:p>
          <a:endParaRPr lang="en-US"/>
        </a:p>
      </dgm:t>
    </dgm:pt>
    <dgm:pt modelId="{4AB5CF0D-4391-44B9-B230-525D3B40D521}" type="pres">
      <dgm:prSet presAssocID="{7B320EE7-61AB-495A-9EF5-3FDA66812CE5}" presName="parSh" presStyleLbl="node1" presStyleIdx="3" presStyleCnt="5"/>
      <dgm:spPr/>
      <dgm:t>
        <a:bodyPr/>
        <a:lstStyle/>
        <a:p>
          <a:endParaRPr lang="en-US"/>
        </a:p>
      </dgm:t>
    </dgm:pt>
    <dgm:pt modelId="{AC0D9809-D229-48D1-B9A1-36A6864270C5}" type="pres">
      <dgm:prSet presAssocID="{7B320EE7-61AB-495A-9EF5-3FDA66812CE5}" presName="desTx" presStyleLbl="fgAcc1" presStyleIdx="3" presStyleCnt="5">
        <dgm:presLayoutVars>
          <dgm:bulletEnabled val="1"/>
        </dgm:presLayoutVars>
      </dgm:prSet>
      <dgm:spPr/>
      <dgm:t>
        <a:bodyPr/>
        <a:lstStyle/>
        <a:p>
          <a:endParaRPr lang="en-US"/>
        </a:p>
      </dgm:t>
    </dgm:pt>
    <dgm:pt modelId="{CE1C5035-DE40-491D-86BA-C7BBB15A3DF0}" type="pres">
      <dgm:prSet presAssocID="{BDEBFCBB-D2CF-4A74-96C5-10B3B98FE44B}" presName="sibTrans" presStyleLbl="sibTrans2D1" presStyleIdx="3" presStyleCnt="4"/>
      <dgm:spPr/>
      <dgm:t>
        <a:bodyPr/>
        <a:lstStyle/>
        <a:p>
          <a:endParaRPr lang="en-US"/>
        </a:p>
      </dgm:t>
    </dgm:pt>
    <dgm:pt modelId="{74CC2862-ECE4-4ABC-AA34-C802830E5A7B}" type="pres">
      <dgm:prSet presAssocID="{BDEBFCBB-D2CF-4A74-96C5-10B3B98FE44B}" presName="connTx" presStyleLbl="sibTrans2D1" presStyleIdx="3" presStyleCnt="4"/>
      <dgm:spPr/>
      <dgm:t>
        <a:bodyPr/>
        <a:lstStyle/>
        <a:p>
          <a:endParaRPr lang="en-US"/>
        </a:p>
      </dgm:t>
    </dgm:pt>
    <dgm:pt modelId="{FDF7C6EF-436D-4BA6-A8FC-1052C7076370}" type="pres">
      <dgm:prSet presAssocID="{702835A1-FB5F-44CD-8926-C8BEE8A9CB14}" presName="composite" presStyleCnt="0"/>
      <dgm:spPr/>
    </dgm:pt>
    <dgm:pt modelId="{591108C6-801B-402D-A4E0-F08C3B60F5F4}" type="pres">
      <dgm:prSet presAssocID="{702835A1-FB5F-44CD-8926-C8BEE8A9CB14}" presName="parTx" presStyleLbl="node1" presStyleIdx="3" presStyleCnt="5">
        <dgm:presLayoutVars>
          <dgm:chMax val="0"/>
          <dgm:chPref val="0"/>
          <dgm:bulletEnabled val="1"/>
        </dgm:presLayoutVars>
      </dgm:prSet>
      <dgm:spPr/>
      <dgm:t>
        <a:bodyPr/>
        <a:lstStyle/>
        <a:p>
          <a:endParaRPr lang="en-US"/>
        </a:p>
      </dgm:t>
    </dgm:pt>
    <dgm:pt modelId="{36A4722A-1516-44D2-8869-E1B0E7E0CE5F}" type="pres">
      <dgm:prSet presAssocID="{702835A1-FB5F-44CD-8926-C8BEE8A9CB14}" presName="parSh" presStyleLbl="node1" presStyleIdx="4" presStyleCnt="5"/>
      <dgm:spPr/>
      <dgm:t>
        <a:bodyPr/>
        <a:lstStyle/>
        <a:p>
          <a:endParaRPr lang="en-US"/>
        </a:p>
      </dgm:t>
    </dgm:pt>
    <dgm:pt modelId="{1E67F18B-7D81-4297-ADA4-8E9E6C4879E9}" type="pres">
      <dgm:prSet presAssocID="{702835A1-FB5F-44CD-8926-C8BEE8A9CB14}" presName="desTx" presStyleLbl="fgAcc1" presStyleIdx="4" presStyleCnt="5">
        <dgm:presLayoutVars>
          <dgm:bulletEnabled val="1"/>
        </dgm:presLayoutVars>
      </dgm:prSet>
      <dgm:spPr/>
      <dgm:t>
        <a:bodyPr/>
        <a:lstStyle/>
        <a:p>
          <a:endParaRPr lang="en-US"/>
        </a:p>
      </dgm:t>
    </dgm:pt>
  </dgm:ptLst>
  <dgm:cxnLst>
    <dgm:cxn modelId="{6D22A9F8-B430-4B04-8A42-3E983701B281}" type="presOf" srcId="{BDEBFCBB-D2CF-4A74-96C5-10B3B98FE44B}" destId="{74CC2862-ECE4-4ABC-AA34-C802830E5A7B}" srcOrd="1" destOrd="0" presId="urn:microsoft.com/office/officeart/2005/8/layout/process3"/>
    <dgm:cxn modelId="{F8AD644E-05FE-41CB-90CD-FD043AE9E71A}" type="presOf" srcId="{4F1C8EE1-011A-410B-AB34-BD6C046DF438}" destId="{0087447E-EC93-4496-B72B-7DAAC04191F4}" srcOrd="0" destOrd="0" presId="urn:microsoft.com/office/officeart/2005/8/layout/process3"/>
    <dgm:cxn modelId="{47650201-2D7C-41C9-ACDA-9D12CF77073F}" type="presOf" srcId="{40826A09-2521-45D7-8EFE-9B7CDF1AE5A4}" destId="{F47F76EC-D656-4A32-A925-2641DD2DBB16}" srcOrd="0" destOrd="0" presId="urn:microsoft.com/office/officeart/2005/8/layout/process3"/>
    <dgm:cxn modelId="{438C2783-194A-45A2-8A54-F8985184D989}" type="presOf" srcId="{702835A1-FB5F-44CD-8926-C8BEE8A9CB14}" destId="{36A4722A-1516-44D2-8869-E1B0E7E0CE5F}" srcOrd="1" destOrd="0" presId="urn:microsoft.com/office/officeart/2005/8/layout/process3"/>
    <dgm:cxn modelId="{13D61E3C-57DF-49EC-85F1-A7B357505DCA}" type="presOf" srcId="{9D1B3025-990E-48FC-AE30-EE9388A80D15}" destId="{151A5A7A-3E16-428E-8D30-CA9C82C1F331}" srcOrd="0" destOrd="0" presId="urn:microsoft.com/office/officeart/2005/8/layout/process3"/>
    <dgm:cxn modelId="{DBC6517B-B121-42C9-9514-D7164A20A1D7}" srcId="{D9F60C30-21EA-4BF6-8F85-DFC600D82DC1}" destId="{E4F8C281-265B-4C28-B8A6-E9CDB03C8E28}" srcOrd="2" destOrd="0" parTransId="{9A30924D-C308-48B2-B6A9-4E186809431E}" sibTransId="{771C4411-FBBF-4B92-8AE8-E943CC1D960A}"/>
    <dgm:cxn modelId="{8D261E01-2EAB-497D-AF95-9A21B6CCEA3D}" srcId="{D9F60C30-21EA-4BF6-8F85-DFC600D82DC1}" destId="{7B320EE7-61AB-495A-9EF5-3FDA66812CE5}" srcOrd="3" destOrd="0" parTransId="{E8539A00-0701-4545-952E-4102BD04C194}" sibTransId="{BDEBFCBB-D2CF-4A74-96C5-10B3B98FE44B}"/>
    <dgm:cxn modelId="{EBF15AEA-061A-4731-8C77-E66B53B6FBDA}" type="presOf" srcId="{7D005CB5-34E9-489C-8A1D-71F482C7D2C8}" destId="{2E744645-AFE8-42D6-BAC3-1B370140EF53}" srcOrd="1" destOrd="0" presId="urn:microsoft.com/office/officeart/2005/8/layout/process3"/>
    <dgm:cxn modelId="{05CF06F4-B547-4A33-8130-B958FE78D46E}" type="presOf" srcId="{E4F8C281-265B-4C28-B8A6-E9CDB03C8E28}" destId="{75F4B7AC-6DE0-49CE-B213-EFBE4B3B1904}" srcOrd="1" destOrd="0" presId="urn:microsoft.com/office/officeart/2005/8/layout/process3"/>
    <dgm:cxn modelId="{D164EDBD-FD70-47BD-B45E-3F5303208962}" type="presOf" srcId="{771C4411-FBBF-4B92-8AE8-E943CC1D960A}" destId="{237CA5D1-AD3C-4CCD-B62B-8AF6A4080C20}" srcOrd="0" destOrd="0" presId="urn:microsoft.com/office/officeart/2005/8/layout/process3"/>
    <dgm:cxn modelId="{69A315BC-8976-4EF4-9AFA-ED43C9825060}" srcId="{D9F60C30-21EA-4BF6-8F85-DFC600D82DC1}" destId="{C9542D6A-F1B2-47AC-BAB0-327EB7A85AD0}" srcOrd="1" destOrd="0" parTransId="{322CADE3-05B6-4445-A996-218397D0354D}" sibTransId="{7D005CB5-34E9-489C-8A1D-71F482C7D2C8}"/>
    <dgm:cxn modelId="{79C8B95E-1AEB-4AB7-9FBC-213ABE677A4E}" srcId="{4F1C8EE1-011A-410B-AB34-BD6C046DF438}" destId="{05EF38E8-AE27-44C7-B0E7-8E16BF56FBF9}" srcOrd="0" destOrd="0" parTransId="{69D4A6E6-35D9-413E-8A17-7AAD2613721E}" sibTransId="{63B0C92D-4972-4316-BB2E-ACB52D7B6C19}"/>
    <dgm:cxn modelId="{D3D34145-6C40-4C35-89A9-F647F78E9782}" type="presOf" srcId="{8FD46C33-420C-45EC-81D2-0D67364D79CA}" destId="{C9892520-1D0A-4BC8-8973-F7293E2416EF}" srcOrd="0" destOrd="0" presId="urn:microsoft.com/office/officeart/2005/8/layout/process3"/>
    <dgm:cxn modelId="{B76065D3-6F0B-4DF0-9DCC-54D22A90218D}" type="presOf" srcId="{9D1B3025-990E-48FC-AE30-EE9388A80D15}" destId="{6BBB659F-DB0B-4679-9E36-ACD590BC931F}" srcOrd="1" destOrd="0" presId="urn:microsoft.com/office/officeart/2005/8/layout/process3"/>
    <dgm:cxn modelId="{33EEE71C-6CC1-461F-AE58-751528C8D0F9}" type="presOf" srcId="{4F1C8EE1-011A-410B-AB34-BD6C046DF438}" destId="{B82C459F-6E02-4078-9570-09327A371B4C}" srcOrd="1" destOrd="0" presId="urn:microsoft.com/office/officeart/2005/8/layout/process3"/>
    <dgm:cxn modelId="{B38EDA29-E42B-44B8-AE31-B0B9062B5A1B}" type="presOf" srcId="{771C4411-FBBF-4B92-8AE8-E943CC1D960A}" destId="{54637807-EF22-4704-BF6C-518698C568BE}" srcOrd="1" destOrd="0" presId="urn:microsoft.com/office/officeart/2005/8/layout/process3"/>
    <dgm:cxn modelId="{9818C145-5CCA-47F6-A9D3-9AC02E3D7811}" type="presOf" srcId="{7D005CB5-34E9-489C-8A1D-71F482C7D2C8}" destId="{F8F4CCA6-260F-445E-B6F3-E26BBE950177}" srcOrd="0" destOrd="0" presId="urn:microsoft.com/office/officeart/2005/8/layout/process3"/>
    <dgm:cxn modelId="{14E4B964-8546-41CE-B4FE-F1939996DB92}" type="presOf" srcId="{E4F8C281-265B-4C28-B8A6-E9CDB03C8E28}" destId="{84279EAA-FA1E-4848-80E6-C762A69AA259}" srcOrd="0" destOrd="0" presId="urn:microsoft.com/office/officeart/2005/8/layout/process3"/>
    <dgm:cxn modelId="{44066EAB-B1BF-49E2-AABB-33774203E3CF}" type="presOf" srcId="{702835A1-FB5F-44CD-8926-C8BEE8A9CB14}" destId="{591108C6-801B-402D-A4E0-F08C3B60F5F4}" srcOrd="0" destOrd="0" presId="urn:microsoft.com/office/officeart/2005/8/layout/process3"/>
    <dgm:cxn modelId="{E9A1EA51-623F-4CB7-B005-6C3FDAF5BD28}" type="presOf" srcId="{E0E98B76-780A-4D24-8851-2BF863A5A804}" destId="{1E67F18B-7D81-4297-ADA4-8E9E6C4879E9}" srcOrd="0" destOrd="0" presId="urn:microsoft.com/office/officeart/2005/8/layout/process3"/>
    <dgm:cxn modelId="{E6819850-CA79-4D7A-AE8C-DCDF7F0A4F2A}" srcId="{D9F60C30-21EA-4BF6-8F85-DFC600D82DC1}" destId="{4F1C8EE1-011A-410B-AB34-BD6C046DF438}" srcOrd="0" destOrd="0" parTransId="{48868B09-257E-4682-8D41-6F2E33A5CA00}" sibTransId="{9D1B3025-990E-48FC-AE30-EE9388A80D15}"/>
    <dgm:cxn modelId="{AA8BFAE7-FBE9-4A68-B36A-D67DCBE77080}" type="presOf" srcId="{7B320EE7-61AB-495A-9EF5-3FDA66812CE5}" destId="{3BAF0ADA-F46B-4E80-82F5-623B65939D63}" srcOrd="0" destOrd="0" presId="urn:microsoft.com/office/officeart/2005/8/layout/process3"/>
    <dgm:cxn modelId="{4A930C15-E7A2-478A-AE65-F2B7ECE69C1F}" type="presOf" srcId="{05EF38E8-AE27-44C7-B0E7-8E16BF56FBF9}" destId="{801AC2E0-175B-47E7-9B45-2713359CC5F8}" srcOrd="0" destOrd="0" presId="urn:microsoft.com/office/officeart/2005/8/layout/process3"/>
    <dgm:cxn modelId="{11D6AC1D-5E9A-4FC6-9500-21D11660ED3E}" srcId="{7B320EE7-61AB-495A-9EF5-3FDA66812CE5}" destId="{B708C901-B5B5-414D-83B6-AF7E85770885}" srcOrd="0" destOrd="0" parTransId="{40051E34-C9AA-498F-8CA9-48C8ADD4D8D7}" sibTransId="{A216EEAC-FC75-47AF-A4F3-994C0D2700AE}"/>
    <dgm:cxn modelId="{9D9915AF-911E-496F-856A-40D96F76A030}" type="presOf" srcId="{C9542D6A-F1B2-47AC-BAB0-327EB7A85AD0}" destId="{66D26077-0536-413D-A80F-123F03CC3081}" srcOrd="0" destOrd="0" presId="urn:microsoft.com/office/officeart/2005/8/layout/process3"/>
    <dgm:cxn modelId="{A42AB2DE-F697-4C26-8ACB-A3E1EB64CE74}" srcId="{C9542D6A-F1B2-47AC-BAB0-327EB7A85AD0}" destId="{8FD46C33-420C-45EC-81D2-0D67364D79CA}" srcOrd="0" destOrd="0" parTransId="{57533C5B-C029-4911-8AE9-2EFDC8DD7DA8}" sibTransId="{1A58C461-849F-45F6-815F-3C214919E5B1}"/>
    <dgm:cxn modelId="{AA3B25B7-5858-4302-9C17-DC1E6D786B50}" srcId="{E4F8C281-265B-4C28-B8A6-E9CDB03C8E28}" destId="{40826A09-2521-45D7-8EFE-9B7CDF1AE5A4}" srcOrd="0" destOrd="0" parTransId="{BF552585-5126-4F89-ADE0-6AA9E78A42A1}" sibTransId="{21A5D8B9-2FC7-4736-AA44-0AE65860A1D1}"/>
    <dgm:cxn modelId="{D65DECD5-17F7-4315-8E7B-7BA571A927F0}" type="presOf" srcId="{B708C901-B5B5-414D-83B6-AF7E85770885}" destId="{AC0D9809-D229-48D1-B9A1-36A6864270C5}" srcOrd="0" destOrd="0" presId="urn:microsoft.com/office/officeart/2005/8/layout/process3"/>
    <dgm:cxn modelId="{67E43633-B4B8-40E2-834E-7A6D26C541FF}" type="presOf" srcId="{C9542D6A-F1B2-47AC-BAB0-327EB7A85AD0}" destId="{1481CD3D-92FE-44A2-8F62-31DED0724853}" srcOrd="1" destOrd="0" presId="urn:microsoft.com/office/officeart/2005/8/layout/process3"/>
    <dgm:cxn modelId="{0448885C-FB2B-4891-A598-04284E170CE3}" type="presOf" srcId="{D9F60C30-21EA-4BF6-8F85-DFC600D82DC1}" destId="{96AC3F2B-11B0-4B7F-99AD-87E0ADF66E52}" srcOrd="0" destOrd="0" presId="urn:microsoft.com/office/officeart/2005/8/layout/process3"/>
    <dgm:cxn modelId="{E615D09D-5DA8-4478-8184-4E9CC95C3323}" srcId="{D9F60C30-21EA-4BF6-8F85-DFC600D82DC1}" destId="{702835A1-FB5F-44CD-8926-C8BEE8A9CB14}" srcOrd="4" destOrd="0" parTransId="{2180804F-5CEB-4102-85F7-44F77E9821ED}" sibTransId="{AF63352D-12F8-49F7-B7C0-3148E658DAF1}"/>
    <dgm:cxn modelId="{C982ACA8-F212-4A4C-823B-7792A4189D7F}" srcId="{702835A1-FB5F-44CD-8926-C8BEE8A9CB14}" destId="{E0E98B76-780A-4D24-8851-2BF863A5A804}" srcOrd="0" destOrd="0" parTransId="{D7D11440-7DFC-4051-85C2-38DAEA923AE4}" sibTransId="{4E10C3A2-AB98-44F7-94F5-9D558EEB84A3}"/>
    <dgm:cxn modelId="{CCD588EB-A312-48F5-AF5E-60821EE71F8B}" type="presOf" srcId="{7B320EE7-61AB-495A-9EF5-3FDA66812CE5}" destId="{4AB5CF0D-4391-44B9-B230-525D3B40D521}" srcOrd="1" destOrd="0" presId="urn:microsoft.com/office/officeart/2005/8/layout/process3"/>
    <dgm:cxn modelId="{D0FA3AEB-36C3-4CED-B932-9DDEB0389A48}" type="presOf" srcId="{BDEBFCBB-D2CF-4A74-96C5-10B3B98FE44B}" destId="{CE1C5035-DE40-491D-86BA-C7BBB15A3DF0}" srcOrd="0" destOrd="0" presId="urn:microsoft.com/office/officeart/2005/8/layout/process3"/>
    <dgm:cxn modelId="{269D3810-FADB-4674-853E-C74D7AA4B4D1}" type="presParOf" srcId="{96AC3F2B-11B0-4B7F-99AD-87E0ADF66E52}" destId="{FC8C2A0B-7B5B-496A-B459-F2ECD94C98C5}" srcOrd="0" destOrd="0" presId="urn:microsoft.com/office/officeart/2005/8/layout/process3"/>
    <dgm:cxn modelId="{089BB7F6-CDDE-4218-BFB0-39B5A4B6E36F}" type="presParOf" srcId="{FC8C2A0B-7B5B-496A-B459-F2ECD94C98C5}" destId="{0087447E-EC93-4496-B72B-7DAAC04191F4}" srcOrd="0" destOrd="0" presId="urn:microsoft.com/office/officeart/2005/8/layout/process3"/>
    <dgm:cxn modelId="{0014977E-ED6F-42AA-9758-18D564CFDBEB}" type="presParOf" srcId="{FC8C2A0B-7B5B-496A-B459-F2ECD94C98C5}" destId="{B82C459F-6E02-4078-9570-09327A371B4C}" srcOrd="1" destOrd="0" presId="urn:microsoft.com/office/officeart/2005/8/layout/process3"/>
    <dgm:cxn modelId="{A8D74CC5-CF26-45C1-9946-93474C81339D}" type="presParOf" srcId="{FC8C2A0B-7B5B-496A-B459-F2ECD94C98C5}" destId="{801AC2E0-175B-47E7-9B45-2713359CC5F8}" srcOrd="2" destOrd="0" presId="urn:microsoft.com/office/officeart/2005/8/layout/process3"/>
    <dgm:cxn modelId="{5000C900-1CE0-4512-985C-92D169A2C09B}" type="presParOf" srcId="{96AC3F2B-11B0-4B7F-99AD-87E0ADF66E52}" destId="{151A5A7A-3E16-428E-8D30-CA9C82C1F331}" srcOrd="1" destOrd="0" presId="urn:microsoft.com/office/officeart/2005/8/layout/process3"/>
    <dgm:cxn modelId="{F566C9F0-F9B3-45DA-AA1B-F66B7878628C}" type="presParOf" srcId="{151A5A7A-3E16-428E-8D30-CA9C82C1F331}" destId="{6BBB659F-DB0B-4679-9E36-ACD590BC931F}" srcOrd="0" destOrd="0" presId="urn:microsoft.com/office/officeart/2005/8/layout/process3"/>
    <dgm:cxn modelId="{C819D78D-C95B-43D6-873A-3207A9329734}" type="presParOf" srcId="{96AC3F2B-11B0-4B7F-99AD-87E0ADF66E52}" destId="{3E86A885-0AD7-4E43-8363-67DC7A10CF9B}" srcOrd="2" destOrd="0" presId="urn:microsoft.com/office/officeart/2005/8/layout/process3"/>
    <dgm:cxn modelId="{E3350A5D-B990-4CCA-BBF1-7D7919EE1E3F}" type="presParOf" srcId="{3E86A885-0AD7-4E43-8363-67DC7A10CF9B}" destId="{66D26077-0536-413D-A80F-123F03CC3081}" srcOrd="0" destOrd="0" presId="urn:microsoft.com/office/officeart/2005/8/layout/process3"/>
    <dgm:cxn modelId="{A5822352-688B-4AA0-84EA-801D15D2153C}" type="presParOf" srcId="{3E86A885-0AD7-4E43-8363-67DC7A10CF9B}" destId="{1481CD3D-92FE-44A2-8F62-31DED0724853}" srcOrd="1" destOrd="0" presId="urn:microsoft.com/office/officeart/2005/8/layout/process3"/>
    <dgm:cxn modelId="{346F04F6-87BA-4B36-9A17-BB38D868C76D}" type="presParOf" srcId="{3E86A885-0AD7-4E43-8363-67DC7A10CF9B}" destId="{C9892520-1D0A-4BC8-8973-F7293E2416EF}" srcOrd="2" destOrd="0" presId="urn:microsoft.com/office/officeart/2005/8/layout/process3"/>
    <dgm:cxn modelId="{281E0D47-639C-4160-9DEE-CFD1AEA16BE4}" type="presParOf" srcId="{96AC3F2B-11B0-4B7F-99AD-87E0ADF66E52}" destId="{F8F4CCA6-260F-445E-B6F3-E26BBE950177}" srcOrd="3" destOrd="0" presId="urn:microsoft.com/office/officeart/2005/8/layout/process3"/>
    <dgm:cxn modelId="{E8230AF7-37AB-4A9E-A1C3-D1F58522BCC5}" type="presParOf" srcId="{F8F4CCA6-260F-445E-B6F3-E26BBE950177}" destId="{2E744645-AFE8-42D6-BAC3-1B370140EF53}" srcOrd="0" destOrd="0" presId="urn:microsoft.com/office/officeart/2005/8/layout/process3"/>
    <dgm:cxn modelId="{8C197782-F87E-410A-B93F-5E8797C7050F}" type="presParOf" srcId="{96AC3F2B-11B0-4B7F-99AD-87E0ADF66E52}" destId="{E6853686-1604-4A30-A4FD-74BABCBAD019}" srcOrd="4" destOrd="0" presId="urn:microsoft.com/office/officeart/2005/8/layout/process3"/>
    <dgm:cxn modelId="{BC7267A7-E671-468C-9B12-00B47120554D}" type="presParOf" srcId="{E6853686-1604-4A30-A4FD-74BABCBAD019}" destId="{84279EAA-FA1E-4848-80E6-C762A69AA259}" srcOrd="0" destOrd="0" presId="urn:microsoft.com/office/officeart/2005/8/layout/process3"/>
    <dgm:cxn modelId="{D0E96A20-04FC-4C5E-90DA-EB1C24A50421}" type="presParOf" srcId="{E6853686-1604-4A30-A4FD-74BABCBAD019}" destId="{75F4B7AC-6DE0-49CE-B213-EFBE4B3B1904}" srcOrd="1" destOrd="0" presId="urn:microsoft.com/office/officeart/2005/8/layout/process3"/>
    <dgm:cxn modelId="{1B0F8021-828E-40BA-BF95-5219DA4BD2FE}" type="presParOf" srcId="{E6853686-1604-4A30-A4FD-74BABCBAD019}" destId="{F47F76EC-D656-4A32-A925-2641DD2DBB16}" srcOrd="2" destOrd="0" presId="urn:microsoft.com/office/officeart/2005/8/layout/process3"/>
    <dgm:cxn modelId="{D6B73946-991B-405B-BCA4-2A382AEBD3CA}" type="presParOf" srcId="{96AC3F2B-11B0-4B7F-99AD-87E0ADF66E52}" destId="{237CA5D1-AD3C-4CCD-B62B-8AF6A4080C20}" srcOrd="5" destOrd="0" presId="urn:microsoft.com/office/officeart/2005/8/layout/process3"/>
    <dgm:cxn modelId="{5691047C-B338-40C3-9123-CE6BA396EED7}" type="presParOf" srcId="{237CA5D1-AD3C-4CCD-B62B-8AF6A4080C20}" destId="{54637807-EF22-4704-BF6C-518698C568BE}" srcOrd="0" destOrd="0" presId="urn:microsoft.com/office/officeart/2005/8/layout/process3"/>
    <dgm:cxn modelId="{9F2DE25D-55C5-4D2F-A18B-D6D17A96D2EB}" type="presParOf" srcId="{96AC3F2B-11B0-4B7F-99AD-87E0ADF66E52}" destId="{305645B5-E432-41D4-A7A0-A32995402216}" srcOrd="6" destOrd="0" presId="urn:microsoft.com/office/officeart/2005/8/layout/process3"/>
    <dgm:cxn modelId="{9CBBD824-8790-4329-A563-A7D9D2DA67F4}" type="presParOf" srcId="{305645B5-E432-41D4-A7A0-A32995402216}" destId="{3BAF0ADA-F46B-4E80-82F5-623B65939D63}" srcOrd="0" destOrd="0" presId="urn:microsoft.com/office/officeart/2005/8/layout/process3"/>
    <dgm:cxn modelId="{E2C26188-45A1-456F-B27D-2271FCEC75C3}" type="presParOf" srcId="{305645B5-E432-41D4-A7A0-A32995402216}" destId="{4AB5CF0D-4391-44B9-B230-525D3B40D521}" srcOrd="1" destOrd="0" presId="urn:microsoft.com/office/officeart/2005/8/layout/process3"/>
    <dgm:cxn modelId="{2CFD9271-1D8B-4F98-9782-33623382FB15}" type="presParOf" srcId="{305645B5-E432-41D4-A7A0-A32995402216}" destId="{AC0D9809-D229-48D1-B9A1-36A6864270C5}" srcOrd="2" destOrd="0" presId="urn:microsoft.com/office/officeart/2005/8/layout/process3"/>
    <dgm:cxn modelId="{A1B084FE-FEBA-4A19-BC99-0AB45EE97CDF}" type="presParOf" srcId="{96AC3F2B-11B0-4B7F-99AD-87E0ADF66E52}" destId="{CE1C5035-DE40-491D-86BA-C7BBB15A3DF0}" srcOrd="7" destOrd="0" presId="urn:microsoft.com/office/officeart/2005/8/layout/process3"/>
    <dgm:cxn modelId="{AB998606-8AE2-4800-A4B4-3B44514FBAFB}" type="presParOf" srcId="{CE1C5035-DE40-491D-86BA-C7BBB15A3DF0}" destId="{74CC2862-ECE4-4ABC-AA34-C802830E5A7B}" srcOrd="0" destOrd="0" presId="urn:microsoft.com/office/officeart/2005/8/layout/process3"/>
    <dgm:cxn modelId="{84126F8B-E6D5-4BB8-B586-9BA5C798A2E3}" type="presParOf" srcId="{96AC3F2B-11B0-4B7F-99AD-87E0ADF66E52}" destId="{FDF7C6EF-436D-4BA6-A8FC-1052C7076370}" srcOrd="8" destOrd="0" presId="urn:microsoft.com/office/officeart/2005/8/layout/process3"/>
    <dgm:cxn modelId="{20B819FE-FAE7-4EED-8BD5-919FE5C4A8C5}" type="presParOf" srcId="{FDF7C6EF-436D-4BA6-A8FC-1052C7076370}" destId="{591108C6-801B-402D-A4E0-F08C3B60F5F4}" srcOrd="0" destOrd="0" presId="urn:microsoft.com/office/officeart/2005/8/layout/process3"/>
    <dgm:cxn modelId="{8D7145C7-204A-4420-B769-BFF9A6DD200B}" type="presParOf" srcId="{FDF7C6EF-436D-4BA6-A8FC-1052C7076370}" destId="{36A4722A-1516-44D2-8869-E1B0E7E0CE5F}" srcOrd="1" destOrd="0" presId="urn:microsoft.com/office/officeart/2005/8/layout/process3"/>
    <dgm:cxn modelId="{DF8F94A4-1C6C-45FB-A305-D26F55F0C9BC}" type="presParOf" srcId="{FDF7C6EF-436D-4BA6-A8FC-1052C7076370}" destId="{1E67F18B-7D81-4297-ADA4-8E9E6C4879E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F60C30-21EA-4BF6-8F85-DFC600D82DC1}" type="doc">
      <dgm:prSet loTypeId="urn:microsoft.com/office/officeart/2005/8/layout/process3" loCatId="process" qsTypeId="urn:microsoft.com/office/officeart/2005/8/quickstyle/simple1" qsCatId="simple" csTypeId="urn:microsoft.com/office/officeart/2005/8/colors/colorful5" csCatId="colorful" phldr="1"/>
      <dgm:spPr/>
    </dgm:pt>
    <dgm:pt modelId="{4F1C8EE1-011A-410B-AB34-BD6C046DF438}">
      <dgm:prSet phldrT="[Text]"/>
      <dgm:spPr/>
      <dgm:t>
        <a:bodyPr/>
        <a:lstStyle/>
        <a:p>
          <a:r>
            <a:rPr lang="en-US" dirty="0" smtClean="0"/>
            <a:t>0: New</a:t>
          </a:r>
          <a:endParaRPr lang="en-US" dirty="0"/>
        </a:p>
      </dgm:t>
    </dgm:pt>
    <dgm:pt modelId="{48868B09-257E-4682-8D41-6F2E33A5CA00}" type="parTrans" cxnId="{E6819850-CA79-4D7A-AE8C-DCDF7F0A4F2A}">
      <dgm:prSet/>
      <dgm:spPr/>
      <dgm:t>
        <a:bodyPr/>
        <a:lstStyle/>
        <a:p>
          <a:endParaRPr lang="en-US"/>
        </a:p>
      </dgm:t>
    </dgm:pt>
    <dgm:pt modelId="{9D1B3025-990E-48FC-AE30-EE9388A80D15}" type="sibTrans" cxnId="{E6819850-CA79-4D7A-AE8C-DCDF7F0A4F2A}">
      <dgm:prSet/>
      <dgm:spPr/>
      <dgm:t>
        <a:bodyPr/>
        <a:lstStyle/>
        <a:p>
          <a:endParaRPr lang="en-US"/>
        </a:p>
      </dgm:t>
    </dgm:pt>
    <dgm:pt modelId="{C9542D6A-F1B2-47AC-BAB0-327EB7A85AD0}">
      <dgm:prSet phldrT="[Text]"/>
      <dgm:spPr/>
      <dgm:t>
        <a:bodyPr/>
        <a:lstStyle/>
        <a:p>
          <a:r>
            <a:rPr lang="en-US" dirty="0" smtClean="0"/>
            <a:t>1: MXP</a:t>
          </a:r>
          <a:endParaRPr lang="en-US" dirty="0"/>
        </a:p>
      </dgm:t>
    </dgm:pt>
    <dgm:pt modelId="{322CADE3-05B6-4445-A996-218397D0354D}" type="parTrans" cxnId="{69A315BC-8976-4EF4-9AFA-ED43C9825060}">
      <dgm:prSet/>
      <dgm:spPr/>
      <dgm:t>
        <a:bodyPr/>
        <a:lstStyle/>
        <a:p>
          <a:endParaRPr lang="en-US"/>
        </a:p>
      </dgm:t>
    </dgm:pt>
    <dgm:pt modelId="{7D005CB5-34E9-489C-8A1D-71F482C7D2C8}" type="sibTrans" cxnId="{69A315BC-8976-4EF4-9AFA-ED43C9825060}">
      <dgm:prSet/>
      <dgm:spPr/>
      <dgm:t>
        <a:bodyPr/>
        <a:lstStyle/>
        <a:p>
          <a:endParaRPr lang="en-US"/>
        </a:p>
      </dgm:t>
    </dgm:pt>
    <dgm:pt modelId="{E4F8C281-265B-4C28-B8A6-E9CDB03C8E28}">
      <dgm:prSet phldrT="[Text]"/>
      <dgm:spPr/>
      <dgm:t>
        <a:bodyPr/>
        <a:lstStyle/>
        <a:p>
          <a:r>
            <a:rPr lang="en-US" dirty="0" smtClean="0"/>
            <a:t>2: MVP</a:t>
          </a:r>
          <a:endParaRPr lang="en-US" dirty="0"/>
        </a:p>
      </dgm:t>
    </dgm:pt>
    <dgm:pt modelId="{9A30924D-C308-48B2-B6A9-4E186809431E}" type="parTrans" cxnId="{DBC6517B-B121-42C9-9514-D7164A20A1D7}">
      <dgm:prSet/>
      <dgm:spPr/>
      <dgm:t>
        <a:bodyPr/>
        <a:lstStyle/>
        <a:p>
          <a:endParaRPr lang="en-US"/>
        </a:p>
      </dgm:t>
    </dgm:pt>
    <dgm:pt modelId="{771C4411-FBBF-4B92-8AE8-E943CC1D960A}" type="sibTrans" cxnId="{DBC6517B-B121-42C9-9514-D7164A20A1D7}">
      <dgm:prSet/>
      <dgm:spPr/>
      <dgm:t>
        <a:bodyPr/>
        <a:lstStyle/>
        <a:p>
          <a:endParaRPr lang="en-US"/>
        </a:p>
      </dgm:t>
    </dgm:pt>
    <dgm:pt modelId="{05EF38E8-AE27-44C7-B0E7-8E16BF56FBF9}">
      <dgm:prSet phldrT="[Text]"/>
      <dgm:spPr/>
      <dgm:t>
        <a:bodyPr/>
        <a:lstStyle/>
        <a:p>
          <a:r>
            <a:rPr lang="en-US" dirty="0" smtClean="0"/>
            <a:t>Simple look and feel, minimal branding</a:t>
          </a:r>
          <a:endParaRPr lang="en-US" dirty="0"/>
        </a:p>
      </dgm:t>
    </dgm:pt>
    <dgm:pt modelId="{69D4A6E6-35D9-413E-8A17-7AAD2613721E}" type="parTrans" cxnId="{79C8B95E-1AEB-4AB7-9FBC-213ABE677A4E}">
      <dgm:prSet/>
      <dgm:spPr/>
      <dgm:t>
        <a:bodyPr/>
        <a:lstStyle/>
        <a:p>
          <a:endParaRPr lang="en-US"/>
        </a:p>
      </dgm:t>
    </dgm:pt>
    <dgm:pt modelId="{63B0C92D-4972-4316-BB2E-ACB52D7B6C19}" type="sibTrans" cxnId="{79C8B95E-1AEB-4AB7-9FBC-213ABE677A4E}">
      <dgm:prSet/>
      <dgm:spPr/>
      <dgm:t>
        <a:bodyPr/>
        <a:lstStyle/>
        <a:p>
          <a:endParaRPr lang="en-US"/>
        </a:p>
      </dgm:t>
    </dgm:pt>
    <dgm:pt modelId="{8FD46C33-420C-45EC-81D2-0D67364D79CA}">
      <dgm:prSet phldrT="[Text]"/>
      <dgm:spPr/>
      <dgm:t>
        <a:bodyPr/>
        <a:lstStyle/>
        <a:p>
          <a:r>
            <a:rPr lang="en-US" dirty="0" smtClean="0"/>
            <a:t>Extra branding and some theming</a:t>
          </a:r>
          <a:endParaRPr lang="en-US" dirty="0"/>
        </a:p>
      </dgm:t>
    </dgm:pt>
    <dgm:pt modelId="{57533C5B-C029-4911-8AE9-2EFDC8DD7DA8}" type="parTrans" cxnId="{A42AB2DE-F697-4C26-8ACB-A3E1EB64CE74}">
      <dgm:prSet/>
      <dgm:spPr/>
      <dgm:t>
        <a:bodyPr/>
        <a:lstStyle/>
        <a:p>
          <a:endParaRPr lang="en-US"/>
        </a:p>
      </dgm:t>
    </dgm:pt>
    <dgm:pt modelId="{1A58C461-849F-45F6-815F-3C214919E5B1}" type="sibTrans" cxnId="{A42AB2DE-F697-4C26-8ACB-A3E1EB64CE74}">
      <dgm:prSet/>
      <dgm:spPr/>
      <dgm:t>
        <a:bodyPr/>
        <a:lstStyle/>
        <a:p>
          <a:endParaRPr lang="en-US"/>
        </a:p>
      </dgm:t>
    </dgm:pt>
    <dgm:pt modelId="{40826A09-2521-45D7-8EFE-9B7CDF1AE5A4}">
      <dgm:prSet phldrT="[Text]"/>
      <dgm:spPr/>
      <dgm:t>
        <a:bodyPr/>
        <a:lstStyle/>
        <a:p>
          <a:r>
            <a:rPr lang="en-US" dirty="0" smtClean="0"/>
            <a:t>Proper theming</a:t>
          </a:r>
          <a:endParaRPr lang="en-US" dirty="0"/>
        </a:p>
      </dgm:t>
    </dgm:pt>
    <dgm:pt modelId="{BF552585-5126-4F89-ADE0-6AA9E78A42A1}" type="parTrans" cxnId="{AA3B25B7-5858-4302-9C17-DC1E6D786B50}">
      <dgm:prSet/>
      <dgm:spPr/>
      <dgm:t>
        <a:bodyPr/>
        <a:lstStyle/>
        <a:p>
          <a:endParaRPr lang="en-US"/>
        </a:p>
      </dgm:t>
    </dgm:pt>
    <dgm:pt modelId="{21A5D8B9-2FC7-4736-AA44-0AE65860A1D1}" type="sibTrans" cxnId="{AA3B25B7-5858-4302-9C17-DC1E6D786B50}">
      <dgm:prSet/>
      <dgm:spPr/>
      <dgm:t>
        <a:bodyPr/>
        <a:lstStyle/>
        <a:p>
          <a:endParaRPr lang="en-US"/>
        </a:p>
      </dgm:t>
    </dgm:pt>
    <dgm:pt modelId="{7B320EE7-61AB-495A-9EF5-3FDA66812CE5}">
      <dgm:prSet phldrT="[Text]"/>
      <dgm:spPr/>
      <dgm:t>
        <a:bodyPr/>
        <a:lstStyle/>
        <a:p>
          <a:r>
            <a:rPr lang="en-US" dirty="0" smtClean="0"/>
            <a:t>3: GTM</a:t>
          </a:r>
          <a:endParaRPr lang="en-US" dirty="0"/>
        </a:p>
      </dgm:t>
    </dgm:pt>
    <dgm:pt modelId="{E8539A00-0701-4545-952E-4102BD04C194}" type="parTrans" cxnId="{8D261E01-2EAB-497D-AF95-9A21B6CCEA3D}">
      <dgm:prSet/>
      <dgm:spPr/>
      <dgm:t>
        <a:bodyPr/>
        <a:lstStyle/>
        <a:p>
          <a:endParaRPr lang="en-US"/>
        </a:p>
      </dgm:t>
    </dgm:pt>
    <dgm:pt modelId="{BDEBFCBB-D2CF-4A74-96C5-10B3B98FE44B}" type="sibTrans" cxnId="{8D261E01-2EAB-497D-AF95-9A21B6CCEA3D}">
      <dgm:prSet/>
      <dgm:spPr/>
      <dgm:t>
        <a:bodyPr/>
        <a:lstStyle/>
        <a:p>
          <a:endParaRPr lang="en-US"/>
        </a:p>
      </dgm:t>
    </dgm:pt>
    <dgm:pt modelId="{B708C901-B5B5-414D-83B6-AF7E85770885}">
      <dgm:prSet phldrT="[Text]"/>
      <dgm:spPr/>
      <dgm:t>
        <a:bodyPr/>
        <a:lstStyle/>
        <a:p>
          <a:r>
            <a:rPr lang="en-US" dirty="0" smtClean="0"/>
            <a:t>Require all links and references</a:t>
          </a:r>
          <a:endParaRPr lang="en-US" dirty="0"/>
        </a:p>
      </dgm:t>
    </dgm:pt>
    <dgm:pt modelId="{40051E34-C9AA-498F-8CA9-48C8ADD4D8D7}" type="parTrans" cxnId="{11D6AC1D-5E9A-4FC6-9500-21D11660ED3E}">
      <dgm:prSet/>
      <dgm:spPr/>
      <dgm:t>
        <a:bodyPr/>
        <a:lstStyle/>
        <a:p>
          <a:endParaRPr lang="en-US"/>
        </a:p>
      </dgm:t>
    </dgm:pt>
    <dgm:pt modelId="{A216EEAC-FC75-47AF-A4F3-994C0D2700AE}" type="sibTrans" cxnId="{11D6AC1D-5E9A-4FC6-9500-21D11660ED3E}">
      <dgm:prSet/>
      <dgm:spPr/>
      <dgm:t>
        <a:bodyPr/>
        <a:lstStyle/>
        <a:p>
          <a:endParaRPr lang="en-US"/>
        </a:p>
      </dgm:t>
    </dgm:pt>
    <dgm:pt modelId="{702835A1-FB5F-44CD-8926-C8BEE8A9CB14}">
      <dgm:prSet phldrT="[Text]"/>
      <dgm:spPr/>
      <dgm:t>
        <a:bodyPr/>
        <a:lstStyle/>
        <a:p>
          <a:r>
            <a:rPr lang="en-US" dirty="0" smtClean="0"/>
            <a:t>4: HPCI</a:t>
          </a:r>
          <a:endParaRPr lang="en-US" dirty="0"/>
        </a:p>
      </dgm:t>
    </dgm:pt>
    <dgm:pt modelId="{2180804F-5CEB-4102-85F7-44F77E9821ED}" type="parTrans" cxnId="{E615D09D-5DA8-4478-8184-4E9CC95C3323}">
      <dgm:prSet/>
      <dgm:spPr/>
      <dgm:t>
        <a:bodyPr/>
        <a:lstStyle/>
        <a:p>
          <a:endParaRPr lang="en-US"/>
        </a:p>
      </dgm:t>
    </dgm:pt>
    <dgm:pt modelId="{AF63352D-12F8-49F7-B7C0-3148E658DAF1}" type="sibTrans" cxnId="{E615D09D-5DA8-4478-8184-4E9CC95C3323}">
      <dgm:prSet/>
      <dgm:spPr/>
      <dgm:t>
        <a:bodyPr/>
        <a:lstStyle/>
        <a:p>
          <a:endParaRPr lang="en-US"/>
        </a:p>
      </dgm:t>
    </dgm:pt>
    <dgm:pt modelId="{E0E98B76-780A-4D24-8851-2BF863A5A804}">
      <dgm:prSet phldrT="[Text]"/>
      <dgm:spPr/>
      <dgm:t>
        <a:bodyPr/>
        <a:lstStyle/>
        <a:p>
          <a:r>
            <a:rPr lang="en-US" dirty="0" err="1" smtClean="0"/>
            <a:t>TypeScript</a:t>
          </a:r>
          <a:r>
            <a:rPr lang="en-US" dirty="0" smtClean="0"/>
            <a:t>?</a:t>
          </a:r>
          <a:endParaRPr lang="en-US" dirty="0"/>
        </a:p>
      </dgm:t>
    </dgm:pt>
    <dgm:pt modelId="{D7D11440-7DFC-4051-85C2-38DAEA923AE4}" type="parTrans" cxnId="{C982ACA8-F212-4A4C-823B-7792A4189D7F}">
      <dgm:prSet/>
      <dgm:spPr/>
      <dgm:t>
        <a:bodyPr/>
        <a:lstStyle/>
        <a:p>
          <a:endParaRPr lang="en-US"/>
        </a:p>
      </dgm:t>
    </dgm:pt>
    <dgm:pt modelId="{4E10C3A2-AB98-44F7-94F5-9D558EEB84A3}" type="sibTrans" cxnId="{C982ACA8-F212-4A4C-823B-7792A4189D7F}">
      <dgm:prSet/>
      <dgm:spPr/>
      <dgm:t>
        <a:bodyPr/>
        <a:lstStyle/>
        <a:p>
          <a:endParaRPr lang="en-US"/>
        </a:p>
      </dgm:t>
    </dgm:pt>
    <dgm:pt modelId="{679E35F0-BCDA-407F-9CC4-C4DBA959E747}">
      <dgm:prSet phldrT="[Text]"/>
      <dgm:spPr/>
      <dgm:t>
        <a:bodyPr/>
        <a:lstStyle/>
        <a:p>
          <a:r>
            <a:rPr lang="en-US" dirty="0" smtClean="0"/>
            <a:t>Eject Expo?</a:t>
          </a:r>
          <a:endParaRPr lang="en-US" dirty="0"/>
        </a:p>
      </dgm:t>
    </dgm:pt>
    <dgm:pt modelId="{328494A2-0398-49F5-98C3-ADB00790932E}" type="parTrans" cxnId="{2F25528C-3986-4163-870E-4F946EBEA2BE}">
      <dgm:prSet/>
      <dgm:spPr/>
      <dgm:t>
        <a:bodyPr/>
        <a:lstStyle/>
        <a:p>
          <a:endParaRPr lang="en-US"/>
        </a:p>
      </dgm:t>
    </dgm:pt>
    <dgm:pt modelId="{707D1330-AA35-4001-8D80-6C71B3E1C335}" type="sibTrans" cxnId="{2F25528C-3986-4163-870E-4F946EBEA2BE}">
      <dgm:prSet/>
      <dgm:spPr/>
      <dgm:t>
        <a:bodyPr/>
        <a:lstStyle/>
        <a:p>
          <a:endParaRPr lang="en-US"/>
        </a:p>
      </dgm:t>
    </dgm:pt>
    <dgm:pt modelId="{455C6382-FE79-447E-A8CB-261C6C293453}">
      <dgm:prSet phldrT="[Text]"/>
      <dgm:spPr/>
      <dgm:t>
        <a:bodyPr/>
        <a:lstStyle/>
        <a:p>
          <a:r>
            <a:rPr lang="en-US" dirty="0" smtClean="0"/>
            <a:t>Standards?</a:t>
          </a:r>
          <a:endParaRPr lang="en-US" dirty="0"/>
        </a:p>
      </dgm:t>
    </dgm:pt>
    <dgm:pt modelId="{F1E015CA-8754-4852-B58A-C50CF537E282}" type="parTrans" cxnId="{2AEC03B6-7425-4DB1-94E1-EAAF7A85FF9F}">
      <dgm:prSet/>
      <dgm:spPr/>
    </dgm:pt>
    <dgm:pt modelId="{55404615-B83F-4A64-AB53-AC35FCEF0107}" type="sibTrans" cxnId="{2AEC03B6-7425-4DB1-94E1-EAAF7A85FF9F}">
      <dgm:prSet/>
      <dgm:spPr/>
    </dgm:pt>
    <dgm:pt modelId="{F1BA2DB6-BCA6-4640-8E70-77481CB6DA82}">
      <dgm:prSet phldrT="[Text]"/>
      <dgm:spPr/>
      <dgm:t>
        <a:bodyPr/>
        <a:lstStyle/>
        <a:p>
          <a:r>
            <a:rPr lang="en-US" dirty="0" smtClean="0"/>
            <a:t>Run tools on HC?</a:t>
          </a:r>
          <a:endParaRPr lang="en-US" dirty="0"/>
        </a:p>
      </dgm:t>
    </dgm:pt>
    <dgm:pt modelId="{3B288F35-2DF8-4E89-A7AD-095C177A3527}" type="parTrans" cxnId="{3485E396-CBFB-469C-920F-F1796EF8CCFE}">
      <dgm:prSet/>
      <dgm:spPr/>
    </dgm:pt>
    <dgm:pt modelId="{883C78BF-7D67-4AA1-9C54-A6B028396311}" type="sibTrans" cxnId="{3485E396-CBFB-469C-920F-F1796EF8CCFE}">
      <dgm:prSet/>
      <dgm:spPr/>
    </dgm:pt>
    <dgm:pt modelId="{96AC3F2B-11B0-4B7F-99AD-87E0ADF66E52}" type="pres">
      <dgm:prSet presAssocID="{D9F60C30-21EA-4BF6-8F85-DFC600D82DC1}" presName="linearFlow" presStyleCnt="0">
        <dgm:presLayoutVars>
          <dgm:dir/>
          <dgm:animLvl val="lvl"/>
          <dgm:resizeHandles val="exact"/>
        </dgm:presLayoutVars>
      </dgm:prSet>
      <dgm:spPr/>
    </dgm:pt>
    <dgm:pt modelId="{FC8C2A0B-7B5B-496A-B459-F2ECD94C98C5}" type="pres">
      <dgm:prSet presAssocID="{4F1C8EE1-011A-410B-AB34-BD6C046DF438}" presName="composite" presStyleCnt="0"/>
      <dgm:spPr/>
    </dgm:pt>
    <dgm:pt modelId="{0087447E-EC93-4496-B72B-7DAAC04191F4}" type="pres">
      <dgm:prSet presAssocID="{4F1C8EE1-011A-410B-AB34-BD6C046DF438}" presName="parTx" presStyleLbl="node1" presStyleIdx="0" presStyleCnt="5">
        <dgm:presLayoutVars>
          <dgm:chMax val="0"/>
          <dgm:chPref val="0"/>
          <dgm:bulletEnabled val="1"/>
        </dgm:presLayoutVars>
      </dgm:prSet>
      <dgm:spPr/>
      <dgm:t>
        <a:bodyPr/>
        <a:lstStyle/>
        <a:p>
          <a:endParaRPr lang="en-US"/>
        </a:p>
      </dgm:t>
    </dgm:pt>
    <dgm:pt modelId="{B82C459F-6E02-4078-9570-09327A371B4C}" type="pres">
      <dgm:prSet presAssocID="{4F1C8EE1-011A-410B-AB34-BD6C046DF438}" presName="parSh" presStyleLbl="node1" presStyleIdx="0" presStyleCnt="5"/>
      <dgm:spPr/>
      <dgm:t>
        <a:bodyPr/>
        <a:lstStyle/>
        <a:p>
          <a:endParaRPr lang="en-US"/>
        </a:p>
      </dgm:t>
    </dgm:pt>
    <dgm:pt modelId="{801AC2E0-175B-47E7-9B45-2713359CC5F8}" type="pres">
      <dgm:prSet presAssocID="{4F1C8EE1-011A-410B-AB34-BD6C046DF438}" presName="desTx" presStyleLbl="fgAcc1" presStyleIdx="0" presStyleCnt="5">
        <dgm:presLayoutVars>
          <dgm:bulletEnabled val="1"/>
        </dgm:presLayoutVars>
      </dgm:prSet>
      <dgm:spPr/>
      <dgm:t>
        <a:bodyPr/>
        <a:lstStyle/>
        <a:p>
          <a:endParaRPr lang="en-US"/>
        </a:p>
      </dgm:t>
    </dgm:pt>
    <dgm:pt modelId="{151A5A7A-3E16-428E-8D30-CA9C82C1F331}" type="pres">
      <dgm:prSet presAssocID="{9D1B3025-990E-48FC-AE30-EE9388A80D15}" presName="sibTrans" presStyleLbl="sibTrans2D1" presStyleIdx="0" presStyleCnt="4"/>
      <dgm:spPr/>
      <dgm:t>
        <a:bodyPr/>
        <a:lstStyle/>
        <a:p>
          <a:endParaRPr lang="en-US"/>
        </a:p>
      </dgm:t>
    </dgm:pt>
    <dgm:pt modelId="{6BBB659F-DB0B-4679-9E36-ACD590BC931F}" type="pres">
      <dgm:prSet presAssocID="{9D1B3025-990E-48FC-AE30-EE9388A80D15}" presName="connTx" presStyleLbl="sibTrans2D1" presStyleIdx="0" presStyleCnt="4"/>
      <dgm:spPr/>
      <dgm:t>
        <a:bodyPr/>
        <a:lstStyle/>
        <a:p>
          <a:endParaRPr lang="en-US"/>
        </a:p>
      </dgm:t>
    </dgm:pt>
    <dgm:pt modelId="{3E86A885-0AD7-4E43-8363-67DC7A10CF9B}" type="pres">
      <dgm:prSet presAssocID="{C9542D6A-F1B2-47AC-BAB0-327EB7A85AD0}" presName="composite" presStyleCnt="0"/>
      <dgm:spPr/>
    </dgm:pt>
    <dgm:pt modelId="{66D26077-0536-413D-A80F-123F03CC3081}" type="pres">
      <dgm:prSet presAssocID="{C9542D6A-F1B2-47AC-BAB0-327EB7A85AD0}" presName="parTx" presStyleLbl="node1" presStyleIdx="0" presStyleCnt="5">
        <dgm:presLayoutVars>
          <dgm:chMax val="0"/>
          <dgm:chPref val="0"/>
          <dgm:bulletEnabled val="1"/>
        </dgm:presLayoutVars>
      </dgm:prSet>
      <dgm:spPr/>
      <dgm:t>
        <a:bodyPr/>
        <a:lstStyle/>
        <a:p>
          <a:endParaRPr lang="en-US"/>
        </a:p>
      </dgm:t>
    </dgm:pt>
    <dgm:pt modelId="{1481CD3D-92FE-44A2-8F62-31DED0724853}" type="pres">
      <dgm:prSet presAssocID="{C9542D6A-F1B2-47AC-BAB0-327EB7A85AD0}" presName="parSh" presStyleLbl="node1" presStyleIdx="1" presStyleCnt="5"/>
      <dgm:spPr/>
      <dgm:t>
        <a:bodyPr/>
        <a:lstStyle/>
        <a:p>
          <a:endParaRPr lang="en-US"/>
        </a:p>
      </dgm:t>
    </dgm:pt>
    <dgm:pt modelId="{C9892520-1D0A-4BC8-8973-F7293E2416EF}" type="pres">
      <dgm:prSet presAssocID="{C9542D6A-F1B2-47AC-BAB0-327EB7A85AD0}" presName="desTx" presStyleLbl="fgAcc1" presStyleIdx="1" presStyleCnt="5">
        <dgm:presLayoutVars>
          <dgm:bulletEnabled val="1"/>
        </dgm:presLayoutVars>
      </dgm:prSet>
      <dgm:spPr/>
      <dgm:t>
        <a:bodyPr/>
        <a:lstStyle/>
        <a:p>
          <a:endParaRPr lang="en-US"/>
        </a:p>
      </dgm:t>
    </dgm:pt>
    <dgm:pt modelId="{F8F4CCA6-260F-445E-B6F3-E26BBE950177}" type="pres">
      <dgm:prSet presAssocID="{7D005CB5-34E9-489C-8A1D-71F482C7D2C8}" presName="sibTrans" presStyleLbl="sibTrans2D1" presStyleIdx="1" presStyleCnt="4"/>
      <dgm:spPr/>
      <dgm:t>
        <a:bodyPr/>
        <a:lstStyle/>
        <a:p>
          <a:endParaRPr lang="en-US"/>
        </a:p>
      </dgm:t>
    </dgm:pt>
    <dgm:pt modelId="{2E744645-AFE8-42D6-BAC3-1B370140EF53}" type="pres">
      <dgm:prSet presAssocID="{7D005CB5-34E9-489C-8A1D-71F482C7D2C8}" presName="connTx" presStyleLbl="sibTrans2D1" presStyleIdx="1" presStyleCnt="4"/>
      <dgm:spPr/>
      <dgm:t>
        <a:bodyPr/>
        <a:lstStyle/>
        <a:p>
          <a:endParaRPr lang="en-US"/>
        </a:p>
      </dgm:t>
    </dgm:pt>
    <dgm:pt modelId="{E6853686-1604-4A30-A4FD-74BABCBAD019}" type="pres">
      <dgm:prSet presAssocID="{E4F8C281-265B-4C28-B8A6-E9CDB03C8E28}" presName="composite" presStyleCnt="0"/>
      <dgm:spPr/>
    </dgm:pt>
    <dgm:pt modelId="{84279EAA-FA1E-4848-80E6-C762A69AA259}" type="pres">
      <dgm:prSet presAssocID="{E4F8C281-265B-4C28-B8A6-E9CDB03C8E28}" presName="parTx" presStyleLbl="node1" presStyleIdx="1" presStyleCnt="5">
        <dgm:presLayoutVars>
          <dgm:chMax val="0"/>
          <dgm:chPref val="0"/>
          <dgm:bulletEnabled val="1"/>
        </dgm:presLayoutVars>
      </dgm:prSet>
      <dgm:spPr/>
      <dgm:t>
        <a:bodyPr/>
        <a:lstStyle/>
        <a:p>
          <a:endParaRPr lang="en-US"/>
        </a:p>
      </dgm:t>
    </dgm:pt>
    <dgm:pt modelId="{75F4B7AC-6DE0-49CE-B213-EFBE4B3B1904}" type="pres">
      <dgm:prSet presAssocID="{E4F8C281-265B-4C28-B8A6-E9CDB03C8E28}" presName="parSh" presStyleLbl="node1" presStyleIdx="2" presStyleCnt="5"/>
      <dgm:spPr/>
      <dgm:t>
        <a:bodyPr/>
        <a:lstStyle/>
        <a:p>
          <a:endParaRPr lang="en-US"/>
        </a:p>
      </dgm:t>
    </dgm:pt>
    <dgm:pt modelId="{F47F76EC-D656-4A32-A925-2641DD2DBB16}" type="pres">
      <dgm:prSet presAssocID="{E4F8C281-265B-4C28-B8A6-E9CDB03C8E28}" presName="desTx" presStyleLbl="fgAcc1" presStyleIdx="2" presStyleCnt="5">
        <dgm:presLayoutVars>
          <dgm:bulletEnabled val="1"/>
        </dgm:presLayoutVars>
      </dgm:prSet>
      <dgm:spPr/>
      <dgm:t>
        <a:bodyPr/>
        <a:lstStyle/>
        <a:p>
          <a:endParaRPr lang="en-US"/>
        </a:p>
      </dgm:t>
    </dgm:pt>
    <dgm:pt modelId="{237CA5D1-AD3C-4CCD-B62B-8AF6A4080C20}" type="pres">
      <dgm:prSet presAssocID="{771C4411-FBBF-4B92-8AE8-E943CC1D960A}" presName="sibTrans" presStyleLbl="sibTrans2D1" presStyleIdx="2" presStyleCnt="4"/>
      <dgm:spPr/>
      <dgm:t>
        <a:bodyPr/>
        <a:lstStyle/>
        <a:p>
          <a:endParaRPr lang="en-US"/>
        </a:p>
      </dgm:t>
    </dgm:pt>
    <dgm:pt modelId="{54637807-EF22-4704-BF6C-518698C568BE}" type="pres">
      <dgm:prSet presAssocID="{771C4411-FBBF-4B92-8AE8-E943CC1D960A}" presName="connTx" presStyleLbl="sibTrans2D1" presStyleIdx="2" presStyleCnt="4"/>
      <dgm:spPr/>
      <dgm:t>
        <a:bodyPr/>
        <a:lstStyle/>
        <a:p>
          <a:endParaRPr lang="en-US"/>
        </a:p>
      </dgm:t>
    </dgm:pt>
    <dgm:pt modelId="{305645B5-E432-41D4-A7A0-A32995402216}" type="pres">
      <dgm:prSet presAssocID="{7B320EE7-61AB-495A-9EF5-3FDA66812CE5}" presName="composite" presStyleCnt="0"/>
      <dgm:spPr/>
    </dgm:pt>
    <dgm:pt modelId="{3BAF0ADA-F46B-4E80-82F5-623B65939D63}" type="pres">
      <dgm:prSet presAssocID="{7B320EE7-61AB-495A-9EF5-3FDA66812CE5}" presName="parTx" presStyleLbl="node1" presStyleIdx="2" presStyleCnt="5">
        <dgm:presLayoutVars>
          <dgm:chMax val="0"/>
          <dgm:chPref val="0"/>
          <dgm:bulletEnabled val="1"/>
        </dgm:presLayoutVars>
      </dgm:prSet>
      <dgm:spPr/>
      <dgm:t>
        <a:bodyPr/>
        <a:lstStyle/>
        <a:p>
          <a:endParaRPr lang="en-US"/>
        </a:p>
      </dgm:t>
    </dgm:pt>
    <dgm:pt modelId="{4AB5CF0D-4391-44B9-B230-525D3B40D521}" type="pres">
      <dgm:prSet presAssocID="{7B320EE7-61AB-495A-9EF5-3FDA66812CE5}" presName="parSh" presStyleLbl="node1" presStyleIdx="3" presStyleCnt="5"/>
      <dgm:spPr/>
      <dgm:t>
        <a:bodyPr/>
        <a:lstStyle/>
        <a:p>
          <a:endParaRPr lang="en-US"/>
        </a:p>
      </dgm:t>
    </dgm:pt>
    <dgm:pt modelId="{AC0D9809-D229-48D1-B9A1-36A6864270C5}" type="pres">
      <dgm:prSet presAssocID="{7B320EE7-61AB-495A-9EF5-3FDA66812CE5}" presName="desTx" presStyleLbl="fgAcc1" presStyleIdx="3" presStyleCnt="5">
        <dgm:presLayoutVars>
          <dgm:bulletEnabled val="1"/>
        </dgm:presLayoutVars>
      </dgm:prSet>
      <dgm:spPr/>
      <dgm:t>
        <a:bodyPr/>
        <a:lstStyle/>
        <a:p>
          <a:endParaRPr lang="en-US"/>
        </a:p>
      </dgm:t>
    </dgm:pt>
    <dgm:pt modelId="{CE1C5035-DE40-491D-86BA-C7BBB15A3DF0}" type="pres">
      <dgm:prSet presAssocID="{BDEBFCBB-D2CF-4A74-96C5-10B3B98FE44B}" presName="sibTrans" presStyleLbl="sibTrans2D1" presStyleIdx="3" presStyleCnt="4"/>
      <dgm:spPr/>
      <dgm:t>
        <a:bodyPr/>
        <a:lstStyle/>
        <a:p>
          <a:endParaRPr lang="en-US"/>
        </a:p>
      </dgm:t>
    </dgm:pt>
    <dgm:pt modelId="{74CC2862-ECE4-4ABC-AA34-C802830E5A7B}" type="pres">
      <dgm:prSet presAssocID="{BDEBFCBB-D2CF-4A74-96C5-10B3B98FE44B}" presName="connTx" presStyleLbl="sibTrans2D1" presStyleIdx="3" presStyleCnt="4"/>
      <dgm:spPr/>
      <dgm:t>
        <a:bodyPr/>
        <a:lstStyle/>
        <a:p>
          <a:endParaRPr lang="en-US"/>
        </a:p>
      </dgm:t>
    </dgm:pt>
    <dgm:pt modelId="{FDF7C6EF-436D-4BA6-A8FC-1052C7076370}" type="pres">
      <dgm:prSet presAssocID="{702835A1-FB5F-44CD-8926-C8BEE8A9CB14}" presName="composite" presStyleCnt="0"/>
      <dgm:spPr/>
    </dgm:pt>
    <dgm:pt modelId="{591108C6-801B-402D-A4E0-F08C3B60F5F4}" type="pres">
      <dgm:prSet presAssocID="{702835A1-FB5F-44CD-8926-C8BEE8A9CB14}" presName="parTx" presStyleLbl="node1" presStyleIdx="3" presStyleCnt="5">
        <dgm:presLayoutVars>
          <dgm:chMax val="0"/>
          <dgm:chPref val="0"/>
          <dgm:bulletEnabled val="1"/>
        </dgm:presLayoutVars>
      </dgm:prSet>
      <dgm:spPr/>
      <dgm:t>
        <a:bodyPr/>
        <a:lstStyle/>
        <a:p>
          <a:endParaRPr lang="en-US"/>
        </a:p>
      </dgm:t>
    </dgm:pt>
    <dgm:pt modelId="{36A4722A-1516-44D2-8869-E1B0E7E0CE5F}" type="pres">
      <dgm:prSet presAssocID="{702835A1-FB5F-44CD-8926-C8BEE8A9CB14}" presName="parSh" presStyleLbl="node1" presStyleIdx="4" presStyleCnt="5"/>
      <dgm:spPr/>
      <dgm:t>
        <a:bodyPr/>
        <a:lstStyle/>
        <a:p>
          <a:endParaRPr lang="en-US"/>
        </a:p>
      </dgm:t>
    </dgm:pt>
    <dgm:pt modelId="{1E67F18B-7D81-4297-ADA4-8E9E6C4879E9}" type="pres">
      <dgm:prSet presAssocID="{702835A1-FB5F-44CD-8926-C8BEE8A9CB14}" presName="desTx" presStyleLbl="fgAcc1" presStyleIdx="4" presStyleCnt="5">
        <dgm:presLayoutVars>
          <dgm:bulletEnabled val="1"/>
        </dgm:presLayoutVars>
      </dgm:prSet>
      <dgm:spPr/>
      <dgm:t>
        <a:bodyPr/>
        <a:lstStyle/>
        <a:p>
          <a:endParaRPr lang="en-US"/>
        </a:p>
      </dgm:t>
    </dgm:pt>
  </dgm:ptLst>
  <dgm:cxnLst>
    <dgm:cxn modelId="{6D22A9F8-B430-4B04-8A42-3E983701B281}" type="presOf" srcId="{BDEBFCBB-D2CF-4A74-96C5-10B3B98FE44B}" destId="{74CC2862-ECE4-4ABC-AA34-C802830E5A7B}" srcOrd="1" destOrd="0" presId="urn:microsoft.com/office/officeart/2005/8/layout/process3"/>
    <dgm:cxn modelId="{F8AD644E-05FE-41CB-90CD-FD043AE9E71A}" type="presOf" srcId="{4F1C8EE1-011A-410B-AB34-BD6C046DF438}" destId="{0087447E-EC93-4496-B72B-7DAAC04191F4}" srcOrd="0" destOrd="0" presId="urn:microsoft.com/office/officeart/2005/8/layout/process3"/>
    <dgm:cxn modelId="{47650201-2D7C-41C9-ACDA-9D12CF77073F}" type="presOf" srcId="{40826A09-2521-45D7-8EFE-9B7CDF1AE5A4}" destId="{F47F76EC-D656-4A32-A925-2641DD2DBB16}" srcOrd="0" destOrd="0" presId="urn:microsoft.com/office/officeart/2005/8/layout/process3"/>
    <dgm:cxn modelId="{438C2783-194A-45A2-8A54-F8985184D989}" type="presOf" srcId="{702835A1-FB5F-44CD-8926-C8BEE8A9CB14}" destId="{36A4722A-1516-44D2-8869-E1B0E7E0CE5F}" srcOrd="1" destOrd="0" presId="urn:microsoft.com/office/officeart/2005/8/layout/process3"/>
    <dgm:cxn modelId="{13D61E3C-57DF-49EC-85F1-A7B357505DCA}" type="presOf" srcId="{9D1B3025-990E-48FC-AE30-EE9388A80D15}" destId="{151A5A7A-3E16-428E-8D30-CA9C82C1F331}" srcOrd="0" destOrd="0" presId="urn:microsoft.com/office/officeart/2005/8/layout/process3"/>
    <dgm:cxn modelId="{DBC6517B-B121-42C9-9514-D7164A20A1D7}" srcId="{D9F60C30-21EA-4BF6-8F85-DFC600D82DC1}" destId="{E4F8C281-265B-4C28-B8A6-E9CDB03C8E28}" srcOrd="2" destOrd="0" parTransId="{9A30924D-C308-48B2-B6A9-4E186809431E}" sibTransId="{771C4411-FBBF-4B92-8AE8-E943CC1D960A}"/>
    <dgm:cxn modelId="{8D261E01-2EAB-497D-AF95-9A21B6CCEA3D}" srcId="{D9F60C30-21EA-4BF6-8F85-DFC600D82DC1}" destId="{7B320EE7-61AB-495A-9EF5-3FDA66812CE5}" srcOrd="3" destOrd="0" parTransId="{E8539A00-0701-4545-952E-4102BD04C194}" sibTransId="{BDEBFCBB-D2CF-4A74-96C5-10B3B98FE44B}"/>
    <dgm:cxn modelId="{EBF15AEA-061A-4731-8C77-E66B53B6FBDA}" type="presOf" srcId="{7D005CB5-34E9-489C-8A1D-71F482C7D2C8}" destId="{2E744645-AFE8-42D6-BAC3-1B370140EF53}" srcOrd="1" destOrd="0" presId="urn:microsoft.com/office/officeart/2005/8/layout/process3"/>
    <dgm:cxn modelId="{05CF06F4-B547-4A33-8130-B958FE78D46E}" type="presOf" srcId="{E4F8C281-265B-4C28-B8A6-E9CDB03C8E28}" destId="{75F4B7AC-6DE0-49CE-B213-EFBE4B3B1904}" srcOrd="1" destOrd="0" presId="urn:microsoft.com/office/officeart/2005/8/layout/process3"/>
    <dgm:cxn modelId="{D164EDBD-FD70-47BD-B45E-3F5303208962}" type="presOf" srcId="{771C4411-FBBF-4B92-8AE8-E943CC1D960A}" destId="{237CA5D1-AD3C-4CCD-B62B-8AF6A4080C20}" srcOrd="0" destOrd="0" presId="urn:microsoft.com/office/officeart/2005/8/layout/process3"/>
    <dgm:cxn modelId="{390D0E74-23A0-4601-A302-F6DAE398514B}" type="presOf" srcId="{455C6382-FE79-447E-A8CB-261C6C293453}" destId="{1E67F18B-7D81-4297-ADA4-8E9E6C4879E9}" srcOrd="0" destOrd="2" presId="urn:microsoft.com/office/officeart/2005/8/layout/process3"/>
    <dgm:cxn modelId="{69A315BC-8976-4EF4-9AFA-ED43C9825060}" srcId="{D9F60C30-21EA-4BF6-8F85-DFC600D82DC1}" destId="{C9542D6A-F1B2-47AC-BAB0-327EB7A85AD0}" srcOrd="1" destOrd="0" parTransId="{322CADE3-05B6-4445-A996-218397D0354D}" sibTransId="{7D005CB5-34E9-489C-8A1D-71F482C7D2C8}"/>
    <dgm:cxn modelId="{79C8B95E-1AEB-4AB7-9FBC-213ABE677A4E}" srcId="{4F1C8EE1-011A-410B-AB34-BD6C046DF438}" destId="{05EF38E8-AE27-44C7-B0E7-8E16BF56FBF9}" srcOrd="0" destOrd="0" parTransId="{69D4A6E6-35D9-413E-8A17-7AAD2613721E}" sibTransId="{63B0C92D-4972-4316-BB2E-ACB52D7B6C19}"/>
    <dgm:cxn modelId="{D3D34145-6C40-4C35-89A9-F647F78E9782}" type="presOf" srcId="{8FD46C33-420C-45EC-81D2-0D67364D79CA}" destId="{C9892520-1D0A-4BC8-8973-F7293E2416EF}" srcOrd="0" destOrd="0" presId="urn:microsoft.com/office/officeart/2005/8/layout/process3"/>
    <dgm:cxn modelId="{B76065D3-6F0B-4DF0-9DCC-54D22A90218D}" type="presOf" srcId="{9D1B3025-990E-48FC-AE30-EE9388A80D15}" destId="{6BBB659F-DB0B-4679-9E36-ACD590BC931F}" srcOrd="1" destOrd="0" presId="urn:microsoft.com/office/officeart/2005/8/layout/process3"/>
    <dgm:cxn modelId="{3485E396-CBFB-469C-920F-F1796EF8CCFE}" srcId="{E4F8C281-265B-4C28-B8A6-E9CDB03C8E28}" destId="{F1BA2DB6-BCA6-4640-8E70-77481CB6DA82}" srcOrd="1" destOrd="0" parTransId="{3B288F35-2DF8-4E89-A7AD-095C177A3527}" sibTransId="{883C78BF-7D67-4AA1-9C54-A6B028396311}"/>
    <dgm:cxn modelId="{0413A48B-8842-44BE-96C8-9D3B6B438E22}" type="presOf" srcId="{F1BA2DB6-BCA6-4640-8E70-77481CB6DA82}" destId="{F47F76EC-D656-4A32-A925-2641DD2DBB16}" srcOrd="0" destOrd="1" presId="urn:microsoft.com/office/officeart/2005/8/layout/process3"/>
    <dgm:cxn modelId="{33EEE71C-6CC1-461F-AE58-751528C8D0F9}" type="presOf" srcId="{4F1C8EE1-011A-410B-AB34-BD6C046DF438}" destId="{B82C459F-6E02-4078-9570-09327A371B4C}" srcOrd="1" destOrd="0" presId="urn:microsoft.com/office/officeart/2005/8/layout/process3"/>
    <dgm:cxn modelId="{B38EDA29-E42B-44B8-AE31-B0B9062B5A1B}" type="presOf" srcId="{771C4411-FBBF-4B92-8AE8-E943CC1D960A}" destId="{54637807-EF22-4704-BF6C-518698C568BE}" srcOrd="1" destOrd="0" presId="urn:microsoft.com/office/officeart/2005/8/layout/process3"/>
    <dgm:cxn modelId="{9818C145-5CCA-47F6-A9D3-9AC02E3D7811}" type="presOf" srcId="{7D005CB5-34E9-489C-8A1D-71F482C7D2C8}" destId="{F8F4CCA6-260F-445E-B6F3-E26BBE950177}" srcOrd="0" destOrd="0" presId="urn:microsoft.com/office/officeart/2005/8/layout/process3"/>
    <dgm:cxn modelId="{14E4B964-8546-41CE-B4FE-F1939996DB92}" type="presOf" srcId="{E4F8C281-265B-4C28-B8A6-E9CDB03C8E28}" destId="{84279EAA-FA1E-4848-80E6-C762A69AA259}" srcOrd="0" destOrd="0" presId="urn:microsoft.com/office/officeart/2005/8/layout/process3"/>
    <dgm:cxn modelId="{44066EAB-B1BF-49E2-AABB-33774203E3CF}" type="presOf" srcId="{702835A1-FB5F-44CD-8926-C8BEE8A9CB14}" destId="{591108C6-801B-402D-A4E0-F08C3B60F5F4}" srcOrd="0" destOrd="0" presId="urn:microsoft.com/office/officeart/2005/8/layout/process3"/>
    <dgm:cxn modelId="{E9A1EA51-623F-4CB7-B005-6C3FDAF5BD28}" type="presOf" srcId="{E0E98B76-780A-4D24-8851-2BF863A5A804}" destId="{1E67F18B-7D81-4297-ADA4-8E9E6C4879E9}" srcOrd="0" destOrd="0" presId="urn:microsoft.com/office/officeart/2005/8/layout/process3"/>
    <dgm:cxn modelId="{E6819850-CA79-4D7A-AE8C-DCDF7F0A4F2A}" srcId="{D9F60C30-21EA-4BF6-8F85-DFC600D82DC1}" destId="{4F1C8EE1-011A-410B-AB34-BD6C046DF438}" srcOrd="0" destOrd="0" parTransId="{48868B09-257E-4682-8D41-6F2E33A5CA00}" sibTransId="{9D1B3025-990E-48FC-AE30-EE9388A80D15}"/>
    <dgm:cxn modelId="{AA8BFAE7-FBE9-4A68-B36A-D67DCBE77080}" type="presOf" srcId="{7B320EE7-61AB-495A-9EF5-3FDA66812CE5}" destId="{3BAF0ADA-F46B-4E80-82F5-623B65939D63}" srcOrd="0" destOrd="0" presId="urn:microsoft.com/office/officeart/2005/8/layout/process3"/>
    <dgm:cxn modelId="{4A930C15-E7A2-478A-AE65-F2B7ECE69C1F}" type="presOf" srcId="{05EF38E8-AE27-44C7-B0E7-8E16BF56FBF9}" destId="{801AC2E0-175B-47E7-9B45-2713359CC5F8}" srcOrd="0" destOrd="0" presId="urn:microsoft.com/office/officeart/2005/8/layout/process3"/>
    <dgm:cxn modelId="{11D6AC1D-5E9A-4FC6-9500-21D11660ED3E}" srcId="{7B320EE7-61AB-495A-9EF5-3FDA66812CE5}" destId="{B708C901-B5B5-414D-83B6-AF7E85770885}" srcOrd="0" destOrd="0" parTransId="{40051E34-C9AA-498F-8CA9-48C8ADD4D8D7}" sibTransId="{A216EEAC-FC75-47AF-A4F3-994C0D2700AE}"/>
    <dgm:cxn modelId="{9D9915AF-911E-496F-856A-40D96F76A030}" type="presOf" srcId="{C9542D6A-F1B2-47AC-BAB0-327EB7A85AD0}" destId="{66D26077-0536-413D-A80F-123F03CC3081}" srcOrd="0" destOrd="0" presId="urn:microsoft.com/office/officeart/2005/8/layout/process3"/>
    <dgm:cxn modelId="{A42AB2DE-F697-4C26-8ACB-A3E1EB64CE74}" srcId="{C9542D6A-F1B2-47AC-BAB0-327EB7A85AD0}" destId="{8FD46C33-420C-45EC-81D2-0D67364D79CA}" srcOrd="0" destOrd="0" parTransId="{57533C5B-C029-4911-8AE9-2EFDC8DD7DA8}" sibTransId="{1A58C461-849F-45F6-815F-3C214919E5B1}"/>
    <dgm:cxn modelId="{2F25528C-3986-4163-870E-4F946EBEA2BE}" srcId="{702835A1-FB5F-44CD-8926-C8BEE8A9CB14}" destId="{679E35F0-BCDA-407F-9CC4-C4DBA959E747}" srcOrd="1" destOrd="0" parTransId="{328494A2-0398-49F5-98C3-ADB00790932E}" sibTransId="{707D1330-AA35-4001-8D80-6C71B3E1C335}"/>
    <dgm:cxn modelId="{AA3B25B7-5858-4302-9C17-DC1E6D786B50}" srcId="{E4F8C281-265B-4C28-B8A6-E9CDB03C8E28}" destId="{40826A09-2521-45D7-8EFE-9B7CDF1AE5A4}" srcOrd="0" destOrd="0" parTransId="{BF552585-5126-4F89-ADE0-6AA9E78A42A1}" sibTransId="{21A5D8B9-2FC7-4736-AA44-0AE65860A1D1}"/>
    <dgm:cxn modelId="{D65DECD5-17F7-4315-8E7B-7BA571A927F0}" type="presOf" srcId="{B708C901-B5B5-414D-83B6-AF7E85770885}" destId="{AC0D9809-D229-48D1-B9A1-36A6864270C5}" srcOrd="0" destOrd="0" presId="urn:microsoft.com/office/officeart/2005/8/layout/process3"/>
    <dgm:cxn modelId="{67E43633-B4B8-40E2-834E-7A6D26C541FF}" type="presOf" srcId="{C9542D6A-F1B2-47AC-BAB0-327EB7A85AD0}" destId="{1481CD3D-92FE-44A2-8F62-31DED0724853}" srcOrd="1" destOrd="0" presId="urn:microsoft.com/office/officeart/2005/8/layout/process3"/>
    <dgm:cxn modelId="{2AEC03B6-7425-4DB1-94E1-EAAF7A85FF9F}" srcId="{702835A1-FB5F-44CD-8926-C8BEE8A9CB14}" destId="{455C6382-FE79-447E-A8CB-261C6C293453}" srcOrd="2" destOrd="0" parTransId="{F1E015CA-8754-4852-B58A-C50CF537E282}" sibTransId="{55404615-B83F-4A64-AB53-AC35FCEF0107}"/>
    <dgm:cxn modelId="{0448885C-FB2B-4891-A598-04284E170CE3}" type="presOf" srcId="{D9F60C30-21EA-4BF6-8F85-DFC600D82DC1}" destId="{96AC3F2B-11B0-4B7F-99AD-87E0ADF66E52}" srcOrd="0" destOrd="0" presId="urn:microsoft.com/office/officeart/2005/8/layout/process3"/>
    <dgm:cxn modelId="{E615D09D-5DA8-4478-8184-4E9CC95C3323}" srcId="{D9F60C30-21EA-4BF6-8F85-DFC600D82DC1}" destId="{702835A1-FB5F-44CD-8926-C8BEE8A9CB14}" srcOrd="4" destOrd="0" parTransId="{2180804F-5CEB-4102-85F7-44F77E9821ED}" sibTransId="{AF63352D-12F8-49F7-B7C0-3148E658DAF1}"/>
    <dgm:cxn modelId="{C982ACA8-F212-4A4C-823B-7792A4189D7F}" srcId="{702835A1-FB5F-44CD-8926-C8BEE8A9CB14}" destId="{E0E98B76-780A-4D24-8851-2BF863A5A804}" srcOrd="0" destOrd="0" parTransId="{D7D11440-7DFC-4051-85C2-38DAEA923AE4}" sibTransId="{4E10C3A2-AB98-44F7-94F5-9D558EEB84A3}"/>
    <dgm:cxn modelId="{5670170C-F5DC-4AAE-93A0-2968933AD0E1}" type="presOf" srcId="{679E35F0-BCDA-407F-9CC4-C4DBA959E747}" destId="{1E67F18B-7D81-4297-ADA4-8E9E6C4879E9}" srcOrd="0" destOrd="1" presId="urn:microsoft.com/office/officeart/2005/8/layout/process3"/>
    <dgm:cxn modelId="{CCD588EB-A312-48F5-AF5E-60821EE71F8B}" type="presOf" srcId="{7B320EE7-61AB-495A-9EF5-3FDA66812CE5}" destId="{4AB5CF0D-4391-44B9-B230-525D3B40D521}" srcOrd="1" destOrd="0" presId="urn:microsoft.com/office/officeart/2005/8/layout/process3"/>
    <dgm:cxn modelId="{D0FA3AEB-36C3-4CED-B932-9DDEB0389A48}" type="presOf" srcId="{BDEBFCBB-D2CF-4A74-96C5-10B3B98FE44B}" destId="{CE1C5035-DE40-491D-86BA-C7BBB15A3DF0}" srcOrd="0" destOrd="0" presId="urn:microsoft.com/office/officeart/2005/8/layout/process3"/>
    <dgm:cxn modelId="{269D3810-FADB-4674-853E-C74D7AA4B4D1}" type="presParOf" srcId="{96AC3F2B-11B0-4B7F-99AD-87E0ADF66E52}" destId="{FC8C2A0B-7B5B-496A-B459-F2ECD94C98C5}" srcOrd="0" destOrd="0" presId="urn:microsoft.com/office/officeart/2005/8/layout/process3"/>
    <dgm:cxn modelId="{089BB7F6-CDDE-4218-BFB0-39B5A4B6E36F}" type="presParOf" srcId="{FC8C2A0B-7B5B-496A-B459-F2ECD94C98C5}" destId="{0087447E-EC93-4496-B72B-7DAAC04191F4}" srcOrd="0" destOrd="0" presId="urn:microsoft.com/office/officeart/2005/8/layout/process3"/>
    <dgm:cxn modelId="{0014977E-ED6F-42AA-9758-18D564CFDBEB}" type="presParOf" srcId="{FC8C2A0B-7B5B-496A-B459-F2ECD94C98C5}" destId="{B82C459F-6E02-4078-9570-09327A371B4C}" srcOrd="1" destOrd="0" presId="urn:microsoft.com/office/officeart/2005/8/layout/process3"/>
    <dgm:cxn modelId="{A8D74CC5-CF26-45C1-9946-93474C81339D}" type="presParOf" srcId="{FC8C2A0B-7B5B-496A-B459-F2ECD94C98C5}" destId="{801AC2E0-175B-47E7-9B45-2713359CC5F8}" srcOrd="2" destOrd="0" presId="urn:microsoft.com/office/officeart/2005/8/layout/process3"/>
    <dgm:cxn modelId="{5000C900-1CE0-4512-985C-92D169A2C09B}" type="presParOf" srcId="{96AC3F2B-11B0-4B7F-99AD-87E0ADF66E52}" destId="{151A5A7A-3E16-428E-8D30-CA9C82C1F331}" srcOrd="1" destOrd="0" presId="urn:microsoft.com/office/officeart/2005/8/layout/process3"/>
    <dgm:cxn modelId="{F566C9F0-F9B3-45DA-AA1B-F66B7878628C}" type="presParOf" srcId="{151A5A7A-3E16-428E-8D30-CA9C82C1F331}" destId="{6BBB659F-DB0B-4679-9E36-ACD590BC931F}" srcOrd="0" destOrd="0" presId="urn:microsoft.com/office/officeart/2005/8/layout/process3"/>
    <dgm:cxn modelId="{C819D78D-C95B-43D6-873A-3207A9329734}" type="presParOf" srcId="{96AC3F2B-11B0-4B7F-99AD-87E0ADF66E52}" destId="{3E86A885-0AD7-4E43-8363-67DC7A10CF9B}" srcOrd="2" destOrd="0" presId="urn:microsoft.com/office/officeart/2005/8/layout/process3"/>
    <dgm:cxn modelId="{E3350A5D-B990-4CCA-BBF1-7D7919EE1E3F}" type="presParOf" srcId="{3E86A885-0AD7-4E43-8363-67DC7A10CF9B}" destId="{66D26077-0536-413D-A80F-123F03CC3081}" srcOrd="0" destOrd="0" presId="urn:microsoft.com/office/officeart/2005/8/layout/process3"/>
    <dgm:cxn modelId="{A5822352-688B-4AA0-84EA-801D15D2153C}" type="presParOf" srcId="{3E86A885-0AD7-4E43-8363-67DC7A10CF9B}" destId="{1481CD3D-92FE-44A2-8F62-31DED0724853}" srcOrd="1" destOrd="0" presId="urn:microsoft.com/office/officeart/2005/8/layout/process3"/>
    <dgm:cxn modelId="{346F04F6-87BA-4B36-9A17-BB38D868C76D}" type="presParOf" srcId="{3E86A885-0AD7-4E43-8363-67DC7A10CF9B}" destId="{C9892520-1D0A-4BC8-8973-F7293E2416EF}" srcOrd="2" destOrd="0" presId="urn:microsoft.com/office/officeart/2005/8/layout/process3"/>
    <dgm:cxn modelId="{281E0D47-639C-4160-9DEE-CFD1AEA16BE4}" type="presParOf" srcId="{96AC3F2B-11B0-4B7F-99AD-87E0ADF66E52}" destId="{F8F4CCA6-260F-445E-B6F3-E26BBE950177}" srcOrd="3" destOrd="0" presId="urn:microsoft.com/office/officeart/2005/8/layout/process3"/>
    <dgm:cxn modelId="{E8230AF7-37AB-4A9E-A1C3-D1F58522BCC5}" type="presParOf" srcId="{F8F4CCA6-260F-445E-B6F3-E26BBE950177}" destId="{2E744645-AFE8-42D6-BAC3-1B370140EF53}" srcOrd="0" destOrd="0" presId="urn:microsoft.com/office/officeart/2005/8/layout/process3"/>
    <dgm:cxn modelId="{8C197782-F87E-410A-B93F-5E8797C7050F}" type="presParOf" srcId="{96AC3F2B-11B0-4B7F-99AD-87E0ADF66E52}" destId="{E6853686-1604-4A30-A4FD-74BABCBAD019}" srcOrd="4" destOrd="0" presId="urn:microsoft.com/office/officeart/2005/8/layout/process3"/>
    <dgm:cxn modelId="{BC7267A7-E671-468C-9B12-00B47120554D}" type="presParOf" srcId="{E6853686-1604-4A30-A4FD-74BABCBAD019}" destId="{84279EAA-FA1E-4848-80E6-C762A69AA259}" srcOrd="0" destOrd="0" presId="urn:microsoft.com/office/officeart/2005/8/layout/process3"/>
    <dgm:cxn modelId="{D0E96A20-04FC-4C5E-90DA-EB1C24A50421}" type="presParOf" srcId="{E6853686-1604-4A30-A4FD-74BABCBAD019}" destId="{75F4B7AC-6DE0-49CE-B213-EFBE4B3B1904}" srcOrd="1" destOrd="0" presId="urn:microsoft.com/office/officeart/2005/8/layout/process3"/>
    <dgm:cxn modelId="{1B0F8021-828E-40BA-BF95-5219DA4BD2FE}" type="presParOf" srcId="{E6853686-1604-4A30-A4FD-74BABCBAD019}" destId="{F47F76EC-D656-4A32-A925-2641DD2DBB16}" srcOrd="2" destOrd="0" presId="urn:microsoft.com/office/officeart/2005/8/layout/process3"/>
    <dgm:cxn modelId="{D6B73946-991B-405B-BCA4-2A382AEBD3CA}" type="presParOf" srcId="{96AC3F2B-11B0-4B7F-99AD-87E0ADF66E52}" destId="{237CA5D1-AD3C-4CCD-B62B-8AF6A4080C20}" srcOrd="5" destOrd="0" presId="urn:microsoft.com/office/officeart/2005/8/layout/process3"/>
    <dgm:cxn modelId="{5691047C-B338-40C3-9123-CE6BA396EED7}" type="presParOf" srcId="{237CA5D1-AD3C-4CCD-B62B-8AF6A4080C20}" destId="{54637807-EF22-4704-BF6C-518698C568BE}" srcOrd="0" destOrd="0" presId="urn:microsoft.com/office/officeart/2005/8/layout/process3"/>
    <dgm:cxn modelId="{9F2DE25D-55C5-4D2F-A18B-D6D17A96D2EB}" type="presParOf" srcId="{96AC3F2B-11B0-4B7F-99AD-87E0ADF66E52}" destId="{305645B5-E432-41D4-A7A0-A32995402216}" srcOrd="6" destOrd="0" presId="urn:microsoft.com/office/officeart/2005/8/layout/process3"/>
    <dgm:cxn modelId="{9CBBD824-8790-4329-A563-A7D9D2DA67F4}" type="presParOf" srcId="{305645B5-E432-41D4-A7A0-A32995402216}" destId="{3BAF0ADA-F46B-4E80-82F5-623B65939D63}" srcOrd="0" destOrd="0" presId="urn:microsoft.com/office/officeart/2005/8/layout/process3"/>
    <dgm:cxn modelId="{E2C26188-45A1-456F-B27D-2271FCEC75C3}" type="presParOf" srcId="{305645B5-E432-41D4-A7A0-A32995402216}" destId="{4AB5CF0D-4391-44B9-B230-525D3B40D521}" srcOrd="1" destOrd="0" presId="urn:microsoft.com/office/officeart/2005/8/layout/process3"/>
    <dgm:cxn modelId="{2CFD9271-1D8B-4F98-9782-33623382FB15}" type="presParOf" srcId="{305645B5-E432-41D4-A7A0-A32995402216}" destId="{AC0D9809-D229-48D1-B9A1-36A6864270C5}" srcOrd="2" destOrd="0" presId="urn:microsoft.com/office/officeart/2005/8/layout/process3"/>
    <dgm:cxn modelId="{A1B084FE-FEBA-4A19-BC99-0AB45EE97CDF}" type="presParOf" srcId="{96AC3F2B-11B0-4B7F-99AD-87E0ADF66E52}" destId="{CE1C5035-DE40-491D-86BA-C7BBB15A3DF0}" srcOrd="7" destOrd="0" presId="urn:microsoft.com/office/officeart/2005/8/layout/process3"/>
    <dgm:cxn modelId="{AB998606-8AE2-4800-A4B4-3B44514FBAFB}" type="presParOf" srcId="{CE1C5035-DE40-491D-86BA-C7BBB15A3DF0}" destId="{74CC2862-ECE4-4ABC-AA34-C802830E5A7B}" srcOrd="0" destOrd="0" presId="urn:microsoft.com/office/officeart/2005/8/layout/process3"/>
    <dgm:cxn modelId="{84126F8B-E6D5-4BB8-B586-9BA5C798A2E3}" type="presParOf" srcId="{96AC3F2B-11B0-4B7F-99AD-87E0ADF66E52}" destId="{FDF7C6EF-436D-4BA6-A8FC-1052C7076370}" srcOrd="8" destOrd="0" presId="urn:microsoft.com/office/officeart/2005/8/layout/process3"/>
    <dgm:cxn modelId="{20B819FE-FAE7-4EED-8BD5-919FE5C4A8C5}" type="presParOf" srcId="{FDF7C6EF-436D-4BA6-A8FC-1052C7076370}" destId="{591108C6-801B-402D-A4E0-F08C3B60F5F4}" srcOrd="0" destOrd="0" presId="urn:microsoft.com/office/officeart/2005/8/layout/process3"/>
    <dgm:cxn modelId="{8D7145C7-204A-4420-B769-BFF9A6DD200B}" type="presParOf" srcId="{FDF7C6EF-436D-4BA6-A8FC-1052C7076370}" destId="{36A4722A-1516-44D2-8869-E1B0E7E0CE5F}" srcOrd="1" destOrd="0" presId="urn:microsoft.com/office/officeart/2005/8/layout/process3"/>
    <dgm:cxn modelId="{DF8F94A4-1C6C-45FB-A305-D26F55F0C9BC}" type="presParOf" srcId="{FDF7C6EF-436D-4BA6-A8FC-1052C7076370}" destId="{1E67F18B-7D81-4297-ADA4-8E9E6C4879E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F60C30-21EA-4BF6-8F85-DFC600D82DC1}" type="doc">
      <dgm:prSet loTypeId="urn:microsoft.com/office/officeart/2005/8/layout/process3" loCatId="process" qsTypeId="urn:microsoft.com/office/officeart/2005/8/quickstyle/simple1" qsCatId="simple" csTypeId="urn:microsoft.com/office/officeart/2005/8/colors/colorful5" csCatId="colorful" phldr="1"/>
      <dgm:spPr/>
    </dgm:pt>
    <dgm:pt modelId="{4F1C8EE1-011A-410B-AB34-BD6C046DF438}">
      <dgm:prSet phldrT="[Text]"/>
      <dgm:spPr/>
      <dgm:t>
        <a:bodyPr/>
        <a:lstStyle/>
        <a:p>
          <a:r>
            <a:rPr lang="en-US" dirty="0" smtClean="0"/>
            <a:t>0: New</a:t>
          </a:r>
          <a:endParaRPr lang="en-US" dirty="0"/>
        </a:p>
      </dgm:t>
    </dgm:pt>
    <dgm:pt modelId="{48868B09-257E-4682-8D41-6F2E33A5CA00}" type="parTrans" cxnId="{E6819850-CA79-4D7A-AE8C-DCDF7F0A4F2A}">
      <dgm:prSet/>
      <dgm:spPr/>
      <dgm:t>
        <a:bodyPr/>
        <a:lstStyle/>
        <a:p>
          <a:endParaRPr lang="en-US"/>
        </a:p>
      </dgm:t>
    </dgm:pt>
    <dgm:pt modelId="{9D1B3025-990E-48FC-AE30-EE9388A80D15}" type="sibTrans" cxnId="{E6819850-CA79-4D7A-AE8C-DCDF7F0A4F2A}">
      <dgm:prSet/>
      <dgm:spPr/>
      <dgm:t>
        <a:bodyPr/>
        <a:lstStyle/>
        <a:p>
          <a:endParaRPr lang="en-US"/>
        </a:p>
      </dgm:t>
    </dgm:pt>
    <dgm:pt modelId="{C9542D6A-F1B2-47AC-BAB0-327EB7A85AD0}">
      <dgm:prSet phldrT="[Text]"/>
      <dgm:spPr/>
      <dgm:t>
        <a:bodyPr/>
        <a:lstStyle/>
        <a:p>
          <a:r>
            <a:rPr lang="en-US" dirty="0" smtClean="0"/>
            <a:t>1: MXP</a:t>
          </a:r>
          <a:endParaRPr lang="en-US" dirty="0"/>
        </a:p>
      </dgm:t>
    </dgm:pt>
    <dgm:pt modelId="{322CADE3-05B6-4445-A996-218397D0354D}" type="parTrans" cxnId="{69A315BC-8976-4EF4-9AFA-ED43C9825060}">
      <dgm:prSet/>
      <dgm:spPr/>
      <dgm:t>
        <a:bodyPr/>
        <a:lstStyle/>
        <a:p>
          <a:endParaRPr lang="en-US"/>
        </a:p>
      </dgm:t>
    </dgm:pt>
    <dgm:pt modelId="{7D005CB5-34E9-489C-8A1D-71F482C7D2C8}" type="sibTrans" cxnId="{69A315BC-8976-4EF4-9AFA-ED43C9825060}">
      <dgm:prSet/>
      <dgm:spPr/>
      <dgm:t>
        <a:bodyPr/>
        <a:lstStyle/>
        <a:p>
          <a:endParaRPr lang="en-US"/>
        </a:p>
      </dgm:t>
    </dgm:pt>
    <dgm:pt modelId="{E4F8C281-265B-4C28-B8A6-E9CDB03C8E28}">
      <dgm:prSet phldrT="[Text]"/>
      <dgm:spPr/>
      <dgm:t>
        <a:bodyPr/>
        <a:lstStyle/>
        <a:p>
          <a:r>
            <a:rPr lang="en-US" dirty="0" smtClean="0"/>
            <a:t>2: MVP</a:t>
          </a:r>
          <a:endParaRPr lang="en-US" dirty="0"/>
        </a:p>
      </dgm:t>
    </dgm:pt>
    <dgm:pt modelId="{9A30924D-C308-48B2-B6A9-4E186809431E}" type="parTrans" cxnId="{DBC6517B-B121-42C9-9514-D7164A20A1D7}">
      <dgm:prSet/>
      <dgm:spPr/>
      <dgm:t>
        <a:bodyPr/>
        <a:lstStyle/>
        <a:p>
          <a:endParaRPr lang="en-US"/>
        </a:p>
      </dgm:t>
    </dgm:pt>
    <dgm:pt modelId="{771C4411-FBBF-4B92-8AE8-E943CC1D960A}" type="sibTrans" cxnId="{DBC6517B-B121-42C9-9514-D7164A20A1D7}">
      <dgm:prSet/>
      <dgm:spPr/>
      <dgm:t>
        <a:bodyPr/>
        <a:lstStyle/>
        <a:p>
          <a:endParaRPr lang="en-US"/>
        </a:p>
      </dgm:t>
    </dgm:pt>
    <dgm:pt modelId="{05EF38E8-AE27-44C7-B0E7-8E16BF56FBF9}">
      <dgm:prSet phldrT="[Text]"/>
      <dgm:spPr/>
      <dgm:t>
        <a:bodyPr/>
        <a:lstStyle/>
        <a:p>
          <a:r>
            <a:rPr lang="en-US" dirty="0" smtClean="0"/>
            <a:t>Local Build</a:t>
          </a:r>
          <a:endParaRPr lang="en-US" dirty="0"/>
        </a:p>
      </dgm:t>
    </dgm:pt>
    <dgm:pt modelId="{69D4A6E6-35D9-413E-8A17-7AAD2613721E}" type="parTrans" cxnId="{79C8B95E-1AEB-4AB7-9FBC-213ABE677A4E}">
      <dgm:prSet/>
      <dgm:spPr/>
      <dgm:t>
        <a:bodyPr/>
        <a:lstStyle/>
        <a:p>
          <a:endParaRPr lang="en-US"/>
        </a:p>
      </dgm:t>
    </dgm:pt>
    <dgm:pt modelId="{63B0C92D-4972-4316-BB2E-ACB52D7B6C19}" type="sibTrans" cxnId="{79C8B95E-1AEB-4AB7-9FBC-213ABE677A4E}">
      <dgm:prSet/>
      <dgm:spPr/>
      <dgm:t>
        <a:bodyPr/>
        <a:lstStyle/>
        <a:p>
          <a:endParaRPr lang="en-US"/>
        </a:p>
      </dgm:t>
    </dgm:pt>
    <dgm:pt modelId="{8FD46C33-420C-45EC-81D2-0D67364D79CA}">
      <dgm:prSet phldrT="[Text]"/>
      <dgm:spPr/>
      <dgm:t>
        <a:bodyPr/>
        <a:lstStyle/>
        <a:p>
          <a:r>
            <a:rPr lang="en-US" dirty="0" smtClean="0"/>
            <a:t>Use of a Private non-client Repository</a:t>
          </a:r>
          <a:endParaRPr lang="en-US" dirty="0"/>
        </a:p>
      </dgm:t>
    </dgm:pt>
    <dgm:pt modelId="{57533C5B-C029-4911-8AE9-2EFDC8DD7DA8}" type="parTrans" cxnId="{A42AB2DE-F697-4C26-8ACB-A3E1EB64CE74}">
      <dgm:prSet/>
      <dgm:spPr/>
      <dgm:t>
        <a:bodyPr/>
        <a:lstStyle/>
        <a:p>
          <a:endParaRPr lang="en-US"/>
        </a:p>
      </dgm:t>
    </dgm:pt>
    <dgm:pt modelId="{1A58C461-849F-45F6-815F-3C214919E5B1}" type="sibTrans" cxnId="{A42AB2DE-F697-4C26-8ACB-A3E1EB64CE74}">
      <dgm:prSet/>
      <dgm:spPr/>
      <dgm:t>
        <a:bodyPr/>
        <a:lstStyle/>
        <a:p>
          <a:endParaRPr lang="en-US"/>
        </a:p>
      </dgm:t>
    </dgm:pt>
    <dgm:pt modelId="{40826A09-2521-45D7-8EFE-9B7CDF1AE5A4}">
      <dgm:prSet phldrT="[Text]"/>
      <dgm:spPr/>
      <dgm:t>
        <a:bodyPr/>
        <a:lstStyle/>
        <a:p>
          <a:r>
            <a:rPr lang="en-US" dirty="0" smtClean="0"/>
            <a:t>Private client Repository</a:t>
          </a:r>
          <a:endParaRPr lang="en-US" dirty="0"/>
        </a:p>
      </dgm:t>
    </dgm:pt>
    <dgm:pt modelId="{BF552585-5126-4F89-ADE0-6AA9E78A42A1}" type="parTrans" cxnId="{AA3B25B7-5858-4302-9C17-DC1E6D786B50}">
      <dgm:prSet/>
      <dgm:spPr/>
      <dgm:t>
        <a:bodyPr/>
        <a:lstStyle/>
        <a:p>
          <a:endParaRPr lang="en-US"/>
        </a:p>
      </dgm:t>
    </dgm:pt>
    <dgm:pt modelId="{21A5D8B9-2FC7-4736-AA44-0AE65860A1D1}" type="sibTrans" cxnId="{AA3B25B7-5858-4302-9C17-DC1E6D786B50}">
      <dgm:prSet/>
      <dgm:spPr/>
      <dgm:t>
        <a:bodyPr/>
        <a:lstStyle/>
        <a:p>
          <a:endParaRPr lang="en-US"/>
        </a:p>
      </dgm:t>
    </dgm:pt>
    <dgm:pt modelId="{7B320EE7-61AB-495A-9EF5-3FDA66812CE5}">
      <dgm:prSet phldrT="[Text]"/>
      <dgm:spPr/>
      <dgm:t>
        <a:bodyPr/>
        <a:lstStyle/>
        <a:p>
          <a:r>
            <a:rPr lang="en-US" dirty="0" smtClean="0"/>
            <a:t>3: GTM</a:t>
          </a:r>
          <a:endParaRPr lang="en-US" dirty="0"/>
        </a:p>
      </dgm:t>
    </dgm:pt>
    <dgm:pt modelId="{E8539A00-0701-4545-952E-4102BD04C194}" type="parTrans" cxnId="{8D261E01-2EAB-497D-AF95-9A21B6CCEA3D}">
      <dgm:prSet/>
      <dgm:spPr/>
      <dgm:t>
        <a:bodyPr/>
        <a:lstStyle/>
        <a:p>
          <a:endParaRPr lang="en-US"/>
        </a:p>
      </dgm:t>
    </dgm:pt>
    <dgm:pt modelId="{BDEBFCBB-D2CF-4A74-96C5-10B3B98FE44B}" type="sibTrans" cxnId="{8D261E01-2EAB-497D-AF95-9A21B6CCEA3D}">
      <dgm:prSet/>
      <dgm:spPr/>
      <dgm:t>
        <a:bodyPr/>
        <a:lstStyle/>
        <a:p>
          <a:endParaRPr lang="en-US"/>
        </a:p>
      </dgm:t>
    </dgm:pt>
    <dgm:pt modelId="{B708C901-B5B5-414D-83B6-AF7E85770885}">
      <dgm:prSet phldrT="[Text]"/>
      <dgm:spPr/>
      <dgm:t>
        <a:bodyPr/>
        <a:lstStyle/>
        <a:p>
          <a:r>
            <a:rPr lang="en-US" dirty="0" smtClean="0"/>
            <a:t>Public client Repository</a:t>
          </a:r>
          <a:endParaRPr lang="en-US" dirty="0"/>
        </a:p>
      </dgm:t>
    </dgm:pt>
    <dgm:pt modelId="{40051E34-C9AA-498F-8CA9-48C8ADD4D8D7}" type="parTrans" cxnId="{11D6AC1D-5E9A-4FC6-9500-21D11660ED3E}">
      <dgm:prSet/>
      <dgm:spPr/>
      <dgm:t>
        <a:bodyPr/>
        <a:lstStyle/>
        <a:p>
          <a:endParaRPr lang="en-US"/>
        </a:p>
      </dgm:t>
    </dgm:pt>
    <dgm:pt modelId="{A216EEAC-FC75-47AF-A4F3-994C0D2700AE}" type="sibTrans" cxnId="{11D6AC1D-5E9A-4FC6-9500-21D11660ED3E}">
      <dgm:prSet/>
      <dgm:spPr/>
      <dgm:t>
        <a:bodyPr/>
        <a:lstStyle/>
        <a:p>
          <a:endParaRPr lang="en-US"/>
        </a:p>
      </dgm:t>
    </dgm:pt>
    <dgm:pt modelId="{702835A1-FB5F-44CD-8926-C8BEE8A9CB14}">
      <dgm:prSet phldrT="[Text]"/>
      <dgm:spPr/>
      <dgm:t>
        <a:bodyPr/>
        <a:lstStyle/>
        <a:p>
          <a:r>
            <a:rPr lang="en-US" dirty="0" smtClean="0"/>
            <a:t>4: HPCI</a:t>
          </a:r>
          <a:endParaRPr lang="en-US" dirty="0"/>
        </a:p>
      </dgm:t>
    </dgm:pt>
    <dgm:pt modelId="{2180804F-5CEB-4102-85F7-44F77E9821ED}" type="parTrans" cxnId="{E615D09D-5DA8-4478-8184-4E9CC95C3323}">
      <dgm:prSet/>
      <dgm:spPr/>
      <dgm:t>
        <a:bodyPr/>
        <a:lstStyle/>
        <a:p>
          <a:endParaRPr lang="en-US"/>
        </a:p>
      </dgm:t>
    </dgm:pt>
    <dgm:pt modelId="{AF63352D-12F8-49F7-B7C0-3148E658DAF1}" type="sibTrans" cxnId="{E615D09D-5DA8-4478-8184-4E9CC95C3323}">
      <dgm:prSet/>
      <dgm:spPr/>
      <dgm:t>
        <a:bodyPr/>
        <a:lstStyle/>
        <a:p>
          <a:endParaRPr lang="en-US"/>
        </a:p>
      </dgm:t>
    </dgm:pt>
    <dgm:pt modelId="{E0E98B76-780A-4D24-8851-2BF863A5A804}">
      <dgm:prSet phldrT="[Text]"/>
      <dgm:spPr/>
      <dgm:t>
        <a:bodyPr/>
        <a:lstStyle/>
        <a:p>
          <a:r>
            <a:rPr lang="en-US" dirty="0" smtClean="0"/>
            <a:t>Public client Repository</a:t>
          </a:r>
          <a:endParaRPr lang="en-US" dirty="0"/>
        </a:p>
      </dgm:t>
    </dgm:pt>
    <dgm:pt modelId="{D7D11440-7DFC-4051-85C2-38DAEA923AE4}" type="parTrans" cxnId="{C982ACA8-F212-4A4C-823B-7792A4189D7F}">
      <dgm:prSet/>
      <dgm:spPr/>
      <dgm:t>
        <a:bodyPr/>
        <a:lstStyle/>
        <a:p>
          <a:endParaRPr lang="en-US"/>
        </a:p>
      </dgm:t>
    </dgm:pt>
    <dgm:pt modelId="{4E10C3A2-AB98-44F7-94F5-9D558EEB84A3}" type="sibTrans" cxnId="{C982ACA8-F212-4A4C-823B-7792A4189D7F}">
      <dgm:prSet/>
      <dgm:spPr/>
      <dgm:t>
        <a:bodyPr/>
        <a:lstStyle/>
        <a:p>
          <a:endParaRPr lang="en-US"/>
        </a:p>
      </dgm:t>
    </dgm:pt>
    <dgm:pt modelId="{96AC3F2B-11B0-4B7F-99AD-87E0ADF66E52}" type="pres">
      <dgm:prSet presAssocID="{D9F60C30-21EA-4BF6-8F85-DFC600D82DC1}" presName="linearFlow" presStyleCnt="0">
        <dgm:presLayoutVars>
          <dgm:dir/>
          <dgm:animLvl val="lvl"/>
          <dgm:resizeHandles val="exact"/>
        </dgm:presLayoutVars>
      </dgm:prSet>
      <dgm:spPr/>
    </dgm:pt>
    <dgm:pt modelId="{FC8C2A0B-7B5B-496A-B459-F2ECD94C98C5}" type="pres">
      <dgm:prSet presAssocID="{4F1C8EE1-011A-410B-AB34-BD6C046DF438}" presName="composite" presStyleCnt="0"/>
      <dgm:spPr/>
    </dgm:pt>
    <dgm:pt modelId="{0087447E-EC93-4496-B72B-7DAAC04191F4}" type="pres">
      <dgm:prSet presAssocID="{4F1C8EE1-011A-410B-AB34-BD6C046DF438}" presName="parTx" presStyleLbl="node1" presStyleIdx="0" presStyleCnt="5">
        <dgm:presLayoutVars>
          <dgm:chMax val="0"/>
          <dgm:chPref val="0"/>
          <dgm:bulletEnabled val="1"/>
        </dgm:presLayoutVars>
      </dgm:prSet>
      <dgm:spPr/>
      <dgm:t>
        <a:bodyPr/>
        <a:lstStyle/>
        <a:p>
          <a:endParaRPr lang="en-US"/>
        </a:p>
      </dgm:t>
    </dgm:pt>
    <dgm:pt modelId="{B82C459F-6E02-4078-9570-09327A371B4C}" type="pres">
      <dgm:prSet presAssocID="{4F1C8EE1-011A-410B-AB34-BD6C046DF438}" presName="parSh" presStyleLbl="node1" presStyleIdx="0" presStyleCnt="5"/>
      <dgm:spPr/>
      <dgm:t>
        <a:bodyPr/>
        <a:lstStyle/>
        <a:p>
          <a:endParaRPr lang="en-US"/>
        </a:p>
      </dgm:t>
    </dgm:pt>
    <dgm:pt modelId="{801AC2E0-175B-47E7-9B45-2713359CC5F8}" type="pres">
      <dgm:prSet presAssocID="{4F1C8EE1-011A-410B-AB34-BD6C046DF438}" presName="desTx" presStyleLbl="fgAcc1" presStyleIdx="0" presStyleCnt="5">
        <dgm:presLayoutVars>
          <dgm:bulletEnabled val="1"/>
        </dgm:presLayoutVars>
      </dgm:prSet>
      <dgm:spPr/>
      <dgm:t>
        <a:bodyPr/>
        <a:lstStyle/>
        <a:p>
          <a:endParaRPr lang="en-US"/>
        </a:p>
      </dgm:t>
    </dgm:pt>
    <dgm:pt modelId="{151A5A7A-3E16-428E-8D30-CA9C82C1F331}" type="pres">
      <dgm:prSet presAssocID="{9D1B3025-990E-48FC-AE30-EE9388A80D15}" presName="sibTrans" presStyleLbl="sibTrans2D1" presStyleIdx="0" presStyleCnt="4"/>
      <dgm:spPr/>
      <dgm:t>
        <a:bodyPr/>
        <a:lstStyle/>
        <a:p>
          <a:endParaRPr lang="en-US"/>
        </a:p>
      </dgm:t>
    </dgm:pt>
    <dgm:pt modelId="{6BBB659F-DB0B-4679-9E36-ACD590BC931F}" type="pres">
      <dgm:prSet presAssocID="{9D1B3025-990E-48FC-AE30-EE9388A80D15}" presName="connTx" presStyleLbl="sibTrans2D1" presStyleIdx="0" presStyleCnt="4"/>
      <dgm:spPr/>
      <dgm:t>
        <a:bodyPr/>
        <a:lstStyle/>
        <a:p>
          <a:endParaRPr lang="en-US"/>
        </a:p>
      </dgm:t>
    </dgm:pt>
    <dgm:pt modelId="{3E86A885-0AD7-4E43-8363-67DC7A10CF9B}" type="pres">
      <dgm:prSet presAssocID="{C9542D6A-F1B2-47AC-BAB0-327EB7A85AD0}" presName="composite" presStyleCnt="0"/>
      <dgm:spPr/>
    </dgm:pt>
    <dgm:pt modelId="{66D26077-0536-413D-A80F-123F03CC3081}" type="pres">
      <dgm:prSet presAssocID="{C9542D6A-F1B2-47AC-BAB0-327EB7A85AD0}" presName="parTx" presStyleLbl="node1" presStyleIdx="0" presStyleCnt="5">
        <dgm:presLayoutVars>
          <dgm:chMax val="0"/>
          <dgm:chPref val="0"/>
          <dgm:bulletEnabled val="1"/>
        </dgm:presLayoutVars>
      </dgm:prSet>
      <dgm:spPr/>
      <dgm:t>
        <a:bodyPr/>
        <a:lstStyle/>
        <a:p>
          <a:endParaRPr lang="en-US"/>
        </a:p>
      </dgm:t>
    </dgm:pt>
    <dgm:pt modelId="{1481CD3D-92FE-44A2-8F62-31DED0724853}" type="pres">
      <dgm:prSet presAssocID="{C9542D6A-F1B2-47AC-BAB0-327EB7A85AD0}" presName="parSh" presStyleLbl="node1" presStyleIdx="1" presStyleCnt="5"/>
      <dgm:spPr/>
      <dgm:t>
        <a:bodyPr/>
        <a:lstStyle/>
        <a:p>
          <a:endParaRPr lang="en-US"/>
        </a:p>
      </dgm:t>
    </dgm:pt>
    <dgm:pt modelId="{C9892520-1D0A-4BC8-8973-F7293E2416EF}" type="pres">
      <dgm:prSet presAssocID="{C9542D6A-F1B2-47AC-BAB0-327EB7A85AD0}" presName="desTx" presStyleLbl="fgAcc1" presStyleIdx="1" presStyleCnt="5">
        <dgm:presLayoutVars>
          <dgm:bulletEnabled val="1"/>
        </dgm:presLayoutVars>
      </dgm:prSet>
      <dgm:spPr/>
      <dgm:t>
        <a:bodyPr/>
        <a:lstStyle/>
        <a:p>
          <a:endParaRPr lang="en-US"/>
        </a:p>
      </dgm:t>
    </dgm:pt>
    <dgm:pt modelId="{F8F4CCA6-260F-445E-B6F3-E26BBE950177}" type="pres">
      <dgm:prSet presAssocID="{7D005CB5-34E9-489C-8A1D-71F482C7D2C8}" presName="sibTrans" presStyleLbl="sibTrans2D1" presStyleIdx="1" presStyleCnt="4"/>
      <dgm:spPr/>
      <dgm:t>
        <a:bodyPr/>
        <a:lstStyle/>
        <a:p>
          <a:endParaRPr lang="en-US"/>
        </a:p>
      </dgm:t>
    </dgm:pt>
    <dgm:pt modelId="{2E744645-AFE8-42D6-BAC3-1B370140EF53}" type="pres">
      <dgm:prSet presAssocID="{7D005CB5-34E9-489C-8A1D-71F482C7D2C8}" presName="connTx" presStyleLbl="sibTrans2D1" presStyleIdx="1" presStyleCnt="4"/>
      <dgm:spPr/>
      <dgm:t>
        <a:bodyPr/>
        <a:lstStyle/>
        <a:p>
          <a:endParaRPr lang="en-US"/>
        </a:p>
      </dgm:t>
    </dgm:pt>
    <dgm:pt modelId="{E6853686-1604-4A30-A4FD-74BABCBAD019}" type="pres">
      <dgm:prSet presAssocID="{E4F8C281-265B-4C28-B8A6-E9CDB03C8E28}" presName="composite" presStyleCnt="0"/>
      <dgm:spPr/>
    </dgm:pt>
    <dgm:pt modelId="{84279EAA-FA1E-4848-80E6-C762A69AA259}" type="pres">
      <dgm:prSet presAssocID="{E4F8C281-265B-4C28-B8A6-E9CDB03C8E28}" presName="parTx" presStyleLbl="node1" presStyleIdx="1" presStyleCnt="5">
        <dgm:presLayoutVars>
          <dgm:chMax val="0"/>
          <dgm:chPref val="0"/>
          <dgm:bulletEnabled val="1"/>
        </dgm:presLayoutVars>
      </dgm:prSet>
      <dgm:spPr/>
      <dgm:t>
        <a:bodyPr/>
        <a:lstStyle/>
        <a:p>
          <a:endParaRPr lang="en-US"/>
        </a:p>
      </dgm:t>
    </dgm:pt>
    <dgm:pt modelId="{75F4B7AC-6DE0-49CE-B213-EFBE4B3B1904}" type="pres">
      <dgm:prSet presAssocID="{E4F8C281-265B-4C28-B8A6-E9CDB03C8E28}" presName="parSh" presStyleLbl="node1" presStyleIdx="2" presStyleCnt="5"/>
      <dgm:spPr/>
      <dgm:t>
        <a:bodyPr/>
        <a:lstStyle/>
        <a:p>
          <a:endParaRPr lang="en-US"/>
        </a:p>
      </dgm:t>
    </dgm:pt>
    <dgm:pt modelId="{F47F76EC-D656-4A32-A925-2641DD2DBB16}" type="pres">
      <dgm:prSet presAssocID="{E4F8C281-265B-4C28-B8A6-E9CDB03C8E28}" presName="desTx" presStyleLbl="fgAcc1" presStyleIdx="2" presStyleCnt="5">
        <dgm:presLayoutVars>
          <dgm:bulletEnabled val="1"/>
        </dgm:presLayoutVars>
      </dgm:prSet>
      <dgm:spPr/>
      <dgm:t>
        <a:bodyPr/>
        <a:lstStyle/>
        <a:p>
          <a:endParaRPr lang="en-US"/>
        </a:p>
      </dgm:t>
    </dgm:pt>
    <dgm:pt modelId="{237CA5D1-AD3C-4CCD-B62B-8AF6A4080C20}" type="pres">
      <dgm:prSet presAssocID="{771C4411-FBBF-4B92-8AE8-E943CC1D960A}" presName="sibTrans" presStyleLbl="sibTrans2D1" presStyleIdx="2" presStyleCnt="4"/>
      <dgm:spPr/>
      <dgm:t>
        <a:bodyPr/>
        <a:lstStyle/>
        <a:p>
          <a:endParaRPr lang="en-US"/>
        </a:p>
      </dgm:t>
    </dgm:pt>
    <dgm:pt modelId="{54637807-EF22-4704-BF6C-518698C568BE}" type="pres">
      <dgm:prSet presAssocID="{771C4411-FBBF-4B92-8AE8-E943CC1D960A}" presName="connTx" presStyleLbl="sibTrans2D1" presStyleIdx="2" presStyleCnt="4"/>
      <dgm:spPr/>
      <dgm:t>
        <a:bodyPr/>
        <a:lstStyle/>
        <a:p>
          <a:endParaRPr lang="en-US"/>
        </a:p>
      </dgm:t>
    </dgm:pt>
    <dgm:pt modelId="{305645B5-E432-41D4-A7A0-A32995402216}" type="pres">
      <dgm:prSet presAssocID="{7B320EE7-61AB-495A-9EF5-3FDA66812CE5}" presName="composite" presStyleCnt="0"/>
      <dgm:spPr/>
    </dgm:pt>
    <dgm:pt modelId="{3BAF0ADA-F46B-4E80-82F5-623B65939D63}" type="pres">
      <dgm:prSet presAssocID="{7B320EE7-61AB-495A-9EF5-3FDA66812CE5}" presName="parTx" presStyleLbl="node1" presStyleIdx="2" presStyleCnt="5">
        <dgm:presLayoutVars>
          <dgm:chMax val="0"/>
          <dgm:chPref val="0"/>
          <dgm:bulletEnabled val="1"/>
        </dgm:presLayoutVars>
      </dgm:prSet>
      <dgm:spPr/>
      <dgm:t>
        <a:bodyPr/>
        <a:lstStyle/>
        <a:p>
          <a:endParaRPr lang="en-US"/>
        </a:p>
      </dgm:t>
    </dgm:pt>
    <dgm:pt modelId="{4AB5CF0D-4391-44B9-B230-525D3B40D521}" type="pres">
      <dgm:prSet presAssocID="{7B320EE7-61AB-495A-9EF5-3FDA66812CE5}" presName="parSh" presStyleLbl="node1" presStyleIdx="3" presStyleCnt="5"/>
      <dgm:spPr/>
      <dgm:t>
        <a:bodyPr/>
        <a:lstStyle/>
        <a:p>
          <a:endParaRPr lang="en-US"/>
        </a:p>
      </dgm:t>
    </dgm:pt>
    <dgm:pt modelId="{AC0D9809-D229-48D1-B9A1-36A6864270C5}" type="pres">
      <dgm:prSet presAssocID="{7B320EE7-61AB-495A-9EF5-3FDA66812CE5}" presName="desTx" presStyleLbl="fgAcc1" presStyleIdx="3" presStyleCnt="5">
        <dgm:presLayoutVars>
          <dgm:bulletEnabled val="1"/>
        </dgm:presLayoutVars>
      </dgm:prSet>
      <dgm:spPr/>
      <dgm:t>
        <a:bodyPr/>
        <a:lstStyle/>
        <a:p>
          <a:endParaRPr lang="en-US"/>
        </a:p>
      </dgm:t>
    </dgm:pt>
    <dgm:pt modelId="{CE1C5035-DE40-491D-86BA-C7BBB15A3DF0}" type="pres">
      <dgm:prSet presAssocID="{BDEBFCBB-D2CF-4A74-96C5-10B3B98FE44B}" presName="sibTrans" presStyleLbl="sibTrans2D1" presStyleIdx="3" presStyleCnt="4"/>
      <dgm:spPr/>
      <dgm:t>
        <a:bodyPr/>
        <a:lstStyle/>
        <a:p>
          <a:endParaRPr lang="en-US"/>
        </a:p>
      </dgm:t>
    </dgm:pt>
    <dgm:pt modelId="{74CC2862-ECE4-4ABC-AA34-C802830E5A7B}" type="pres">
      <dgm:prSet presAssocID="{BDEBFCBB-D2CF-4A74-96C5-10B3B98FE44B}" presName="connTx" presStyleLbl="sibTrans2D1" presStyleIdx="3" presStyleCnt="4"/>
      <dgm:spPr/>
      <dgm:t>
        <a:bodyPr/>
        <a:lstStyle/>
        <a:p>
          <a:endParaRPr lang="en-US"/>
        </a:p>
      </dgm:t>
    </dgm:pt>
    <dgm:pt modelId="{FDF7C6EF-436D-4BA6-A8FC-1052C7076370}" type="pres">
      <dgm:prSet presAssocID="{702835A1-FB5F-44CD-8926-C8BEE8A9CB14}" presName="composite" presStyleCnt="0"/>
      <dgm:spPr/>
    </dgm:pt>
    <dgm:pt modelId="{591108C6-801B-402D-A4E0-F08C3B60F5F4}" type="pres">
      <dgm:prSet presAssocID="{702835A1-FB5F-44CD-8926-C8BEE8A9CB14}" presName="parTx" presStyleLbl="node1" presStyleIdx="3" presStyleCnt="5">
        <dgm:presLayoutVars>
          <dgm:chMax val="0"/>
          <dgm:chPref val="0"/>
          <dgm:bulletEnabled val="1"/>
        </dgm:presLayoutVars>
      </dgm:prSet>
      <dgm:spPr/>
      <dgm:t>
        <a:bodyPr/>
        <a:lstStyle/>
        <a:p>
          <a:endParaRPr lang="en-US"/>
        </a:p>
      </dgm:t>
    </dgm:pt>
    <dgm:pt modelId="{36A4722A-1516-44D2-8869-E1B0E7E0CE5F}" type="pres">
      <dgm:prSet presAssocID="{702835A1-FB5F-44CD-8926-C8BEE8A9CB14}" presName="parSh" presStyleLbl="node1" presStyleIdx="4" presStyleCnt="5"/>
      <dgm:spPr/>
      <dgm:t>
        <a:bodyPr/>
        <a:lstStyle/>
        <a:p>
          <a:endParaRPr lang="en-US"/>
        </a:p>
      </dgm:t>
    </dgm:pt>
    <dgm:pt modelId="{1E67F18B-7D81-4297-ADA4-8E9E6C4879E9}" type="pres">
      <dgm:prSet presAssocID="{702835A1-FB5F-44CD-8926-C8BEE8A9CB14}" presName="desTx" presStyleLbl="fgAcc1" presStyleIdx="4" presStyleCnt="5">
        <dgm:presLayoutVars>
          <dgm:bulletEnabled val="1"/>
        </dgm:presLayoutVars>
      </dgm:prSet>
      <dgm:spPr/>
      <dgm:t>
        <a:bodyPr/>
        <a:lstStyle/>
        <a:p>
          <a:endParaRPr lang="en-US"/>
        </a:p>
      </dgm:t>
    </dgm:pt>
  </dgm:ptLst>
  <dgm:cxnLst>
    <dgm:cxn modelId="{6D22A9F8-B430-4B04-8A42-3E983701B281}" type="presOf" srcId="{BDEBFCBB-D2CF-4A74-96C5-10B3B98FE44B}" destId="{74CC2862-ECE4-4ABC-AA34-C802830E5A7B}" srcOrd="1" destOrd="0" presId="urn:microsoft.com/office/officeart/2005/8/layout/process3"/>
    <dgm:cxn modelId="{F8AD644E-05FE-41CB-90CD-FD043AE9E71A}" type="presOf" srcId="{4F1C8EE1-011A-410B-AB34-BD6C046DF438}" destId="{0087447E-EC93-4496-B72B-7DAAC04191F4}" srcOrd="0" destOrd="0" presId="urn:microsoft.com/office/officeart/2005/8/layout/process3"/>
    <dgm:cxn modelId="{47650201-2D7C-41C9-ACDA-9D12CF77073F}" type="presOf" srcId="{40826A09-2521-45D7-8EFE-9B7CDF1AE5A4}" destId="{F47F76EC-D656-4A32-A925-2641DD2DBB16}" srcOrd="0" destOrd="0" presId="urn:microsoft.com/office/officeart/2005/8/layout/process3"/>
    <dgm:cxn modelId="{438C2783-194A-45A2-8A54-F8985184D989}" type="presOf" srcId="{702835A1-FB5F-44CD-8926-C8BEE8A9CB14}" destId="{36A4722A-1516-44D2-8869-E1B0E7E0CE5F}" srcOrd="1" destOrd="0" presId="urn:microsoft.com/office/officeart/2005/8/layout/process3"/>
    <dgm:cxn modelId="{13D61E3C-57DF-49EC-85F1-A7B357505DCA}" type="presOf" srcId="{9D1B3025-990E-48FC-AE30-EE9388A80D15}" destId="{151A5A7A-3E16-428E-8D30-CA9C82C1F331}" srcOrd="0" destOrd="0" presId="urn:microsoft.com/office/officeart/2005/8/layout/process3"/>
    <dgm:cxn modelId="{DBC6517B-B121-42C9-9514-D7164A20A1D7}" srcId="{D9F60C30-21EA-4BF6-8F85-DFC600D82DC1}" destId="{E4F8C281-265B-4C28-B8A6-E9CDB03C8E28}" srcOrd="2" destOrd="0" parTransId="{9A30924D-C308-48B2-B6A9-4E186809431E}" sibTransId="{771C4411-FBBF-4B92-8AE8-E943CC1D960A}"/>
    <dgm:cxn modelId="{8D261E01-2EAB-497D-AF95-9A21B6CCEA3D}" srcId="{D9F60C30-21EA-4BF6-8F85-DFC600D82DC1}" destId="{7B320EE7-61AB-495A-9EF5-3FDA66812CE5}" srcOrd="3" destOrd="0" parTransId="{E8539A00-0701-4545-952E-4102BD04C194}" sibTransId="{BDEBFCBB-D2CF-4A74-96C5-10B3B98FE44B}"/>
    <dgm:cxn modelId="{EBF15AEA-061A-4731-8C77-E66B53B6FBDA}" type="presOf" srcId="{7D005CB5-34E9-489C-8A1D-71F482C7D2C8}" destId="{2E744645-AFE8-42D6-BAC3-1B370140EF53}" srcOrd="1" destOrd="0" presId="urn:microsoft.com/office/officeart/2005/8/layout/process3"/>
    <dgm:cxn modelId="{05CF06F4-B547-4A33-8130-B958FE78D46E}" type="presOf" srcId="{E4F8C281-265B-4C28-B8A6-E9CDB03C8E28}" destId="{75F4B7AC-6DE0-49CE-B213-EFBE4B3B1904}" srcOrd="1" destOrd="0" presId="urn:microsoft.com/office/officeart/2005/8/layout/process3"/>
    <dgm:cxn modelId="{D164EDBD-FD70-47BD-B45E-3F5303208962}" type="presOf" srcId="{771C4411-FBBF-4B92-8AE8-E943CC1D960A}" destId="{237CA5D1-AD3C-4CCD-B62B-8AF6A4080C20}" srcOrd="0" destOrd="0" presId="urn:microsoft.com/office/officeart/2005/8/layout/process3"/>
    <dgm:cxn modelId="{69A315BC-8976-4EF4-9AFA-ED43C9825060}" srcId="{D9F60C30-21EA-4BF6-8F85-DFC600D82DC1}" destId="{C9542D6A-F1B2-47AC-BAB0-327EB7A85AD0}" srcOrd="1" destOrd="0" parTransId="{322CADE3-05B6-4445-A996-218397D0354D}" sibTransId="{7D005CB5-34E9-489C-8A1D-71F482C7D2C8}"/>
    <dgm:cxn modelId="{79C8B95E-1AEB-4AB7-9FBC-213ABE677A4E}" srcId="{4F1C8EE1-011A-410B-AB34-BD6C046DF438}" destId="{05EF38E8-AE27-44C7-B0E7-8E16BF56FBF9}" srcOrd="0" destOrd="0" parTransId="{69D4A6E6-35D9-413E-8A17-7AAD2613721E}" sibTransId="{63B0C92D-4972-4316-BB2E-ACB52D7B6C19}"/>
    <dgm:cxn modelId="{D3D34145-6C40-4C35-89A9-F647F78E9782}" type="presOf" srcId="{8FD46C33-420C-45EC-81D2-0D67364D79CA}" destId="{C9892520-1D0A-4BC8-8973-F7293E2416EF}" srcOrd="0" destOrd="0" presId="urn:microsoft.com/office/officeart/2005/8/layout/process3"/>
    <dgm:cxn modelId="{B76065D3-6F0B-4DF0-9DCC-54D22A90218D}" type="presOf" srcId="{9D1B3025-990E-48FC-AE30-EE9388A80D15}" destId="{6BBB659F-DB0B-4679-9E36-ACD590BC931F}" srcOrd="1" destOrd="0" presId="urn:microsoft.com/office/officeart/2005/8/layout/process3"/>
    <dgm:cxn modelId="{33EEE71C-6CC1-461F-AE58-751528C8D0F9}" type="presOf" srcId="{4F1C8EE1-011A-410B-AB34-BD6C046DF438}" destId="{B82C459F-6E02-4078-9570-09327A371B4C}" srcOrd="1" destOrd="0" presId="urn:microsoft.com/office/officeart/2005/8/layout/process3"/>
    <dgm:cxn modelId="{B38EDA29-E42B-44B8-AE31-B0B9062B5A1B}" type="presOf" srcId="{771C4411-FBBF-4B92-8AE8-E943CC1D960A}" destId="{54637807-EF22-4704-BF6C-518698C568BE}" srcOrd="1" destOrd="0" presId="urn:microsoft.com/office/officeart/2005/8/layout/process3"/>
    <dgm:cxn modelId="{9818C145-5CCA-47F6-A9D3-9AC02E3D7811}" type="presOf" srcId="{7D005CB5-34E9-489C-8A1D-71F482C7D2C8}" destId="{F8F4CCA6-260F-445E-B6F3-E26BBE950177}" srcOrd="0" destOrd="0" presId="urn:microsoft.com/office/officeart/2005/8/layout/process3"/>
    <dgm:cxn modelId="{14E4B964-8546-41CE-B4FE-F1939996DB92}" type="presOf" srcId="{E4F8C281-265B-4C28-B8A6-E9CDB03C8E28}" destId="{84279EAA-FA1E-4848-80E6-C762A69AA259}" srcOrd="0" destOrd="0" presId="urn:microsoft.com/office/officeart/2005/8/layout/process3"/>
    <dgm:cxn modelId="{44066EAB-B1BF-49E2-AABB-33774203E3CF}" type="presOf" srcId="{702835A1-FB5F-44CD-8926-C8BEE8A9CB14}" destId="{591108C6-801B-402D-A4E0-F08C3B60F5F4}" srcOrd="0" destOrd="0" presId="urn:microsoft.com/office/officeart/2005/8/layout/process3"/>
    <dgm:cxn modelId="{E9A1EA51-623F-4CB7-B005-6C3FDAF5BD28}" type="presOf" srcId="{E0E98B76-780A-4D24-8851-2BF863A5A804}" destId="{1E67F18B-7D81-4297-ADA4-8E9E6C4879E9}" srcOrd="0" destOrd="0" presId="urn:microsoft.com/office/officeart/2005/8/layout/process3"/>
    <dgm:cxn modelId="{E6819850-CA79-4D7A-AE8C-DCDF7F0A4F2A}" srcId="{D9F60C30-21EA-4BF6-8F85-DFC600D82DC1}" destId="{4F1C8EE1-011A-410B-AB34-BD6C046DF438}" srcOrd="0" destOrd="0" parTransId="{48868B09-257E-4682-8D41-6F2E33A5CA00}" sibTransId="{9D1B3025-990E-48FC-AE30-EE9388A80D15}"/>
    <dgm:cxn modelId="{AA8BFAE7-FBE9-4A68-B36A-D67DCBE77080}" type="presOf" srcId="{7B320EE7-61AB-495A-9EF5-3FDA66812CE5}" destId="{3BAF0ADA-F46B-4E80-82F5-623B65939D63}" srcOrd="0" destOrd="0" presId="urn:microsoft.com/office/officeart/2005/8/layout/process3"/>
    <dgm:cxn modelId="{4A930C15-E7A2-478A-AE65-F2B7ECE69C1F}" type="presOf" srcId="{05EF38E8-AE27-44C7-B0E7-8E16BF56FBF9}" destId="{801AC2E0-175B-47E7-9B45-2713359CC5F8}" srcOrd="0" destOrd="0" presId="urn:microsoft.com/office/officeart/2005/8/layout/process3"/>
    <dgm:cxn modelId="{11D6AC1D-5E9A-4FC6-9500-21D11660ED3E}" srcId="{7B320EE7-61AB-495A-9EF5-3FDA66812CE5}" destId="{B708C901-B5B5-414D-83B6-AF7E85770885}" srcOrd="0" destOrd="0" parTransId="{40051E34-C9AA-498F-8CA9-48C8ADD4D8D7}" sibTransId="{A216EEAC-FC75-47AF-A4F3-994C0D2700AE}"/>
    <dgm:cxn modelId="{9D9915AF-911E-496F-856A-40D96F76A030}" type="presOf" srcId="{C9542D6A-F1B2-47AC-BAB0-327EB7A85AD0}" destId="{66D26077-0536-413D-A80F-123F03CC3081}" srcOrd="0" destOrd="0" presId="urn:microsoft.com/office/officeart/2005/8/layout/process3"/>
    <dgm:cxn modelId="{A42AB2DE-F697-4C26-8ACB-A3E1EB64CE74}" srcId="{C9542D6A-F1B2-47AC-BAB0-327EB7A85AD0}" destId="{8FD46C33-420C-45EC-81D2-0D67364D79CA}" srcOrd="0" destOrd="0" parTransId="{57533C5B-C029-4911-8AE9-2EFDC8DD7DA8}" sibTransId="{1A58C461-849F-45F6-815F-3C214919E5B1}"/>
    <dgm:cxn modelId="{AA3B25B7-5858-4302-9C17-DC1E6D786B50}" srcId="{E4F8C281-265B-4C28-B8A6-E9CDB03C8E28}" destId="{40826A09-2521-45D7-8EFE-9B7CDF1AE5A4}" srcOrd="0" destOrd="0" parTransId="{BF552585-5126-4F89-ADE0-6AA9E78A42A1}" sibTransId="{21A5D8B9-2FC7-4736-AA44-0AE65860A1D1}"/>
    <dgm:cxn modelId="{D65DECD5-17F7-4315-8E7B-7BA571A927F0}" type="presOf" srcId="{B708C901-B5B5-414D-83B6-AF7E85770885}" destId="{AC0D9809-D229-48D1-B9A1-36A6864270C5}" srcOrd="0" destOrd="0" presId="urn:microsoft.com/office/officeart/2005/8/layout/process3"/>
    <dgm:cxn modelId="{67E43633-B4B8-40E2-834E-7A6D26C541FF}" type="presOf" srcId="{C9542D6A-F1B2-47AC-BAB0-327EB7A85AD0}" destId="{1481CD3D-92FE-44A2-8F62-31DED0724853}" srcOrd="1" destOrd="0" presId="urn:microsoft.com/office/officeart/2005/8/layout/process3"/>
    <dgm:cxn modelId="{0448885C-FB2B-4891-A598-04284E170CE3}" type="presOf" srcId="{D9F60C30-21EA-4BF6-8F85-DFC600D82DC1}" destId="{96AC3F2B-11B0-4B7F-99AD-87E0ADF66E52}" srcOrd="0" destOrd="0" presId="urn:microsoft.com/office/officeart/2005/8/layout/process3"/>
    <dgm:cxn modelId="{E615D09D-5DA8-4478-8184-4E9CC95C3323}" srcId="{D9F60C30-21EA-4BF6-8F85-DFC600D82DC1}" destId="{702835A1-FB5F-44CD-8926-C8BEE8A9CB14}" srcOrd="4" destOrd="0" parTransId="{2180804F-5CEB-4102-85F7-44F77E9821ED}" sibTransId="{AF63352D-12F8-49F7-B7C0-3148E658DAF1}"/>
    <dgm:cxn modelId="{C982ACA8-F212-4A4C-823B-7792A4189D7F}" srcId="{702835A1-FB5F-44CD-8926-C8BEE8A9CB14}" destId="{E0E98B76-780A-4D24-8851-2BF863A5A804}" srcOrd="0" destOrd="0" parTransId="{D7D11440-7DFC-4051-85C2-38DAEA923AE4}" sibTransId="{4E10C3A2-AB98-44F7-94F5-9D558EEB84A3}"/>
    <dgm:cxn modelId="{CCD588EB-A312-48F5-AF5E-60821EE71F8B}" type="presOf" srcId="{7B320EE7-61AB-495A-9EF5-3FDA66812CE5}" destId="{4AB5CF0D-4391-44B9-B230-525D3B40D521}" srcOrd="1" destOrd="0" presId="urn:microsoft.com/office/officeart/2005/8/layout/process3"/>
    <dgm:cxn modelId="{D0FA3AEB-36C3-4CED-B932-9DDEB0389A48}" type="presOf" srcId="{BDEBFCBB-D2CF-4A74-96C5-10B3B98FE44B}" destId="{CE1C5035-DE40-491D-86BA-C7BBB15A3DF0}" srcOrd="0" destOrd="0" presId="urn:microsoft.com/office/officeart/2005/8/layout/process3"/>
    <dgm:cxn modelId="{269D3810-FADB-4674-853E-C74D7AA4B4D1}" type="presParOf" srcId="{96AC3F2B-11B0-4B7F-99AD-87E0ADF66E52}" destId="{FC8C2A0B-7B5B-496A-B459-F2ECD94C98C5}" srcOrd="0" destOrd="0" presId="urn:microsoft.com/office/officeart/2005/8/layout/process3"/>
    <dgm:cxn modelId="{089BB7F6-CDDE-4218-BFB0-39B5A4B6E36F}" type="presParOf" srcId="{FC8C2A0B-7B5B-496A-B459-F2ECD94C98C5}" destId="{0087447E-EC93-4496-B72B-7DAAC04191F4}" srcOrd="0" destOrd="0" presId="urn:microsoft.com/office/officeart/2005/8/layout/process3"/>
    <dgm:cxn modelId="{0014977E-ED6F-42AA-9758-18D564CFDBEB}" type="presParOf" srcId="{FC8C2A0B-7B5B-496A-B459-F2ECD94C98C5}" destId="{B82C459F-6E02-4078-9570-09327A371B4C}" srcOrd="1" destOrd="0" presId="urn:microsoft.com/office/officeart/2005/8/layout/process3"/>
    <dgm:cxn modelId="{A8D74CC5-CF26-45C1-9946-93474C81339D}" type="presParOf" srcId="{FC8C2A0B-7B5B-496A-B459-F2ECD94C98C5}" destId="{801AC2E0-175B-47E7-9B45-2713359CC5F8}" srcOrd="2" destOrd="0" presId="urn:microsoft.com/office/officeart/2005/8/layout/process3"/>
    <dgm:cxn modelId="{5000C900-1CE0-4512-985C-92D169A2C09B}" type="presParOf" srcId="{96AC3F2B-11B0-4B7F-99AD-87E0ADF66E52}" destId="{151A5A7A-3E16-428E-8D30-CA9C82C1F331}" srcOrd="1" destOrd="0" presId="urn:microsoft.com/office/officeart/2005/8/layout/process3"/>
    <dgm:cxn modelId="{F566C9F0-F9B3-45DA-AA1B-F66B7878628C}" type="presParOf" srcId="{151A5A7A-3E16-428E-8D30-CA9C82C1F331}" destId="{6BBB659F-DB0B-4679-9E36-ACD590BC931F}" srcOrd="0" destOrd="0" presId="urn:microsoft.com/office/officeart/2005/8/layout/process3"/>
    <dgm:cxn modelId="{C819D78D-C95B-43D6-873A-3207A9329734}" type="presParOf" srcId="{96AC3F2B-11B0-4B7F-99AD-87E0ADF66E52}" destId="{3E86A885-0AD7-4E43-8363-67DC7A10CF9B}" srcOrd="2" destOrd="0" presId="urn:microsoft.com/office/officeart/2005/8/layout/process3"/>
    <dgm:cxn modelId="{E3350A5D-B990-4CCA-BBF1-7D7919EE1E3F}" type="presParOf" srcId="{3E86A885-0AD7-4E43-8363-67DC7A10CF9B}" destId="{66D26077-0536-413D-A80F-123F03CC3081}" srcOrd="0" destOrd="0" presId="urn:microsoft.com/office/officeart/2005/8/layout/process3"/>
    <dgm:cxn modelId="{A5822352-688B-4AA0-84EA-801D15D2153C}" type="presParOf" srcId="{3E86A885-0AD7-4E43-8363-67DC7A10CF9B}" destId="{1481CD3D-92FE-44A2-8F62-31DED0724853}" srcOrd="1" destOrd="0" presId="urn:microsoft.com/office/officeart/2005/8/layout/process3"/>
    <dgm:cxn modelId="{346F04F6-87BA-4B36-9A17-BB38D868C76D}" type="presParOf" srcId="{3E86A885-0AD7-4E43-8363-67DC7A10CF9B}" destId="{C9892520-1D0A-4BC8-8973-F7293E2416EF}" srcOrd="2" destOrd="0" presId="urn:microsoft.com/office/officeart/2005/8/layout/process3"/>
    <dgm:cxn modelId="{281E0D47-639C-4160-9DEE-CFD1AEA16BE4}" type="presParOf" srcId="{96AC3F2B-11B0-4B7F-99AD-87E0ADF66E52}" destId="{F8F4CCA6-260F-445E-B6F3-E26BBE950177}" srcOrd="3" destOrd="0" presId="urn:microsoft.com/office/officeart/2005/8/layout/process3"/>
    <dgm:cxn modelId="{E8230AF7-37AB-4A9E-A1C3-D1F58522BCC5}" type="presParOf" srcId="{F8F4CCA6-260F-445E-B6F3-E26BBE950177}" destId="{2E744645-AFE8-42D6-BAC3-1B370140EF53}" srcOrd="0" destOrd="0" presId="urn:microsoft.com/office/officeart/2005/8/layout/process3"/>
    <dgm:cxn modelId="{8C197782-F87E-410A-B93F-5E8797C7050F}" type="presParOf" srcId="{96AC3F2B-11B0-4B7F-99AD-87E0ADF66E52}" destId="{E6853686-1604-4A30-A4FD-74BABCBAD019}" srcOrd="4" destOrd="0" presId="urn:microsoft.com/office/officeart/2005/8/layout/process3"/>
    <dgm:cxn modelId="{BC7267A7-E671-468C-9B12-00B47120554D}" type="presParOf" srcId="{E6853686-1604-4A30-A4FD-74BABCBAD019}" destId="{84279EAA-FA1E-4848-80E6-C762A69AA259}" srcOrd="0" destOrd="0" presId="urn:microsoft.com/office/officeart/2005/8/layout/process3"/>
    <dgm:cxn modelId="{D0E96A20-04FC-4C5E-90DA-EB1C24A50421}" type="presParOf" srcId="{E6853686-1604-4A30-A4FD-74BABCBAD019}" destId="{75F4B7AC-6DE0-49CE-B213-EFBE4B3B1904}" srcOrd="1" destOrd="0" presId="urn:microsoft.com/office/officeart/2005/8/layout/process3"/>
    <dgm:cxn modelId="{1B0F8021-828E-40BA-BF95-5219DA4BD2FE}" type="presParOf" srcId="{E6853686-1604-4A30-A4FD-74BABCBAD019}" destId="{F47F76EC-D656-4A32-A925-2641DD2DBB16}" srcOrd="2" destOrd="0" presId="urn:microsoft.com/office/officeart/2005/8/layout/process3"/>
    <dgm:cxn modelId="{D6B73946-991B-405B-BCA4-2A382AEBD3CA}" type="presParOf" srcId="{96AC3F2B-11B0-4B7F-99AD-87E0ADF66E52}" destId="{237CA5D1-AD3C-4CCD-B62B-8AF6A4080C20}" srcOrd="5" destOrd="0" presId="urn:microsoft.com/office/officeart/2005/8/layout/process3"/>
    <dgm:cxn modelId="{5691047C-B338-40C3-9123-CE6BA396EED7}" type="presParOf" srcId="{237CA5D1-AD3C-4CCD-B62B-8AF6A4080C20}" destId="{54637807-EF22-4704-BF6C-518698C568BE}" srcOrd="0" destOrd="0" presId="urn:microsoft.com/office/officeart/2005/8/layout/process3"/>
    <dgm:cxn modelId="{9F2DE25D-55C5-4D2F-A18B-D6D17A96D2EB}" type="presParOf" srcId="{96AC3F2B-11B0-4B7F-99AD-87E0ADF66E52}" destId="{305645B5-E432-41D4-A7A0-A32995402216}" srcOrd="6" destOrd="0" presId="urn:microsoft.com/office/officeart/2005/8/layout/process3"/>
    <dgm:cxn modelId="{9CBBD824-8790-4329-A563-A7D9D2DA67F4}" type="presParOf" srcId="{305645B5-E432-41D4-A7A0-A32995402216}" destId="{3BAF0ADA-F46B-4E80-82F5-623B65939D63}" srcOrd="0" destOrd="0" presId="urn:microsoft.com/office/officeart/2005/8/layout/process3"/>
    <dgm:cxn modelId="{E2C26188-45A1-456F-B27D-2271FCEC75C3}" type="presParOf" srcId="{305645B5-E432-41D4-A7A0-A32995402216}" destId="{4AB5CF0D-4391-44B9-B230-525D3B40D521}" srcOrd="1" destOrd="0" presId="urn:microsoft.com/office/officeart/2005/8/layout/process3"/>
    <dgm:cxn modelId="{2CFD9271-1D8B-4F98-9782-33623382FB15}" type="presParOf" srcId="{305645B5-E432-41D4-A7A0-A32995402216}" destId="{AC0D9809-D229-48D1-B9A1-36A6864270C5}" srcOrd="2" destOrd="0" presId="urn:microsoft.com/office/officeart/2005/8/layout/process3"/>
    <dgm:cxn modelId="{A1B084FE-FEBA-4A19-BC99-0AB45EE97CDF}" type="presParOf" srcId="{96AC3F2B-11B0-4B7F-99AD-87E0ADF66E52}" destId="{CE1C5035-DE40-491D-86BA-C7BBB15A3DF0}" srcOrd="7" destOrd="0" presId="urn:microsoft.com/office/officeart/2005/8/layout/process3"/>
    <dgm:cxn modelId="{AB998606-8AE2-4800-A4B4-3B44514FBAFB}" type="presParOf" srcId="{CE1C5035-DE40-491D-86BA-C7BBB15A3DF0}" destId="{74CC2862-ECE4-4ABC-AA34-C802830E5A7B}" srcOrd="0" destOrd="0" presId="urn:microsoft.com/office/officeart/2005/8/layout/process3"/>
    <dgm:cxn modelId="{84126F8B-E6D5-4BB8-B586-9BA5C798A2E3}" type="presParOf" srcId="{96AC3F2B-11B0-4B7F-99AD-87E0ADF66E52}" destId="{FDF7C6EF-436D-4BA6-A8FC-1052C7076370}" srcOrd="8" destOrd="0" presId="urn:microsoft.com/office/officeart/2005/8/layout/process3"/>
    <dgm:cxn modelId="{20B819FE-FAE7-4EED-8BD5-919FE5C4A8C5}" type="presParOf" srcId="{FDF7C6EF-436D-4BA6-A8FC-1052C7076370}" destId="{591108C6-801B-402D-A4E0-F08C3B60F5F4}" srcOrd="0" destOrd="0" presId="urn:microsoft.com/office/officeart/2005/8/layout/process3"/>
    <dgm:cxn modelId="{8D7145C7-204A-4420-B769-BFF9A6DD200B}" type="presParOf" srcId="{FDF7C6EF-436D-4BA6-A8FC-1052C7076370}" destId="{36A4722A-1516-44D2-8869-E1B0E7E0CE5F}" srcOrd="1" destOrd="0" presId="urn:microsoft.com/office/officeart/2005/8/layout/process3"/>
    <dgm:cxn modelId="{DF8F94A4-1C6C-45FB-A305-D26F55F0C9BC}" type="presParOf" srcId="{FDF7C6EF-436D-4BA6-A8FC-1052C7076370}" destId="{1E67F18B-7D81-4297-ADA4-8E9E6C4879E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F60C30-21EA-4BF6-8F85-DFC600D82DC1}" type="doc">
      <dgm:prSet loTypeId="urn:microsoft.com/office/officeart/2005/8/layout/process3" loCatId="process" qsTypeId="urn:microsoft.com/office/officeart/2005/8/quickstyle/simple1" qsCatId="simple" csTypeId="urn:microsoft.com/office/officeart/2005/8/colors/colorful5" csCatId="colorful" phldr="1"/>
      <dgm:spPr/>
    </dgm:pt>
    <dgm:pt modelId="{4F1C8EE1-011A-410B-AB34-BD6C046DF438}">
      <dgm:prSet phldrT="[Text]"/>
      <dgm:spPr/>
      <dgm:t>
        <a:bodyPr/>
        <a:lstStyle/>
        <a:p>
          <a:r>
            <a:rPr lang="en-US" dirty="0" smtClean="0"/>
            <a:t>0: New</a:t>
          </a:r>
          <a:endParaRPr lang="en-US" dirty="0"/>
        </a:p>
      </dgm:t>
    </dgm:pt>
    <dgm:pt modelId="{48868B09-257E-4682-8D41-6F2E33A5CA00}" type="parTrans" cxnId="{E6819850-CA79-4D7A-AE8C-DCDF7F0A4F2A}">
      <dgm:prSet/>
      <dgm:spPr/>
      <dgm:t>
        <a:bodyPr/>
        <a:lstStyle/>
        <a:p>
          <a:endParaRPr lang="en-US"/>
        </a:p>
      </dgm:t>
    </dgm:pt>
    <dgm:pt modelId="{9D1B3025-990E-48FC-AE30-EE9388A80D15}" type="sibTrans" cxnId="{E6819850-CA79-4D7A-AE8C-DCDF7F0A4F2A}">
      <dgm:prSet/>
      <dgm:spPr/>
      <dgm:t>
        <a:bodyPr/>
        <a:lstStyle/>
        <a:p>
          <a:endParaRPr lang="en-US"/>
        </a:p>
      </dgm:t>
    </dgm:pt>
    <dgm:pt modelId="{C9542D6A-F1B2-47AC-BAB0-327EB7A85AD0}">
      <dgm:prSet phldrT="[Text]"/>
      <dgm:spPr/>
      <dgm:t>
        <a:bodyPr/>
        <a:lstStyle/>
        <a:p>
          <a:r>
            <a:rPr lang="en-US" dirty="0" smtClean="0"/>
            <a:t>1: MXP</a:t>
          </a:r>
          <a:endParaRPr lang="en-US" dirty="0"/>
        </a:p>
      </dgm:t>
    </dgm:pt>
    <dgm:pt modelId="{322CADE3-05B6-4445-A996-218397D0354D}" type="parTrans" cxnId="{69A315BC-8976-4EF4-9AFA-ED43C9825060}">
      <dgm:prSet/>
      <dgm:spPr/>
      <dgm:t>
        <a:bodyPr/>
        <a:lstStyle/>
        <a:p>
          <a:endParaRPr lang="en-US"/>
        </a:p>
      </dgm:t>
    </dgm:pt>
    <dgm:pt modelId="{7D005CB5-34E9-489C-8A1D-71F482C7D2C8}" type="sibTrans" cxnId="{69A315BC-8976-4EF4-9AFA-ED43C9825060}">
      <dgm:prSet/>
      <dgm:spPr/>
      <dgm:t>
        <a:bodyPr/>
        <a:lstStyle/>
        <a:p>
          <a:endParaRPr lang="en-US"/>
        </a:p>
      </dgm:t>
    </dgm:pt>
    <dgm:pt modelId="{E4F8C281-265B-4C28-B8A6-E9CDB03C8E28}">
      <dgm:prSet phldrT="[Text]"/>
      <dgm:spPr/>
      <dgm:t>
        <a:bodyPr/>
        <a:lstStyle/>
        <a:p>
          <a:r>
            <a:rPr lang="en-US" dirty="0" smtClean="0"/>
            <a:t>2: MVP</a:t>
          </a:r>
          <a:endParaRPr lang="en-US" dirty="0"/>
        </a:p>
      </dgm:t>
    </dgm:pt>
    <dgm:pt modelId="{9A30924D-C308-48B2-B6A9-4E186809431E}" type="parTrans" cxnId="{DBC6517B-B121-42C9-9514-D7164A20A1D7}">
      <dgm:prSet/>
      <dgm:spPr/>
      <dgm:t>
        <a:bodyPr/>
        <a:lstStyle/>
        <a:p>
          <a:endParaRPr lang="en-US"/>
        </a:p>
      </dgm:t>
    </dgm:pt>
    <dgm:pt modelId="{771C4411-FBBF-4B92-8AE8-E943CC1D960A}" type="sibTrans" cxnId="{DBC6517B-B121-42C9-9514-D7164A20A1D7}">
      <dgm:prSet/>
      <dgm:spPr/>
      <dgm:t>
        <a:bodyPr/>
        <a:lstStyle/>
        <a:p>
          <a:endParaRPr lang="en-US"/>
        </a:p>
      </dgm:t>
    </dgm:pt>
    <dgm:pt modelId="{05EF38E8-AE27-44C7-B0E7-8E16BF56FBF9}">
      <dgm:prSet phldrT="[Text]"/>
      <dgm:spPr/>
      <dgm:t>
        <a:bodyPr/>
        <a:lstStyle/>
        <a:p>
          <a:r>
            <a:rPr lang="en-US" dirty="0" smtClean="0"/>
            <a:t>Regular status calls</a:t>
          </a:r>
          <a:endParaRPr lang="en-US" dirty="0"/>
        </a:p>
      </dgm:t>
    </dgm:pt>
    <dgm:pt modelId="{69D4A6E6-35D9-413E-8A17-7AAD2613721E}" type="parTrans" cxnId="{79C8B95E-1AEB-4AB7-9FBC-213ABE677A4E}">
      <dgm:prSet/>
      <dgm:spPr/>
      <dgm:t>
        <a:bodyPr/>
        <a:lstStyle/>
        <a:p>
          <a:endParaRPr lang="en-US"/>
        </a:p>
      </dgm:t>
    </dgm:pt>
    <dgm:pt modelId="{63B0C92D-4972-4316-BB2E-ACB52D7B6C19}" type="sibTrans" cxnId="{79C8B95E-1AEB-4AB7-9FBC-213ABE677A4E}">
      <dgm:prSet/>
      <dgm:spPr/>
      <dgm:t>
        <a:bodyPr/>
        <a:lstStyle/>
        <a:p>
          <a:endParaRPr lang="en-US"/>
        </a:p>
      </dgm:t>
    </dgm:pt>
    <dgm:pt modelId="{8FD46C33-420C-45EC-81D2-0D67364D79CA}">
      <dgm:prSet phldrT="[Text]"/>
      <dgm:spPr/>
      <dgm:t>
        <a:bodyPr/>
        <a:lstStyle/>
        <a:p>
          <a:r>
            <a:rPr lang="en-US" dirty="0" smtClean="0"/>
            <a:t>Excel spreadsheet delivered to GC Collab</a:t>
          </a:r>
          <a:endParaRPr lang="en-US" dirty="0"/>
        </a:p>
      </dgm:t>
    </dgm:pt>
    <dgm:pt modelId="{57533C5B-C029-4911-8AE9-2EFDC8DD7DA8}" type="parTrans" cxnId="{A42AB2DE-F697-4C26-8ACB-A3E1EB64CE74}">
      <dgm:prSet/>
      <dgm:spPr/>
      <dgm:t>
        <a:bodyPr/>
        <a:lstStyle/>
        <a:p>
          <a:endParaRPr lang="en-US"/>
        </a:p>
      </dgm:t>
    </dgm:pt>
    <dgm:pt modelId="{1A58C461-849F-45F6-815F-3C214919E5B1}" type="sibTrans" cxnId="{A42AB2DE-F697-4C26-8ACB-A3E1EB64CE74}">
      <dgm:prSet/>
      <dgm:spPr/>
      <dgm:t>
        <a:bodyPr/>
        <a:lstStyle/>
        <a:p>
          <a:endParaRPr lang="en-US"/>
        </a:p>
      </dgm:t>
    </dgm:pt>
    <dgm:pt modelId="{40826A09-2521-45D7-8EFE-9B7CDF1AE5A4}">
      <dgm:prSet phldrT="[Text]"/>
      <dgm:spPr/>
      <dgm:t>
        <a:bodyPr/>
        <a:lstStyle/>
        <a:p>
          <a:r>
            <a:rPr lang="en-US" dirty="0" err="1" smtClean="0"/>
            <a:t>GitLab</a:t>
          </a:r>
          <a:r>
            <a:rPr lang="en-US" dirty="0" smtClean="0"/>
            <a:t> Agile board</a:t>
          </a:r>
          <a:endParaRPr lang="en-US" dirty="0"/>
        </a:p>
      </dgm:t>
    </dgm:pt>
    <dgm:pt modelId="{BF552585-5126-4F89-ADE0-6AA9E78A42A1}" type="parTrans" cxnId="{AA3B25B7-5858-4302-9C17-DC1E6D786B50}">
      <dgm:prSet/>
      <dgm:spPr/>
      <dgm:t>
        <a:bodyPr/>
        <a:lstStyle/>
        <a:p>
          <a:endParaRPr lang="en-US"/>
        </a:p>
      </dgm:t>
    </dgm:pt>
    <dgm:pt modelId="{21A5D8B9-2FC7-4736-AA44-0AE65860A1D1}" type="sibTrans" cxnId="{AA3B25B7-5858-4302-9C17-DC1E6D786B50}">
      <dgm:prSet/>
      <dgm:spPr/>
      <dgm:t>
        <a:bodyPr/>
        <a:lstStyle/>
        <a:p>
          <a:endParaRPr lang="en-US"/>
        </a:p>
      </dgm:t>
    </dgm:pt>
    <dgm:pt modelId="{7B320EE7-61AB-495A-9EF5-3FDA66812CE5}">
      <dgm:prSet phldrT="[Text]"/>
      <dgm:spPr/>
      <dgm:t>
        <a:bodyPr/>
        <a:lstStyle/>
        <a:p>
          <a:r>
            <a:rPr lang="en-US" dirty="0" smtClean="0"/>
            <a:t>3: GTM</a:t>
          </a:r>
          <a:endParaRPr lang="en-US" dirty="0"/>
        </a:p>
      </dgm:t>
    </dgm:pt>
    <dgm:pt modelId="{E8539A00-0701-4545-952E-4102BD04C194}" type="parTrans" cxnId="{8D261E01-2EAB-497D-AF95-9A21B6CCEA3D}">
      <dgm:prSet/>
      <dgm:spPr/>
      <dgm:t>
        <a:bodyPr/>
        <a:lstStyle/>
        <a:p>
          <a:endParaRPr lang="en-US"/>
        </a:p>
      </dgm:t>
    </dgm:pt>
    <dgm:pt modelId="{BDEBFCBB-D2CF-4A74-96C5-10B3B98FE44B}" type="sibTrans" cxnId="{8D261E01-2EAB-497D-AF95-9A21B6CCEA3D}">
      <dgm:prSet/>
      <dgm:spPr/>
      <dgm:t>
        <a:bodyPr/>
        <a:lstStyle/>
        <a:p>
          <a:endParaRPr lang="en-US"/>
        </a:p>
      </dgm:t>
    </dgm:pt>
    <dgm:pt modelId="{B708C901-B5B5-414D-83B6-AF7E85770885}">
      <dgm:prSet phldrT="[Text]"/>
      <dgm:spPr/>
      <dgm:t>
        <a:bodyPr/>
        <a:lstStyle/>
        <a:p>
          <a:r>
            <a:rPr lang="en-US" dirty="0" err="1" smtClean="0"/>
            <a:t>GitLab</a:t>
          </a:r>
          <a:r>
            <a:rPr lang="en-US" dirty="0" smtClean="0"/>
            <a:t> Agile board</a:t>
          </a:r>
          <a:endParaRPr lang="en-US" dirty="0"/>
        </a:p>
      </dgm:t>
    </dgm:pt>
    <dgm:pt modelId="{40051E34-C9AA-498F-8CA9-48C8ADD4D8D7}" type="parTrans" cxnId="{11D6AC1D-5E9A-4FC6-9500-21D11660ED3E}">
      <dgm:prSet/>
      <dgm:spPr/>
      <dgm:t>
        <a:bodyPr/>
        <a:lstStyle/>
        <a:p>
          <a:endParaRPr lang="en-US"/>
        </a:p>
      </dgm:t>
    </dgm:pt>
    <dgm:pt modelId="{A216EEAC-FC75-47AF-A4F3-994C0D2700AE}" type="sibTrans" cxnId="{11D6AC1D-5E9A-4FC6-9500-21D11660ED3E}">
      <dgm:prSet/>
      <dgm:spPr/>
      <dgm:t>
        <a:bodyPr/>
        <a:lstStyle/>
        <a:p>
          <a:endParaRPr lang="en-US"/>
        </a:p>
      </dgm:t>
    </dgm:pt>
    <dgm:pt modelId="{702835A1-FB5F-44CD-8926-C8BEE8A9CB14}">
      <dgm:prSet phldrT="[Text]"/>
      <dgm:spPr/>
      <dgm:t>
        <a:bodyPr/>
        <a:lstStyle/>
        <a:p>
          <a:r>
            <a:rPr lang="en-US" dirty="0" smtClean="0"/>
            <a:t>4: HPCI</a:t>
          </a:r>
          <a:endParaRPr lang="en-US" dirty="0"/>
        </a:p>
      </dgm:t>
    </dgm:pt>
    <dgm:pt modelId="{2180804F-5CEB-4102-85F7-44F77E9821ED}" type="parTrans" cxnId="{E615D09D-5DA8-4478-8184-4E9CC95C3323}">
      <dgm:prSet/>
      <dgm:spPr/>
      <dgm:t>
        <a:bodyPr/>
        <a:lstStyle/>
        <a:p>
          <a:endParaRPr lang="en-US"/>
        </a:p>
      </dgm:t>
    </dgm:pt>
    <dgm:pt modelId="{AF63352D-12F8-49F7-B7C0-3148E658DAF1}" type="sibTrans" cxnId="{E615D09D-5DA8-4478-8184-4E9CC95C3323}">
      <dgm:prSet/>
      <dgm:spPr/>
      <dgm:t>
        <a:bodyPr/>
        <a:lstStyle/>
        <a:p>
          <a:endParaRPr lang="en-US"/>
        </a:p>
      </dgm:t>
    </dgm:pt>
    <dgm:pt modelId="{E0E98B76-780A-4D24-8851-2BF863A5A804}">
      <dgm:prSet phldrT="[Text]"/>
      <dgm:spPr/>
      <dgm:t>
        <a:bodyPr/>
        <a:lstStyle/>
        <a:p>
          <a:r>
            <a:rPr lang="en-US" dirty="0" err="1" smtClean="0"/>
            <a:t>GitLab</a:t>
          </a:r>
          <a:r>
            <a:rPr lang="en-US" dirty="0" smtClean="0"/>
            <a:t> Agile board</a:t>
          </a:r>
          <a:endParaRPr lang="en-US" dirty="0"/>
        </a:p>
      </dgm:t>
    </dgm:pt>
    <dgm:pt modelId="{D7D11440-7DFC-4051-85C2-38DAEA923AE4}" type="parTrans" cxnId="{C982ACA8-F212-4A4C-823B-7792A4189D7F}">
      <dgm:prSet/>
      <dgm:spPr/>
      <dgm:t>
        <a:bodyPr/>
        <a:lstStyle/>
        <a:p>
          <a:endParaRPr lang="en-US"/>
        </a:p>
      </dgm:t>
    </dgm:pt>
    <dgm:pt modelId="{4E10C3A2-AB98-44F7-94F5-9D558EEB84A3}" type="sibTrans" cxnId="{C982ACA8-F212-4A4C-823B-7792A4189D7F}">
      <dgm:prSet/>
      <dgm:spPr/>
      <dgm:t>
        <a:bodyPr/>
        <a:lstStyle/>
        <a:p>
          <a:endParaRPr lang="en-US"/>
        </a:p>
      </dgm:t>
    </dgm:pt>
    <dgm:pt modelId="{96AC3F2B-11B0-4B7F-99AD-87E0ADF66E52}" type="pres">
      <dgm:prSet presAssocID="{D9F60C30-21EA-4BF6-8F85-DFC600D82DC1}" presName="linearFlow" presStyleCnt="0">
        <dgm:presLayoutVars>
          <dgm:dir/>
          <dgm:animLvl val="lvl"/>
          <dgm:resizeHandles val="exact"/>
        </dgm:presLayoutVars>
      </dgm:prSet>
      <dgm:spPr/>
    </dgm:pt>
    <dgm:pt modelId="{FC8C2A0B-7B5B-496A-B459-F2ECD94C98C5}" type="pres">
      <dgm:prSet presAssocID="{4F1C8EE1-011A-410B-AB34-BD6C046DF438}" presName="composite" presStyleCnt="0"/>
      <dgm:spPr/>
    </dgm:pt>
    <dgm:pt modelId="{0087447E-EC93-4496-B72B-7DAAC04191F4}" type="pres">
      <dgm:prSet presAssocID="{4F1C8EE1-011A-410B-AB34-BD6C046DF438}" presName="parTx" presStyleLbl="node1" presStyleIdx="0" presStyleCnt="5">
        <dgm:presLayoutVars>
          <dgm:chMax val="0"/>
          <dgm:chPref val="0"/>
          <dgm:bulletEnabled val="1"/>
        </dgm:presLayoutVars>
      </dgm:prSet>
      <dgm:spPr/>
      <dgm:t>
        <a:bodyPr/>
        <a:lstStyle/>
        <a:p>
          <a:endParaRPr lang="en-US"/>
        </a:p>
      </dgm:t>
    </dgm:pt>
    <dgm:pt modelId="{B82C459F-6E02-4078-9570-09327A371B4C}" type="pres">
      <dgm:prSet presAssocID="{4F1C8EE1-011A-410B-AB34-BD6C046DF438}" presName="parSh" presStyleLbl="node1" presStyleIdx="0" presStyleCnt="5"/>
      <dgm:spPr/>
      <dgm:t>
        <a:bodyPr/>
        <a:lstStyle/>
        <a:p>
          <a:endParaRPr lang="en-US"/>
        </a:p>
      </dgm:t>
    </dgm:pt>
    <dgm:pt modelId="{801AC2E0-175B-47E7-9B45-2713359CC5F8}" type="pres">
      <dgm:prSet presAssocID="{4F1C8EE1-011A-410B-AB34-BD6C046DF438}" presName="desTx" presStyleLbl="fgAcc1" presStyleIdx="0" presStyleCnt="5">
        <dgm:presLayoutVars>
          <dgm:bulletEnabled val="1"/>
        </dgm:presLayoutVars>
      </dgm:prSet>
      <dgm:spPr/>
      <dgm:t>
        <a:bodyPr/>
        <a:lstStyle/>
        <a:p>
          <a:endParaRPr lang="en-US"/>
        </a:p>
      </dgm:t>
    </dgm:pt>
    <dgm:pt modelId="{151A5A7A-3E16-428E-8D30-CA9C82C1F331}" type="pres">
      <dgm:prSet presAssocID="{9D1B3025-990E-48FC-AE30-EE9388A80D15}" presName="sibTrans" presStyleLbl="sibTrans2D1" presStyleIdx="0" presStyleCnt="4"/>
      <dgm:spPr/>
      <dgm:t>
        <a:bodyPr/>
        <a:lstStyle/>
        <a:p>
          <a:endParaRPr lang="en-US"/>
        </a:p>
      </dgm:t>
    </dgm:pt>
    <dgm:pt modelId="{6BBB659F-DB0B-4679-9E36-ACD590BC931F}" type="pres">
      <dgm:prSet presAssocID="{9D1B3025-990E-48FC-AE30-EE9388A80D15}" presName="connTx" presStyleLbl="sibTrans2D1" presStyleIdx="0" presStyleCnt="4"/>
      <dgm:spPr/>
      <dgm:t>
        <a:bodyPr/>
        <a:lstStyle/>
        <a:p>
          <a:endParaRPr lang="en-US"/>
        </a:p>
      </dgm:t>
    </dgm:pt>
    <dgm:pt modelId="{3E86A885-0AD7-4E43-8363-67DC7A10CF9B}" type="pres">
      <dgm:prSet presAssocID="{C9542D6A-F1B2-47AC-BAB0-327EB7A85AD0}" presName="composite" presStyleCnt="0"/>
      <dgm:spPr/>
    </dgm:pt>
    <dgm:pt modelId="{66D26077-0536-413D-A80F-123F03CC3081}" type="pres">
      <dgm:prSet presAssocID="{C9542D6A-F1B2-47AC-BAB0-327EB7A85AD0}" presName="parTx" presStyleLbl="node1" presStyleIdx="0" presStyleCnt="5">
        <dgm:presLayoutVars>
          <dgm:chMax val="0"/>
          <dgm:chPref val="0"/>
          <dgm:bulletEnabled val="1"/>
        </dgm:presLayoutVars>
      </dgm:prSet>
      <dgm:spPr/>
      <dgm:t>
        <a:bodyPr/>
        <a:lstStyle/>
        <a:p>
          <a:endParaRPr lang="en-US"/>
        </a:p>
      </dgm:t>
    </dgm:pt>
    <dgm:pt modelId="{1481CD3D-92FE-44A2-8F62-31DED0724853}" type="pres">
      <dgm:prSet presAssocID="{C9542D6A-F1B2-47AC-BAB0-327EB7A85AD0}" presName="parSh" presStyleLbl="node1" presStyleIdx="1" presStyleCnt="5"/>
      <dgm:spPr/>
      <dgm:t>
        <a:bodyPr/>
        <a:lstStyle/>
        <a:p>
          <a:endParaRPr lang="en-US"/>
        </a:p>
      </dgm:t>
    </dgm:pt>
    <dgm:pt modelId="{C9892520-1D0A-4BC8-8973-F7293E2416EF}" type="pres">
      <dgm:prSet presAssocID="{C9542D6A-F1B2-47AC-BAB0-327EB7A85AD0}" presName="desTx" presStyleLbl="fgAcc1" presStyleIdx="1" presStyleCnt="5">
        <dgm:presLayoutVars>
          <dgm:bulletEnabled val="1"/>
        </dgm:presLayoutVars>
      </dgm:prSet>
      <dgm:spPr/>
      <dgm:t>
        <a:bodyPr/>
        <a:lstStyle/>
        <a:p>
          <a:endParaRPr lang="en-US"/>
        </a:p>
      </dgm:t>
    </dgm:pt>
    <dgm:pt modelId="{F8F4CCA6-260F-445E-B6F3-E26BBE950177}" type="pres">
      <dgm:prSet presAssocID="{7D005CB5-34E9-489C-8A1D-71F482C7D2C8}" presName="sibTrans" presStyleLbl="sibTrans2D1" presStyleIdx="1" presStyleCnt="4"/>
      <dgm:spPr/>
      <dgm:t>
        <a:bodyPr/>
        <a:lstStyle/>
        <a:p>
          <a:endParaRPr lang="en-US"/>
        </a:p>
      </dgm:t>
    </dgm:pt>
    <dgm:pt modelId="{2E744645-AFE8-42D6-BAC3-1B370140EF53}" type="pres">
      <dgm:prSet presAssocID="{7D005CB5-34E9-489C-8A1D-71F482C7D2C8}" presName="connTx" presStyleLbl="sibTrans2D1" presStyleIdx="1" presStyleCnt="4"/>
      <dgm:spPr/>
      <dgm:t>
        <a:bodyPr/>
        <a:lstStyle/>
        <a:p>
          <a:endParaRPr lang="en-US"/>
        </a:p>
      </dgm:t>
    </dgm:pt>
    <dgm:pt modelId="{E6853686-1604-4A30-A4FD-74BABCBAD019}" type="pres">
      <dgm:prSet presAssocID="{E4F8C281-265B-4C28-B8A6-E9CDB03C8E28}" presName="composite" presStyleCnt="0"/>
      <dgm:spPr/>
    </dgm:pt>
    <dgm:pt modelId="{84279EAA-FA1E-4848-80E6-C762A69AA259}" type="pres">
      <dgm:prSet presAssocID="{E4F8C281-265B-4C28-B8A6-E9CDB03C8E28}" presName="parTx" presStyleLbl="node1" presStyleIdx="1" presStyleCnt="5">
        <dgm:presLayoutVars>
          <dgm:chMax val="0"/>
          <dgm:chPref val="0"/>
          <dgm:bulletEnabled val="1"/>
        </dgm:presLayoutVars>
      </dgm:prSet>
      <dgm:spPr/>
      <dgm:t>
        <a:bodyPr/>
        <a:lstStyle/>
        <a:p>
          <a:endParaRPr lang="en-US"/>
        </a:p>
      </dgm:t>
    </dgm:pt>
    <dgm:pt modelId="{75F4B7AC-6DE0-49CE-B213-EFBE4B3B1904}" type="pres">
      <dgm:prSet presAssocID="{E4F8C281-265B-4C28-B8A6-E9CDB03C8E28}" presName="parSh" presStyleLbl="node1" presStyleIdx="2" presStyleCnt="5"/>
      <dgm:spPr/>
      <dgm:t>
        <a:bodyPr/>
        <a:lstStyle/>
        <a:p>
          <a:endParaRPr lang="en-US"/>
        </a:p>
      </dgm:t>
    </dgm:pt>
    <dgm:pt modelId="{F47F76EC-D656-4A32-A925-2641DD2DBB16}" type="pres">
      <dgm:prSet presAssocID="{E4F8C281-265B-4C28-B8A6-E9CDB03C8E28}" presName="desTx" presStyleLbl="fgAcc1" presStyleIdx="2" presStyleCnt="5">
        <dgm:presLayoutVars>
          <dgm:bulletEnabled val="1"/>
        </dgm:presLayoutVars>
      </dgm:prSet>
      <dgm:spPr/>
      <dgm:t>
        <a:bodyPr/>
        <a:lstStyle/>
        <a:p>
          <a:endParaRPr lang="en-US"/>
        </a:p>
      </dgm:t>
    </dgm:pt>
    <dgm:pt modelId="{237CA5D1-AD3C-4CCD-B62B-8AF6A4080C20}" type="pres">
      <dgm:prSet presAssocID="{771C4411-FBBF-4B92-8AE8-E943CC1D960A}" presName="sibTrans" presStyleLbl="sibTrans2D1" presStyleIdx="2" presStyleCnt="4"/>
      <dgm:spPr/>
      <dgm:t>
        <a:bodyPr/>
        <a:lstStyle/>
        <a:p>
          <a:endParaRPr lang="en-US"/>
        </a:p>
      </dgm:t>
    </dgm:pt>
    <dgm:pt modelId="{54637807-EF22-4704-BF6C-518698C568BE}" type="pres">
      <dgm:prSet presAssocID="{771C4411-FBBF-4B92-8AE8-E943CC1D960A}" presName="connTx" presStyleLbl="sibTrans2D1" presStyleIdx="2" presStyleCnt="4"/>
      <dgm:spPr/>
      <dgm:t>
        <a:bodyPr/>
        <a:lstStyle/>
        <a:p>
          <a:endParaRPr lang="en-US"/>
        </a:p>
      </dgm:t>
    </dgm:pt>
    <dgm:pt modelId="{305645B5-E432-41D4-A7A0-A32995402216}" type="pres">
      <dgm:prSet presAssocID="{7B320EE7-61AB-495A-9EF5-3FDA66812CE5}" presName="composite" presStyleCnt="0"/>
      <dgm:spPr/>
    </dgm:pt>
    <dgm:pt modelId="{3BAF0ADA-F46B-4E80-82F5-623B65939D63}" type="pres">
      <dgm:prSet presAssocID="{7B320EE7-61AB-495A-9EF5-3FDA66812CE5}" presName="parTx" presStyleLbl="node1" presStyleIdx="2" presStyleCnt="5">
        <dgm:presLayoutVars>
          <dgm:chMax val="0"/>
          <dgm:chPref val="0"/>
          <dgm:bulletEnabled val="1"/>
        </dgm:presLayoutVars>
      </dgm:prSet>
      <dgm:spPr/>
      <dgm:t>
        <a:bodyPr/>
        <a:lstStyle/>
        <a:p>
          <a:endParaRPr lang="en-US"/>
        </a:p>
      </dgm:t>
    </dgm:pt>
    <dgm:pt modelId="{4AB5CF0D-4391-44B9-B230-525D3B40D521}" type="pres">
      <dgm:prSet presAssocID="{7B320EE7-61AB-495A-9EF5-3FDA66812CE5}" presName="parSh" presStyleLbl="node1" presStyleIdx="3" presStyleCnt="5"/>
      <dgm:spPr/>
      <dgm:t>
        <a:bodyPr/>
        <a:lstStyle/>
        <a:p>
          <a:endParaRPr lang="en-US"/>
        </a:p>
      </dgm:t>
    </dgm:pt>
    <dgm:pt modelId="{AC0D9809-D229-48D1-B9A1-36A6864270C5}" type="pres">
      <dgm:prSet presAssocID="{7B320EE7-61AB-495A-9EF5-3FDA66812CE5}" presName="desTx" presStyleLbl="fgAcc1" presStyleIdx="3" presStyleCnt="5">
        <dgm:presLayoutVars>
          <dgm:bulletEnabled val="1"/>
        </dgm:presLayoutVars>
      </dgm:prSet>
      <dgm:spPr/>
      <dgm:t>
        <a:bodyPr/>
        <a:lstStyle/>
        <a:p>
          <a:endParaRPr lang="en-US"/>
        </a:p>
      </dgm:t>
    </dgm:pt>
    <dgm:pt modelId="{CE1C5035-DE40-491D-86BA-C7BBB15A3DF0}" type="pres">
      <dgm:prSet presAssocID="{BDEBFCBB-D2CF-4A74-96C5-10B3B98FE44B}" presName="sibTrans" presStyleLbl="sibTrans2D1" presStyleIdx="3" presStyleCnt="4"/>
      <dgm:spPr/>
      <dgm:t>
        <a:bodyPr/>
        <a:lstStyle/>
        <a:p>
          <a:endParaRPr lang="en-US"/>
        </a:p>
      </dgm:t>
    </dgm:pt>
    <dgm:pt modelId="{74CC2862-ECE4-4ABC-AA34-C802830E5A7B}" type="pres">
      <dgm:prSet presAssocID="{BDEBFCBB-D2CF-4A74-96C5-10B3B98FE44B}" presName="connTx" presStyleLbl="sibTrans2D1" presStyleIdx="3" presStyleCnt="4"/>
      <dgm:spPr/>
      <dgm:t>
        <a:bodyPr/>
        <a:lstStyle/>
        <a:p>
          <a:endParaRPr lang="en-US"/>
        </a:p>
      </dgm:t>
    </dgm:pt>
    <dgm:pt modelId="{FDF7C6EF-436D-4BA6-A8FC-1052C7076370}" type="pres">
      <dgm:prSet presAssocID="{702835A1-FB5F-44CD-8926-C8BEE8A9CB14}" presName="composite" presStyleCnt="0"/>
      <dgm:spPr/>
    </dgm:pt>
    <dgm:pt modelId="{591108C6-801B-402D-A4E0-F08C3B60F5F4}" type="pres">
      <dgm:prSet presAssocID="{702835A1-FB5F-44CD-8926-C8BEE8A9CB14}" presName="parTx" presStyleLbl="node1" presStyleIdx="3" presStyleCnt="5">
        <dgm:presLayoutVars>
          <dgm:chMax val="0"/>
          <dgm:chPref val="0"/>
          <dgm:bulletEnabled val="1"/>
        </dgm:presLayoutVars>
      </dgm:prSet>
      <dgm:spPr/>
      <dgm:t>
        <a:bodyPr/>
        <a:lstStyle/>
        <a:p>
          <a:endParaRPr lang="en-US"/>
        </a:p>
      </dgm:t>
    </dgm:pt>
    <dgm:pt modelId="{36A4722A-1516-44D2-8869-E1B0E7E0CE5F}" type="pres">
      <dgm:prSet presAssocID="{702835A1-FB5F-44CD-8926-C8BEE8A9CB14}" presName="parSh" presStyleLbl="node1" presStyleIdx="4" presStyleCnt="5"/>
      <dgm:spPr/>
      <dgm:t>
        <a:bodyPr/>
        <a:lstStyle/>
        <a:p>
          <a:endParaRPr lang="en-US"/>
        </a:p>
      </dgm:t>
    </dgm:pt>
    <dgm:pt modelId="{1E67F18B-7D81-4297-ADA4-8E9E6C4879E9}" type="pres">
      <dgm:prSet presAssocID="{702835A1-FB5F-44CD-8926-C8BEE8A9CB14}" presName="desTx" presStyleLbl="fgAcc1" presStyleIdx="4" presStyleCnt="5">
        <dgm:presLayoutVars>
          <dgm:bulletEnabled val="1"/>
        </dgm:presLayoutVars>
      </dgm:prSet>
      <dgm:spPr/>
      <dgm:t>
        <a:bodyPr/>
        <a:lstStyle/>
        <a:p>
          <a:endParaRPr lang="en-US"/>
        </a:p>
      </dgm:t>
    </dgm:pt>
  </dgm:ptLst>
  <dgm:cxnLst>
    <dgm:cxn modelId="{6D22A9F8-B430-4B04-8A42-3E983701B281}" type="presOf" srcId="{BDEBFCBB-D2CF-4A74-96C5-10B3B98FE44B}" destId="{74CC2862-ECE4-4ABC-AA34-C802830E5A7B}" srcOrd="1" destOrd="0" presId="urn:microsoft.com/office/officeart/2005/8/layout/process3"/>
    <dgm:cxn modelId="{F8AD644E-05FE-41CB-90CD-FD043AE9E71A}" type="presOf" srcId="{4F1C8EE1-011A-410B-AB34-BD6C046DF438}" destId="{0087447E-EC93-4496-B72B-7DAAC04191F4}" srcOrd="0" destOrd="0" presId="urn:microsoft.com/office/officeart/2005/8/layout/process3"/>
    <dgm:cxn modelId="{47650201-2D7C-41C9-ACDA-9D12CF77073F}" type="presOf" srcId="{40826A09-2521-45D7-8EFE-9B7CDF1AE5A4}" destId="{F47F76EC-D656-4A32-A925-2641DD2DBB16}" srcOrd="0" destOrd="0" presId="urn:microsoft.com/office/officeart/2005/8/layout/process3"/>
    <dgm:cxn modelId="{438C2783-194A-45A2-8A54-F8985184D989}" type="presOf" srcId="{702835A1-FB5F-44CD-8926-C8BEE8A9CB14}" destId="{36A4722A-1516-44D2-8869-E1B0E7E0CE5F}" srcOrd="1" destOrd="0" presId="urn:microsoft.com/office/officeart/2005/8/layout/process3"/>
    <dgm:cxn modelId="{13D61E3C-57DF-49EC-85F1-A7B357505DCA}" type="presOf" srcId="{9D1B3025-990E-48FC-AE30-EE9388A80D15}" destId="{151A5A7A-3E16-428E-8D30-CA9C82C1F331}" srcOrd="0" destOrd="0" presId="urn:microsoft.com/office/officeart/2005/8/layout/process3"/>
    <dgm:cxn modelId="{DBC6517B-B121-42C9-9514-D7164A20A1D7}" srcId="{D9F60C30-21EA-4BF6-8F85-DFC600D82DC1}" destId="{E4F8C281-265B-4C28-B8A6-E9CDB03C8E28}" srcOrd="2" destOrd="0" parTransId="{9A30924D-C308-48B2-B6A9-4E186809431E}" sibTransId="{771C4411-FBBF-4B92-8AE8-E943CC1D960A}"/>
    <dgm:cxn modelId="{8D261E01-2EAB-497D-AF95-9A21B6CCEA3D}" srcId="{D9F60C30-21EA-4BF6-8F85-DFC600D82DC1}" destId="{7B320EE7-61AB-495A-9EF5-3FDA66812CE5}" srcOrd="3" destOrd="0" parTransId="{E8539A00-0701-4545-952E-4102BD04C194}" sibTransId="{BDEBFCBB-D2CF-4A74-96C5-10B3B98FE44B}"/>
    <dgm:cxn modelId="{EBF15AEA-061A-4731-8C77-E66B53B6FBDA}" type="presOf" srcId="{7D005CB5-34E9-489C-8A1D-71F482C7D2C8}" destId="{2E744645-AFE8-42D6-BAC3-1B370140EF53}" srcOrd="1" destOrd="0" presId="urn:microsoft.com/office/officeart/2005/8/layout/process3"/>
    <dgm:cxn modelId="{05CF06F4-B547-4A33-8130-B958FE78D46E}" type="presOf" srcId="{E4F8C281-265B-4C28-B8A6-E9CDB03C8E28}" destId="{75F4B7AC-6DE0-49CE-B213-EFBE4B3B1904}" srcOrd="1" destOrd="0" presId="urn:microsoft.com/office/officeart/2005/8/layout/process3"/>
    <dgm:cxn modelId="{D164EDBD-FD70-47BD-B45E-3F5303208962}" type="presOf" srcId="{771C4411-FBBF-4B92-8AE8-E943CC1D960A}" destId="{237CA5D1-AD3C-4CCD-B62B-8AF6A4080C20}" srcOrd="0" destOrd="0" presId="urn:microsoft.com/office/officeart/2005/8/layout/process3"/>
    <dgm:cxn modelId="{69A315BC-8976-4EF4-9AFA-ED43C9825060}" srcId="{D9F60C30-21EA-4BF6-8F85-DFC600D82DC1}" destId="{C9542D6A-F1B2-47AC-BAB0-327EB7A85AD0}" srcOrd="1" destOrd="0" parTransId="{322CADE3-05B6-4445-A996-218397D0354D}" sibTransId="{7D005CB5-34E9-489C-8A1D-71F482C7D2C8}"/>
    <dgm:cxn modelId="{79C8B95E-1AEB-4AB7-9FBC-213ABE677A4E}" srcId="{4F1C8EE1-011A-410B-AB34-BD6C046DF438}" destId="{05EF38E8-AE27-44C7-B0E7-8E16BF56FBF9}" srcOrd="0" destOrd="0" parTransId="{69D4A6E6-35D9-413E-8A17-7AAD2613721E}" sibTransId="{63B0C92D-4972-4316-BB2E-ACB52D7B6C19}"/>
    <dgm:cxn modelId="{D3D34145-6C40-4C35-89A9-F647F78E9782}" type="presOf" srcId="{8FD46C33-420C-45EC-81D2-0D67364D79CA}" destId="{C9892520-1D0A-4BC8-8973-F7293E2416EF}" srcOrd="0" destOrd="0" presId="urn:microsoft.com/office/officeart/2005/8/layout/process3"/>
    <dgm:cxn modelId="{B76065D3-6F0B-4DF0-9DCC-54D22A90218D}" type="presOf" srcId="{9D1B3025-990E-48FC-AE30-EE9388A80D15}" destId="{6BBB659F-DB0B-4679-9E36-ACD590BC931F}" srcOrd="1" destOrd="0" presId="urn:microsoft.com/office/officeart/2005/8/layout/process3"/>
    <dgm:cxn modelId="{33EEE71C-6CC1-461F-AE58-751528C8D0F9}" type="presOf" srcId="{4F1C8EE1-011A-410B-AB34-BD6C046DF438}" destId="{B82C459F-6E02-4078-9570-09327A371B4C}" srcOrd="1" destOrd="0" presId="urn:microsoft.com/office/officeart/2005/8/layout/process3"/>
    <dgm:cxn modelId="{B38EDA29-E42B-44B8-AE31-B0B9062B5A1B}" type="presOf" srcId="{771C4411-FBBF-4B92-8AE8-E943CC1D960A}" destId="{54637807-EF22-4704-BF6C-518698C568BE}" srcOrd="1" destOrd="0" presId="urn:microsoft.com/office/officeart/2005/8/layout/process3"/>
    <dgm:cxn modelId="{9818C145-5CCA-47F6-A9D3-9AC02E3D7811}" type="presOf" srcId="{7D005CB5-34E9-489C-8A1D-71F482C7D2C8}" destId="{F8F4CCA6-260F-445E-B6F3-E26BBE950177}" srcOrd="0" destOrd="0" presId="urn:microsoft.com/office/officeart/2005/8/layout/process3"/>
    <dgm:cxn modelId="{14E4B964-8546-41CE-B4FE-F1939996DB92}" type="presOf" srcId="{E4F8C281-265B-4C28-B8A6-E9CDB03C8E28}" destId="{84279EAA-FA1E-4848-80E6-C762A69AA259}" srcOrd="0" destOrd="0" presId="urn:microsoft.com/office/officeart/2005/8/layout/process3"/>
    <dgm:cxn modelId="{44066EAB-B1BF-49E2-AABB-33774203E3CF}" type="presOf" srcId="{702835A1-FB5F-44CD-8926-C8BEE8A9CB14}" destId="{591108C6-801B-402D-A4E0-F08C3B60F5F4}" srcOrd="0" destOrd="0" presId="urn:microsoft.com/office/officeart/2005/8/layout/process3"/>
    <dgm:cxn modelId="{E9A1EA51-623F-4CB7-B005-6C3FDAF5BD28}" type="presOf" srcId="{E0E98B76-780A-4D24-8851-2BF863A5A804}" destId="{1E67F18B-7D81-4297-ADA4-8E9E6C4879E9}" srcOrd="0" destOrd="0" presId="urn:microsoft.com/office/officeart/2005/8/layout/process3"/>
    <dgm:cxn modelId="{E6819850-CA79-4D7A-AE8C-DCDF7F0A4F2A}" srcId="{D9F60C30-21EA-4BF6-8F85-DFC600D82DC1}" destId="{4F1C8EE1-011A-410B-AB34-BD6C046DF438}" srcOrd="0" destOrd="0" parTransId="{48868B09-257E-4682-8D41-6F2E33A5CA00}" sibTransId="{9D1B3025-990E-48FC-AE30-EE9388A80D15}"/>
    <dgm:cxn modelId="{AA8BFAE7-FBE9-4A68-B36A-D67DCBE77080}" type="presOf" srcId="{7B320EE7-61AB-495A-9EF5-3FDA66812CE5}" destId="{3BAF0ADA-F46B-4E80-82F5-623B65939D63}" srcOrd="0" destOrd="0" presId="urn:microsoft.com/office/officeart/2005/8/layout/process3"/>
    <dgm:cxn modelId="{4A930C15-E7A2-478A-AE65-F2B7ECE69C1F}" type="presOf" srcId="{05EF38E8-AE27-44C7-B0E7-8E16BF56FBF9}" destId="{801AC2E0-175B-47E7-9B45-2713359CC5F8}" srcOrd="0" destOrd="0" presId="urn:microsoft.com/office/officeart/2005/8/layout/process3"/>
    <dgm:cxn modelId="{11D6AC1D-5E9A-4FC6-9500-21D11660ED3E}" srcId="{7B320EE7-61AB-495A-9EF5-3FDA66812CE5}" destId="{B708C901-B5B5-414D-83B6-AF7E85770885}" srcOrd="0" destOrd="0" parTransId="{40051E34-C9AA-498F-8CA9-48C8ADD4D8D7}" sibTransId="{A216EEAC-FC75-47AF-A4F3-994C0D2700AE}"/>
    <dgm:cxn modelId="{9D9915AF-911E-496F-856A-40D96F76A030}" type="presOf" srcId="{C9542D6A-F1B2-47AC-BAB0-327EB7A85AD0}" destId="{66D26077-0536-413D-A80F-123F03CC3081}" srcOrd="0" destOrd="0" presId="urn:microsoft.com/office/officeart/2005/8/layout/process3"/>
    <dgm:cxn modelId="{A42AB2DE-F697-4C26-8ACB-A3E1EB64CE74}" srcId="{C9542D6A-F1B2-47AC-BAB0-327EB7A85AD0}" destId="{8FD46C33-420C-45EC-81D2-0D67364D79CA}" srcOrd="0" destOrd="0" parTransId="{57533C5B-C029-4911-8AE9-2EFDC8DD7DA8}" sibTransId="{1A58C461-849F-45F6-815F-3C214919E5B1}"/>
    <dgm:cxn modelId="{AA3B25B7-5858-4302-9C17-DC1E6D786B50}" srcId="{E4F8C281-265B-4C28-B8A6-E9CDB03C8E28}" destId="{40826A09-2521-45D7-8EFE-9B7CDF1AE5A4}" srcOrd="0" destOrd="0" parTransId="{BF552585-5126-4F89-ADE0-6AA9E78A42A1}" sibTransId="{21A5D8B9-2FC7-4736-AA44-0AE65860A1D1}"/>
    <dgm:cxn modelId="{D65DECD5-17F7-4315-8E7B-7BA571A927F0}" type="presOf" srcId="{B708C901-B5B5-414D-83B6-AF7E85770885}" destId="{AC0D9809-D229-48D1-B9A1-36A6864270C5}" srcOrd="0" destOrd="0" presId="urn:microsoft.com/office/officeart/2005/8/layout/process3"/>
    <dgm:cxn modelId="{67E43633-B4B8-40E2-834E-7A6D26C541FF}" type="presOf" srcId="{C9542D6A-F1B2-47AC-BAB0-327EB7A85AD0}" destId="{1481CD3D-92FE-44A2-8F62-31DED0724853}" srcOrd="1" destOrd="0" presId="urn:microsoft.com/office/officeart/2005/8/layout/process3"/>
    <dgm:cxn modelId="{0448885C-FB2B-4891-A598-04284E170CE3}" type="presOf" srcId="{D9F60C30-21EA-4BF6-8F85-DFC600D82DC1}" destId="{96AC3F2B-11B0-4B7F-99AD-87E0ADF66E52}" srcOrd="0" destOrd="0" presId="urn:microsoft.com/office/officeart/2005/8/layout/process3"/>
    <dgm:cxn modelId="{E615D09D-5DA8-4478-8184-4E9CC95C3323}" srcId="{D9F60C30-21EA-4BF6-8F85-DFC600D82DC1}" destId="{702835A1-FB5F-44CD-8926-C8BEE8A9CB14}" srcOrd="4" destOrd="0" parTransId="{2180804F-5CEB-4102-85F7-44F77E9821ED}" sibTransId="{AF63352D-12F8-49F7-B7C0-3148E658DAF1}"/>
    <dgm:cxn modelId="{C982ACA8-F212-4A4C-823B-7792A4189D7F}" srcId="{702835A1-FB5F-44CD-8926-C8BEE8A9CB14}" destId="{E0E98B76-780A-4D24-8851-2BF863A5A804}" srcOrd="0" destOrd="0" parTransId="{D7D11440-7DFC-4051-85C2-38DAEA923AE4}" sibTransId="{4E10C3A2-AB98-44F7-94F5-9D558EEB84A3}"/>
    <dgm:cxn modelId="{CCD588EB-A312-48F5-AF5E-60821EE71F8B}" type="presOf" srcId="{7B320EE7-61AB-495A-9EF5-3FDA66812CE5}" destId="{4AB5CF0D-4391-44B9-B230-525D3B40D521}" srcOrd="1" destOrd="0" presId="urn:microsoft.com/office/officeart/2005/8/layout/process3"/>
    <dgm:cxn modelId="{D0FA3AEB-36C3-4CED-B932-9DDEB0389A48}" type="presOf" srcId="{BDEBFCBB-D2CF-4A74-96C5-10B3B98FE44B}" destId="{CE1C5035-DE40-491D-86BA-C7BBB15A3DF0}" srcOrd="0" destOrd="0" presId="urn:microsoft.com/office/officeart/2005/8/layout/process3"/>
    <dgm:cxn modelId="{269D3810-FADB-4674-853E-C74D7AA4B4D1}" type="presParOf" srcId="{96AC3F2B-11B0-4B7F-99AD-87E0ADF66E52}" destId="{FC8C2A0B-7B5B-496A-B459-F2ECD94C98C5}" srcOrd="0" destOrd="0" presId="urn:microsoft.com/office/officeart/2005/8/layout/process3"/>
    <dgm:cxn modelId="{089BB7F6-CDDE-4218-BFB0-39B5A4B6E36F}" type="presParOf" srcId="{FC8C2A0B-7B5B-496A-B459-F2ECD94C98C5}" destId="{0087447E-EC93-4496-B72B-7DAAC04191F4}" srcOrd="0" destOrd="0" presId="urn:microsoft.com/office/officeart/2005/8/layout/process3"/>
    <dgm:cxn modelId="{0014977E-ED6F-42AA-9758-18D564CFDBEB}" type="presParOf" srcId="{FC8C2A0B-7B5B-496A-B459-F2ECD94C98C5}" destId="{B82C459F-6E02-4078-9570-09327A371B4C}" srcOrd="1" destOrd="0" presId="urn:microsoft.com/office/officeart/2005/8/layout/process3"/>
    <dgm:cxn modelId="{A8D74CC5-CF26-45C1-9946-93474C81339D}" type="presParOf" srcId="{FC8C2A0B-7B5B-496A-B459-F2ECD94C98C5}" destId="{801AC2E0-175B-47E7-9B45-2713359CC5F8}" srcOrd="2" destOrd="0" presId="urn:microsoft.com/office/officeart/2005/8/layout/process3"/>
    <dgm:cxn modelId="{5000C900-1CE0-4512-985C-92D169A2C09B}" type="presParOf" srcId="{96AC3F2B-11B0-4B7F-99AD-87E0ADF66E52}" destId="{151A5A7A-3E16-428E-8D30-CA9C82C1F331}" srcOrd="1" destOrd="0" presId="urn:microsoft.com/office/officeart/2005/8/layout/process3"/>
    <dgm:cxn modelId="{F566C9F0-F9B3-45DA-AA1B-F66B7878628C}" type="presParOf" srcId="{151A5A7A-3E16-428E-8D30-CA9C82C1F331}" destId="{6BBB659F-DB0B-4679-9E36-ACD590BC931F}" srcOrd="0" destOrd="0" presId="urn:microsoft.com/office/officeart/2005/8/layout/process3"/>
    <dgm:cxn modelId="{C819D78D-C95B-43D6-873A-3207A9329734}" type="presParOf" srcId="{96AC3F2B-11B0-4B7F-99AD-87E0ADF66E52}" destId="{3E86A885-0AD7-4E43-8363-67DC7A10CF9B}" srcOrd="2" destOrd="0" presId="urn:microsoft.com/office/officeart/2005/8/layout/process3"/>
    <dgm:cxn modelId="{E3350A5D-B990-4CCA-BBF1-7D7919EE1E3F}" type="presParOf" srcId="{3E86A885-0AD7-4E43-8363-67DC7A10CF9B}" destId="{66D26077-0536-413D-A80F-123F03CC3081}" srcOrd="0" destOrd="0" presId="urn:microsoft.com/office/officeart/2005/8/layout/process3"/>
    <dgm:cxn modelId="{A5822352-688B-4AA0-84EA-801D15D2153C}" type="presParOf" srcId="{3E86A885-0AD7-4E43-8363-67DC7A10CF9B}" destId="{1481CD3D-92FE-44A2-8F62-31DED0724853}" srcOrd="1" destOrd="0" presId="urn:microsoft.com/office/officeart/2005/8/layout/process3"/>
    <dgm:cxn modelId="{346F04F6-87BA-4B36-9A17-BB38D868C76D}" type="presParOf" srcId="{3E86A885-0AD7-4E43-8363-67DC7A10CF9B}" destId="{C9892520-1D0A-4BC8-8973-F7293E2416EF}" srcOrd="2" destOrd="0" presId="urn:microsoft.com/office/officeart/2005/8/layout/process3"/>
    <dgm:cxn modelId="{281E0D47-639C-4160-9DEE-CFD1AEA16BE4}" type="presParOf" srcId="{96AC3F2B-11B0-4B7F-99AD-87E0ADF66E52}" destId="{F8F4CCA6-260F-445E-B6F3-E26BBE950177}" srcOrd="3" destOrd="0" presId="urn:microsoft.com/office/officeart/2005/8/layout/process3"/>
    <dgm:cxn modelId="{E8230AF7-37AB-4A9E-A1C3-D1F58522BCC5}" type="presParOf" srcId="{F8F4CCA6-260F-445E-B6F3-E26BBE950177}" destId="{2E744645-AFE8-42D6-BAC3-1B370140EF53}" srcOrd="0" destOrd="0" presId="urn:microsoft.com/office/officeart/2005/8/layout/process3"/>
    <dgm:cxn modelId="{8C197782-F87E-410A-B93F-5E8797C7050F}" type="presParOf" srcId="{96AC3F2B-11B0-4B7F-99AD-87E0ADF66E52}" destId="{E6853686-1604-4A30-A4FD-74BABCBAD019}" srcOrd="4" destOrd="0" presId="urn:microsoft.com/office/officeart/2005/8/layout/process3"/>
    <dgm:cxn modelId="{BC7267A7-E671-468C-9B12-00B47120554D}" type="presParOf" srcId="{E6853686-1604-4A30-A4FD-74BABCBAD019}" destId="{84279EAA-FA1E-4848-80E6-C762A69AA259}" srcOrd="0" destOrd="0" presId="urn:microsoft.com/office/officeart/2005/8/layout/process3"/>
    <dgm:cxn modelId="{D0E96A20-04FC-4C5E-90DA-EB1C24A50421}" type="presParOf" srcId="{E6853686-1604-4A30-A4FD-74BABCBAD019}" destId="{75F4B7AC-6DE0-49CE-B213-EFBE4B3B1904}" srcOrd="1" destOrd="0" presId="urn:microsoft.com/office/officeart/2005/8/layout/process3"/>
    <dgm:cxn modelId="{1B0F8021-828E-40BA-BF95-5219DA4BD2FE}" type="presParOf" srcId="{E6853686-1604-4A30-A4FD-74BABCBAD019}" destId="{F47F76EC-D656-4A32-A925-2641DD2DBB16}" srcOrd="2" destOrd="0" presId="urn:microsoft.com/office/officeart/2005/8/layout/process3"/>
    <dgm:cxn modelId="{D6B73946-991B-405B-BCA4-2A382AEBD3CA}" type="presParOf" srcId="{96AC3F2B-11B0-4B7F-99AD-87E0ADF66E52}" destId="{237CA5D1-AD3C-4CCD-B62B-8AF6A4080C20}" srcOrd="5" destOrd="0" presId="urn:microsoft.com/office/officeart/2005/8/layout/process3"/>
    <dgm:cxn modelId="{5691047C-B338-40C3-9123-CE6BA396EED7}" type="presParOf" srcId="{237CA5D1-AD3C-4CCD-B62B-8AF6A4080C20}" destId="{54637807-EF22-4704-BF6C-518698C568BE}" srcOrd="0" destOrd="0" presId="urn:microsoft.com/office/officeart/2005/8/layout/process3"/>
    <dgm:cxn modelId="{9F2DE25D-55C5-4D2F-A18B-D6D17A96D2EB}" type="presParOf" srcId="{96AC3F2B-11B0-4B7F-99AD-87E0ADF66E52}" destId="{305645B5-E432-41D4-A7A0-A32995402216}" srcOrd="6" destOrd="0" presId="urn:microsoft.com/office/officeart/2005/8/layout/process3"/>
    <dgm:cxn modelId="{9CBBD824-8790-4329-A563-A7D9D2DA67F4}" type="presParOf" srcId="{305645B5-E432-41D4-A7A0-A32995402216}" destId="{3BAF0ADA-F46B-4E80-82F5-623B65939D63}" srcOrd="0" destOrd="0" presId="urn:microsoft.com/office/officeart/2005/8/layout/process3"/>
    <dgm:cxn modelId="{E2C26188-45A1-456F-B27D-2271FCEC75C3}" type="presParOf" srcId="{305645B5-E432-41D4-A7A0-A32995402216}" destId="{4AB5CF0D-4391-44B9-B230-525D3B40D521}" srcOrd="1" destOrd="0" presId="urn:microsoft.com/office/officeart/2005/8/layout/process3"/>
    <dgm:cxn modelId="{2CFD9271-1D8B-4F98-9782-33623382FB15}" type="presParOf" srcId="{305645B5-E432-41D4-A7A0-A32995402216}" destId="{AC0D9809-D229-48D1-B9A1-36A6864270C5}" srcOrd="2" destOrd="0" presId="urn:microsoft.com/office/officeart/2005/8/layout/process3"/>
    <dgm:cxn modelId="{A1B084FE-FEBA-4A19-BC99-0AB45EE97CDF}" type="presParOf" srcId="{96AC3F2B-11B0-4B7F-99AD-87E0ADF66E52}" destId="{CE1C5035-DE40-491D-86BA-C7BBB15A3DF0}" srcOrd="7" destOrd="0" presId="urn:microsoft.com/office/officeart/2005/8/layout/process3"/>
    <dgm:cxn modelId="{AB998606-8AE2-4800-A4B4-3B44514FBAFB}" type="presParOf" srcId="{CE1C5035-DE40-491D-86BA-C7BBB15A3DF0}" destId="{74CC2862-ECE4-4ABC-AA34-C802830E5A7B}" srcOrd="0" destOrd="0" presId="urn:microsoft.com/office/officeart/2005/8/layout/process3"/>
    <dgm:cxn modelId="{84126F8B-E6D5-4BB8-B586-9BA5C798A2E3}" type="presParOf" srcId="{96AC3F2B-11B0-4B7F-99AD-87E0ADF66E52}" destId="{FDF7C6EF-436D-4BA6-A8FC-1052C7076370}" srcOrd="8" destOrd="0" presId="urn:microsoft.com/office/officeart/2005/8/layout/process3"/>
    <dgm:cxn modelId="{20B819FE-FAE7-4EED-8BD5-919FE5C4A8C5}" type="presParOf" srcId="{FDF7C6EF-436D-4BA6-A8FC-1052C7076370}" destId="{591108C6-801B-402D-A4E0-F08C3B60F5F4}" srcOrd="0" destOrd="0" presId="urn:microsoft.com/office/officeart/2005/8/layout/process3"/>
    <dgm:cxn modelId="{8D7145C7-204A-4420-B769-BFF9A6DD200B}" type="presParOf" srcId="{FDF7C6EF-436D-4BA6-A8FC-1052C7076370}" destId="{36A4722A-1516-44D2-8869-E1B0E7E0CE5F}" srcOrd="1" destOrd="0" presId="urn:microsoft.com/office/officeart/2005/8/layout/process3"/>
    <dgm:cxn modelId="{DF8F94A4-1C6C-45FB-A305-D26F55F0C9BC}" type="presParOf" srcId="{FDF7C6EF-436D-4BA6-A8FC-1052C7076370}" destId="{1E67F18B-7D81-4297-ADA4-8E9E6C4879E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DF63A-B137-446E-A5B6-5958D0815142}">
      <dsp:nvSpPr>
        <dsp:cNvPr id="0" name=""/>
        <dsp:cNvSpPr/>
      </dsp:nvSpPr>
      <dsp:spPr>
        <a:xfrm rot="5400000">
          <a:off x="2217439" y="1126309"/>
          <a:ext cx="980210" cy="1115934"/>
        </a:xfrm>
        <a:prstGeom prst="bentUpArrow">
          <a:avLst>
            <a:gd name="adj1" fmla="val 32840"/>
            <a:gd name="adj2" fmla="val 25000"/>
            <a:gd name="adj3" fmla="val 3578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E5E301-5AF8-4172-8F88-9ADDCE216ED3}">
      <dsp:nvSpPr>
        <dsp:cNvPr id="0" name=""/>
        <dsp:cNvSpPr/>
      </dsp:nvSpPr>
      <dsp:spPr>
        <a:xfrm>
          <a:off x="1957743" y="39726"/>
          <a:ext cx="1650097" cy="1155014"/>
        </a:xfrm>
        <a:prstGeom prst="roundRect">
          <a:avLst>
            <a:gd name="adj" fmla="val 166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0: New</a:t>
          </a:r>
          <a:endParaRPr lang="en-US" sz="3300" kern="1200" dirty="0"/>
        </a:p>
      </dsp:txBody>
      <dsp:txXfrm>
        <a:off x="2014136" y="96119"/>
        <a:ext cx="1537311" cy="1042228"/>
      </dsp:txXfrm>
    </dsp:sp>
    <dsp:sp modelId="{9B0E70E1-524D-4D34-9B58-5F3520C5810F}">
      <dsp:nvSpPr>
        <dsp:cNvPr id="0" name=""/>
        <dsp:cNvSpPr/>
      </dsp:nvSpPr>
      <dsp:spPr>
        <a:xfrm>
          <a:off x="3607840" y="149883"/>
          <a:ext cx="1200123" cy="93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This is where we were at the start</a:t>
          </a:r>
          <a:endParaRPr lang="en-US" sz="1400" kern="1200" dirty="0"/>
        </a:p>
      </dsp:txBody>
      <dsp:txXfrm>
        <a:off x="3607840" y="149883"/>
        <a:ext cx="1200123" cy="933533"/>
      </dsp:txXfrm>
    </dsp:sp>
    <dsp:sp modelId="{F1F45FF1-7E63-43B0-B353-020A26F92BB5}">
      <dsp:nvSpPr>
        <dsp:cNvPr id="0" name=""/>
        <dsp:cNvSpPr/>
      </dsp:nvSpPr>
      <dsp:spPr>
        <a:xfrm rot="5400000">
          <a:off x="3585545" y="2423771"/>
          <a:ext cx="980210" cy="1115934"/>
        </a:xfrm>
        <a:prstGeom prst="bentUpArrow">
          <a:avLst>
            <a:gd name="adj1" fmla="val 32840"/>
            <a:gd name="adj2" fmla="val 25000"/>
            <a:gd name="adj3" fmla="val 35780"/>
          </a:avLst>
        </a:prstGeom>
        <a:solidFill>
          <a:schemeClr val="accent5">
            <a:tint val="50000"/>
            <a:hueOff val="-1960707"/>
            <a:satOff val="-3314"/>
            <a:lumOff val="43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61627E-A72C-466E-B98F-8AA6F3A170A8}">
      <dsp:nvSpPr>
        <dsp:cNvPr id="0" name=""/>
        <dsp:cNvSpPr/>
      </dsp:nvSpPr>
      <dsp:spPr>
        <a:xfrm>
          <a:off x="3325849" y="1337189"/>
          <a:ext cx="1650097" cy="1155014"/>
        </a:xfrm>
        <a:prstGeom prst="roundRect">
          <a:avLst>
            <a:gd name="adj" fmla="val 16670"/>
          </a:avLst>
        </a:prstGeom>
        <a:solidFill>
          <a:schemeClr val="accent5">
            <a:hueOff val="-1315382"/>
            <a:satOff val="-8367"/>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1: MXP</a:t>
          </a:r>
          <a:endParaRPr lang="en-US" sz="3300" kern="1200" dirty="0"/>
        </a:p>
      </dsp:txBody>
      <dsp:txXfrm>
        <a:off x="3382242" y="1393582"/>
        <a:ext cx="1537311" cy="1042228"/>
      </dsp:txXfrm>
    </dsp:sp>
    <dsp:sp modelId="{131C5EE2-2CF7-4743-BA90-F60CE5597EED}">
      <dsp:nvSpPr>
        <dsp:cNvPr id="0" name=""/>
        <dsp:cNvSpPr/>
      </dsp:nvSpPr>
      <dsp:spPr>
        <a:xfrm>
          <a:off x="4975946" y="1447345"/>
          <a:ext cx="1200123" cy="93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Getting Executive Approval</a:t>
          </a:r>
          <a:endParaRPr lang="en-US" sz="1400" kern="1200" dirty="0"/>
        </a:p>
      </dsp:txBody>
      <dsp:txXfrm>
        <a:off x="4975946" y="1447345"/>
        <a:ext cx="1200123" cy="933533"/>
      </dsp:txXfrm>
    </dsp:sp>
    <dsp:sp modelId="{0540E295-B244-401A-A5D4-E391EEDE5AFA}">
      <dsp:nvSpPr>
        <dsp:cNvPr id="0" name=""/>
        <dsp:cNvSpPr/>
      </dsp:nvSpPr>
      <dsp:spPr>
        <a:xfrm rot="5400000">
          <a:off x="4953650" y="3721234"/>
          <a:ext cx="980210" cy="1115934"/>
        </a:xfrm>
        <a:prstGeom prst="bentUpArrow">
          <a:avLst>
            <a:gd name="adj1" fmla="val 32840"/>
            <a:gd name="adj2" fmla="val 25000"/>
            <a:gd name="adj3" fmla="val 35780"/>
          </a:avLst>
        </a:prstGeom>
        <a:solidFill>
          <a:schemeClr val="accent5">
            <a:tint val="50000"/>
            <a:hueOff val="-3921413"/>
            <a:satOff val="-6629"/>
            <a:lumOff val="8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0B8B7-AC61-4842-9D16-1DEAD58B2D58}">
      <dsp:nvSpPr>
        <dsp:cNvPr id="0" name=""/>
        <dsp:cNvSpPr/>
      </dsp:nvSpPr>
      <dsp:spPr>
        <a:xfrm>
          <a:off x="4693954" y="2634651"/>
          <a:ext cx="1650097" cy="1155014"/>
        </a:xfrm>
        <a:prstGeom prst="roundRect">
          <a:avLst>
            <a:gd name="adj" fmla="val 16670"/>
          </a:avLst>
        </a:prstGeom>
        <a:solidFill>
          <a:schemeClr val="accent5">
            <a:hueOff val="-2630764"/>
            <a:satOff val="-16734"/>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2: MVP</a:t>
          </a:r>
          <a:endParaRPr lang="en-US" sz="3300" kern="1200" dirty="0"/>
        </a:p>
      </dsp:txBody>
      <dsp:txXfrm>
        <a:off x="4750347" y="2691044"/>
        <a:ext cx="1537311" cy="1042228"/>
      </dsp:txXfrm>
    </dsp:sp>
    <dsp:sp modelId="{A2384238-19D7-4568-9541-B0DBA5ADD408}">
      <dsp:nvSpPr>
        <dsp:cNvPr id="0" name=""/>
        <dsp:cNvSpPr/>
      </dsp:nvSpPr>
      <dsp:spPr>
        <a:xfrm>
          <a:off x="6344051" y="2744808"/>
          <a:ext cx="1200123" cy="93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Minimum Viable Feature-set</a:t>
          </a:r>
          <a:endParaRPr lang="en-US" sz="1400" kern="1200" dirty="0"/>
        </a:p>
      </dsp:txBody>
      <dsp:txXfrm>
        <a:off x="6344051" y="2744808"/>
        <a:ext cx="1200123" cy="933533"/>
      </dsp:txXfrm>
    </dsp:sp>
    <dsp:sp modelId="{8EBF97D2-557E-4ED7-8D3C-E56175CEEB3E}">
      <dsp:nvSpPr>
        <dsp:cNvPr id="0" name=""/>
        <dsp:cNvSpPr/>
      </dsp:nvSpPr>
      <dsp:spPr>
        <a:xfrm rot="5400000">
          <a:off x="6321756" y="5018696"/>
          <a:ext cx="980210" cy="1115934"/>
        </a:xfrm>
        <a:prstGeom prst="bentUpArrow">
          <a:avLst>
            <a:gd name="adj1" fmla="val 32840"/>
            <a:gd name="adj2" fmla="val 25000"/>
            <a:gd name="adj3" fmla="val 35780"/>
          </a:avLst>
        </a:prstGeom>
        <a:solidFill>
          <a:schemeClr val="accent5">
            <a:tint val="50000"/>
            <a:hueOff val="-5882119"/>
            <a:satOff val="-9943"/>
            <a:lumOff val="130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2D8E2F-A1E7-4CE4-A535-34BFC2863C19}">
      <dsp:nvSpPr>
        <dsp:cNvPr id="0" name=""/>
        <dsp:cNvSpPr/>
      </dsp:nvSpPr>
      <dsp:spPr>
        <a:xfrm>
          <a:off x="6062060" y="3932113"/>
          <a:ext cx="1650097" cy="1155014"/>
        </a:xfrm>
        <a:prstGeom prst="roundRect">
          <a:avLst>
            <a:gd name="adj" fmla="val 16670"/>
          </a:avLst>
        </a:prstGeom>
        <a:solidFill>
          <a:schemeClr val="accent5">
            <a:hueOff val="-3946146"/>
            <a:satOff val="-25100"/>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3: GTM</a:t>
          </a:r>
          <a:endParaRPr lang="en-US" sz="3300" kern="1200" dirty="0"/>
        </a:p>
      </dsp:txBody>
      <dsp:txXfrm>
        <a:off x="6118453" y="3988506"/>
        <a:ext cx="1537311" cy="1042228"/>
      </dsp:txXfrm>
    </dsp:sp>
    <dsp:sp modelId="{61D127B9-3E8B-42E8-A746-E690AD95AF5F}">
      <dsp:nvSpPr>
        <dsp:cNvPr id="0" name=""/>
        <dsp:cNvSpPr/>
      </dsp:nvSpPr>
      <dsp:spPr>
        <a:xfrm>
          <a:off x="7712157" y="4042270"/>
          <a:ext cx="1200123" cy="93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Get the App to Market</a:t>
          </a:r>
          <a:endParaRPr lang="en-US" sz="1400" kern="1200" dirty="0"/>
        </a:p>
      </dsp:txBody>
      <dsp:txXfrm>
        <a:off x="7712157" y="4042270"/>
        <a:ext cx="1200123" cy="933533"/>
      </dsp:txXfrm>
    </dsp:sp>
    <dsp:sp modelId="{585EFC4D-AF05-489D-9C19-95FEFCC83270}">
      <dsp:nvSpPr>
        <dsp:cNvPr id="0" name=""/>
        <dsp:cNvSpPr/>
      </dsp:nvSpPr>
      <dsp:spPr>
        <a:xfrm>
          <a:off x="7430166" y="5229575"/>
          <a:ext cx="1650097" cy="1155014"/>
        </a:xfrm>
        <a:prstGeom prst="roundRect">
          <a:avLst>
            <a:gd name="adj" fmla="val 16670"/>
          </a:avLst>
        </a:prstGeom>
        <a:solidFill>
          <a:schemeClr val="accent5">
            <a:hueOff val="-5261528"/>
            <a:satOff val="-33467"/>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4: HPCI</a:t>
          </a:r>
          <a:endParaRPr lang="en-US" sz="3300" kern="1200" dirty="0"/>
        </a:p>
      </dsp:txBody>
      <dsp:txXfrm>
        <a:off x="7486559" y="5285968"/>
        <a:ext cx="1537311" cy="1042228"/>
      </dsp:txXfrm>
    </dsp:sp>
    <dsp:sp modelId="{AEBC7AE2-067A-4431-ABA4-30B528E9F094}">
      <dsp:nvSpPr>
        <dsp:cNvPr id="0" name=""/>
        <dsp:cNvSpPr/>
      </dsp:nvSpPr>
      <dsp:spPr>
        <a:xfrm>
          <a:off x="9080263" y="5339732"/>
          <a:ext cx="1200123" cy="93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For each additional “Edition” </a:t>
          </a:r>
          <a:br>
            <a:rPr lang="en-US" sz="1400" kern="1200" dirty="0" smtClean="0"/>
          </a:br>
          <a:r>
            <a:rPr lang="en-US" sz="1400" kern="1200" dirty="0" smtClean="0"/>
            <a:t>we take on</a:t>
          </a:r>
          <a:endParaRPr lang="en-US" sz="1400" kern="1200" dirty="0"/>
        </a:p>
      </dsp:txBody>
      <dsp:txXfrm>
        <a:off x="9080263" y="5339732"/>
        <a:ext cx="1200123" cy="933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459F-6E02-4078-9570-09327A371B4C}">
      <dsp:nvSpPr>
        <dsp:cNvPr id="0" name=""/>
        <dsp:cNvSpPr/>
      </dsp:nvSpPr>
      <dsp:spPr>
        <a:xfrm>
          <a:off x="7100" y="157748"/>
          <a:ext cx="1602011" cy="6912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0: New</a:t>
          </a:r>
          <a:endParaRPr lang="en-US" sz="1600" kern="1200" dirty="0"/>
        </a:p>
      </dsp:txBody>
      <dsp:txXfrm>
        <a:off x="7100" y="157748"/>
        <a:ext cx="1602011" cy="460800"/>
      </dsp:txXfrm>
    </dsp:sp>
    <dsp:sp modelId="{801AC2E0-175B-47E7-9B45-2713359CC5F8}">
      <dsp:nvSpPr>
        <dsp:cNvPr id="0" name=""/>
        <dsp:cNvSpPr/>
      </dsp:nvSpPr>
      <dsp:spPr>
        <a:xfrm>
          <a:off x="335223" y="618548"/>
          <a:ext cx="1602011" cy="14544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Single JSON snapshot from Staging</a:t>
          </a:r>
          <a:endParaRPr lang="en-US" sz="1600" kern="1200" dirty="0"/>
        </a:p>
      </dsp:txBody>
      <dsp:txXfrm>
        <a:off x="377823" y="661148"/>
        <a:ext cx="1516811" cy="1369256"/>
      </dsp:txXfrm>
    </dsp:sp>
    <dsp:sp modelId="{151A5A7A-3E16-428E-8D30-CA9C82C1F331}">
      <dsp:nvSpPr>
        <dsp:cNvPr id="0" name=""/>
        <dsp:cNvSpPr/>
      </dsp:nvSpPr>
      <dsp:spPr>
        <a:xfrm>
          <a:off x="1851971" y="188721"/>
          <a:ext cx="514861" cy="398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51971" y="268492"/>
        <a:ext cx="395205" cy="239312"/>
      </dsp:txXfrm>
    </dsp:sp>
    <dsp:sp modelId="{1481CD3D-92FE-44A2-8F62-31DED0724853}">
      <dsp:nvSpPr>
        <dsp:cNvPr id="0" name=""/>
        <dsp:cNvSpPr/>
      </dsp:nvSpPr>
      <dsp:spPr>
        <a:xfrm>
          <a:off x="2580548" y="157748"/>
          <a:ext cx="1602011" cy="691200"/>
        </a:xfrm>
        <a:prstGeom prst="roundRect">
          <a:avLst>
            <a:gd name="adj" fmla="val 10000"/>
          </a:avLst>
        </a:prstGeom>
        <a:solidFill>
          <a:schemeClr val="accent5">
            <a:hueOff val="-1315382"/>
            <a:satOff val="-8367"/>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1: MXP</a:t>
          </a:r>
          <a:endParaRPr lang="en-US" sz="1600" kern="1200" dirty="0"/>
        </a:p>
      </dsp:txBody>
      <dsp:txXfrm>
        <a:off x="2580548" y="157748"/>
        <a:ext cx="1602011" cy="460800"/>
      </dsp:txXfrm>
    </dsp:sp>
    <dsp:sp modelId="{C9892520-1D0A-4BC8-8973-F7293E2416EF}">
      <dsp:nvSpPr>
        <dsp:cNvPr id="0" name=""/>
        <dsp:cNvSpPr/>
      </dsp:nvSpPr>
      <dsp:spPr>
        <a:xfrm>
          <a:off x="2908671" y="618548"/>
          <a:ext cx="1602011" cy="14544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315382"/>
              <a:satOff val="-8367"/>
              <a:lumOff val="3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Snapshots taken when Staging is refreshed</a:t>
          </a:r>
          <a:endParaRPr lang="en-US" sz="1600" kern="1200" dirty="0"/>
        </a:p>
      </dsp:txBody>
      <dsp:txXfrm>
        <a:off x="2951271" y="661148"/>
        <a:ext cx="1516811" cy="1369256"/>
      </dsp:txXfrm>
    </dsp:sp>
    <dsp:sp modelId="{F8F4CCA6-260F-445E-B6F3-E26BBE950177}">
      <dsp:nvSpPr>
        <dsp:cNvPr id="0" name=""/>
        <dsp:cNvSpPr/>
      </dsp:nvSpPr>
      <dsp:spPr>
        <a:xfrm>
          <a:off x="4425420" y="188721"/>
          <a:ext cx="514861" cy="398854"/>
        </a:xfrm>
        <a:prstGeom prst="rightArrow">
          <a:avLst>
            <a:gd name="adj1" fmla="val 60000"/>
            <a:gd name="adj2" fmla="val 50000"/>
          </a:avLst>
        </a:prstGeom>
        <a:solidFill>
          <a:schemeClr val="accent5">
            <a:hueOff val="-1753843"/>
            <a:satOff val="-11156"/>
            <a:lumOff val="46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425420" y="268492"/>
        <a:ext cx="395205" cy="239312"/>
      </dsp:txXfrm>
    </dsp:sp>
    <dsp:sp modelId="{75F4B7AC-6DE0-49CE-B213-EFBE4B3B1904}">
      <dsp:nvSpPr>
        <dsp:cNvPr id="0" name=""/>
        <dsp:cNvSpPr/>
      </dsp:nvSpPr>
      <dsp:spPr>
        <a:xfrm>
          <a:off x="5153997" y="157748"/>
          <a:ext cx="1602011" cy="691200"/>
        </a:xfrm>
        <a:prstGeom prst="roundRect">
          <a:avLst>
            <a:gd name="adj" fmla="val 10000"/>
          </a:avLst>
        </a:prstGeom>
        <a:solidFill>
          <a:schemeClr val="accent5">
            <a:hueOff val="-2630764"/>
            <a:satOff val="-16734"/>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2: MVP</a:t>
          </a:r>
          <a:endParaRPr lang="en-US" sz="1600" kern="1200" dirty="0"/>
        </a:p>
      </dsp:txBody>
      <dsp:txXfrm>
        <a:off x="5153997" y="157748"/>
        <a:ext cx="1602011" cy="460800"/>
      </dsp:txXfrm>
    </dsp:sp>
    <dsp:sp modelId="{F47F76EC-D656-4A32-A925-2641DD2DBB16}">
      <dsp:nvSpPr>
        <dsp:cNvPr id="0" name=""/>
        <dsp:cNvSpPr/>
      </dsp:nvSpPr>
      <dsp:spPr>
        <a:xfrm>
          <a:off x="5482120" y="618548"/>
          <a:ext cx="1602011" cy="14544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630764"/>
              <a:satOff val="-16734"/>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Use &amp; Stabilize Public API (with screen-scraping)</a:t>
          </a:r>
          <a:endParaRPr lang="en-US" sz="1600" b="1" kern="1200" dirty="0"/>
        </a:p>
      </dsp:txBody>
      <dsp:txXfrm>
        <a:off x="5524720" y="661148"/>
        <a:ext cx="1516811" cy="1369256"/>
      </dsp:txXfrm>
    </dsp:sp>
    <dsp:sp modelId="{237CA5D1-AD3C-4CCD-B62B-8AF6A4080C20}">
      <dsp:nvSpPr>
        <dsp:cNvPr id="0" name=""/>
        <dsp:cNvSpPr/>
      </dsp:nvSpPr>
      <dsp:spPr>
        <a:xfrm>
          <a:off x="6998868" y="188721"/>
          <a:ext cx="514861" cy="398854"/>
        </a:xfrm>
        <a:prstGeom prst="rightArrow">
          <a:avLst>
            <a:gd name="adj1" fmla="val 60000"/>
            <a:gd name="adj2" fmla="val 50000"/>
          </a:avLst>
        </a:prstGeom>
        <a:solidFill>
          <a:schemeClr val="accent5">
            <a:hueOff val="-3507686"/>
            <a:satOff val="-22311"/>
            <a:lumOff val="92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998868" y="268492"/>
        <a:ext cx="395205" cy="239312"/>
      </dsp:txXfrm>
    </dsp:sp>
    <dsp:sp modelId="{4AB5CF0D-4391-44B9-B230-525D3B40D521}">
      <dsp:nvSpPr>
        <dsp:cNvPr id="0" name=""/>
        <dsp:cNvSpPr/>
      </dsp:nvSpPr>
      <dsp:spPr>
        <a:xfrm>
          <a:off x="7727446" y="157748"/>
          <a:ext cx="1602011" cy="691200"/>
        </a:xfrm>
        <a:prstGeom prst="roundRect">
          <a:avLst>
            <a:gd name="adj" fmla="val 10000"/>
          </a:avLst>
        </a:prstGeom>
        <a:solidFill>
          <a:schemeClr val="accent5">
            <a:hueOff val="-3946146"/>
            <a:satOff val="-25100"/>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3: GTM</a:t>
          </a:r>
          <a:endParaRPr lang="en-US" sz="1600" kern="1200" dirty="0"/>
        </a:p>
      </dsp:txBody>
      <dsp:txXfrm>
        <a:off x="7727446" y="157748"/>
        <a:ext cx="1602011" cy="460800"/>
      </dsp:txXfrm>
    </dsp:sp>
    <dsp:sp modelId="{AC0D9809-D229-48D1-B9A1-36A6864270C5}">
      <dsp:nvSpPr>
        <dsp:cNvPr id="0" name=""/>
        <dsp:cNvSpPr/>
      </dsp:nvSpPr>
      <dsp:spPr>
        <a:xfrm>
          <a:off x="8055569" y="618548"/>
          <a:ext cx="1602011" cy="14544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946146"/>
              <a:satOff val="-25100"/>
              <a:lumOff val="10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smtClean="0"/>
            <a:t>Harmonize Public API (no screen-scrapes)</a:t>
          </a:r>
          <a:endParaRPr lang="en-US" sz="1600" b="0" kern="1200" dirty="0"/>
        </a:p>
      </dsp:txBody>
      <dsp:txXfrm>
        <a:off x="8098169" y="661148"/>
        <a:ext cx="1516811" cy="1369256"/>
      </dsp:txXfrm>
    </dsp:sp>
    <dsp:sp modelId="{CE1C5035-DE40-491D-86BA-C7BBB15A3DF0}">
      <dsp:nvSpPr>
        <dsp:cNvPr id="0" name=""/>
        <dsp:cNvSpPr/>
      </dsp:nvSpPr>
      <dsp:spPr>
        <a:xfrm>
          <a:off x="9572317" y="188721"/>
          <a:ext cx="514861" cy="398854"/>
        </a:xfrm>
        <a:prstGeom prst="rightArrow">
          <a:avLst>
            <a:gd name="adj1" fmla="val 60000"/>
            <a:gd name="adj2" fmla="val 50000"/>
          </a:avLst>
        </a:prstGeom>
        <a:solidFill>
          <a:schemeClr val="accent5">
            <a:hueOff val="-5261528"/>
            <a:satOff val="-33467"/>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9572317" y="268492"/>
        <a:ext cx="395205" cy="239312"/>
      </dsp:txXfrm>
    </dsp:sp>
    <dsp:sp modelId="{36A4722A-1516-44D2-8869-E1B0E7E0CE5F}">
      <dsp:nvSpPr>
        <dsp:cNvPr id="0" name=""/>
        <dsp:cNvSpPr/>
      </dsp:nvSpPr>
      <dsp:spPr>
        <a:xfrm>
          <a:off x="10300894" y="157748"/>
          <a:ext cx="1602011" cy="691200"/>
        </a:xfrm>
        <a:prstGeom prst="roundRect">
          <a:avLst>
            <a:gd name="adj" fmla="val 10000"/>
          </a:avLst>
        </a:prstGeom>
        <a:solidFill>
          <a:schemeClr val="accent5">
            <a:hueOff val="-5261528"/>
            <a:satOff val="-33467"/>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4: HPCI</a:t>
          </a:r>
          <a:endParaRPr lang="en-US" sz="1600" kern="1200" dirty="0"/>
        </a:p>
      </dsp:txBody>
      <dsp:txXfrm>
        <a:off x="10300894" y="157748"/>
        <a:ext cx="1602011" cy="460800"/>
      </dsp:txXfrm>
    </dsp:sp>
    <dsp:sp modelId="{1E67F18B-7D81-4297-ADA4-8E9E6C4879E9}">
      <dsp:nvSpPr>
        <dsp:cNvPr id="0" name=""/>
        <dsp:cNvSpPr/>
      </dsp:nvSpPr>
      <dsp:spPr>
        <a:xfrm>
          <a:off x="10629017" y="618548"/>
          <a:ext cx="1602011" cy="14544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261528"/>
              <a:satOff val="-33467"/>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RESTful access</a:t>
          </a:r>
          <a:endParaRPr lang="en-US" sz="1600" kern="1200" dirty="0"/>
        </a:p>
      </dsp:txBody>
      <dsp:txXfrm>
        <a:off x="10671617" y="661148"/>
        <a:ext cx="1516811" cy="1369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459F-6E02-4078-9570-09327A371B4C}">
      <dsp:nvSpPr>
        <dsp:cNvPr id="0" name=""/>
        <dsp:cNvSpPr/>
      </dsp:nvSpPr>
      <dsp:spPr>
        <a:xfrm>
          <a:off x="7100" y="227976"/>
          <a:ext cx="1602011" cy="73439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0: New</a:t>
          </a:r>
          <a:endParaRPr lang="en-US" sz="1700" kern="1200" dirty="0"/>
        </a:p>
      </dsp:txBody>
      <dsp:txXfrm>
        <a:off x="7100" y="227976"/>
        <a:ext cx="1602011" cy="489600"/>
      </dsp:txXfrm>
    </dsp:sp>
    <dsp:sp modelId="{801AC2E0-175B-47E7-9B45-2713359CC5F8}">
      <dsp:nvSpPr>
        <dsp:cNvPr id="0" name=""/>
        <dsp:cNvSpPr/>
      </dsp:nvSpPr>
      <dsp:spPr>
        <a:xfrm>
          <a:off x="335223"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Visual cues in the App as content is changed</a:t>
          </a:r>
          <a:endParaRPr lang="en-US" sz="1700" kern="1200" dirty="0"/>
        </a:p>
      </dsp:txBody>
      <dsp:txXfrm>
        <a:off x="372865" y="755218"/>
        <a:ext cx="1526727" cy="1209915"/>
      </dsp:txXfrm>
    </dsp:sp>
    <dsp:sp modelId="{151A5A7A-3E16-428E-8D30-CA9C82C1F331}">
      <dsp:nvSpPr>
        <dsp:cNvPr id="0" name=""/>
        <dsp:cNvSpPr/>
      </dsp:nvSpPr>
      <dsp:spPr>
        <a:xfrm>
          <a:off x="1851971" y="273349"/>
          <a:ext cx="514861" cy="398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851971" y="353120"/>
        <a:ext cx="395205" cy="239312"/>
      </dsp:txXfrm>
    </dsp:sp>
    <dsp:sp modelId="{1481CD3D-92FE-44A2-8F62-31DED0724853}">
      <dsp:nvSpPr>
        <dsp:cNvPr id="0" name=""/>
        <dsp:cNvSpPr/>
      </dsp:nvSpPr>
      <dsp:spPr>
        <a:xfrm>
          <a:off x="2580548" y="227976"/>
          <a:ext cx="1602011" cy="734399"/>
        </a:xfrm>
        <a:prstGeom prst="roundRect">
          <a:avLst>
            <a:gd name="adj" fmla="val 10000"/>
          </a:avLst>
        </a:prstGeom>
        <a:solidFill>
          <a:schemeClr val="accent5">
            <a:hueOff val="-1315382"/>
            <a:satOff val="-8367"/>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1: MXP</a:t>
          </a:r>
          <a:endParaRPr lang="en-US" sz="1700" kern="1200" dirty="0"/>
        </a:p>
      </dsp:txBody>
      <dsp:txXfrm>
        <a:off x="2580548" y="227976"/>
        <a:ext cx="1602011" cy="489600"/>
      </dsp:txXfrm>
    </dsp:sp>
    <dsp:sp modelId="{C9892520-1D0A-4BC8-8973-F7293E2416EF}">
      <dsp:nvSpPr>
        <dsp:cNvPr id="0" name=""/>
        <dsp:cNvSpPr/>
      </dsp:nvSpPr>
      <dsp:spPr>
        <a:xfrm>
          <a:off x="2908671"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315382"/>
              <a:satOff val="-8367"/>
              <a:lumOff val="3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Push simple “in-app” notification</a:t>
          </a:r>
          <a:endParaRPr lang="en-US" sz="1700" kern="1200" dirty="0"/>
        </a:p>
      </dsp:txBody>
      <dsp:txXfrm>
        <a:off x="2946313" y="755218"/>
        <a:ext cx="1526727" cy="1209915"/>
      </dsp:txXfrm>
    </dsp:sp>
    <dsp:sp modelId="{F8F4CCA6-260F-445E-B6F3-E26BBE950177}">
      <dsp:nvSpPr>
        <dsp:cNvPr id="0" name=""/>
        <dsp:cNvSpPr/>
      </dsp:nvSpPr>
      <dsp:spPr>
        <a:xfrm>
          <a:off x="4425420" y="273349"/>
          <a:ext cx="514861" cy="398854"/>
        </a:xfrm>
        <a:prstGeom prst="rightArrow">
          <a:avLst>
            <a:gd name="adj1" fmla="val 60000"/>
            <a:gd name="adj2" fmla="val 50000"/>
          </a:avLst>
        </a:prstGeom>
        <a:solidFill>
          <a:schemeClr val="accent5">
            <a:hueOff val="-1753843"/>
            <a:satOff val="-11156"/>
            <a:lumOff val="46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425420" y="353120"/>
        <a:ext cx="395205" cy="239312"/>
      </dsp:txXfrm>
    </dsp:sp>
    <dsp:sp modelId="{75F4B7AC-6DE0-49CE-B213-EFBE4B3B1904}">
      <dsp:nvSpPr>
        <dsp:cNvPr id="0" name=""/>
        <dsp:cNvSpPr/>
      </dsp:nvSpPr>
      <dsp:spPr>
        <a:xfrm>
          <a:off x="5153997" y="227976"/>
          <a:ext cx="1602011" cy="734399"/>
        </a:xfrm>
        <a:prstGeom prst="roundRect">
          <a:avLst>
            <a:gd name="adj" fmla="val 10000"/>
          </a:avLst>
        </a:prstGeom>
        <a:solidFill>
          <a:schemeClr val="accent5">
            <a:hueOff val="-2630764"/>
            <a:satOff val="-16734"/>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2: MVP</a:t>
          </a:r>
          <a:endParaRPr lang="en-US" sz="1700" kern="1200" dirty="0"/>
        </a:p>
      </dsp:txBody>
      <dsp:txXfrm>
        <a:off x="5153997" y="227976"/>
        <a:ext cx="1602011" cy="489600"/>
      </dsp:txXfrm>
    </dsp:sp>
    <dsp:sp modelId="{F47F76EC-D656-4A32-A925-2641DD2DBB16}">
      <dsp:nvSpPr>
        <dsp:cNvPr id="0" name=""/>
        <dsp:cNvSpPr/>
      </dsp:nvSpPr>
      <dsp:spPr>
        <a:xfrm>
          <a:off x="5482120"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630764"/>
              <a:satOff val="-16734"/>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“In-app” Product notifications </a:t>
          </a:r>
          <a:endParaRPr lang="en-US" sz="1700" kern="1200" dirty="0"/>
        </a:p>
      </dsp:txBody>
      <dsp:txXfrm>
        <a:off x="5519762" y="755218"/>
        <a:ext cx="1526727" cy="1209915"/>
      </dsp:txXfrm>
    </dsp:sp>
    <dsp:sp modelId="{237CA5D1-AD3C-4CCD-B62B-8AF6A4080C20}">
      <dsp:nvSpPr>
        <dsp:cNvPr id="0" name=""/>
        <dsp:cNvSpPr/>
      </dsp:nvSpPr>
      <dsp:spPr>
        <a:xfrm>
          <a:off x="6998868" y="273349"/>
          <a:ext cx="514861" cy="398854"/>
        </a:xfrm>
        <a:prstGeom prst="rightArrow">
          <a:avLst>
            <a:gd name="adj1" fmla="val 60000"/>
            <a:gd name="adj2" fmla="val 50000"/>
          </a:avLst>
        </a:prstGeom>
        <a:solidFill>
          <a:schemeClr val="accent5">
            <a:hueOff val="-3507686"/>
            <a:satOff val="-22311"/>
            <a:lumOff val="92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998868" y="353120"/>
        <a:ext cx="395205" cy="239312"/>
      </dsp:txXfrm>
    </dsp:sp>
    <dsp:sp modelId="{4AB5CF0D-4391-44B9-B230-525D3B40D521}">
      <dsp:nvSpPr>
        <dsp:cNvPr id="0" name=""/>
        <dsp:cNvSpPr/>
      </dsp:nvSpPr>
      <dsp:spPr>
        <a:xfrm>
          <a:off x="7727446" y="227976"/>
          <a:ext cx="1602011" cy="734399"/>
        </a:xfrm>
        <a:prstGeom prst="roundRect">
          <a:avLst>
            <a:gd name="adj" fmla="val 10000"/>
          </a:avLst>
        </a:prstGeom>
        <a:solidFill>
          <a:schemeClr val="accent5">
            <a:hueOff val="-3946146"/>
            <a:satOff val="-25100"/>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3: GTM</a:t>
          </a:r>
          <a:endParaRPr lang="en-US" sz="1700" kern="1200" dirty="0"/>
        </a:p>
      </dsp:txBody>
      <dsp:txXfrm>
        <a:off x="7727446" y="227976"/>
        <a:ext cx="1602011" cy="489600"/>
      </dsp:txXfrm>
    </dsp:sp>
    <dsp:sp modelId="{AC0D9809-D229-48D1-B9A1-36A6864270C5}">
      <dsp:nvSpPr>
        <dsp:cNvPr id="0" name=""/>
        <dsp:cNvSpPr/>
      </dsp:nvSpPr>
      <dsp:spPr>
        <a:xfrm>
          <a:off x="8055569"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946146"/>
              <a:satOff val="-25100"/>
              <a:lumOff val="10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smtClean="0"/>
            <a:t>Notification </a:t>
          </a:r>
          <a:r>
            <a:rPr lang="en-US" sz="1700" b="1" kern="1200" dirty="0" smtClean="0"/>
            <a:t>Service (PNS)</a:t>
          </a:r>
          <a:endParaRPr lang="en-US" sz="1700" b="1" kern="1200" dirty="0"/>
        </a:p>
      </dsp:txBody>
      <dsp:txXfrm>
        <a:off x="8093211" y="755218"/>
        <a:ext cx="1526727" cy="1209915"/>
      </dsp:txXfrm>
    </dsp:sp>
    <dsp:sp modelId="{CE1C5035-DE40-491D-86BA-C7BBB15A3DF0}">
      <dsp:nvSpPr>
        <dsp:cNvPr id="0" name=""/>
        <dsp:cNvSpPr/>
      </dsp:nvSpPr>
      <dsp:spPr>
        <a:xfrm>
          <a:off x="9572317" y="273349"/>
          <a:ext cx="514861" cy="398854"/>
        </a:xfrm>
        <a:prstGeom prst="rightArrow">
          <a:avLst>
            <a:gd name="adj1" fmla="val 60000"/>
            <a:gd name="adj2" fmla="val 50000"/>
          </a:avLst>
        </a:prstGeom>
        <a:solidFill>
          <a:schemeClr val="accent5">
            <a:hueOff val="-5261528"/>
            <a:satOff val="-33467"/>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9572317" y="353120"/>
        <a:ext cx="395205" cy="239312"/>
      </dsp:txXfrm>
    </dsp:sp>
    <dsp:sp modelId="{36A4722A-1516-44D2-8869-E1B0E7E0CE5F}">
      <dsp:nvSpPr>
        <dsp:cNvPr id="0" name=""/>
        <dsp:cNvSpPr/>
      </dsp:nvSpPr>
      <dsp:spPr>
        <a:xfrm>
          <a:off x="10300894" y="227976"/>
          <a:ext cx="1602011" cy="734399"/>
        </a:xfrm>
        <a:prstGeom prst="roundRect">
          <a:avLst>
            <a:gd name="adj" fmla="val 10000"/>
          </a:avLst>
        </a:prstGeom>
        <a:solidFill>
          <a:schemeClr val="accent5">
            <a:hueOff val="-5261528"/>
            <a:satOff val="-33467"/>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4: HPCI</a:t>
          </a:r>
          <a:endParaRPr lang="en-US" sz="1700" kern="1200" dirty="0"/>
        </a:p>
      </dsp:txBody>
      <dsp:txXfrm>
        <a:off x="10300894" y="227976"/>
        <a:ext cx="1602011" cy="489600"/>
      </dsp:txXfrm>
    </dsp:sp>
    <dsp:sp modelId="{1E67F18B-7D81-4297-ADA4-8E9E6C4879E9}">
      <dsp:nvSpPr>
        <dsp:cNvPr id="0" name=""/>
        <dsp:cNvSpPr/>
      </dsp:nvSpPr>
      <dsp:spPr>
        <a:xfrm>
          <a:off x="10629017"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261528"/>
              <a:satOff val="-33467"/>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Enhanced Notification Service</a:t>
          </a:r>
          <a:endParaRPr lang="en-US" sz="1700" kern="1200" dirty="0"/>
        </a:p>
      </dsp:txBody>
      <dsp:txXfrm>
        <a:off x="10666659" y="755218"/>
        <a:ext cx="1526727" cy="1209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459F-6E02-4078-9570-09327A371B4C}">
      <dsp:nvSpPr>
        <dsp:cNvPr id="0" name=""/>
        <dsp:cNvSpPr/>
      </dsp:nvSpPr>
      <dsp:spPr>
        <a:xfrm>
          <a:off x="7100" y="288276"/>
          <a:ext cx="1602011" cy="6912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0: New</a:t>
          </a:r>
          <a:endParaRPr lang="en-US" sz="1600" kern="1200" dirty="0"/>
        </a:p>
      </dsp:txBody>
      <dsp:txXfrm>
        <a:off x="7100" y="288276"/>
        <a:ext cx="1602011" cy="460800"/>
      </dsp:txXfrm>
    </dsp:sp>
    <dsp:sp modelId="{801AC2E0-175B-47E7-9B45-2713359CC5F8}">
      <dsp:nvSpPr>
        <dsp:cNvPr id="0" name=""/>
        <dsp:cNvSpPr/>
      </dsp:nvSpPr>
      <dsp:spPr>
        <a:xfrm>
          <a:off x="335223" y="749076"/>
          <a:ext cx="1602011" cy="1193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Local builds supporting  development</a:t>
          </a:r>
          <a:endParaRPr lang="en-US" sz="1600" kern="1200" dirty="0"/>
        </a:p>
      </dsp:txBody>
      <dsp:txXfrm>
        <a:off x="370176" y="784029"/>
        <a:ext cx="1532105" cy="1123494"/>
      </dsp:txXfrm>
    </dsp:sp>
    <dsp:sp modelId="{151A5A7A-3E16-428E-8D30-CA9C82C1F331}">
      <dsp:nvSpPr>
        <dsp:cNvPr id="0" name=""/>
        <dsp:cNvSpPr/>
      </dsp:nvSpPr>
      <dsp:spPr>
        <a:xfrm>
          <a:off x="1851971" y="319249"/>
          <a:ext cx="514861" cy="398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51971" y="399020"/>
        <a:ext cx="395205" cy="239312"/>
      </dsp:txXfrm>
    </dsp:sp>
    <dsp:sp modelId="{1481CD3D-92FE-44A2-8F62-31DED0724853}">
      <dsp:nvSpPr>
        <dsp:cNvPr id="0" name=""/>
        <dsp:cNvSpPr/>
      </dsp:nvSpPr>
      <dsp:spPr>
        <a:xfrm>
          <a:off x="2580548" y="288276"/>
          <a:ext cx="1602011" cy="691200"/>
        </a:xfrm>
        <a:prstGeom prst="roundRect">
          <a:avLst>
            <a:gd name="adj" fmla="val 10000"/>
          </a:avLst>
        </a:prstGeom>
        <a:solidFill>
          <a:schemeClr val="accent5">
            <a:hueOff val="-1315382"/>
            <a:satOff val="-8367"/>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1: MXP</a:t>
          </a:r>
          <a:endParaRPr lang="en-US" sz="1600" kern="1200" dirty="0"/>
        </a:p>
      </dsp:txBody>
      <dsp:txXfrm>
        <a:off x="2580548" y="288276"/>
        <a:ext cx="1602011" cy="460800"/>
      </dsp:txXfrm>
    </dsp:sp>
    <dsp:sp modelId="{C9892520-1D0A-4BC8-8973-F7293E2416EF}">
      <dsp:nvSpPr>
        <dsp:cNvPr id="0" name=""/>
        <dsp:cNvSpPr/>
      </dsp:nvSpPr>
      <dsp:spPr>
        <a:xfrm>
          <a:off x="2908671" y="749076"/>
          <a:ext cx="1602011" cy="1193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315382"/>
              <a:satOff val="-8367"/>
              <a:lumOff val="3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Use GitHub Actions to update Expo Go on PR</a:t>
          </a:r>
          <a:endParaRPr lang="en-US" sz="1600" kern="1200" dirty="0"/>
        </a:p>
      </dsp:txBody>
      <dsp:txXfrm>
        <a:off x="2943624" y="784029"/>
        <a:ext cx="1532105" cy="1123494"/>
      </dsp:txXfrm>
    </dsp:sp>
    <dsp:sp modelId="{F8F4CCA6-260F-445E-B6F3-E26BBE950177}">
      <dsp:nvSpPr>
        <dsp:cNvPr id="0" name=""/>
        <dsp:cNvSpPr/>
      </dsp:nvSpPr>
      <dsp:spPr>
        <a:xfrm>
          <a:off x="4425420" y="319249"/>
          <a:ext cx="514861" cy="398854"/>
        </a:xfrm>
        <a:prstGeom prst="rightArrow">
          <a:avLst>
            <a:gd name="adj1" fmla="val 60000"/>
            <a:gd name="adj2" fmla="val 50000"/>
          </a:avLst>
        </a:prstGeom>
        <a:solidFill>
          <a:schemeClr val="accent5">
            <a:hueOff val="-1753843"/>
            <a:satOff val="-11156"/>
            <a:lumOff val="46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425420" y="399020"/>
        <a:ext cx="395205" cy="239312"/>
      </dsp:txXfrm>
    </dsp:sp>
    <dsp:sp modelId="{75F4B7AC-6DE0-49CE-B213-EFBE4B3B1904}">
      <dsp:nvSpPr>
        <dsp:cNvPr id="0" name=""/>
        <dsp:cNvSpPr/>
      </dsp:nvSpPr>
      <dsp:spPr>
        <a:xfrm>
          <a:off x="5153997" y="288276"/>
          <a:ext cx="1602011" cy="691200"/>
        </a:xfrm>
        <a:prstGeom prst="roundRect">
          <a:avLst>
            <a:gd name="adj" fmla="val 10000"/>
          </a:avLst>
        </a:prstGeom>
        <a:solidFill>
          <a:schemeClr val="accent5">
            <a:hueOff val="-2630764"/>
            <a:satOff val="-16734"/>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2: MVP</a:t>
          </a:r>
          <a:endParaRPr lang="en-US" sz="1600" kern="1200" dirty="0"/>
        </a:p>
      </dsp:txBody>
      <dsp:txXfrm>
        <a:off x="5153997" y="288276"/>
        <a:ext cx="1602011" cy="460800"/>
      </dsp:txXfrm>
    </dsp:sp>
    <dsp:sp modelId="{F47F76EC-D656-4A32-A925-2641DD2DBB16}">
      <dsp:nvSpPr>
        <dsp:cNvPr id="0" name=""/>
        <dsp:cNvSpPr/>
      </dsp:nvSpPr>
      <dsp:spPr>
        <a:xfrm>
          <a:off x="5482120" y="749076"/>
          <a:ext cx="1602011" cy="1193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630764"/>
              <a:satOff val="-16734"/>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Use GitHub Actions to generate IPA/APK</a:t>
          </a:r>
          <a:endParaRPr lang="en-US" sz="1600" b="1" kern="1200" dirty="0"/>
        </a:p>
      </dsp:txBody>
      <dsp:txXfrm>
        <a:off x="5517073" y="784029"/>
        <a:ext cx="1532105" cy="1123494"/>
      </dsp:txXfrm>
    </dsp:sp>
    <dsp:sp modelId="{237CA5D1-AD3C-4CCD-B62B-8AF6A4080C20}">
      <dsp:nvSpPr>
        <dsp:cNvPr id="0" name=""/>
        <dsp:cNvSpPr/>
      </dsp:nvSpPr>
      <dsp:spPr>
        <a:xfrm>
          <a:off x="6998868" y="319249"/>
          <a:ext cx="514861" cy="398854"/>
        </a:xfrm>
        <a:prstGeom prst="rightArrow">
          <a:avLst>
            <a:gd name="adj1" fmla="val 60000"/>
            <a:gd name="adj2" fmla="val 50000"/>
          </a:avLst>
        </a:prstGeom>
        <a:solidFill>
          <a:schemeClr val="accent5">
            <a:hueOff val="-3507686"/>
            <a:satOff val="-22311"/>
            <a:lumOff val="92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998868" y="399020"/>
        <a:ext cx="395205" cy="239312"/>
      </dsp:txXfrm>
    </dsp:sp>
    <dsp:sp modelId="{4AB5CF0D-4391-44B9-B230-525D3B40D521}">
      <dsp:nvSpPr>
        <dsp:cNvPr id="0" name=""/>
        <dsp:cNvSpPr/>
      </dsp:nvSpPr>
      <dsp:spPr>
        <a:xfrm>
          <a:off x="7727446" y="288276"/>
          <a:ext cx="1602011" cy="691200"/>
        </a:xfrm>
        <a:prstGeom prst="roundRect">
          <a:avLst>
            <a:gd name="adj" fmla="val 10000"/>
          </a:avLst>
        </a:prstGeom>
        <a:solidFill>
          <a:schemeClr val="accent5">
            <a:hueOff val="-3946146"/>
            <a:satOff val="-25100"/>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3: GTM</a:t>
          </a:r>
          <a:endParaRPr lang="en-US" sz="1600" kern="1200" dirty="0"/>
        </a:p>
      </dsp:txBody>
      <dsp:txXfrm>
        <a:off x="7727446" y="288276"/>
        <a:ext cx="1602011" cy="460800"/>
      </dsp:txXfrm>
    </dsp:sp>
    <dsp:sp modelId="{AC0D9809-D229-48D1-B9A1-36A6864270C5}">
      <dsp:nvSpPr>
        <dsp:cNvPr id="0" name=""/>
        <dsp:cNvSpPr/>
      </dsp:nvSpPr>
      <dsp:spPr>
        <a:xfrm>
          <a:off x="8055569" y="749076"/>
          <a:ext cx="1602011" cy="1193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946146"/>
              <a:satOff val="-25100"/>
              <a:lumOff val="10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Submit APK/IPA to Marketplaces</a:t>
          </a:r>
          <a:endParaRPr lang="en-US" sz="1600" kern="1200" dirty="0"/>
        </a:p>
      </dsp:txBody>
      <dsp:txXfrm>
        <a:off x="8090522" y="784029"/>
        <a:ext cx="1532105" cy="1123494"/>
      </dsp:txXfrm>
    </dsp:sp>
    <dsp:sp modelId="{CE1C5035-DE40-491D-86BA-C7BBB15A3DF0}">
      <dsp:nvSpPr>
        <dsp:cNvPr id="0" name=""/>
        <dsp:cNvSpPr/>
      </dsp:nvSpPr>
      <dsp:spPr>
        <a:xfrm>
          <a:off x="9572317" y="319249"/>
          <a:ext cx="514861" cy="398854"/>
        </a:xfrm>
        <a:prstGeom prst="rightArrow">
          <a:avLst>
            <a:gd name="adj1" fmla="val 60000"/>
            <a:gd name="adj2" fmla="val 50000"/>
          </a:avLst>
        </a:prstGeom>
        <a:solidFill>
          <a:schemeClr val="accent5">
            <a:hueOff val="-5261528"/>
            <a:satOff val="-33467"/>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9572317" y="399020"/>
        <a:ext cx="395205" cy="239312"/>
      </dsp:txXfrm>
    </dsp:sp>
    <dsp:sp modelId="{36A4722A-1516-44D2-8869-E1B0E7E0CE5F}">
      <dsp:nvSpPr>
        <dsp:cNvPr id="0" name=""/>
        <dsp:cNvSpPr/>
      </dsp:nvSpPr>
      <dsp:spPr>
        <a:xfrm>
          <a:off x="10300894" y="288276"/>
          <a:ext cx="1602011" cy="691200"/>
        </a:xfrm>
        <a:prstGeom prst="roundRect">
          <a:avLst>
            <a:gd name="adj" fmla="val 10000"/>
          </a:avLst>
        </a:prstGeom>
        <a:solidFill>
          <a:schemeClr val="accent5">
            <a:hueOff val="-5261528"/>
            <a:satOff val="-33467"/>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4: HPCI</a:t>
          </a:r>
          <a:endParaRPr lang="en-US" sz="1600" kern="1200" dirty="0"/>
        </a:p>
      </dsp:txBody>
      <dsp:txXfrm>
        <a:off x="10300894" y="288276"/>
        <a:ext cx="1602011" cy="460800"/>
      </dsp:txXfrm>
    </dsp:sp>
    <dsp:sp modelId="{1E67F18B-7D81-4297-ADA4-8E9E6C4879E9}">
      <dsp:nvSpPr>
        <dsp:cNvPr id="0" name=""/>
        <dsp:cNvSpPr/>
      </dsp:nvSpPr>
      <dsp:spPr>
        <a:xfrm>
          <a:off x="10629017" y="749076"/>
          <a:ext cx="1602011" cy="1193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261528"/>
              <a:satOff val="-33467"/>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Automate Marketplace processes for updates</a:t>
          </a:r>
          <a:endParaRPr lang="en-US" sz="1600" kern="1200" dirty="0"/>
        </a:p>
      </dsp:txBody>
      <dsp:txXfrm>
        <a:off x="10663970" y="784029"/>
        <a:ext cx="1532105" cy="11234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459F-6E02-4078-9570-09327A371B4C}">
      <dsp:nvSpPr>
        <dsp:cNvPr id="0" name=""/>
        <dsp:cNvSpPr/>
      </dsp:nvSpPr>
      <dsp:spPr>
        <a:xfrm>
          <a:off x="7100" y="154513"/>
          <a:ext cx="1602011" cy="77759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0: New</a:t>
          </a:r>
          <a:endParaRPr lang="en-US" sz="1800" kern="1200" dirty="0"/>
        </a:p>
      </dsp:txBody>
      <dsp:txXfrm>
        <a:off x="7100" y="154513"/>
        <a:ext cx="1602011" cy="518400"/>
      </dsp:txXfrm>
    </dsp:sp>
    <dsp:sp modelId="{801AC2E0-175B-47E7-9B45-2713359CC5F8}">
      <dsp:nvSpPr>
        <dsp:cNvPr id="0" name=""/>
        <dsp:cNvSpPr/>
      </dsp:nvSpPr>
      <dsp:spPr>
        <a:xfrm>
          <a:off x="335223" y="672914"/>
          <a:ext cx="1602011" cy="14033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Simple look and feel, minimal branding</a:t>
          </a:r>
          <a:endParaRPr lang="en-US" sz="1800" kern="1200" dirty="0"/>
        </a:p>
      </dsp:txBody>
      <dsp:txXfrm>
        <a:off x="376325" y="714016"/>
        <a:ext cx="1519807" cy="1321121"/>
      </dsp:txXfrm>
    </dsp:sp>
    <dsp:sp modelId="{151A5A7A-3E16-428E-8D30-CA9C82C1F331}">
      <dsp:nvSpPr>
        <dsp:cNvPr id="0" name=""/>
        <dsp:cNvSpPr/>
      </dsp:nvSpPr>
      <dsp:spPr>
        <a:xfrm>
          <a:off x="1851971" y="214286"/>
          <a:ext cx="514861" cy="398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851971" y="294057"/>
        <a:ext cx="395205" cy="239312"/>
      </dsp:txXfrm>
    </dsp:sp>
    <dsp:sp modelId="{1481CD3D-92FE-44A2-8F62-31DED0724853}">
      <dsp:nvSpPr>
        <dsp:cNvPr id="0" name=""/>
        <dsp:cNvSpPr/>
      </dsp:nvSpPr>
      <dsp:spPr>
        <a:xfrm>
          <a:off x="2580548" y="154513"/>
          <a:ext cx="1602011" cy="777599"/>
        </a:xfrm>
        <a:prstGeom prst="roundRect">
          <a:avLst>
            <a:gd name="adj" fmla="val 10000"/>
          </a:avLst>
        </a:prstGeom>
        <a:solidFill>
          <a:schemeClr val="accent5">
            <a:hueOff val="-1315382"/>
            <a:satOff val="-8367"/>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1: MXP</a:t>
          </a:r>
          <a:endParaRPr lang="en-US" sz="1800" kern="1200" dirty="0"/>
        </a:p>
      </dsp:txBody>
      <dsp:txXfrm>
        <a:off x="2580548" y="154513"/>
        <a:ext cx="1602011" cy="518400"/>
      </dsp:txXfrm>
    </dsp:sp>
    <dsp:sp modelId="{C9892520-1D0A-4BC8-8973-F7293E2416EF}">
      <dsp:nvSpPr>
        <dsp:cNvPr id="0" name=""/>
        <dsp:cNvSpPr/>
      </dsp:nvSpPr>
      <dsp:spPr>
        <a:xfrm>
          <a:off x="2908671" y="672914"/>
          <a:ext cx="1602011" cy="14033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315382"/>
              <a:satOff val="-8367"/>
              <a:lumOff val="3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Extra branding and some theming</a:t>
          </a:r>
          <a:endParaRPr lang="en-US" sz="1800" kern="1200" dirty="0"/>
        </a:p>
      </dsp:txBody>
      <dsp:txXfrm>
        <a:off x="2949773" y="714016"/>
        <a:ext cx="1519807" cy="1321121"/>
      </dsp:txXfrm>
    </dsp:sp>
    <dsp:sp modelId="{F8F4CCA6-260F-445E-B6F3-E26BBE950177}">
      <dsp:nvSpPr>
        <dsp:cNvPr id="0" name=""/>
        <dsp:cNvSpPr/>
      </dsp:nvSpPr>
      <dsp:spPr>
        <a:xfrm>
          <a:off x="4425420" y="214286"/>
          <a:ext cx="514861" cy="398854"/>
        </a:xfrm>
        <a:prstGeom prst="rightArrow">
          <a:avLst>
            <a:gd name="adj1" fmla="val 60000"/>
            <a:gd name="adj2" fmla="val 50000"/>
          </a:avLst>
        </a:prstGeom>
        <a:solidFill>
          <a:schemeClr val="accent5">
            <a:hueOff val="-1753843"/>
            <a:satOff val="-11156"/>
            <a:lumOff val="46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425420" y="294057"/>
        <a:ext cx="395205" cy="239312"/>
      </dsp:txXfrm>
    </dsp:sp>
    <dsp:sp modelId="{75F4B7AC-6DE0-49CE-B213-EFBE4B3B1904}">
      <dsp:nvSpPr>
        <dsp:cNvPr id="0" name=""/>
        <dsp:cNvSpPr/>
      </dsp:nvSpPr>
      <dsp:spPr>
        <a:xfrm>
          <a:off x="5153997" y="154513"/>
          <a:ext cx="1602011" cy="777599"/>
        </a:xfrm>
        <a:prstGeom prst="roundRect">
          <a:avLst>
            <a:gd name="adj" fmla="val 10000"/>
          </a:avLst>
        </a:prstGeom>
        <a:solidFill>
          <a:schemeClr val="accent5">
            <a:hueOff val="-2630764"/>
            <a:satOff val="-16734"/>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2: MVP</a:t>
          </a:r>
          <a:endParaRPr lang="en-US" sz="1800" kern="1200" dirty="0"/>
        </a:p>
      </dsp:txBody>
      <dsp:txXfrm>
        <a:off x="5153997" y="154513"/>
        <a:ext cx="1602011" cy="518400"/>
      </dsp:txXfrm>
    </dsp:sp>
    <dsp:sp modelId="{F47F76EC-D656-4A32-A925-2641DD2DBB16}">
      <dsp:nvSpPr>
        <dsp:cNvPr id="0" name=""/>
        <dsp:cNvSpPr/>
      </dsp:nvSpPr>
      <dsp:spPr>
        <a:xfrm>
          <a:off x="5482120" y="672914"/>
          <a:ext cx="1602011" cy="14033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630764"/>
              <a:satOff val="-16734"/>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Proper theming</a:t>
          </a:r>
          <a:endParaRPr lang="en-US" sz="1800" kern="1200" dirty="0"/>
        </a:p>
        <a:p>
          <a:pPr marL="171450" lvl="1" indent="-171450" algn="l" defTabSz="800100">
            <a:lnSpc>
              <a:spcPct val="90000"/>
            </a:lnSpc>
            <a:spcBef>
              <a:spcPct val="0"/>
            </a:spcBef>
            <a:spcAft>
              <a:spcPct val="15000"/>
            </a:spcAft>
            <a:buChar char="••"/>
          </a:pPr>
          <a:r>
            <a:rPr lang="en-US" sz="1800" kern="1200" dirty="0" smtClean="0"/>
            <a:t>Run tools on HC?</a:t>
          </a:r>
          <a:endParaRPr lang="en-US" sz="1800" kern="1200" dirty="0"/>
        </a:p>
      </dsp:txBody>
      <dsp:txXfrm>
        <a:off x="5523222" y="714016"/>
        <a:ext cx="1519807" cy="1321121"/>
      </dsp:txXfrm>
    </dsp:sp>
    <dsp:sp modelId="{237CA5D1-AD3C-4CCD-B62B-8AF6A4080C20}">
      <dsp:nvSpPr>
        <dsp:cNvPr id="0" name=""/>
        <dsp:cNvSpPr/>
      </dsp:nvSpPr>
      <dsp:spPr>
        <a:xfrm>
          <a:off x="6998868" y="214286"/>
          <a:ext cx="514861" cy="398854"/>
        </a:xfrm>
        <a:prstGeom prst="rightArrow">
          <a:avLst>
            <a:gd name="adj1" fmla="val 60000"/>
            <a:gd name="adj2" fmla="val 50000"/>
          </a:avLst>
        </a:prstGeom>
        <a:solidFill>
          <a:schemeClr val="accent5">
            <a:hueOff val="-3507686"/>
            <a:satOff val="-22311"/>
            <a:lumOff val="92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998868" y="294057"/>
        <a:ext cx="395205" cy="239312"/>
      </dsp:txXfrm>
    </dsp:sp>
    <dsp:sp modelId="{4AB5CF0D-4391-44B9-B230-525D3B40D521}">
      <dsp:nvSpPr>
        <dsp:cNvPr id="0" name=""/>
        <dsp:cNvSpPr/>
      </dsp:nvSpPr>
      <dsp:spPr>
        <a:xfrm>
          <a:off x="7727446" y="154513"/>
          <a:ext cx="1602011" cy="777599"/>
        </a:xfrm>
        <a:prstGeom prst="roundRect">
          <a:avLst>
            <a:gd name="adj" fmla="val 10000"/>
          </a:avLst>
        </a:prstGeom>
        <a:solidFill>
          <a:schemeClr val="accent5">
            <a:hueOff val="-3946146"/>
            <a:satOff val="-25100"/>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3: GTM</a:t>
          </a:r>
          <a:endParaRPr lang="en-US" sz="1800" kern="1200" dirty="0"/>
        </a:p>
      </dsp:txBody>
      <dsp:txXfrm>
        <a:off x="7727446" y="154513"/>
        <a:ext cx="1602011" cy="518400"/>
      </dsp:txXfrm>
    </dsp:sp>
    <dsp:sp modelId="{AC0D9809-D229-48D1-B9A1-36A6864270C5}">
      <dsp:nvSpPr>
        <dsp:cNvPr id="0" name=""/>
        <dsp:cNvSpPr/>
      </dsp:nvSpPr>
      <dsp:spPr>
        <a:xfrm>
          <a:off x="8055569" y="672914"/>
          <a:ext cx="1602011" cy="14033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946146"/>
              <a:satOff val="-25100"/>
              <a:lumOff val="10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Require all links and references</a:t>
          </a:r>
          <a:endParaRPr lang="en-US" sz="1800" kern="1200" dirty="0"/>
        </a:p>
      </dsp:txBody>
      <dsp:txXfrm>
        <a:off x="8096671" y="714016"/>
        <a:ext cx="1519807" cy="1321121"/>
      </dsp:txXfrm>
    </dsp:sp>
    <dsp:sp modelId="{CE1C5035-DE40-491D-86BA-C7BBB15A3DF0}">
      <dsp:nvSpPr>
        <dsp:cNvPr id="0" name=""/>
        <dsp:cNvSpPr/>
      </dsp:nvSpPr>
      <dsp:spPr>
        <a:xfrm>
          <a:off x="9572317" y="214286"/>
          <a:ext cx="514861" cy="398854"/>
        </a:xfrm>
        <a:prstGeom prst="rightArrow">
          <a:avLst>
            <a:gd name="adj1" fmla="val 60000"/>
            <a:gd name="adj2" fmla="val 50000"/>
          </a:avLst>
        </a:prstGeom>
        <a:solidFill>
          <a:schemeClr val="accent5">
            <a:hueOff val="-5261528"/>
            <a:satOff val="-33467"/>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9572317" y="294057"/>
        <a:ext cx="395205" cy="239312"/>
      </dsp:txXfrm>
    </dsp:sp>
    <dsp:sp modelId="{36A4722A-1516-44D2-8869-E1B0E7E0CE5F}">
      <dsp:nvSpPr>
        <dsp:cNvPr id="0" name=""/>
        <dsp:cNvSpPr/>
      </dsp:nvSpPr>
      <dsp:spPr>
        <a:xfrm>
          <a:off x="10300894" y="154513"/>
          <a:ext cx="1602011" cy="777599"/>
        </a:xfrm>
        <a:prstGeom prst="roundRect">
          <a:avLst>
            <a:gd name="adj" fmla="val 10000"/>
          </a:avLst>
        </a:prstGeom>
        <a:solidFill>
          <a:schemeClr val="accent5">
            <a:hueOff val="-5261528"/>
            <a:satOff val="-33467"/>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smtClean="0"/>
            <a:t>4: HPCI</a:t>
          </a:r>
          <a:endParaRPr lang="en-US" sz="1800" kern="1200" dirty="0"/>
        </a:p>
      </dsp:txBody>
      <dsp:txXfrm>
        <a:off x="10300894" y="154513"/>
        <a:ext cx="1602011" cy="518400"/>
      </dsp:txXfrm>
    </dsp:sp>
    <dsp:sp modelId="{1E67F18B-7D81-4297-ADA4-8E9E6C4879E9}">
      <dsp:nvSpPr>
        <dsp:cNvPr id="0" name=""/>
        <dsp:cNvSpPr/>
      </dsp:nvSpPr>
      <dsp:spPr>
        <a:xfrm>
          <a:off x="10629017" y="672914"/>
          <a:ext cx="1602011" cy="14033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261528"/>
              <a:satOff val="-33467"/>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TypeScript</a:t>
          </a:r>
          <a:r>
            <a:rPr lang="en-US" sz="1800" kern="1200" dirty="0" smtClean="0"/>
            <a:t>?</a:t>
          </a:r>
          <a:endParaRPr lang="en-US" sz="1800" kern="1200" dirty="0"/>
        </a:p>
        <a:p>
          <a:pPr marL="171450" lvl="1" indent="-171450" algn="l" defTabSz="800100">
            <a:lnSpc>
              <a:spcPct val="90000"/>
            </a:lnSpc>
            <a:spcBef>
              <a:spcPct val="0"/>
            </a:spcBef>
            <a:spcAft>
              <a:spcPct val="15000"/>
            </a:spcAft>
            <a:buChar char="••"/>
          </a:pPr>
          <a:r>
            <a:rPr lang="en-US" sz="1800" kern="1200" dirty="0" smtClean="0"/>
            <a:t>Eject Expo?</a:t>
          </a:r>
          <a:endParaRPr lang="en-US" sz="1800" kern="1200" dirty="0"/>
        </a:p>
        <a:p>
          <a:pPr marL="171450" lvl="1" indent="-171450" algn="l" defTabSz="800100">
            <a:lnSpc>
              <a:spcPct val="90000"/>
            </a:lnSpc>
            <a:spcBef>
              <a:spcPct val="0"/>
            </a:spcBef>
            <a:spcAft>
              <a:spcPct val="15000"/>
            </a:spcAft>
            <a:buChar char="••"/>
          </a:pPr>
          <a:r>
            <a:rPr lang="en-US" sz="1800" kern="1200" dirty="0" smtClean="0"/>
            <a:t>Standards?</a:t>
          </a:r>
          <a:endParaRPr lang="en-US" sz="1800" kern="1200" dirty="0"/>
        </a:p>
      </dsp:txBody>
      <dsp:txXfrm>
        <a:off x="10670119" y="714016"/>
        <a:ext cx="1519807" cy="13211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459F-6E02-4078-9570-09327A371B4C}">
      <dsp:nvSpPr>
        <dsp:cNvPr id="0" name=""/>
        <dsp:cNvSpPr/>
      </dsp:nvSpPr>
      <dsp:spPr>
        <a:xfrm>
          <a:off x="7100" y="123576"/>
          <a:ext cx="1602011" cy="82080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0: New</a:t>
          </a:r>
          <a:endParaRPr lang="en-US" sz="1900" kern="1200" dirty="0"/>
        </a:p>
      </dsp:txBody>
      <dsp:txXfrm>
        <a:off x="7100" y="123576"/>
        <a:ext cx="1602011" cy="547200"/>
      </dsp:txXfrm>
    </dsp:sp>
    <dsp:sp modelId="{801AC2E0-175B-47E7-9B45-2713359CC5F8}">
      <dsp:nvSpPr>
        <dsp:cNvPr id="0" name=""/>
        <dsp:cNvSpPr/>
      </dsp:nvSpPr>
      <dsp:spPr>
        <a:xfrm>
          <a:off x="335223" y="670776"/>
          <a:ext cx="1602011" cy="1436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Local Build</a:t>
          </a:r>
          <a:endParaRPr lang="en-US" sz="1900" kern="1200" dirty="0"/>
        </a:p>
      </dsp:txBody>
      <dsp:txXfrm>
        <a:off x="377294" y="712847"/>
        <a:ext cx="1517869" cy="1352258"/>
      </dsp:txXfrm>
    </dsp:sp>
    <dsp:sp modelId="{151A5A7A-3E16-428E-8D30-CA9C82C1F331}">
      <dsp:nvSpPr>
        <dsp:cNvPr id="0" name=""/>
        <dsp:cNvSpPr/>
      </dsp:nvSpPr>
      <dsp:spPr>
        <a:xfrm>
          <a:off x="1851971" y="197749"/>
          <a:ext cx="514861" cy="398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851971" y="277520"/>
        <a:ext cx="395205" cy="239312"/>
      </dsp:txXfrm>
    </dsp:sp>
    <dsp:sp modelId="{1481CD3D-92FE-44A2-8F62-31DED0724853}">
      <dsp:nvSpPr>
        <dsp:cNvPr id="0" name=""/>
        <dsp:cNvSpPr/>
      </dsp:nvSpPr>
      <dsp:spPr>
        <a:xfrm>
          <a:off x="2580548" y="123576"/>
          <a:ext cx="1602011" cy="820800"/>
        </a:xfrm>
        <a:prstGeom prst="roundRect">
          <a:avLst>
            <a:gd name="adj" fmla="val 10000"/>
          </a:avLst>
        </a:prstGeom>
        <a:solidFill>
          <a:schemeClr val="accent5">
            <a:hueOff val="-1315382"/>
            <a:satOff val="-8367"/>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1: MXP</a:t>
          </a:r>
          <a:endParaRPr lang="en-US" sz="1900" kern="1200" dirty="0"/>
        </a:p>
      </dsp:txBody>
      <dsp:txXfrm>
        <a:off x="2580548" y="123576"/>
        <a:ext cx="1602011" cy="547200"/>
      </dsp:txXfrm>
    </dsp:sp>
    <dsp:sp modelId="{C9892520-1D0A-4BC8-8973-F7293E2416EF}">
      <dsp:nvSpPr>
        <dsp:cNvPr id="0" name=""/>
        <dsp:cNvSpPr/>
      </dsp:nvSpPr>
      <dsp:spPr>
        <a:xfrm>
          <a:off x="2908671" y="670776"/>
          <a:ext cx="1602011" cy="1436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315382"/>
              <a:satOff val="-8367"/>
              <a:lumOff val="3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Use of a Private non-client Repository</a:t>
          </a:r>
          <a:endParaRPr lang="en-US" sz="1900" kern="1200" dirty="0"/>
        </a:p>
      </dsp:txBody>
      <dsp:txXfrm>
        <a:off x="2950742" y="712847"/>
        <a:ext cx="1517869" cy="1352258"/>
      </dsp:txXfrm>
    </dsp:sp>
    <dsp:sp modelId="{F8F4CCA6-260F-445E-B6F3-E26BBE950177}">
      <dsp:nvSpPr>
        <dsp:cNvPr id="0" name=""/>
        <dsp:cNvSpPr/>
      </dsp:nvSpPr>
      <dsp:spPr>
        <a:xfrm>
          <a:off x="4425420" y="197749"/>
          <a:ext cx="514861" cy="398854"/>
        </a:xfrm>
        <a:prstGeom prst="rightArrow">
          <a:avLst>
            <a:gd name="adj1" fmla="val 60000"/>
            <a:gd name="adj2" fmla="val 50000"/>
          </a:avLst>
        </a:prstGeom>
        <a:solidFill>
          <a:schemeClr val="accent5">
            <a:hueOff val="-1753843"/>
            <a:satOff val="-11156"/>
            <a:lumOff val="46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425420" y="277520"/>
        <a:ext cx="395205" cy="239312"/>
      </dsp:txXfrm>
    </dsp:sp>
    <dsp:sp modelId="{75F4B7AC-6DE0-49CE-B213-EFBE4B3B1904}">
      <dsp:nvSpPr>
        <dsp:cNvPr id="0" name=""/>
        <dsp:cNvSpPr/>
      </dsp:nvSpPr>
      <dsp:spPr>
        <a:xfrm>
          <a:off x="5153997" y="123576"/>
          <a:ext cx="1602011" cy="820800"/>
        </a:xfrm>
        <a:prstGeom prst="roundRect">
          <a:avLst>
            <a:gd name="adj" fmla="val 10000"/>
          </a:avLst>
        </a:prstGeom>
        <a:solidFill>
          <a:schemeClr val="accent5">
            <a:hueOff val="-2630764"/>
            <a:satOff val="-16734"/>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2: MVP</a:t>
          </a:r>
          <a:endParaRPr lang="en-US" sz="1900" kern="1200" dirty="0"/>
        </a:p>
      </dsp:txBody>
      <dsp:txXfrm>
        <a:off x="5153997" y="123576"/>
        <a:ext cx="1602011" cy="547200"/>
      </dsp:txXfrm>
    </dsp:sp>
    <dsp:sp modelId="{F47F76EC-D656-4A32-A925-2641DD2DBB16}">
      <dsp:nvSpPr>
        <dsp:cNvPr id="0" name=""/>
        <dsp:cNvSpPr/>
      </dsp:nvSpPr>
      <dsp:spPr>
        <a:xfrm>
          <a:off x="5482120" y="670776"/>
          <a:ext cx="1602011" cy="1436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630764"/>
              <a:satOff val="-16734"/>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Private client Repository</a:t>
          </a:r>
          <a:endParaRPr lang="en-US" sz="1900" kern="1200" dirty="0"/>
        </a:p>
      </dsp:txBody>
      <dsp:txXfrm>
        <a:off x="5524191" y="712847"/>
        <a:ext cx="1517869" cy="1352258"/>
      </dsp:txXfrm>
    </dsp:sp>
    <dsp:sp modelId="{237CA5D1-AD3C-4CCD-B62B-8AF6A4080C20}">
      <dsp:nvSpPr>
        <dsp:cNvPr id="0" name=""/>
        <dsp:cNvSpPr/>
      </dsp:nvSpPr>
      <dsp:spPr>
        <a:xfrm>
          <a:off x="6998868" y="197749"/>
          <a:ext cx="514861" cy="398854"/>
        </a:xfrm>
        <a:prstGeom prst="rightArrow">
          <a:avLst>
            <a:gd name="adj1" fmla="val 60000"/>
            <a:gd name="adj2" fmla="val 50000"/>
          </a:avLst>
        </a:prstGeom>
        <a:solidFill>
          <a:schemeClr val="accent5">
            <a:hueOff val="-3507686"/>
            <a:satOff val="-22311"/>
            <a:lumOff val="92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998868" y="277520"/>
        <a:ext cx="395205" cy="239312"/>
      </dsp:txXfrm>
    </dsp:sp>
    <dsp:sp modelId="{4AB5CF0D-4391-44B9-B230-525D3B40D521}">
      <dsp:nvSpPr>
        <dsp:cNvPr id="0" name=""/>
        <dsp:cNvSpPr/>
      </dsp:nvSpPr>
      <dsp:spPr>
        <a:xfrm>
          <a:off x="7727446" y="123576"/>
          <a:ext cx="1602011" cy="820800"/>
        </a:xfrm>
        <a:prstGeom prst="roundRect">
          <a:avLst>
            <a:gd name="adj" fmla="val 10000"/>
          </a:avLst>
        </a:prstGeom>
        <a:solidFill>
          <a:schemeClr val="accent5">
            <a:hueOff val="-3946146"/>
            <a:satOff val="-25100"/>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3: GTM</a:t>
          </a:r>
          <a:endParaRPr lang="en-US" sz="1900" kern="1200" dirty="0"/>
        </a:p>
      </dsp:txBody>
      <dsp:txXfrm>
        <a:off x="7727446" y="123576"/>
        <a:ext cx="1602011" cy="547200"/>
      </dsp:txXfrm>
    </dsp:sp>
    <dsp:sp modelId="{AC0D9809-D229-48D1-B9A1-36A6864270C5}">
      <dsp:nvSpPr>
        <dsp:cNvPr id="0" name=""/>
        <dsp:cNvSpPr/>
      </dsp:nvSpPr>
      <dsp:spPr>
        <a:xfrm>
          <a:off x="8055569" y="670776"/>
          <a:ext cx="1602011" cy="1436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946146"/>
              <a:satOff val="-25100"/>
              <a:lumOff val="10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Public client Repository</a:t>
          </a:r>
          <a:endParaRPr lang="en-US" sz="1900" kern="1200" dirty="0"/>
        </a:p>
      </dsp:txBody>
      <dsp:txXfrm>
        <a:off x="8097640" y="712847"/>
        <a:ext cx="1517869" cy="1352258"/>
      </dsp:txXfrm>
    </dsp:sp>
    <dsp:sp modelId="{CE1C5035-DE40-491D-86BA-C7BBB15A3DF0}">
      <dsp:nvSpPr>
        <dsp:cNvPr id="0" name=""/>
        <dsp:cNvSpPr/>
      </dsp:nvSpPr>
      <dsp:spPr>
        <a:xfrm>
          <a:off x="9572317" y="197749"/>
          <a:ext cx="514861" cy="398854"/>
        </a:xfrm>
        <a:prstGeom prst="rightArrow">
          <a:avLst>
            <a:gd name="adj1" fmla="val 60000"/>
            <a:gd name="adj2" fmla="val 50000"/>
          </a:avLst>
        </a:prstGeom>
        <a:solidFill>
          <a:schemeClr val="accent5">
            <a:hueOff val="-5261528"/>
            <a:satOff val="-33467"/>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9572317" y="277520"/>
        <a:ext cx="395205" cy="239312"/>
      </dsp:txXfrm>
    </dsp:sp>
    <dsp:sp modelId="{36A4722A-1516-44D2-8869-E1B0E7E0CE5F}">
      <dsp:nvSpPr>
        <dsp:cNvPr id="0" name=""/>
        <dsp:cNvSpPr/>
      </dsp:nvSpPr>
      <dsp:spPr>
        <a:xfrm>
          <a:off x="10300894" y="123576"/>
          <a:ext cx="1602011" cy="820800"/>
        </a:xfrm>
        <a:prstGeom prst="roundRect">
          <a:avLst>
            <a:gd name="adj" fmla="val 10000"/>
          </a:avLst>
        </a:prstGeom>
        <a:solidFill>
          <a:schemeClr val="accent5">
            <a:hueOff val="-5261528"/>
            <a:satOff val="-33467"/>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t>4: HPCI</a:t>
          </a:r>
          <a:endParaRPr lang="en-US" sz="1900" kern="1200" dirty="0"/>
        </a:p>
      </dsp:txBody>
      <dsp:txXfrm>
        <a:off x="10300894" y="123576"/>
        <a:ext cx="1602011" cy="547200"/>
      </dsp:txXfrm>
    </dsp:sp>
    <dsp:sp modelId="{1E67F18B-7D81-4297-ADA4-8E9E6C4879E9}">
      <dsp:nvSpPr>
        <dsp:cNvPr id="0" name=""/>
        <dsp:cNvSpPr/>
      </dsp:nvSpPr>
      <dsp:spPr>
        <a:xfrm>
          <a:off x="10629017" y="670776"/>
          <a:ext cx="1602011" cy="14364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261528"/>
              <a:satOff val="-33467"/>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Public client Repository</a:t>
          </a:r>
          <a:endParaRPr lang="en-US" sz="1900" kern="1200" dirty="0"/>
        </a:p>
      </dsp:txBody>
      <dsp:txXfrm>
        <a:off x="10671088" y="712847"/>
        <a:ext cx="1517869" cy="1352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459F-6E02-4078-9570-09327A371B4C}">
      <dsp:nvSpPr>
        <dsp:cNvPr id="0" name=""/>
        <dsp:cNvSpPr/>
      </dsp:nvSpPr>
      <dsp:spPr>
        <a:xfrm>
          <a:off x="7100" y="227976"/>
          <a:ext cx="1602011" cy="73439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0: New</a:t>
          </a:r>
          <a:endParaRPr lang="en-US" sz="1700" kern="1200" dirty="0"/>
        </a:p>
      </dsp:txBody>
      <dsp:txXfrm>
        <a:off x="7100" y="227976"/>
        <a:ext cx="1602011" cy="489600"/>
      </dsp:txXfrm>
    </dsp:sp>
    <dsp:sp modelId="{801AC2E0-175B-47E7-9B45-2713359CC5F8}">
      <dsp:nvSpPr>
        <dsp:cNvPr id="0" name=""/>
        <dsp:cNvSpPr/>
      </dsp:nvSpPr>
      <dsp:spPr>
        <a:xfrm>
          <a:off x="335223"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Regular status calls</a:t>
          </a:r>
          <a:endParaRPr lang="en-US" sz="1700" kern="1200" dirty="0"/>
        </a:p>
      </dsp:txBody>
      <dsp:txXfrm>
        <a:off x="372865" y="755218"/>
        <a:ext cx="1526727" cy="1209915"/>
      </dsp:txXfrm>
    </dsp:sp>
    <dsp:sp modelId="{151A5A7A-3E16-428E-8D30-CA9C82C1F331}">
      <dsp:nvSpPr>
        <dsp:cNvPr id="0" name=""/>
        <dsp:cNvSpPr/>
      </dsp:nvSpPr>
      <dsp:spPr>
        <a:xfrm>
          <a:off x="1851971" y="273349"/>
          <a:ext cx="514861" cy="398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851971" y="353120"/>
        <a:ext cx="395205" cy="239312"/>
      </dsp:txXfrm>
    </dsp:sp>
    <dsp:sp modelId="{1481CD3D-92FE-44A2-8F62-31DED0724853}">
      <dsp:nvSpPr>
        <dsp:cNvPr id="0" name=""/>
        <dsp:cNvSpPr/>
      </dsp:nvSpPr>
      <dsp:spPr>
        <a:xfrm>
          <a:off x="2580548" y="227976"/>
          <a:ext cx="1602011" cy="734399"/>
        </a:xfrm>
        <a:prstGeom prst="roundRect">
          <a:avLst>
            <a:gd name="adj" fmla="val 10000"/>
          </a:avLst>
        </a:prstGeom>
        <a:solidFill>
          <a:schemeClr val="accent5">
            <a:hueOff val="-1315382"/>
            <a:satOff val="-8367"/>
            <a:lumOff val="34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1: MXP</a:t>
          </a:r>
          <a:endParaRPr lang="en-US" sz="1700" kern="1200" dirty="0"/>
        </a:p>
      </dsp:txBody>
      <dsp:txXfrm>
        <a:off x="2580548" y="227976"/>
        <a:ext cx="1602011" cy="489600"/>
      </dsp:txXfrm>
    </dsp:sp>
    <dsp:sp modelId="{C9892520-1D0A-4BC8-8973-F7293E2416EF}">
      <dsp:nvSpPr>
        <dsp:cNvPr id="0" name=""/>
        <dsp:cNvSpPr/>
      </dsp:nvSpPr>
      <dsp:spPr>
        <a:xfrm>
          <a:off x="2908671"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315382"/>
              <a:satOff val="-8367"/>
              <a:lumOff val="3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Excel spreadsheet delivered to GC Collab</a:t>
          </a:r>
          <a:endParaRPr lang="en-US" sz="1700" kern="1200" dirty="0"/>
        </a:p>
      </dsp:txBody>
      <dsp:txXfrm>
        <a:off x="2946313" y="755218"/>
        <a:ext cx="1526727" cy="1209915"/>
      </dsp:txXfrm>
    </dsp:sp>
    <dsp:sp modelId="{F8F4CCA6-260F-445E-B6F3-E26BBE950177}">
      <dsp:nvSpPr>
        <dsp:cNvPr id="0" name=""/>
        <dsp:cNvSpPr/>
      </dsp:nvSpPr>
      <dsp:spPr>
        <a:xfrm>
          <a:off x="4425420" y="273349"/>
          <a:ext cx="514861" cy="398854"/>
        </a:xfrm>
        <a:prstGeom prst="rightArrow">
          <a:avLst>
            <a:gd name="adj1" fmla="val 60000"/>
            <a:gd name="adj2" fmla="val 50000"/>
          </a:avLst>
        </a:prstGeom>
        <a:solidFill>
          <a:schemeClr val="accent5">
            <a:hueOff val="-1753843"/>
            <a:satOff val="-11156"/>
            <a:lumOff val="46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425420" y="353120"/>
        <a:ext cx="395205" cy="239312"/>
      </dsp:txXfrm>
    </dsp:sp>
    <dsp:sp modelId="{75F4B7AC-6DE0-49CE-B213-EFBE4B3B1904}">
      <dsp:nvSpPr>
        <dsp:cNvPr id="0" name=""/>
        <dsp:cNvSpPr/>
      </dsp:nvSpPr>
      <dsp:spPr>
        <a:xfrm>
          <a:off x="5153997" y="227976"/>
          <a:ext cx="1602011" cy="734399"/>
        </a:xfrm>
        <a:prstGeom prst="roundRect">
          <a:avLst>
            <a:gd name="adj" fmla="val 10000"/>
          </a:avLst>
        </a:prstGeom>
        <a:solidFill>
          <a:schemeClr val="accent5">
            <a:hueOff val="-2630764"/>
            <a:satOff val="-16734"/>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2: MVP</a:t>
          </a:r>
          <a:endParaRPr lang="en-US" sz="1700" kern="1200" dirty="0"/>
        </a:p>
      </dsp:txBody>
      <dsp:txXfrm>
        <a:off x="5153997" y="227976"/>
        <a:ext cx="1602011" cy="489600"/>
      </dsp:txXfrm>
    </dsp:sp>
    <dsp:sp modelId="{F47F76EC-D656-4A32-A925-2641DD2DBB16}">
      <dsp:nvSpPr>
        <dsp:cNvPr id="0" name=""/>
        <dsp:cNvSpPr/>
      </dsp:nvSpPr>
      <dsp:spPr>
        <a:xfrm>
          <a:off x="5482120"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630764"/>
              <a:satOff val="-16734"/>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GitLab</a:t>
          </a:r>
          <a:r>
            <a:rPr lang="en-US" sz="1700" kern="1200" dirty="0" smtClean="0"/>
            <a:t> Agile board</a:t>
          </a:r>
          <a:endParaRPr lang="en-US" sz="1700" kern="1200" dirty="0"/>
        </a:p>
      </dsp:txBody>
      <dsp:txXfrm>
        <a:off x="5519762" y="755218"/>
        <a:ext cx="1526727" cy="1209915"/>
      </dsp:txXfrm>
    </dsp:sp>
    <dsp:sp modelId="{237CA5D1-AD3C-4CCD-B62B-8AF6A4080C20}">
      <dsp:nvSpPr>
        <dsp:cNvPr id="0" name=""/>
        <dsp:cNvSpPr/>
      </dsp:nvSpPr>
      <dsp:spPr>
        <a:xfrm>
          <a:off x="6998868" y="273349"/>
          <a:ext cx="514861" cy="398854"/>
        </a:xfrm>
        <a:prstGeom prst="rightArrow">
          <a:avLst>
            <a:gd name="adj1" fmla="val 60000"/>
            <a:gd name="adj2" fmla="val 50000"/>
          </a:avLst>
        </a:prstGeom>
        <a:solidFill>
          <a:schemeClr val="accent5">
            <a:hueOff val="-3507686"/>
            <a:satOff val="-22311"/>
            <a:lumOff val="92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998868" y="353120"/>
        <a:ext cx="395205" cy="239312"/>
      </dsp:txXfrm>
    </dsp:sp>
    <dsp:sp modelId="{4AB5CF0D-4391-44B9-B230-525D3B40D521}">
      <dsp:nvSpPr>
        <dsp:cNvPr id="0" name=""/>
        <dsp:cNvSpPr/>
      </dsp:nvSpPr>
      <dsp:spPr>
        <a:xfrm>
          <a:off x="7727446" y="227976"/>
          <a:ext cx="1602011" cy="734399"/>
        </a:xfrm>
        <a:prstGeom prst="roundRect">
          <a:avLst>
            <a:gd name="adj" fmla="val 10000"/>
          </a:avLst>
        </a:prstGeom>
        <a:solidFill>
          <a:schemeClr val="accent5">
            <a:hueOff val="-3946146"/>
            <a:satOff val="-25100"/>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3: GTM</a:t>
          </a:r>
          <a:endParaRPr lang="en-US" sz="1700" kern="1200" dirty="0"/>
        </a:p>
      </dsp:txBody>
      <dsp:txXfrm>
        <a:off x="7727446" y="227976"/>
        <a:ext cx="1602011" cy="489600"/>
      </dsp:txXfrm>
    </dsp:sp>
    <dsp:sp modelId="{AC0D9809-D229-48D1-B9A1-36A6864270C5}">
      <dsp:nvSpPr>
        <dsp:cNvPr id="0" name=""/>
        <dsp:cNvSpPr/>
      </dsp:nvSpPr>
      <dsp:spPr>
        <a:xfrm>
          <a:off x="8055569"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946146"/>
              <a:satOff val="-25100"/>
              <a:lumOff val="10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GitLab</a:t>
          </a:r>
          <a:r>
            <a:rPr lang="en-US" sz="1700" kern="1200" dirty="0" smtClean="0"/>
            <a:t> Agile board</a:t>
          </a:r>
          <a:endParaRPr lang="en-US" sz="1700" kern="1200" dirty="0"/>
        </a:p>
      </dsp:txBody>
      <dsp:txXfrm>
        <a:off x="8093211" y="755218"/>
        <a:ext cx="1526727" cy="1209915"/>
      </dsp:txXfrm>
    </dsp:sp>
    <dsp:sp modelId="{CE1C5035-DE40-491D-86BA-C7BBB15A3DF0}">
      <dsp:nvSpPr>
        <dsp:cNvPr id="0" name=""/>
        <dsp:cNvSpPr/>
      </dsp:nvSpPr>
      <dsp:spPr>
        <a:xfrm>
          <a:off x="9572317" y="273349"/>
          <a:ext cx="514861" cy="398854"/>
        </a:xfrm>
        <a:prstGeom prst="rightArrow">
          <a:avLst>
            <a:gd name="adj1" fmla="val 60000"/>
            <a:gd name="adj2" fmla="val 50000"/>
          </a:avLst>
        </a:prstGeom>
        <a:solidFill>
          <a:schemeClr val="accent5">
            <a:hueOff val="-5261528"/>
            <a:satOff val="-33467"/>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9572317" y="353120"/>
        <a:ext cx="395205" cy="239312"/>
      </dsp:txXfrm>
    </dsp:sp>
    <dsp:sp modelId="{36A4722A-1516-44D2-8869-E1B0E7E0CE5F}">
      <dsp:nvSpPr>
        <dsp:cNvPr id="0" name=""/>
        <dsp:cNvSpPr/>
      </dsp:nvSpPr>
      <dsp:spPr>
        <a:xfrm>
          <a:off x="10300894" y="227976"/>
          <a:ext cx="1602011" cy="734399"/>
        </a:xfrm>
        <a:prstGeom prst="roundRect">
          <a:avLst>
            <a:gd name="adj" fmla="val 10000"/>
          </a:avLst>
        </a:prstGeom>
        <a:solidFill>
          <a:schemeClr val="accent5">
            <a:hueOff val="-5261528"/>
            <a:satOff val="-33467"/>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4: HPCI</a:t>
          </a:r>
          <a:endParaRPr lang="en-US" sz="1700" kern="1200" dirty="0"/>
        </a:p>
      </dsp:txBody>
      <dsp:txXfrm>
        <a:off x="10300894" y="227976"/>
        <a:ext cx="1602011" cy="489600"/>
      </dsp:txXfrm>
    </dsp:sp>
    <dsp:sp modelId="{1E67F18B-7D81-4297-ADA4-8E9E6C4879E9}">
      <dsp:nvSpPr>
        <dsp:cNvPr id="0" name=""/>
        <dsp:cNvSpPr/>
      </dsp:nvSpPr>
      <dsp:spPr>
        <a:xfrm>
          <a:off x="10629017" y="717576"/>
          <a:ext cx="1602011" cy="128519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261528"/>
              <a:satOff val="-33467"/>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GitLab</a:t>
          </a:r>
          <a:r>
            <a:rPr lang="en-US" sz="1700" kern="1200" dirty="0" smtClean="0"/>
            <a:t> Agile board</a:t>
          </a:r>
          <a:endParaRPr lang="en-US" sz="1700" kern="1200" dirty="0"/>
        </a:p>
      </dsp:txBody>
      <dsp:txXfrm>
        <a:off x="10666659" y="755218"/>
        <a:ext cx="1526727" cy="120991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7A3074-0BE6-9F49-8AC5-364195875954}"/>
              </a:ext>
            </a:extLst>
          </p:cNvPr>
          <p:cNvSpPr>
            <a:spLocks noGrp="1"/>
          </p:cNvSpPr>
          <p:nvPr>
            <p:ph type="hdr" sz="quarter"/>
          </p:nvPr>
        </p:nvSpPr>
        <p:spPr>
          <a:xfrm>
            <a:off x="1" y="3"/>
            <a:ext cx="3978552" cy="345666"/>
          </a:xfrm>
          <a:prstGeom prst="rect">
            <a:avLst/>
          </a:prstGeom>
        </p:spPr>
        <p:txBody>
          <a:bodyPr vert="horz" lIns="89885" tIns="44943" rIns="89885" bIns="44943" rtlCol="0"/>
          <a:lstStyle>
            <a:lvl1pPr algn="l" defTabSz="974567"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a:extLst>
              <a:ext uri="{FF2B5EF4-FFF2-40B4-BE49-F238E27FC236}">
                <a16:creationId xmlns:a16="http://schemas.microsoft.com/office/drawing/2014/main" id="{F5EB9E95-B6F8-7A44-BFE6-5192E8E2D19C}"/>
              </a:ext>
            </a:extLst>
          </p:cNvPr>
          <p:cNvSpPr>
            <a:spLocks noGrp="1"/>
          </p:cNvSpPr>
          <p:nvPr>
            <p:ph type="dt" idx="1"/>
          </p:nvPr>
        </p:nvSpPr>
        <p:spPr>
          <a:xfrm>
            <a:off x="5200980" y="3"/>
            <a:ext cx="3977565" cy="345666"/>
          </a:xfrm>
          <a:prstGeom prst="rect">
            <a:avLst/>
          </a:prstGeom>
        </p:spPr>
        <p:txBody>
          <a:bodyPr vert="horz" lIns="89885" tIns="44943" rIns="89885" bIns="44943" rtlCol="0"/>
          <a:lstStyle>
            <a:lvl1pPr algn="r" defTabSz="974567" eaLnBrk="1" fontAlgn="auto" hangingPunct="1">
              <a:spcBef>
                <a:spcPts val="0"/>
              </a:spcBef>
              <a:spcAft>
                <a:spcPts val="0"/>
              </a:spcAft>
              <a:defRPr sz="1200">
                <a:latin typeface="+mn-lt"/>
                <a:cs typeface="+mn-cs"/>
              </a:defRPr>
            </a:lvl1pPr>
          </a:lstStyle>
          <a:p>
            <a:pPr>
              <a:defRPr/>
            </a:pPr>
            <a:fld id="{6FBB79C0-2E9E-F845-8556-97630B7FB154}" type="datetimeFigureOut">
              <a:rPr lang="en-US"/>
              <a:pPr>
                <a:defRPr/>
              </a:pPr>
              <a:t>11/21/2022</a:t>
            </a:fld>
            <a:endParaRPr lang="en-US" dirty="0"/>
          </a:p>
        </p:txBody>
      </p:sp>
      <p:sp>
        <p:nvSpPr>
          <p:cNvPr id="4" name="Slide Image Placeholder 3">
            <a:extLst>
              <a:ext uri="{FF2B5EF4-FFF2-40B4-BE49-F238E27FC236}">
                <a16:creationId xmlns:a16="http://schemas.microsoft.com/office/drawing/2014/main" id="{A140508D-DE24-2845-B15C-645045A5EF84}"/>
              </a:ext>
            </a:extLst>
          </p:cNvPr>
          <p:cNvSpPr>
            <a:spLocks noGrp="1" noRot="1" noChangeAspect="1"/>
          </p:cNvSpPr>
          <p:nvPr>
            <p:ph type="sldImg" idx="2"/>
          </p:nvPr>
        </p:nvSpPr>
        <p:spPr>
          <a:xfrm>
            <a:off x="2794000" y="862013"/>
            <a:ext cx="3592513" cy="2325687"/>
          </a:xfrm>
          <a:prstGeom prst="rect">
            <a:avLst/>
          </a:prstGeom>
          <a:noFill/>
          <a:ln w="12700">
            <a:solidFill>
              <a:prstClr val="black"/>
            </a:solidFill>
          </a:ln>
        </p:spPr>
        <p:txBody>
          <a:bodyPr vert="horz" lIns="89885" tIns="44943" rIns="89885" bIns="44943" rtlCol="0" anchor="ctr"/>
          <a:lstStyle/>
          <a:p>
            <a:pPr lvl="0"/>
            <a:endParaRPr lang="en-US" noProof="0" dirty="0"/>
          </a:p>
        </p:txBody>
      </p:sp>
      <p:sp>
        <p:nvSpPr>
          <p:cNvPr id="5" name="Notes Placeholder 4">
            <a:extLst>
              <a:ext uri="{FF2B5EF4-FFF2-40B4-BE49-F238E27FC236}">
                <a16:creationId xmlns:a16="http://schemas.microsoft.com/office/drawing/2014/main" id="{D3262222-5C02-E94B-B12E-B68633C6E01A}"/>
              </a:ext>
            </a:extLst>
          </p:cNvPr>
          <p:cNvSpPr>
            <a:spLocks noGrp="1"/>
          </p:cNvSpPr>
          <p:nvPr>
            <p:ph type="body" sz="quarter" idx="3"/>
          </p:nvPr>
        </p:nvSpPr>
        <p:spPr>
          <a:xfrm>
            <a:off x="917068" y="3317926"/>
            <a:ext cx="7346380" cy="2714774"/>
          </a:xfrm>
          <a:prstGeom prst="rect">
            <a:avLst/>
          </a:prstGeom>
        </p:spPr>
        <p:txBody>
          <a:bodyPr vert="horz" lIns="89885" tIns="44943" rIns="89885" bIns="44943"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722BEA6-C7A8-7047-916A-34D88F1F1DE4}"/>
              </a:ext>
            </a:extLst>
          </p:cNvPr>
          <p:cNvSpPr>
            <a:spLocks noGrp="1"/>
          </p:cNvSpPr>
          <p:nvPr>
            <p:ph type="ftr" sz="quarter" idx="4"/>
          </p:nvPr>
        </p:nvSpPr>
        <p:spPr>
          <a:xfrm>
            <a:off x="1" y="6548849"/>
            <a:ext cx="3978552" cy="345666"/>
          </a:xfrm>
          <a:prstGeom prst="rect">
            <a:avLst/>
          </a:prstGeom>
        </p:spPr>
        <p:txBody>
          <a:bodyPr vert="horz" lIns="89885" tIns="44943" rIns="89885" bIns="44943" rtlCol="0" anchor="b"/>
          <a:lstStyle>
            <a:lvl1pPr algn="l" defTabSz="974567"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C59CFF06-6009-8148-81DB-7663EC545AA4}"/>
              </a:ext>
            </a:extLst>
          </p:cNvPr>
          <p:cNvSpPr>
            <a:spLocks noGrp="1"/>
          </p:cNvSpPr>
          <p:nvPr>
            <p:ph type="sldNum" sz="quarter" idx="5"/>
          </p:nvPr>
        </p:nvSpPr>
        <p:spPr>
          <a:xfrm>
            <a:off x="5200980" y="6548849"/>
            <a:ext cx="3977565" cy="345666"/>
          </a:xfrm>
          <a:prstGeom prst="rect">
            <a:avLst/>
          </a:prstGeom>
        </p:spPr>
        <p:txBody>
          <a:bodyPr vert="horz" wrap="square" lIns="89885" tIns="44943" rIns="89885" bIns="44943" numCol="1" anchor="b" anchorCtr="0" compatLnSpc="1">
            <a:prstTxWarp prst="textNoShape">
              <a:avLst/>
            </a:prstTxWarp>
          </a:bodyPr>
          <a:lstStyle>
            <a:lvl1pPr algn="r" eaLnBrk="1" hangingPunct="1">
              <a:defRPr sz="1200"/>
            </a:lvl1pPr>
          </a:lstStyle>
          <a:p>
            <a:fld id="{68D9EE09-63B3-FB49-86CE-7F5E53FFE7FD}" type="slidenum">
              <a:rPr lang="en-US" altLang="en-US"/>
              <a:pPr/>
              <a:t>‹#›</a:t>
            </a:fld>
            <a:endParaRPr lang="en-US" altLang="en-US" dirty="0"/>
          </a:p>
        </p:txBody>
      </p:sp>
    </p:spTree>
    <p:extLst>
      <p:ext uri="{BB962C8B-B14F-4D97-AF65-F5344CB8AC3E}">
        <p14:creationId xmlns:p14="http://schemas.microsoft.com/office/powerpoint/2010/main" val="2432385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55613" algn="l" rtl="0" eaLnBrk="0" fontAlgn="base" hangingPunct="0">
      <a:spcBef>
        <a:spcPct val="30000"/>
      </a:spcBef>
      <a:spcAft>
        <a:spcPct val="0"/>
      </a:spcAft>
      <a:defRPr sz="1100" kern="1200">
        <a:solidFill>
          <a:schemeClr val="tx1"/>
        </a:solidFill>
        <a:latin typeface="+mn-lt"/>
        <a:ea typeface="+mn-ea"/>
        <a:cs typeface="+mn-cs"/>
      </a:defRPr>
    </a:lvl2pPr>
    <a:lvl3pPr marL="912813" algn="l" rtl="0" eaLnBrk="0" fontAlgn="base" hangingPunct="0">
      <a:spcBef>
        <a:spcPct val="30000"/>
      </a:spcBef>
      <a:spcAft>
        <a:spcPct val="0"/>
      </a:spcAft>
      <a:defRPr sz="1100" kern="1200">
        <a:solidFill>
          <a:schemeClr val="tx1"/>
        </a:solidFill>
        <a:latin typeface="+mn-lt"/>
        <a:ea typeface="+mn-ea"/>
        <a:cs typeface="+mn-cs"/>
      </a:defRPr>
    </a:lvl3pPr>
    <a:lvl4pPr marL="1370013" algn="l" rtl="0" eaLnBrk="0" fontAlgn="base" hangingPunct="0">
      <a:spcBef>
        <a:spcPct val="30000"/>
      </a:spcBef>
      <a:spcAft>
        <a:spcPct val="0"/>
      </a:spcAft>
      <a:defRPr sz="1100" kern="1200">
        <a:solidFill>
          <a:schemeClr val="tx1"/>
        </a:solidFill>
        <a:latin typeface="+mn-lt"/>
        <a:ea typeface="+mn-ea"/>
        <a:cs typeface="+mn-cs"/>
      </a:defRPr>
    </a:lvl4pPr>
    <a:lvl5pPr marL="1827213" algn="l" rtl="0" eaLnBrk="0" fontAlgn="base" hangingPunct="0">
      <a:spcBef>
        <a:spcPct val="30000"/>
      </a:spcBef>
      <a:spcAft>
        <a:spcPct val="0"/>
      </a:spcAft>
      <a:defRPr sz="1100" kern="1200">
        <a:solidFill>
          <a:schemeClr val="tx1"/>
        </a:solidFill>
        <a:latin typeface="+mn-lt"/>
        <a:ea typeface="+mn-ea"/>
        <a:cs typeface="+mn-cs"/>
      </a:defRPr>
    </a:lvl5pPr>
    <a:lvl6pPr marL="2285432" algn="l" defTabSz="914176" rtl="0" eaLnBrk="1" latinLnBrk="0" hangingPunct="1">
      <a:defRPr sz="1100" kern="1200">
        <a:solidFill>
          <a:schemeClr val="tx1"/>
        </a:solidFill>
        <a:latin typeface="+mn-lt"/>
        <a:ea typeface="+mn-ea"/>
        <a:cs typeface="+mn-cs"/>
      </a:defRPr>
    </a:lvl6pPr>
    <a:lvl7pPr marL="2742523" algn="l" defTabSz="914176" rtl="0" eaLnBrk="1" latinLnBrk="0" hangingPunct="1">
      <a:defRPr sz="1100" kern="1200">
        <a:solidFill>
          <a:schemeClr val="tx1"/>
        </a:solidFill>
        <a:latin typeface="+mn-lt"/>
        <a:ea typeface="+mn-ea"/>
        <a:cs typeface="+mn-cs"/>
      </a:defRPr>
    </a:lvl7pPr>
    <a:lvl8pPr marL="3199610" algn="l" defTabSz="914176" rtl="0" eaLnBrk="1" latinLnBrk="0" hangingPunct="1">
      <a:defRPr sz="1100" kern="1200">
        <a:solidFill>
          <a:schemeClr val="tx1"/>
        </a:solidFill>
        <a:latin typeface="+mn-lt"/>
        <a:ea typeface="+mn-ea"/>
        <a:cs typeface="+mn-cs"/>
      </a:defRPr>
    </a:lvl8pPr>
    <a:lvl9pPr marL="3656696" algn="l" defTabSz="914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expo.io/versions/latest/distribution/building-standalone-app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expo.io/versions/latest/distribution/introduction/" TargetMode="External"/><Relationship Id="rId5" Type="http://schemas.openxmlformats.org/officeDocument/2006/relationships/hyperlink" Target="https://docs.expo.io/versions/latest/workflow/publishing/#deploying-to-the-app-store-and-play" TargetMode="External"/><Relationship Id="rId4" Type="http://schemas.openxmlformats.org/officeDocument/2006/relationships/hyperlink" Target="https://docs.expo.io/versions/latest/workflow/publish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3</a:t>
            </a:fld>
            <a:endParaRPr lang="en-US"/>
          </a:p>
        </p:txBody>
      </p:sp>
    </p:spTree>
    <p:extLst>
      <p:ext uri="{BB962C8B-B14F-4D97-AF65-F5344CB8AC3E}">
        <p14:creationId xmlns:p14="http://schemas.microsoft.com/office/powerpoint/2010/main" val="296052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1860" lvl="1"/>
            <a:r>
              <a:rPr lang="en-CA" sz="2550" dirty="0" smtClean="0">
                <a:solidFill>
                  <a:prstClr val="black"/>
                </a:solidFill>
              </a:rPr>
              <a:t>Due to issues deploying development software on HC laptops, we cannot run the CVT App live on the Staging environment, although we do have access required to make periodic snapshots.</a:t>
            </a:r>
          </a:p>
          <a:p>
            <a:pPr marL="311860" lvl="1"/>
            <a:r>
              <a:rPr lang="en-CA" sz="2550" b="1" dirty="0" smtClean="0">
                <a:solidFill>
                  <a:prstClr val="black"/>
                </a:solidFill>
              </a:rPr>
              <a:t>Architecture Spike: </a:t>
            </a:r>
            <a:r>
              <a:rPr lang="en-CA" sz="2550" dirty="0" smtClean="0">
                <a:solidFill>
                  <a:prstClr val="black"/>
                </a:solidFill>
              </a:rPr>
              <a:t>build out fault-tolerance – “there is no information” vs. “there is pending information” vs. “there is unavailable information” vs. “there is stored information”</a:t>
            </a:r>
            <a:endParaRPr lang="en-CA" sz="2550" b="1" dirty="0" smtClean="0"/>
          </a:p>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4</a:t>
            </a:fld>
            <a:endParaRPr lang="en-US"/>
          </a:p>
        </p:txBody>
      </p:sp>
    </p:spTree>
    <p:extLst>
      <p:ext uri="{BB962C8B-B14F-4D97-AF65-F5344CB8AC3E}">
        <p14:creationId xmlns:p14="http://schemas.microsoft.com/office/powerpoint/2010/main" val="398245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5</a:t>
            </a:fld>
            <a:endParaRPr lang="en-US"/>
          </a:p>
        </p:txBody>
      </p:sp>
    </p:spTree>
    <p:extLst>
      <p:ext uri="{BB962C8B-B14F-4D97-AF65-F5344CB8AC3E}">
        <p14:creationId xmlns:p14="http://schemas.microsoft.com/office/powerpoint/2010/main" val="388770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100" b="0" i="0" kern="1200" dirty="0" smtClean="0">
                <a:solidFill>
                  <a:schemeClr val="tx1"/>
                </a:solidFill>
                <a:effectLst/>
                <a:latin typeface="+mn-lt"/>
                <a:ea typeface="+mn-ea"/>
                <a:cs typeface="+mn-cs"/>
              </a:rPr>
              <a:t>Instructions for generating binary files – </a:t>
            </a:r>
            <a:r>
              <a:rPr lang="en-CA" sz="1100" b="0" i="0" u="sng" kern="1200" dirty="0" smtClean="0">
                <a:solidFill>
                  <a:schemeClr val="tx1"/>
                </a:solidFill>
                <a:effectLst/>
                <a:latin typeface="+mn-lt"/>
                <a:ea typeface="+mn-ea"/>
                <a:cs typeface="+mn-cs"/>
                <a:hlinkClick r:id="rId3"/>
              </a:rPr>
              <a:t>link</a:t>
            </a:r>
            <a:r>
              <a:rPr lang="en-CA" sz="1100" b="0" i="0" kern="1200" dirty="0" smtClean="0">
                <a:solidFill>
                  <a:schemeClr val="tx1"/>
                </a:solidFill>
                <a:effectLst/>
                <a:latin typeface="+mn-lt"/>
                <a:ea typeface="+mn-ea"/>
                <a:cs typeface="+mn-cs"/>
              </a:rPr>
              <a:t>.</a:t>
            </a:r>
          </a:p>
          <a:p>
            <a:pPr fontAlgn="base"/>
            <a:r>
              <a:rPr lang="en-CA" sz="1100" b="0" i="0" kern="1200" dirty="0" smtClean="0">
                <a:solidFill>
                  <a:schemeClr val="tx1"/>
                </a:solidFill>
                <a:effectLst/>
                <a:latin typeface="+mn-lt"/>
                <a:ea typeface="+mn-ea"/>
                <a:cs typeface="+mn-cs"/>
              </a:rPr>
              <a:t>Use Expo CLI with </a:t>
            </a:r>
            <a:r>
              <a:rPr lang="en-CA" sz="1100" b="0" i="0" u="sng" kern="1200" dirty="0" smtClean="0">
                <a:solidFill>
                  <a:schemeClr val="tx1"/>
                </a:solidFill>
                <a:effectLst/>
                <a:latin typeface="+mn-lt"/>
                <a:ea typeface="+mn-ea"/>
                <a:cs typeface="+mn-cs"/>
                <a:hlinkClick r:id="rId4"/>
              </a:rPr>
              <a:t>Expo OTA updates</a:t>
            </a:r>
            <a:r>
              <a:rPr lang="en-CA" sz="1100" b="0" i="0" kern="1200" dirty="0" smtClean="0">
                <a:solidFill>
                  <a:schemeClr val="tx1"/>
                </a:solidFill>
                <a:effectLst/>
                <a:latin typeface="+mn-lt"/>
                <a:ea typeface="+mn-ea"/>
                <a:cs typeface="+mn-cs"/>
              </a:rPr>
              <a:t>. </a:t>
            </a:r>
          </a:p>
          <a:p>
            <a:pPr fontAlgn="base"/>
            <a:r>
              <a:rPr lang="en-CA" sz="1100" b="0" i="0" kern="1200" dirty="0" smtClean="0">
                <a:solidFill>
                  <a:schemeClr val="tx1"/>
                </a:solidFill>
                <a:effectLst/>
                <a:latin typeface="+mn-lt"/>
                <a:ea typeface="+mn-ea"/>
                <a:cs typeface="+mn-cs"/>
              </a:rPr>
              <a:t>Also </a:t>
            </a:r>
            <a:r>
              <a:rPr lang="en-CA" sz="1100" b="0" i="0" u="sng" kern="1200" dirty="0" smtClean="0">
                <a:solidFill>
                  <a:schemeClr val="tx1"/>
                </a:solidFill>
                <a:effectLst/>
                <a:latin typeface="+mn-lt"/>
                <a:ea typeface="+mn-ea"/>
                <a:cs typeface="+mn-cs"/>
                <a:hlinkClick r:id="rId5"/>
              </a:rPr>
              <a:t>how to publish OTA updates to your standalone app</a:t>
            </a:r>
            <a:r>
              <a:rPr lang="en-CA" sz="1100" b="0" i="0" kern="1200" dirty="0" smtClean="0">
                <a:solidFill>
                  <a:schemeClr val="tx1"/>
                </a:solidFill>
                <a:effectLst/>
                <a:latin typeface="+mn-lt"/>
                <a:ea typeface="+mn-ea"/>
                <a:cs typeface="+mn-cs"/>
              </a:rPr>
              <a:t>.</a:t>
            </a:r>
          </a:p>
          <a:p>
            <a:pPr fontAlgn="base"/>
            <a:r>
              <a:rPr lang="en-CA" sz="1100" b="0" i="0" kern="1200" dirty="0" smtClean="0">
                <a:solidFill>
                  <a:schemeClr val="tx1"/>
                </a:solidFill>
                <a:effectLst/>
                <a:latin typeface="+mn-lt"/>
                <a:ea typeface="+mn-ea"/>
                <a:cs typeface="+mn-cs"/>
              </a:rPr>
              <a:t>Expo's </a:t>
            </a:r>
            <a:r>
              <a:rPr lang="en-CA" sz="1100" b="0" i="0" u="sng" kern="1200" dirty="0" smtClean="0">
                <a:solidFill>
                  <a:schemeClr val="tx1"/>
                </a:solidFill>
                <a:effectLst/>
                <a:latin typeface="+mn-lt"/>
                <a:ea typeface="+mn-ea"/>
                <a:cs typeface="+mn-cs"/>
                <a:hlinkClick r:id="rId6"/>
              </a:rPr>
              <a:t>distribution guide</a:t>
            </a:r>
            <a:r>
              <a:rPr lang="en-CA" sz="11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6</a:t>
            </a:fld>
            <a:endParaRPr lang="en-US"/>
          </a:p>
        </p:txBody>
      </p:sp>
    </p:spTree>
    <p:extLst>
      <p:ext uri="{BB962C8B-B14F-4D97-AF65-F5344CB8AC3E}">
        <p14:creationId xmlns:p14="http://schemas.microsoft.com/office/powerpoint/2010/main" val="45214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7</a:t>
            </a:fld>
            <a:endParaRPr lang="en-US"/>
          </a:p>
        </p:txBody>
      </p:sp>
    </p:spTree>
    <p:extLst>
      <p:ext uri="{BB962C8B-B14F-4D97-AF65-F5344CB8AC3E}">
        <p14:creationId xmlns:p14="http://schemas.microsoft.com/office/powerpoint/2010/main" val="195001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8</a:t>
            </a:fld>
            <a:endParaRPr lang="en-US"/>
          </a:p>
        </p:txBody>
      </p:sp>
    </p:spTree>
    <p:extLst>
      <p:ext uri="{BB962C8B-B14F-4D97-AF65-F5344CB8AC3E}">
        <p14:creationId xmlns:p14="http://schemas.microsoft.com/office/powerpoint/2010/main" val="1005044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9</a:t>
            </a:fld>
            <a:endParaRPr lang="en-US"/>
          </a:p>
        </p:txBody>
      </p:sp>
    </p:spTree>
    <p:extLst>
      <p:ext uri="{BB962C8B-B14F-4D97-AF65-F5344CB8AC3E}">
        <p14:creationId xmlns:p14="http://schemas.microsoft.com/office/powerpoint/2010/main" val="3019457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10</a:t>
            </a:fld>
            <a:endParaRPr lang="en-US"/>
          </a:p>
        </p:txBody>
      </p:sp>
    </p:spTree>
    <p:extLst>
      <p:ext uri="{BB962C8B-B14F-4D97-AF65-F5344CB8AC3E}">
        <p14:creationId xmlns:p14="http://schemas.microsoft.com/office/powerpoint/2010/main" val="164076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C8F0E-09EF-4374-A2F2-A2E55F6E82B4}" type="slidenum">
              <a:rPr lang="en-US" smtClean="0"/>
              <a:t>12</a:t>
            </a:fld>
            <a:endParaRPr lang="en-US"/>
          </a:p>
        </p:txBody>
      </p:sp>
    </p:spTree>
    <p:extLst>
      <p:ext uri="{BB962C8B-B14F-4D97-AF65-F5344CB8AC3E}">
        <p14:creationId xmlns:p14="http://schemas.microsoft.com/office/powerpoint/2010/main" val="3141891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981" y="2167183"/>
            <a:ext cx="13214430" cy="2156377"/>
          </a:xfrm>
        </p:spPr>
        <p:txBody>
          <a:bodyPr/>
          <a:lstStyle>
            <a:lvl1pPr>
              <a:defRPr baseline="0"/>
            </a:lvl1pPr>
          </a:lstStyle>
          <a:p>
            <a:r>
              <a:rPr lang="en-US" dirty="0"/>
              <a:t>Click to edit Master title style</a:t>
            </a:r>
            <a:endParaRPr lang="en-CA" dirty="0"/>
          </a:p>
        </p:txBody>
      </p:sp>
      <p:sp>
        <p:nvSpPr>
          <p:cNvPr id="3" name="Subtitle 2"/>
          <p:cNvSpPr>
            <a:spLocks noGrp="1"/>
          </p:cNvSpPr>
          <p:nvPr>
            <p:ph type="subTitle" idx="1"/>
          </p:nvPr>
        </p:nvSpPr>
        <p:spPr>
          <a:xfrm>
            <a:off x="2331958" y="5036631"/>
            <a:ext cx="10882472" cy="2570886"/>
          </a:xfrm>
        </p:spPr>
        <p:txBody>
          <a:bodyPr/>
          <a:lstStyle>
            <a:lvl1pPr marL="0" indent="0" algn="ctr">
              <a:buNone/>
              <a:defRPr>
                <a:solidFill>
                  <a:schemeClr val="tx1">
                    <a:tint val="75000"/>
                  </a:schemeClr>
                </a:solidFill>
              </a:defRPr>
            </a:lvl1pPr>
            <a:lvl2pPr marL="608787" indent="0" algn="ctr">
              <a:buNone/>
              <a:defRPr>
                <a:solidFill>
                  <a:schemeClr val="tx1">
                    <a:tint val="75000"/>
                  </a:schemeClr>
                </a:solidFill>
              </a:defRPr>
            </a:lvl2pPr>
            <a:lvl3pPr marL="1217572" indent="0" algn="ctr">
              <a:buNone/>
              <a:defRPr>
                <a:solidFill>
                  <a:schemeClr val="tx1">
                    <a:tint val="75000"/>
                  </a:schemeClr>
                </a:solidFill>
              </a:defRPr>
            </a:lvl3pPr>
            <a:lvl4pPr marL="1826359" indent="0" algn="ctr">
              <a:buNone/>
              <a:defRPr>
                <a:solidFill>
                  <a:schemeClr val="tx1">
                    <a:tint val="75000"/>
                  </a:schemeClr>
                </a:solidFill>
              </a:defRPr>
            </a:lvl4pPr>
            <a:lvl5pPr marL="2435146" indent="0" algn="ctr">
              <a:buNone/>
              <a:defRPr>
                <a:solidFill>
                  <a:schemeClr val="tx1">
                    <a:tint val="75000"/>
                  </a:schemeClr>
                </a:solidFill>
              </a:defRPr>
            </a:lvl5pPr>
            <a:lvl6pPr marL="3043933" indent="0" algn="ctr">
              <a:buNone/>
              <a:defRPr>
                <a:solidFill>
                  <a:schemeClr val="tx1">
                    <a:tint val="75000"/>
                  </a:schemeClr>
                </a:solidFill>
              </a:defRPr>
            </a:lvl6pPr>
            <a:lvl7pPr marL="3652716" indent="0" algn="ctr">
              <a:buNone/>
              <a:defRPr>
                <a:solidFill>
                  <a:schemeClr val="tx1">
                    <a:tint val="75000"/>
                  </a:schemeClr>
                </a:solidFill>
              </a:defRPr>
            </a:lvl7pPr>
            <a:lvl8pPr marL="4261503" indent="0" algn="ctr">
              <a:buNone/>
              <a:defRPr>
                <a:solidFill>
                  <a:schemeClr val="tx1">
                    <a:tint val="75000"/>
                  </a:schemeClr>
                </a:solidFill>
              </a:defRPr>
            </a:lvl8pPr>
            <a:lvl9pPr marL="4870288" indent="0" algn="ctr">
              <a:buNone/>
              <a:defRPr>
                <a:solidFill>
                  <a:schemeClr val="tx1">
                    <a:tint val="75000"/>
                  </a:schemeClr>
                </a:solidFill>
              </a:defRPr>
            </a:lvl9pPr>
          </a:lstStyle>
          <a:p>
            <a:r>
              <a:rPr lang="en-US" dirty="0"/>
              <a:t>Click to edit Master subtitle style</a:t>
            </a:r>
            <a:endParaRPr lang="en-CA" dirty="0"/>
          </a:p>
        </p:txBody>
      </p:sp>
      <p:sp>
        <p:nvSpPr>
          <p:cNvPr id="6" name="Slide Number Placeholder 5">
            <a:extLst>
              <a:ext uri="{FF2B5EF4-FFF2-40B4-BE49-F238E27FC236}">
                <a16:creationId xmlns:a16="http://schemas.microsoft.com/office/drawing/2014/main" id="{1EE0967B-00D3-994D-9896-71D08E8873E0}"/>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981B855A-2CA4-4D48-8570-F378097A7467}" type="slidenum">
              <a:rPr lang="en-CA" altLang="en-US"/>
              <a:pPr/>
              <a:t>‹#›</a:t>
            </a:fld>
            <a:endParaRPr lang="en-CA" altLang="en-US" dirty="0"/>
          </a:p>
        </p:txBody>
      </p:sp>
    </p:spTree>
    <p:extLst>
      <p:ext uri="{BB962C8B-B14F-4D97-AF65-F5344CB8AC3E}">
        <p14:creationId xmlns:p14="http://schemas.microsoft.com/office/powerpoint/2010/main" val="147480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7201" y="7041993"/>
            <a:ext cx="9327833" cy="831347"/>
          </a:xfrm>
        </p:spPr>
        <p:txBody>
          <a:bodyPr anchor="b"/>
          <a:lstStyle>
            <a:lvl1pPr algn="l">
              <a:defRPr sz="2600" b="1"/>
            </a:lvl1pPr>
          </a:lstStyle>
          <a:p>
            <a:r>
              <a:rPr lang="en-US"/>
              <a:t>Click to edit Master title style</a:t>
            </a:r>
            <a:endParaRPr lang="en-CA"/>
          </a:p>
        </p:txBody>
      </p:sp>
      <p:sp>
        <p:nvSpPr>
          <p:cNvPr id="3" name="Picture Placeholder 2"/>
          <p:cNvSpPr>
            <a:spLocks noGrp="1"/>
          </p:cNvSpPr>
          <p:nvPr>
            <p:ph type="pic" idx="1"/>
          </p:nvPr>
        </p:nvSpPr>
        <p:spPr>
          <a:xfrm>
            <a:off x="3047201" y="898880"/>
            <a:ext cx="9327833" cy="6035993"/>
          </a:xfrm>
        </p:spPr>
        <p:txBody>
          <a:bodyPr/>
          <a:lstStyle>
            <a:lvl1pPr marL="0" indent="0">
              <a:buNone/>
              <a:defRPr sz="4200"/>
            </a:lvl1pPr>
            <a:lvl2pPr marL="608787" indent="0">
              <a:buNone/>
              <a:defRPr sz="3700"/>
            </a:lvl2pPr>
            <a:lvl3pPr marL="1217572" indent="0">
              <a:buNone/>
              <a:defRPr sz="3200"/>
            </a:lvl3pPr>
            <a:lvl4pPr marL="1826359" indent="0">
              <a:buNone/>
              <a:defRPr sz="2600"/>
            </a:lvl4pPr>
            <a:lvl5pPr marL="2435146" indent="0">
              <a:buNone/>
              <a:defRPr sz="2600"/>
            </a:lvl5pPr>
            <a:lvl6pPr marL="3043933" indent="0">
              <a:buNone/>
              <a:defRPr sz="2600"/>
            </a:lvl6pPr>
            <a:lvl7pPr marL="3652716" indent="0">
              <a:buNone/>
              <a:defRPr sz="2600"/>
            </a:lvl7pPr>
            <a:lvl8pPr marL="4261503" indent="0">
              <a:buNone/>
              <a:defRPr sz="2600"/>
            </a:lvl8pPr>
            <a:lvl9pPr marL="4870288" indent="0">
              <a:buNone/>
              <a:defRPr sz="2600"/>
            </a:lvl9pPr>
          </a:lstStyle>
          <a:p>
            <a:pPr lvl="0"/>
            <a:endParaRPr lang="en-CA" noProof="0" dirty="0"/>
          </a:p>
        </p:txBody>
      </p:sp>
      <p:sp>
        <p:nvSpPr>
          <p:cNvPr id="4" name="Text Placeholder 3"/>
          <p:cNvSpPr>
            <a:spLocks noGrp="1"/>
          </p:cNvSpPr>
          <p:nvPr>
            <p:ph type="body" sz="half" idx="2"/>
          </p:nvPr>
        </p:nvSpPr>
        <p:spPr>
          <a:xfrm>
            <a:off x="3047201" y="7873340"/>
            <a:ext cx="9327833" cy="1180651"/>
          </a:xfrm>
        </p:spPr>
        <p:txBody>
          <a:bodyPr/>
          <a:lstStyle>
            <a:lvl1pPr marL="0" indent="0">
              <a:buNone/>
              <a:defRPr sz="1900"/>
            </a:lvl1pPr>
            <a:lvl2pPr marL="608787" indent="0">
              <a:buNone/>
              <a:defRPr sz="1600"/>
            </a:lvl2pPr>
            <a:lvl3pPr marL="1217572" indent="0">
              <a:buNone/>
              <a:defRPr sz="1300"/>
            </a:lvl3pPr>
            <a:lvl4pPr marL="1826359" indent="0">
              <a:buNone/>
              <a:defRPr sz="1100"/>
            </a:lvl4pPr>
            <a:lvl5pPr marL="2435146" indent="0">
              <a:buNone/>
              <a:defRPr sz="1100"/>
            </a:lvl5pPr>
            <a:lvl6pPr marL="3043933" indent="0">
              <a:buNone/>
              <a:defRPr sz="1100"/>
            </a:lvl6pPr>
            <a:lvl7pPr marL="3652716" indent="0">
              <a:buNone/>
              <a:defRPr sz="1100"/>
            </a:lvl7pPr>
            <a:lvl8pPr marL="4261503" indent="0">
              <a:buNone/>
              <a:defRPr sz="1100"/>
            </a:lvl8pPr>
            <a:lvl9pPr marL="4870288" indent="0">
              <a:buNone/>
              <a:defRPr sz="1100"/>
            </a:lvl9pPr>
          </a:lstStyle>
          <a:p>
            <a:pPr lvl="0"/>
            <a:r>
              <a:rPr lang="en-US"/>
              <a:t>Click to edit Master text styles</a:t>
            </a:r>
          </a:p>
        </p:txBody>
      </p:sp>
      <p:sp>
        <p:nvSpPr>
          <p:cNvPr id="6" name="Footer Placeholder 4">
            <a:extLst>
              <a:ext uri="{FF2B5EF4-FFF2-40B4-BE49-F238E27FC236}">
                <a16:creationId xmlns:a16="http://schemas.microsoft.com/office/drawing/2014/main" id="{9B17EF9D-77BA-E84C-985A-AED702492882}"/>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dirty="0"/>
          </a:p>
        </p:txBody>
      </p:sp>
      <p:sp>
        <p:nvSpPr>
          <p:cNvPr id="7" name="Slide Number Placeholder 5">
            <a:extLst>
              <a:ext uri="{FF2B5EF4-FFF2-40B4-BE49-F238E27FC236}">
                <a16:creationId xmlns:a16="http://schemas.microsoft.com/office/drawing/2014/main" id="{3586AA7B-7044-AC43-AFC8-F052DDCE47B9}"/>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31B80F09-AC8F-2048-AB17-B012A34D0408}" type="slidenum">
              <a:rPr lang="en-CA" altLang="en-US"/>
              <a:pPr/>
              <a:t>‹#›</a:t>
            </a:fld>
            <a:endParaRPr lang="en-CA" altLang="en-US" dirty="0"/>
          </a:p>
        </p:txBody>
      </p:sp>
      <p:sp>
        <p:nvSpPr>
          <p:cNvPr id="10" name="TextBox 8">
            <a:extLst>
              <a:ext uri="{FF2B5EF4-FFF2-40B4-BE49-F238E27FC236}">
                <a16:creationId xmlns:a16="http://schemas.microsoft.com/office/drawing/2014/main" id="{0C92138C-5D16-4A6A-B835-EE6BABCF865E}"/>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38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969BE1EC-5F48-4B49-8DEF-A369F381A993}"/>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dirty="0"/>
          </a:p>
        </p:txBody>
      </p:sp>
      <p:sp>
        <p:nvSpPr>
          <p:cNvPr id="6" name="Slide Number Placeholder 5">
            <a:extLst>
              <a:ext uri="{FF2B5EF4-FFF2-40B4-BE49-F238E27FC236}">
                <a16:creationId xmlns:a16="http://schemas.microsoft.com/office/drawing/2014/main" id="{542C761F-42C0-4643-88FE-E487E117FB37}"/>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3E75D65E-DE53-004C-AC53-00BC373E94DB}" type="slidenum">
              <a:rPr lang="en-CA" altLang="en-US"/>
              <a:pPr/>
              <a:t>‹#›</a:t>
            </a:fld>
            <a:endParaRPr lang="en-CA" altLang="en-US" dirty="0"/>
          </a:p>
        </p:txBody>
      </p:sp>
      <p:sp>
        <p:nvSpPr>
          <p:cNvPr id="9" name="TextBox 8">
            <a:extLst>
              <a:ext uri="{FF2B5EF4-FFF2-40B4-BE49-F238E27FC236}">
                <a16:creationId xmlns:a16="http://schemas.microsoft.com/office/drawing/2014/main" id="{D5F8D8C9-54C7-484B-A926-841C967E8320}"/>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711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71135" y="402868"/>
            <a:ext cx="3497937" cy="8583592"/>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777323" y="402868"/>
            <a:ext cx="10234705" cy="85835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03C88BCD-E232-0140-A209-A8EDC51EFFA9}"/>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dirty="0"/>
          </a:p>
        </p:txBody>
      </p:sp>
      <p:sp>
        <p:nvSpPr>
          <p:cNvPr id="6" name="Slide Number Placeholder 5">
            <a:extLst>
              <a:ext uri="{FF2B5EF4-FFF2-40B4-BE49-F238E27FC236}">
                <a16:creationId xmlns:a16="http://schemas.microsoft.com/office/drawing/2014/main" id="{D31704D9-640F-2342-AD10-13CE27039043}"/>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27F7E5FF-2BC3-204F-8088-E9F377290167}" type="slidenum">
              <a:rPr lang="en-CA" altLang="en-US"/>
              <a:pPr/>
              <a:t>‹#›</a:t>
            </a:fld>
            <a:endParaRPr lang="en-CA" altLang="en-US" dirty="0"/>
          </a:p>
        </p:txBody>
      </p:sp>
      <p:sp>
        <p:nvSpPr>
          <p:cNvPr id="9" name="TextBox 8">
            <a:extLst>
              <a:ext uri="{FF2B5EF4-FFF2-40B4-BE49-F238E27FC236}">
                <a16:creationId xmlns:a16="http://schemas.microsoft.com/office/drawing/2014/main" id="{7BE1A064-B087-4E1F-A962-ABB39A12B342}"/>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port Layout">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4E75983-021D-4CF0-8B61-4E0582BF5A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1" y="9628188"/>
            <a:ext cx="15544800" cy="431800"/>
          </a:xfrm>
          <a:prstGeom prst="rect">
            <a:avLst/>
          </a:prstGeom>
        </p:spPr>
      </p:pic>
      <p:sp>
        <p:nvSpPr>
          <p:cNvPr id="9" name="Title 8">
            <a:extLst>
              <a:ext uri="{FF2B5EF4-FFF2-40B4-BE49-F238E27FC236}">
                <a16:creationId xmlns:a16="http://schemas.microsoft.com/office/drawing/2014/main" id="{D7156E85-F1E4-4F1B-8EA2-CE9F7149B3C6}"/>
              </a:ext>
            </a:extLst>
          </p:cNvPr>
          <p:cNvSpPr>
            <a:spLocks noGrp="1"/>
          </p:cNvSpPr>
          <p:nvPr>
            <p:ph type="title"/>
          </p:nvPr>
        </p:nvSpPr>
        <p:spPr>
          <a:xfrm>
            <a:off x="-1" y="0"/>
            <a:ext cx="15544801" cy="518970"/>
          </a:xfr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lgn="r">
              <a:defRPr lang="en-US" sz="2900" kern="1200" dirty="0" smtClean="0">
                <a:solidFill>
                  <a:schemeClr val="bg1"/>
                </a:solidFill>
                <a:latin typeface="Franklin Gothic Demi Cond" panose="020B0706030402020204" pitchFamily="34" charset="0"/>
                <a:ea typeface="+mn-ea"/>
                <a:cs typeface="Arial" panose="020B0604020202020204" pitchFamily="34" charset="0"/>
              </a:defRPr>
            </a:lvl1pPr>
          </a:lstStyle>
          <a:p>
            <a:pPr lvl="0" algn="l" defTabSz="1460500" eaLnBrk="1" hangingPunct="1"/>
            <a:r>
              <a:rPr lang="en-US" dirty="0"/>
              <a:t>Click to edit Master title style</a:t>
            </a:r>
            <a:endParaRPr lang="en-CA" dirty="0"/>
          </a:p>
        </p:txBody>
      </p:sp>
      <p:sp>
        <p:nvSpPr>
          <p:cNvPr id="10" name="TextBox 8">
            <a:extLst>
              <a:ext uri="{FF2B5EF4-FFF2-40B4-BE49-F238E27FC236}">
                <a16:creationId xmlns:a16="http://schemas.microsoft.com/office/drawing/2014/main" id="{88D31BE1-FE2D-412C-A71B-5CB07F4DDEE9}"/>
              </a:ext>
            </a:extLst>
          </p:cNvPr>
          <p:cNvSpPr txBox="1">
            <a:spLocks noChangeArrowheads="1"/>
          </p:cNvSpPr>
          <p:nvPr userDrawn="1"/>
        </p:nvSpPr>
        <p:spPr bwMode="auto">
          <a:xfrm>
            <a:off x="14314308" y="96621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452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ue Blank">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D954B-EA69-5E4B-95BB-6944ADA2DD28}"/>
              </a:ext>
            </a:extLst>
          </p:cNvPr>
          <p:cNvSpPr txBox="1">
            <a:spLocks noChangeArrowheads="1"/>
          </p:cNvSpPr>
          <p:nvPr userDrawn="1"/>
        </p:nvSpPr>
        <p:spPr bwMode="auto">
          <a:xfrm>
            <a:off x="14805025" y="9418638"/>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74BD62F0-8271-FC43-9AD6-D21BF39200F6}" type="slidenum">
              <a:rPr lang="en-CA" altLang="en-US" sz="1800" b="1">
                <a:solidFill>
                  <a:srgbClr val="262626"/>
                </a:solidFill>
              </a:rPr>
              <a:pPr algn="r" eaLnBrk="1" hangingPunct="1"/>
              <a:t>‹#›</a:t>
            </a:fld>
            <a:endParaRPr lang="en-CA" altLang="en-US" sz="1800" b="1" dirty="0">
              <a:solidFill>
                <a:srgbClr val="262626"/>
              </a:solidFill>
            </a:endParaRPr>
          </a:p>
        </p:txBody>
      </p:sp>
    </p:spTree>
    <p:extLst>
      <p:ext uri="{BB962C8B-B14F-4D97-AF65-F5344CB8AC3E}">
        <p14:creationId xmlns:p14="http://schemas.microsoft.com/office/powerpoint/2010/main" val="159876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Content Placeholder 2"/>
          <p:cNvSpPr>
            <a:spLocks noGrp="1"/>
          </p:cNvSpPr>
          <p:nvPr>
            <p:ph idx="1"/>
          </p:nvPr>
        </p:nvSpPr>
        <p:spPr>
          <a:xfrm>
            <a:off x="576000" y="1872000"/>
            <a:ext cx="14400000" cy="69838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TextBox 8">
            <a:extLst>
              <a:ext uri="{FF2B5EF4-FFF2-40B4-BE49-F238E27FC236}">
                <a16:creationId xmlns:a16="http://schemas.microsoft.com/office/drawing/2014/main" id="{8714C8F0-6E2F-4805-9069-24CAD8E353BC}"/>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644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057" y="6464481"/>
            <a:ext cx="13214430" cy="1998025"/>
          </a:xfrm>
        </p:spPr>
        <p:txBody>
          <a:bodyPr anchor="t"/>
          <a:lstStyle>
            <a:lvl1pPr algn="l">
              <a:defRPr sz="5300" b="1" cap="all" spc="0" baseline="0"/>
            </a:lvl1pPr>
          </a:lstStyle>
          <a:p>
            <a:r>
              <a:rPr lang="en-US" dirty="0"/>
              <a:t>Click to edit Master title style</a:t>
            </a:r>
            <a:endParaRPr lang="en-CA" dirty="0"/>
          </a:p>
        </p:txBody>
      </p:sp>
      <p:sp>
        <p:nvSpPr>
          <p:cNvPr id="3" name="Text Placeholder 2"/>
          <p:cNvSpPr>
            <a:spLocks noGrp="1"/>
          </p:cNvSpPr>
          <p:nvPr>
            <p:ph type="body" idx="1"/>
          </p:nvPr>
        </p:nvSpPr>
        <p:spPr>
          <a:xfrm>
            <a:off x="1228057" y="4263854"/>
            <a:ext cx="13214430" cy="2200622"/>
          </a:xfrm>
        </p:spPr>
        <p:txBody>
          <a:bodyPr anchor="b"/>
          <a:lstStyle>
            <a:lvl1pPr marL="0" indent="0">
              <a:buNone/>
              <a:defRPr sz="2600">
                <a:solidFill>
                  <a:schemeClr val="tx1">
                    <a:tint val="75000"/>
                  </a:schemeClr>
                </a:solidFill>
              </a:defRPr>
            </a:lvl1pPr>
            <a:lvl2pPr marL="608787" indent="0">
              <a:buNone/>
              <a:defRPr sz="2400">
                <a:solidFill>
                  <a:schemeClr val="tx1">
                    <a:tint val="75000"/>
                  </a:schemeClr>
                </a:solidFill>
              </a:defRPr>
            </a:lvl2pPr>
            <a:lvl3pPr marL="1217572" indent="0">
              <a:buNone/>
              <a:defRPr sz="2200">
                <a:solidFill>
                  <a:schemeClr val="tx1">
                    <a:tint val="75000"/>
                  </a:schemeClr>
                </a:solidFill>
              </a:defRPr>
            </a:lvl3pPr>
            <a:lvl4pPr marL="1826359" indent="0">
              <a:buNone/>
              <a:defRPr sz="1900">
                <a:solidFill>
                  <a:schemeClr val="tx1">
                    <a:tint val="75000"/>
                  </a:schemeClr>
                </a:solidFill>
              </a:defRPr>
            </a:lvl4pPr>
            <a:lvl5pPr marL="2435146" indent="0">
              <a:buNone/>
              <a:defRPr sz="1900">
                <a:solidFill>
                  <a:schemeClr val="tx1">
                    <a:tint val="75000"/>
                  </a:schemeClr>
                </a:solidFill>
              </a:defRPr>
            </a:lvl5pPr>
            <a:lvl6pPr marL="3043933" indent="0">
              <a:buNone/>
              <a:defRPr sz="1900">
                <a:solidFill>
                  <a:schemeClr val="tx1">
                    <a:tint val="75000"/>
                  </a:schemeClr>
                </a:solidFill>
              </a:defRPr>
            </a:lvl6pPr>
            <a:lvl7pPr marL="3652716" indent="0">
              <a:buNone/>
              <a:defRPr sz="1900">
                <a:solidFill>
                  <a:schemeClr val="tx1">
                    <a:tint val="75000"/>
                  </a:schemeClr>
                </a:solidFill>
              </a:defRPr>
            </a:lvl7pPr>
            <a:lvl8pPr marL="4261503" indent="0">
              <a:buNone/>
              <a:defRPr sz="1900">
                <a:solidFill>
                  <a:schemeClr val="tx1">
                    <a:tint val="75000"/>
                  </a:schemeClr>
                </a:solidFill>
              </a:defRPr>
            </a:lvl8pPr>
            <a:lvl9pPr marL="4870288" indent="0">
              <a:buNone/>
              <a:defRPr sz="1900">
                <a:solidFill>
                  <a:schemeClr val="tx1">
                    <a:tint val="75000"/>
                  </a:schemeClr>
                </a:solidFill>
              </a:defRPr>
            </a:lvl9pPr>
          </a:lstStyle>
          <a:p>
            <a:pPr lvl="0"/>
            <a:r>
              <a:rPr lang="en-US" dirty="0"/>
              <a:t>Click to edit Master text styles</a:t>
            </a:r>
          </a:p>
        </p:txBody>
      </p:sp>
      <p:sp>
        <p:nvSpPr>
          <p:cNvPr id="5" name="TextBox 4">
            <a:extLst>
              <a:ext uri="{FF2B5EF4-FFF2-40B4-BE49-F238E27FC236}">
                <a16:creationId xmlns:a16="http://schemas.microsoft.com/office/drawing/2014/main" id="{728D08AE-9B4A-4658-AA84-B6E3839BD990}"/>
              </a:ext>
            </a:extLst>
          </p:cNvPr>
          <p:cNvSpPr txBox="1">
            <a:spLocks noChangeArrowheads="1"/>
          </p:cNvSpPr>
          <p:nvPr userDrawn="1"/>
        </p:nvSpPr>
        <p:spPr bwMode="auto">
          <a:xfrm>
            <a:off x="0" y="0"/>
            <a:ext cx="15546388" cy="504000"/>
          </a:xfrm>
          <a:prstGeom prst="rect">
            <a:avLst/>
          </a:prstGeo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p>
        </p:txBody>
      </p:sp>
      <p:sp>
        <p:nvSpPr>
          <p:cNvPr id="7" name="TextBox 8">
            <a:extLst>
              <a:ext uri="{FF2B5EF4-FFF2-40B4-BE49-F238E27FC236}">
                <a16:creationId xmlns:a16="http://schemas.microsoft.com/office/drawing/2014/main" id="{12A2997F-18CA-4ABF-ADA6-0328CD74017D}"/>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94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Content Placeholder 2"/>
          <p:cNvSpPr>
            <a:spLocks noGrp="1"/>
          </p:cNvSpPr>
          <p:nvPr>
            <p:ph sz="half" idx="1"/>
          </p:nvPr>
        </p:nvSpPr>
        <p:spPr>
          <a:xfrm>
            <a:off x="576000" y="1872000"/>
            <a:ext cx="7056000" cy="7128000"/>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7920000" y="1872000"/>
            <a:ext cx="7056000" cy="7128000"/>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TextBox 8">
            <a:extLst>
              <a:ext uri="{FF2B5EF4-FFF2-40B4-BE49-F238E27FC236}">
                <a16:creationId xmlns:a16="http://schemas.microsoft.com/office/drawing/2014/main" id="{97CBFA7F-7704-4F4D-8570-1EB6CE7CD4CF}"/>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77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Text Placeholder 2"/>
          <p:cNvSpPr>
            <a:spLocks noGrp="1"/>
          </p:cNvSpPr>
          <p:nvPr>
            <p:ph type="body" idx="1" hasCustomPrompt="1"/>
          </p:nvPr>
        </p:nvSpPr>
        <p:spPr>
          <a:xfrm>
            <a:off x="576000" y="1872000"/>
            <a:ext cx="7056000" cy="1040328"/>
          </a:xfrm>
        </p:spPr>
        <p:txBody>
          <a:bodyPr anchor="ctr"/>
          <a:lstStyle>
            <a:lvl1pPr marL="0" indent="0">
              <a:buNone/>
              <a:defRPr sz="3200" b="1" spc="0" baseline="0">
                <a:latin typeface="Franklin Gothic Demi Cond" panose="020B0706030402020204" pitchFamily="34" charset="0"/>
              </a:defRPr>
            </a:lvl1pPr>
            <a:lvl2pPr marL="608787" indent="0">
              <a:buNone/>
              <a:defRPr sz="2600" b="1"/>
            </a:lvl2pPr>
            <a:lvl3pPr marL="1217572" indent="0">
              <a:buNone/>
              <a:defRPr sz="2400" b="1"/>
            </a:lvl3pPr>
            <a:lvl4pPr marL="1826359" indent="0">
              <a:buNone/>
              <a:defRPr sz="2200" b="1"/>
            </a:lvl4pPr>
            <a:lvl5pPr marL="2435146" indent="0">
              <a:buNone/>
              <a:defRPr sz="2200" b="1"/>
            </a:lvl5pPr>
            <a:lvl6pPr marL="3043933" indent="0">
              <a:buNone/>
              <a:defRPr sz="2200" b="1"/>
            </a:lvl6pPr>
            <a:lvl7pPr marL="3652716" indent="0">
              <a:buNone/>
              <a:defRPr sz="2200" b="1"/>
            </a:lvl7pPr>
            <a:lvl8pPr marL="4261503" indent="0">
              <a:buNone/>
              <a:defRPr sz="2200" b="1"/>
            </a:lvl8pPr>
            <a:lvl9pPr marL="4870288" indent="0">
              <a:buNone/>
              <a:defRPr sz="2200" b="1"/>
            </a:lvl9pPr>
          </a:lstStyle>
          <a:p>
            <a:pPr lvl="0"/>
            <a:r>
              <a:rPr lang="en-US" dirty="0"/>
              <a:t>Click to edit Master text styles</a:t>
            </a:r>
          </a:p>
        </p:txBody>
      </p:sp>
      <p:sp>
        <p:nvSpPr>
          <p:cNvPr id="4" name="Content Placeholder 3"/>
          <p:cNvSpPr>
            <a:spLocks noGrp="1"/>
          </p:cNvSpPr>
          <p:nvPr>
            <p:ph sz="half" idx="2"/>
          </p:nvPr>
        </p:nvSpPr>
        <p:spPr>
          <a:xfrm>
            <a:off x="576000" y="3168000"/>
            <a:ext cx="7056000" cy="5616000"/>
          </a:xfrm>
        </p:spPr>
        <p:txBody>
          <a:bodyPr/>
          <a:lstStyle>
            <a:lvl1pPr marL="366713" indent="-366713">
              <a:tabLst/>
              <a:defRPr sz="3200"/>
            </a:lvl1pPr>
            <a:lvl2pPr marL="719138" indent="-361950">
              <a:tabLst/>
              <a:defRPr sz="2600"/>
            </a:lvl2pPr>
            <a:lvl3pPr marL="1114425" indent="-395288">
              <a:tabLst/>
              <a:defRPr sz="2400"/>
            </a:lvl3pPr>
            <a:lvl4pPr marL="1466850" indent="-352425">
              <a:tabLst/>
              <a:defRPr sz="2200"/>
            </a:lvl4pPr>
            <a:lvl5pPr marL="1790700" indent="-323850">
              <a:tabLst/>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hasCustomPrompt="1"/>
          </p:nvPr>
        </p:nvSpPr>
        <p:spPr>
          <a:xfrm>
            <a:off x="7920000" y="1872000"/>
            <a:ext cx="7056000" cy="1040328"/>
          </a:xfrm>
        </p:spPr>
        <p:txBody>
          <a:bodyPr anchor="ctr"/>
          <a:lstStyle>
            <a:lvl1pPr marL="0" indent="0" algn="ctr">
              <a:buNone/>
              <a:defRPr sz="3200" b="1" spc="0" baseline="0">
                <a:latin typeface="Franklin Gothic Demi Cond" panose="020B0706030402020204" pitchFamily="34" charset="0"/>
              </a:defRPr>
            </a:lvl1pPr>
            <a:lvl2pPr marL="608787" indent="0">
              <a:buNone/>
              <a:defRPr sz="2600" b="1"/>
            </a:lvl2pPr>
            <a:lvl3pPr marL="1217572" indent="0">
              <a:buNone/>
              <a:defRPr sz="2400" b="1"/>
            </a:lvl3pPr>
            <a:lvl4pPr marL="1826359" indent="0">
              <a:buNone/>
              <a:defRPr sz="2200" b="1"/>
            </a:lvl4pPr>
            <a:lvl5pPr marL="2435146" indent="0">
              <a:buNone/>
              <a:defRPr sz="2200" b="1"/>
            </a:lvl5pPr>
            <a:lvl6pPr marL="3043933" indent="0">
              <a:buNone/>
              <a:defRPr sz="2200" b="1"/>
            </a:lvl6pPr>
            <a:lvl7pPr marL="3652716" indent="0">
              <a:buNone/>
              <a:defRPr sz="2200" b="1"/>
            </a:lvl7pPr>
            <a:lvl8pPr marL="4261503" indent="0">
              <a:buNone/>
              <a:defRPr sz="2200" b="1"/>
            </a:lvl8pPr>
            <a:lvl9pPr marL="4870288" indent="0">
              <a:buNone/>
              <a:defRPr sz="2200" b="1"/>
            </a:lvl9pPr>
          </a:lstStyle>
          <a:p>
            <a:pPr lvl="0"/>
            <a:r>
              <a:rPr lang="en-US" dirty="0"/>
              <a:t>Click to edit Master text styles</a:t>
            </a:r>
          </a:p>
        </p:txBody>
      </p:sp>
      <p:sp>
        <p:nvSpPr>
          <p:cNvPr id="6" name="Content Placeholder 5"/>
          <p:cNvSpPr>
            <a:spLocks noGrp="1"/>
          </p:cNvSpPr>
          <p:nvPr>
            <p:ph sz="quarter" idx="4"/>
          </p:nvPr>
        </p:nvSpPr>
        <p:spPr>
          <a:xfrm>
            <a:off x="7920000" y="3168000"/>
            <a:ext cx="7056000" cy="5616000"/>
          </a:xfrm>
        </p:spPr>
        <p:txBody>
          <a:bodyPr/>
          <a:lstStyle>
            <a:lvl1pPr marL="366713" indent="-366713">
              <a:tabLst/>
              <a:defRPr sz="3200"/>
            </a:lvl1pPr>
            <a:lvl2pPr marL="719138" indent="-352425">
              <a:tabLst/>
              <a:defRPr sz="2600"/>
            </a:lvl2pPr>
            <a:lvl3pPr marL="1114425" indent="-395288">
              <a:tabLst/>
              <a:defRPr sz="2400"/>
            </a:lvl3pPr>
            <a:lvl4pPr marL="1466850" indent="-395288">
              <a:tabLst/>
              <a:defRPr sz="2200"/>
            </a:lvl4pPr>
            <a:lvl5pPr marL="1833563" indent="-366713">
              <a:tabLst/>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9" name="TextBox 8">
            <a:extLst>
              <a:ext uri="{FF2B5EF4-FFF2-40B4-BE49-F238E27FC236}">
                <a16:creationId xmlns:a16="http://schemas.microsoft.com/office/drawing/2014/main" id="{952552CD-BB59-411B-8E29-6D753A9DFAFB}"/>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20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8" name="TextBox 8">
            <a:extLst>
              <a:ext uri="{FF2B5EF4-FFF2-40B4-BE49-F238E27FC236}">
                <a16:creationId xmlns:a16="http://schemas.microsoft.com/office/drawing/2014/main" id="{C88438F9-6917-4FDF-931F-D9A38C3357A7}"/>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43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170F-1935-437E-91B7-97B25756D17E}"/>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48570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E1E-D7D8-4BAD-893F-91E466652D5F}"/>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51178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195" y="400538"/>
            <a:ext cx="5318786" cy="1704609"/>
          </a:xfrm>
        </p:spPr>
        <p:txBody>
          <a:bodyPr anchor="b"/>
          <a:lstStyle>
            <a:lvl1pPr algn="l">
              <a:defRPr sz="2600" b="1"/>
            </a:lvl1pPr>
          </a:lstStyle>
          <a:p>
            <a:r>
              <a:rPr lang="en-US"/>
              <a:t>Click to edit Master title style</a:t>
            </a:r>
            <a:endParaRPr lang="en-CA"/>
          </a:p>
        </p:txBody>
      </p:sp>
      <p:sp>
        <p:nvSpPr>
          <p:cNvPr id="3" name="Content Placeholder 2"/>
          <p:cNvSpPr>
            <a:spLocks noGrp="1"/>
          </p:cNvSpPr>
          <p:nvPr>
            <p:ph idx="1"/>
          </p:nvPr>
        </p:nvSpPr>
        <p:spPr>
          <a:xfrm>
            <a:off x="6078209" y="400545"/>
            <a:ext cx="8894984" cy="8585921"/>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p:cNvSpPr>
            <a:spLocks noGrp="1"/>
          </p:cNvSpPr>
          <p:nvPr>
            <p:ph type="body" sz="half" idx="2"/>
          </p:nvPr>
        </p:nvSpPr>
        <p:spPr>
          <a:xfrm>
            <a:off x="572637" y="2105149"/>
            <a:ext cx="5319344" cy="6881312"/>
          </a:xfrm>
        </p:spPr>
        <p:txBody>
          <a:bodyPr/>
          <a:lstStyle>
            <a:lvl1pPr marL="0" indent="0">
              <a:buNone/>
              <a:defRPr sz="1900"/>
            </a:lvl1pPr>
            <a:lvl2pPr marL="608787" indent="0">
              <a:buNone/>
              <a:defRPr sz="1600"/>
            </a:lvl2pPr>
            <a:lvl3pPr marL="1217572" indent="0">
              <a:buNone/>
              <a:defRPr sz="1300"/>
            </a:lvl3pPr>
            <a:lvl4pPr marL="1826359" indent="0">
              <a:buNone/>
              <a:defRPr sz="1100"/>
            </a:lvl4pPr>
            <a:lvl5pPr marL="2435146" indent="0">
              <a:buNone/>
              <a:defRPr sz="1100"/>
            </a:lvl5pPr>
            <a:lvl6pPr marL="3043933" indent="0">
              <a:buNone/>
              <a:defRPr sz="1100"/>
            </a:lvl6pPr>
            <a:lvl7pPr marL="3652716" indent="0">
              <a:buNone/>
              <a:defRPr sz="1100"/>
            </a:lvl7pPr>
            <a:lvl8pPr marL="4261503" indent="0">
              <a:buNone/>
              <a:defRPr sz="1100"/>
            </a:lvl8pPr>
            <a:lvl9pPr marL="4870288" indent="0">
              <a:buNone/>
              <a:defRPr sz="1100"/>
            </a:lvl9pPr>
          </a:lstStyle>
          <a:p>
            <a:pPr lvl="0"/>
            <a:r>
              <a:rPr lang="en-US" dirty="0"/>
              <a:t>Click to edit Master text styles</a:t>
            </a:r>
          </a:p>
        </p:txBody>
      </p:sp>
      <p:sp>
        <p:nvSpPr>
          <p:cNvPr id="10" name="TextBox 8">
            <a:extLst>
              <a:ext uri="{FF2B5EF4-FFF2-40B4-BE49-F238E27FC236}">
                <a16:creationId xmlns:a16="http://schemas.microsoft.com/office/drawing/2014/main" id="{A7927E44-D996-48BB-B195-42C6770BF6D4}"/>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15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18E70-8BFB-DA46-8B57-8FF8B96FEFBD}"/>
              </a:ext>
            </a:extLst>
          </p:cNvPr>
          <p:cNvSpPr>
            <a:spLocks noGrp="1"/>
          </p:cNvSpPr>
          <p:nvPr>
            <p:ph type="title"/>
          </p:nvPr>
        </p:nvSpPr>
        <p:spPr>
          <a:xfrm>
            <a:off x="576000" y="144000"/>
            <a:ext cx="14400000" cy="1296000"/>
          </a:xfrm>
          <a:prstGeom prst="rect">
            <a:avLst/>
          </a:prstGeom>
        </p:spPr>
        <p:txBody>
          <a:bodyPr vert="horz" lIns="35991" tIns="35991" rIns="35991" bIns="3600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181A635C-DC19-1441-903B-30C1C5FFF80F}"/>
              </a:ext>
            </a:extLst>
          </p:cNvPr>
          <p:cNvSpPr>
            <a:spLocks noGrp="1"/>
          </p:cNvSpPr>
          <p:nvPr>
            <p:ph type="body" idx="1"/>
          </p:nvPr>
        </p:nvSpPr>
        <p:spPr>
          <a:xfrm>
            <a:off x="576000" y="1871999"/>
            <a:ext cx="14400000" cy="7128000"/>
          </a:xfrm>
          <a:prstGeom prst="rect">
            <a:avLst/>
          </a:prstGeom>
        </p:spPr>
        <p:txBody>
          <a:bodyPr vert="horz" lIns="36000" tIns="36000" rIns="36000" bIns="3600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9" r:id="rId7"/>
    <p:sldLayoutId id="2147484020" r:id="rId8"/>
    <p:sldLayoutId id="2147484012" r:id="rId9"/>
    <p:sldLayoutId id="2147484013" r:id="rId10"/>
    <p:sldLayoutId id="2147484014" r:id="rId11"/>
    <p:sldLayoutId id="2147484015" r:id="rId12"/>
    <p:sldLayoutId id="2147484018" r:id="rId13"/>
    <p:sldLayoutId id="2147484016" r:id="rId14"/>
  </p:sldLayoutIdLst>
  <p:txStyles>
    <p:titleStyle>
      <a:lvl1pPr algn="ctr" defTabSz="1216025" rtl="0" eaLnBrk="0" fontAlgn="base" hangingPunct="0">
        <a:spcBef>
          <a:spcPct val="0"/>
        </a:spcBef>
        <a:spcAft>
          <a:spcPct val="0"/>
        </a:spcAft>
        <a:defRPr sz="6000" b="0" i="0" kern="800" spc="-30" baseline="0">
          <a:solidFill>
            <a:srgbClr val="800000"/>
          </a:solidFill>
          <a:latin typeface="Franklin Gothic Demi Cond" panose="020B0706030402020204" pitchFamily="34" charset="0"/>
          <a:ea typeface="+mj-ea"/>
          <a:cs typeface="Arial" panose="020B0604020202020204" pitchFamily="34" charset="0"/>
        </a:defRPr>
      </a:lvl1pPr>
      <a:lvl2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2pPr>
      <a:lvl3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3pPr>
      <a:lvl4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4pPr>
      <a:lvl5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5pPr>
      <a:lvl6pPr marL="457065"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6pPr>
      <a:lvl7pPr marL="914136"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7pPr>
      <a:lvl8pPr marL="1371201"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8pPr>
      <a:lvl9pPr marL="1828263"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9pPr>
    </p:titleStyle>
    <p:body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217572" rtl="0" eaLnBrk="1" latinLnBrk="0" hangingPunct="1">
        <a:defRPr sz="2400" kern="1200">
          <a:solidFill>
            <a:schemeClr val="tx1"/>
          </a:solidFill>
          <a:latin typeface="+mn-lt"/>
          <a:ea typeface="+mn-ea"/>
          <a:cs typeface="+mn-cs"/>
        </a:defRPr>
      </a:lvl1pPr>
      <a:lvl2pPr marL="608787" algn="l" defTabSz="1217572" rtl="0" eaLnBrk="1" latinLnBrk="0" hangingPunct="1">
        <a:defRPr sz="2400" kern="1200">
          <a:solidFill>
            <a:schemeClr val="tx1"/>
          </a:solidFill>
          <a:latin typeface="+mn-lt"/>
          <a:ea typeface="+mn-ea"/>
          <a:cs typeface="+mn-cs"/>
        </a:defRPr>
      </a:lvl2pPr>
      <a:lvl3pPr marL="1217572" algn="l" defTabSz="1217572" rtl="0" eaLnBrk="1" latinLnBrk="0" hangingPunct="1">
        <a:defRPr sz="2400" kern="1200">
          <a:solidFill>
            <a:schemeClr val="tx1"/>
          </a:solidFill>
          <a:latin typeface="+mn-lt"/>
          <a:ea typeface="+mn-ea"/>
          <a:cs typeface="+mn-cs"/>
        </a:defRPr>
      </a:lvl3pPr>
      <a:lvl4pPr marL="1826359" algn="l" defTabSz="1217572" rtl="0" eaLnBrk="1" latinLnBrk="0" hangingPunct="1">
        <a:defRPr sz="2400" kern="1200">
          <a:solidFill>
            <a:schemeClr val="tx1"/>
          </a:solidFill>
          <a:latin typeface="+mn-lt"/>
          <a:ea typeface="+mn-ea"/>
          <a:cs typeface="+mn-cs"/>
        </a:defRPr>
      </a:lvl4pPr>
      <a:lvl5pPr marL="2435146" algn="l" defTabSz="1217572" rtl="0" eaLnBrk="1" latinLnBrk="0" hangingPunct="1">
        <a:defRPr sz="2400" kern="1200">
          <a:solidFill>
            <a:schemeClr val="tx1"/>
          </a:solidFill>
          <a:latin typeface="+mn-lt"/>
          <a:ea typeface="+mn-ea"/>
          <a:cs typeface="+mn-cs"/>
        </a:defRPr>
      </a:lvl5pPr>
      <a:lvl6pPr marL="3043933" algn="l" defTabSz="1217572" rtl="0" eaLnBrk="1" latinLnBrk="0" hangingPunct="1">
        <a:defRPr sz="2400" kern="1200">
          <a:solidFill>
            <a:schemeClr val="tx1"/>
          </a:solidFill>
          <a:latin typeface="+mn-lt"/>
          <a:ea typeface="+mn-ea"/>
          <a:cs typeface="+mn-cs"/>
        </a:defRPr>
      </a:lvl6pPr>
      <a:lvl7pPr marL="3652716" algn="l" defTabSz="1217572" rtl="0" eaLnBrk="1" latinLnBrk="0" hangingPunct="1">
        <a:defRPr sz="2400" kern="1200">
          <a:solidFill>
            <a:schemeClr val="tx1"/>
          </a:solidFill>
          <a:latin typeface="+mn-lt"/>
          <a:ea typeface="+mn-ea"/>
          <a:cs typeface="+mn-cs"/>
        </a:defRPr>
      </a:lvl7pPr>
      <a:lvl8pPr marL="4261503" algn="l" defTabSz="1217572" rtl="0" eaLnBrk="1" latinLnBrk="0" hangingPunct="1">
        <a:defRPr sz="2400" kern="1200">
          <a:solidFill>
            <a:schemeClr val="tx1"/>
          </a:solidFill>
          <a:latin typeface="+mn-lt"/>
          <a:ea typeface="+mn-ea"/>
          <a:cs typeface="+mn-cs"/>
        </a:defRPr>
      </a:lvl8pPr>
      <a:lvl9pPr marL="4870288" algn="l" defTabSz="1217572"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hres.ca/rmod/consumer-mobile-apps/cvt-app/-/wikis/Push-Notification-Service" TargetMode="External"/><Relationship Id="rId2" Type="http://schemas.openxmlformats.org/officeDocument/2006/relationships/hyperlink" Target="https://gitlab.hres.ca/rmod/consumer-mobile-apps/cvt-app/-/wikis/CVT-App-Wiki" TargetMode="External"/><Relationship Id="rId1" Type="http://schemas.openxmlformats.org/officeDocument/2006/relationships/slideLayout" Target="../slideLayouts/slideLayout2.xml"/><Relationship Id="rId4" Type="http://schemas.openxmlformats.org/officeDocument/2006/relationships/hyperlink" Target="https://gitlab.hres.ca/rmod/consumer-mobile-apps/cvt-pns"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14EA-2581-4B9B-9574-0A202D348630}"/>
              </a:ext>
            </a:extLst>
          </p:cNvPr>
          <p:cNvSpPr>
            <a:spLocks noGrp="1"/>
          </p:cNvSpPr>
          <p:nvPr>
            <p:ph type="ctrTitle"/>
          </p:nvPr>
        </p:nvSpPr>
        <p:spPr>
          <a:xfrm>
            <a:off x="1165185" y="1717994"/>
            <a:ext cx="13214430" cy="2156377"/>
          </a:xfrm>
        </p:spPr>
        <p:txBody>
          <a:bodyPr>
            <a:normAutofit/>
          </a:bodyPr>
          <a:lstStyle/>
          <a:p>
            <a:r>
              <a:rPr lang="en-CA" dirty="0" smtClean="0">
                <a:latin typeface="Lato Black" panose="020F0A02020204030203" pitchFamily="34" charset="0"/>
                <a:ea typeface="Roboto Condensed" panose="02000000000000000000" pitchFamily="2" charset="0"/>
              </a:rPr>
              <a:t>Architecture and Maturity </a:t>
            </a:r>
            <a:r>
              <a:rPr lang="en-CA" dirty="0">
                <a:latin typeface="Roboto Condensed" panose="02000000000000000000" pitchFamily="2" charset="0"/>
                <a:ea typeface="Roboto Condensed" panose="02000000000000000000" pitchFamily="2" charset="0"/>
              </a:rPr>
              <a:t/>
            </a:r>
            <a:br>
              <a:rPr lang="en-CA" dirty="0">
                <a:latin typeface="Roboto Condensed" panose="02000000000000000000" pitchFamily="2" charset="0"/>
                <a:ea typeface="Roboto Condensed" panose="02000000000000000000" pitchFamily="2" charset="0"/>
              </a:rPr>
            </a:br>
            <a:r>
              <a:rPr lang="en-CA" dirty="0">
                <a:latin typeface="Roboto Condensed" panose="02000000000000000000" pitchFamily="2" charset="0"/>
                <a:ea typeface="Roboto Condensed" panose="02000000000000000000" pitchFamily="2" charset="0"/>
              </a:rPr>
              <a:t>Mobile App CVT Edition</a:t>
            </a:r>
            <a:endParaRPr lang="en-CA" dirty="0">
              <a:latin typeface="Lato" panose="020F0502020204030203" pitchFamily="34" charset="0"/>
              <a:ea typeface="Roboto Condensed Light" panose="02000000000000000000" pitchFamily="2" charset="0"/>
            </a:endParaRPr>
          </a:p>
        </p:txBody>
      </p:sp>
      <p:sp>
        <p:nvSpPr>
          <p:cNvPr id="3" name="Subtitle 2">
            <a:extLst>
              <a:ext uri="{FF2B5EF4-FFF2-40B4-BE49-F238E27FC236}">
                <a16:creationId xmlns:a16="http://schemas.microsoft.com/office/drawing/2014/main" id="{53A49BB6-CFDD-465D-9B2D-9697AC54DEDD}"/>
              </a:ext>
            </a:extLst>
          </p:cNvPr>
          <p:cNvSpPr>
            <a:spLocks noGrp="1"/>
          </p:cNvSpPr>
          <p:nvPr>
            <p:ph type="subTitle" idx="1"/>
          </p:nvPr>
        </p:nvSpPr>
        <p:spPr>
          <a:xfrm>
            <a:off x="2332752" y="4453994"/>
            <a:ext cx="10882472" cy="2210886"/>
          </a:xfrm>
        </p:spPr>
        <p:txBody>
          <a:bodyPr>
            <a:noAutofit/>
          </a:bodyPr>
          <a:lstStyle/>
          <a:p>
            <a:r>
              <a:rPr lang="en-CA" dirty="0">
                <a:latin typeface="Lato" panose="020F0502020204030203" pitchFamily="34" charset="0"/>
                <a:ea typeface="Roboto Condensed Light" panose="02000000000000000000" pitchFamily="2" charset="0"/>
              </a:rPr>
              <a:t>Health Products and Food Branch</a:t>
            </a:r>
          </a:p>
          <a:p>
            <a:r>
              <a:rPr lang="en-CA" sz="3600" dirty="0">
                <a:latin typeface="Lato Light" panose="020F0302020204030203" pitchFamily="34" charset="0"/>
                <a:ea typeface="Roboto Condensed Light" panose="02000000000000000000" pitchFamily="2" charset="0"/>
              </a:rPr>
              <a:t>Transformation and Business Informatics</a:t>
            </a:r>
          </a:p>
          <a:p>
            <a:endParaRPr lang="en-CA" sz="3600" dirty="0">
              <a:latin typeface="Lato Light" panose="020F0302020204030203" pitchFamily="34" charset="0"/>
              <a:ea typeface="Roboto Condensed Light" panose="02000000000000000000" pitchFamily="2" charset="0"/>
            </a:endParaRPr>
          </a:p>
          <a:p>
            <a:r>
              <a:rPr lang="en-CA" sz="3600" dirty="0">
                <a:latin typeface="Lato Light" panose="020F0302020204030203" pitchFamily="34" charset="0"/>
                <a:ea typeface="Roboto Condensed Light" panose="02000000000000000000" pitchFamily="2" charset="0"/>
              </a:rPr>
              <a:t>June 17, 2021</a:t>
            </a:r>
            <a:endParaRPr lang="en-CA" sz="1800" dirty="0">
              <a:latin typeface="Lato Light" panose="020F0302020204030203" pitchFamily="34" charset="0"/>
              <a:ea typeface="Roboto Condensed Light" panose="02000000000000000000" pitchFamily="2" charset="0"/>
            </a:endParaRPr>
          </a:p>
        </p:txBody>
      </p:sp>
    </p:spTree>
    <p:extLst>
      <p:ext uri="{BB962C8B-B14F-4D97-AF65-F5344CB8AC3E}">
        <p14:creationId xmlns:p14="http://schemas.microsoft.com/office/powerpoint/2010/main" val="278556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Risks and Assumptions</a:t>
            </a:r>
            <a:endParaRPr lang="en-CA" sz="4347" dirty="0"/>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3" name="Table 2"/>
          <p:cNvGraphicFramePr>
            <a:graphicFrameLocks noGrp="1"/>
          </p:cNvGraphicFramePr>
          <p:nvPr>
            <p:extLst>
              <p:ext uri="{D42A27DB-BD31-4B8C-83A1-F6EECF244321}">
                <p14:modId xmlns:p14="http://schemas.microsoft.com/office/powerpoint/2010/main" val="1017242201"/>
              </p:ext>
            </p:extLst>
          </p:nvPr>
        </p:nvGraphicFramePr>
        <p:xfrm>
          <a:off x="1516892" y="1909325"/>
          <a:ext cx="12160302" cy="5802773"/>
        </p:xfrm>
        <a:graphic>
          <a:graphicData uri="http://schemas.openxmlformats.org/drawingml/2006/table">
            <a:tbl>
              <a:tblPr firstRow="1" firstCol="1" bandRow="1">
                <a:tableStyleId>{5C22544A-7EE6-4342-B048-85BDC9FD1C3A}</a:tableStyleId>
              </a:tblPr>
              <a:tblGrid>
                <a:gridCol w="424302">
                  <a:extLst>
                    <a:ext uri="{9D8B030D-6E8A-4147-A177-3AD203B41FA5}">
                      <a16:colId xmlns:a16="http://schemas.microsoft.com/office/drawing/2014/main" val="2463982443"/>
                    </a:ext>
                  </a:extLst>
                </a:gridCol>
                <a:gridCol w="504000">
                  <a:extLst>
                    <a:ext uri="{9D8B030D-6E8A-4147-A177-3AD203B41FA5}">
                      <a16:colId xmlns:a16="http://schemas.microsoft.com/office/drawing/2014/main" val="4055629697"/>
                    </a:ext>
                  </a:extLst>
                </a:gridCol>
                <a:gridCol w="576000">
                  <a:extLst>
                    <a:ext uri="{9D8B030D-6E8A-4147-A177-3AD203B41FA5}">
                      <a16:colId xmlns:a16="http://schemas.microsoft.com/office/drawing/2014/main" val="3062100850"/>
                    </a:ext>
                  </a:extLst>
                </a:gridCol>
                <a:gridCol w="5112000">
                  <a:extLst>
                    <a:ext uri="{9D8B030D-6E8A-4147-A177-3AD203B41FA5}">
                      <a16:colId xmlns:a16="http://schemas.microsoft.com/office/drawing/2014/main" val="2329140260"/>
                    </a:ext>
                  </a:extLst>
                </a:gridCol>
                <a:gridCol w="720000">
                  <a:extLst>
                    <a:ext uri="{9D8B030D-6E8A-4147-A177-3AD203B41FA5}">
                      <a16:colId xmlns:a16="http://schemas.microsoft.com/office/drawing/2014/main" val="3436101560"/>
                    </a:ext>
                  </a:extLst>
                </a:gridCol>
                <a:gridCol w="864000">
                  <a:extLst>
                    <a:ext uri="{9D8B030D-6E8A-4147-A177-3AD203B41FA5}">
                      <a16:colId xmlns:a16="http://schemas.microsoft.com/office/drawing/2014/main" val="2475000442"/>
                    </a:ext>
                  </a:extLst>
                </a:gridCol>
                <a:gridCol w="3960000">
                  <a:extLst>
                    <a:ext uri="{9D8B030D-6E8A-4147-A177-3AD203B41FA5}">
                      <a16:colId xmlns:a16="http://schemas.microsoft.com/office/drawing/2014/main" val="1034123976"/>
                    </a:ext>
                  </a:extLst>
                </a:gridCol>
              </a:tblGrid>
              <a:tr h="253323">
                <a:tc>
                  <a:txBody>
                    <a:bodyPr/>
                    <a:lstStyle/>
                    <a:p>
                      <a:pPr algn="ctr">
                        <a:lnSpc>
                          <a:spcPct val="107000"/>
                        </a:lnSpc>
                        <a:spcAft>
                          <a:spcPts val="0"/>
                        </a:spcAft>
                      </a:pPr>
                      <a:r>
                        <a:rPr lang="en-US" sz="1200" dirty="0">
                          <a:effectLst/>
                        </a:rPr>
                        <a: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Area</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Description</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Impact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Likelihood</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Mitigation</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9782735"/>
                  </a:ext>
                </a:extLst>
              </a:tr>
              <a:tr h="435507">
                <a:tc>
                  <a:txBody>
                    <a:bodyPr/>
                    <a:lstStyle/>
                    <a:p>
                      <a:pPr algn="ctr">
                        <a:lnSpc>
                          <a:spcPct val="107000"/>
                        </a:lnSpc>
                        <a:spcAft>
                          <a:spcPts val="0"/>
                        </a:spcAft>
                      </a:pPr>
                      <a:r>
                        <a:rPr lang="en-US" sz="1200" dirty="0">
                          <a:effectLst/>
                        </a:rPr>
                        <a:t>1</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All Areas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Go To Market may require jumping through some </a:t>
                      </a:r>
                      <a:r>
                        <a:rPr lang="en-US" sz="1200" dirty="0" smtClean="0">
                          <a:effectLst/>
                        </a:rPr>
                        <a:t>anticipated or</a:t>
                      </a:r>
                      <a:r>
                        <a:rPr lang="en-US" sz="1200" baseline="0" dirty="0" smtClean="0">
                          <a:effectLst/>
                        </a:rPr>
                        <a:t> </a:t>
                      </a:r>
                      <a:r>
                        <a:rPr lang="en-US" sz="1200" dirty="0" smtClean="0">
                          <a:effectLst/>
                        </a:rPr>
                        <a:t>unanticipated </a:t>
                      </a:r>
                      <a:r>
                        <a:rPr lang="en-US" sz="1200" dirty="0">
                          <a:effectLst/>
                        </a:rPr>
                        <a:t>hoops, like device </a:t>
                      </a:r>
                      <a:r>
                        <a:rPr lang="en-US" sz="1200" dirty="0" smtClean="0">
                          <a:effectLst/>
                        </a:rPr>
                        <a:t>testing</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M</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H</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smtClean="0">
                          <a:effectLst/>
                        </a:rPr>
                        <a:t>Multiple Architecture Spikes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1313063"/>
                  </a:ext>
                </a:extLst>
              </a:tr>
              <a:tr h="253323">
                <a:tc>
                  <a:txBody>
                    <a:bodyPr/>
                    <a:lstStyle/>
                    <a:p>
                      <a:pPr algn="ctr">
                        <a:lnSpc>
                          <a:spcPct val="107000"/>
                        </a:lnSpc>
                        <a:spcAft>
                          <a:spcPts val="0"/>
                        </a:spcAft>
                      </a:pPr>
                      <a:r>
                        <a:rPr lang="en-US" sz="1200" dirty="0">
                          <a:effectLst/>
                        </a:rPr>
                        <a:t>2</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Issue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Loading Consumer Information from HTML not 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M</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H</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smtClean="0">
                          <a:effectLst/>
                        </a:rPr>
                        <a:t>Scrape</a:t>
                      </a:r>
                      <a:r>
                        <a:rPr lang="en-US" sz="1200" baseline="0" dirty="0" smtClean="0">
                          <a:effectLst/>
                        </a:rPr>
                        <a:t> from COVID Portal until we can a</a:t>
                      </a:r>
                      <a:r>
                        <a:rPr lang="en-US" sz="1200" dirty="0" smtClean="0">
                          <a:effectLst/>
                        </a:rPr>
                        <a:t>dd </a:t>
                      </a:r>
                      <a:r>
                        <a:rPr lang="en-US" sz="1200" dirty="0">
                          <a:effectLst/>
                        </a:rPr>
                        <a:t>to 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9983182"/>
                  </a:ext>
                </a:extLst>
              </a:tr>
              <a:tr h="306516">
                <a:tc>
                  <a:txBody>
                    <a:bodyPr/>
                    <a:lstStyle/>
                    <a:p>
                      <a:pPr algn="ctr">
                        <a:lnSpc>
                          <a:spcPct val="107000"/>
                        </a:lnSpc>
                        <a:spcAft>
                          <a:spcPts val="0"/>
                        </a:spcAft>
                      </a:pPr>
                      <a:r>
                        <a:rPr lang="en-US" sz="1200" dirty="0">
                          <a:effectLst/>
                        </a:rPr>
                        <a:t>3</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Stability of API may be problematic</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M</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M</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Develop middleware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0135439"/>
                  </a:ext>
                </a:extLst>
              </a:tr>
              <a:tr h="253323">
                <a:tc>
                  <a:txBody>
                    <a:bodyPr/>
                    <a:lstStyle/>
                    <a:p>
                      <a:pPr algn="ctr">
                        <a:lnSpc>
                          <a:spcPct val="107000"/>
                        </a:lnSpc>
                        <a:spcAft>
                          <a:spcPts val="0"/>
                        </a:spcAft>
                      </a:pPr>
                      <a:r>
                        <a:rPr lang="en-US" sz="1200" dirty="0">
                          <a:effectLst/>
                        </a:rPr>
                        <a:t>4</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Issue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Loading Regulatory Announcements from HTML not 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a:effectLst/>
                        </a:rPr>
                        <a:t>M</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H</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Add to API</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9643224"/>
                  </a:ext>
                </a:extLst>
              </a:tr>
              <a:tr h="447870">
                <a:tc>
                  <a:txBody>
                    <a:bodyPr/>
                    <a:lstStyle/>
                    <a:p>
                      <a:pPr algn="ctr">
                        <a:lnSpc>
                          <a:spcPct val="107000"/>
                        </a:lnSpc>
                        <a:spcAft>
                          <a:spcPts val="0"/>
                        </a:spcAft>
                      </a:pPr>
                      <a:r>
                        <a:rPr lang="en-US" sz="1200" dirty="0">
                          <a:effectLst/>
                        </a:rPr>
                        <a:t>5</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Hard to tell Resource Types apart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L</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L</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Add to </a:t>
                      </a:r>
                      <a:r>
                        <a:rPr lang="en-US" sz="1200" dirty="0" smtClean="0">
                          <a:effectLst/>
                        </a:rPr>
                        <a:t>API, only really required to distinguish Consumer Information Resources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1126331"/>
                  </a:ext>
                </a:extLst>
              </a:tr>
              <a:tr h="253323">
                <a:tc>
                  <a:txBody>
                    <a:bodyPr/>
                    <a:lstStyle/>
                    <a:p>
                      <a:pPr algn="ctr">
                        <a:lnSpc>
                          <a:spcPct val="107000"/>
                        </a:lnSpc>
                        <a:spcAft>
                          <a:spcPts val="0"/>
                        </a:spcAft>
                      </a:pPr>
                      <a:r>
                        <a:rPr lang="en-US" sz="1200">
                          <a:effectLst/>
                        </a:rPr>
                        <a:t>6</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Notifications may prove challenging</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M</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M</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Architecture Spike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815728"/>
                  </a:ext>
                </a:extLst>
              </a:tr>
              <a:tr h="269484">
                <a:tc>
                  <a:txBody>
                    <a:bodyPr/>
                    <a:lstStyle/>
                    <a:p>
                      <a:pPr algn="ctr">
                        <a:lnSpc>
                          <a:spcPct val="107000"/>
                        </a:lnSpc>
                        <a:spcAft>
                          <a:spcPts val="0"/>
                        </a:spcAft>
                      </a:pPr>
                      <a:r>
                        <a:rPr lang="en-US" sz="1200">
                          <a:effectLst/>
                        </a:rPr>
                        <a:t>7</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API is not REST-based</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L</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H</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smtClean="0">
                          <a:effectLst/>
                        </a:rPr>
                        <a:t>This will be necessary for transition from CVT Edition to HPCI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548367"/>
                  </a:ext>
                </a:extLst>
              </a:tr>
              <a:tr h="504000">
                <a:tc>
                  <a:txBody>
                    <a:bodyPr/>
                    <a:lstStyle/>
                    <a:p>
                      <a:pPr algn="ctr">
                        <a:lnSpc>
                          <a:spcPct val="107000"/>
                        </a:lnSpc>
                        <a:spcAft>
                          <a:spcPts val="0"/>
                        </a:spcAft>
                      </a:pPr>
                      <a:r>
                        <a:rPr lang="en-US" sz="1200">
                          <a:effectLst/>
                        </a:rPr>
                        <a:t>8</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API contains XHTML slices instead of data</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M</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H</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Use of cheerio and </a:t>
                      </a:r>
                      <a:r>
                        <a:rPr lang="en-US" sz="1200" dirty="0" smtClean="0">
                          <a:effectLst/>
                        </a:rPr>
                        <a:t>react-native-render</a:t>
                      </a:r>
                      <a:r>
                        <a:rPr lang="en-US" sz="1200" baseline="0" dirty="0" smtClean="0">
                          <a:effectLst/>
                        </a:rPr>
                        <a:t>-html compensates. Ideally, XHTML slices not be buried within extraneous HTML</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7504382"/>
                  </a:ext>
                </a:extLst>
              </a:tr>
              <a:tr h="504000">
                <a:tc>
                  <a:txBody>
                    <a:bodyPr/>
                    <a:lstStyle/>
                    <a:p>
                      <a:pPr algn="ctr">
                        <a:lnSpc>
                          <a:spcPct val="107000"/>
                        </a:lnSpc>
                        <a:spcAft>
                          <a:spcPts val="0"/>
                        </a:spcAft>
                      </a:pPr>
                      <a:r>
                        <a:rPr lang="en-US" sz="1200" dirty="0">
                          <a:effectLst/>
                        </a:rPr>
                        <a:t>9</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smtClean="0">
                          <a:effectLst/>
                        </a:rPr>
                        <a:t>Display dates </a:t>
                      </a:r>
                      <a:r>
                        <a:rPr lang="en-US" sz="1200" dirty="0">
                          <a:effectLst/>
                        </a:rPr>
                        <a:t>in </a:t>
                      </a:r>
                      <a:r>
                        <a:rPr lang="en-US" sz="1200" dirty="0" smtClean="0">
                          <a:effectLst/>
                        </a:rPr>
                        <a:t>the API currently need </a:t>
                      </a:r>
                      <a:r>
                        <a:rPr lang="en-US" sz="1200" dirty="0">
                          <a:effectLst/>
                        </a:rPr>
                        <a:t>to be formatted in JavaScript, and </a:t>
                      </a:r>
                      <a:r>
                        <a:rPr lang="en-US" sz="1200" dirty="0" smtClean="0">
                          <a:effectLst/>
                        </a:rPr>
                        <a:t>should use FR/EN localized</a:t>
                      </a:r>
                      <a:r>
                        <a:rPr lang="en-US" sz="1200" baseline="0" dirty="0" smtClean="0">
                          <a:effectLst/>
                        </a:rPr>
                        <a:t> date formats</a:t>
                      </a:r>
                      <a:r>
                        <a:rPr lang="en-US" sz="1200" dirty="0" smtClean="0">
                          <a:effectLst/>
                        </a:rPr>
                        <a:t>, </a:t>
                      </a:r>
                      <a:r>
                        <a:rPr lang="en-US" sz="1200" dirty="0">
                          <a:effectLst/>
                        </a:rPr>
                        <a:t>rather than the current DD/MM/YYYY format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dirty="0">
                          <a:effectLst/>
                        </a:rPr>
                        <a:t>L</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smtClean="0">
                          <a:effectLst/>
                          <a:latin typeface="Calibri" panose="020F0502020204030204" pitchFamily="34" charset="0"/>
                          <a:ea typeface="Calibri" panose="020F0502020204030204" pitchFamily="34" charset="0"/>
                          <a:cs typeface="Times New Roman" panose="02020603050405020304" pitchFamily="18" charset="0"/>
                        </a:rPr>
                        <a:t>H</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dirty="0">
                          <a:effectLst/>
                        </a:rPr>
                        <a:t> </a:t>
                      </a:r>
                      <a:r>
                        <a:rPr lang="en-US" sz="1200" dirty="0" smtClean="0">
                          <a:effectLst/>
                        </a:rPr>
                        <a:t>Display</a:t>
                      </a:r>
                      <a:r>
                        <a:rPr lang="en-US" sz="1200" baseline="0" dirty="0" smtClean="0">
                          <a:effectLst/>
                        </a:rPr>
                        <a:t> dates from API could use long format, instead of non-i18n DD/MM/YYYY</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644635"/>
                  </a:ext>
                </a:extLst>
              </a:tr>
              <a:tr h="720000">
                <a:tc>
                  <a:txBody>
                    <a:bodyPr/>
                    <a:lstStyle/>
                    <a:p>
                      <a:pPr algn="ctr">
                        <a:lnSpc>
                          <a:spcPct val="107000"/>
                        </a:lnSpc>
                        <a:spcAft>
                          <a:spcPts val="0"/>
                        </a:spcAft>
                      </a:pPr>
                      <a:r>
                        <a:rPr lang="en-US" sz="1200" strike="sngStrike" dirty="0">
                          <a:effectLst/>
                        </a:rPr>
                        <a:t>10</a:t>
                      </a:r>
                      <a:endParaRPr lang="en-CA"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strike="sngStrike" dirty="0" smtClean="0">
                          <a:effectLst/>
                          <a:latin typeface="Calibri" panose="020F0502020204030204" pitchFamily="34" charset="0"/>
                          <a:ea typeface="Calibri" panose="020F0502020204030204" pitchFamily="34" charset="0"/>
                          <a:cs typeface="Times New Roman" panose="02020603050405020304" pitchFamily="18" charset="0"/>
                        </a:rPr>
                        <a:t>Risk</a:t>
                      </a:r>
                      <a:endParaRPr lang="en-CA"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CA" sz="1200" strike="sngStrike" dirty="0" smtClean="0">
                          <a:effectLst/>
                          <a:latin typeface="Calibri" panose="020F0502020204030204" pitchFamily="34" charset="0"/>
                          <a:ea typeface="Calibri" panose="020F0502020204030204" pitchFamily="34" charset="0"/>
                          <a:cs typeface="Times New Roman" panose="02020603050405020304" pitchFamily="18" charset="0"/>
                        </a:rPr>
                        <a:t>API</a:t>
                      </a:r>
                      <a:endParaRPr lang="en-CA"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strike="sngStrike" dirty="0">
                          <a:effectLst/>
                        </a:rPr>
                        <a:t>Use of Portal Product Details – currently, we only have a link for Consumer Information, which we can use – sort of – to determine the main Product landing </a:t>
                      </a:r>
                      <a:r>
                        <a:rPr lang="en-US" sz="1200" strike="sngStrike" dirty="0" smtClean="0">
                          <a:effectLst/>
                        </a:rPr>
                        <a:t>page – we are</a:t>
                      </a:r>
                      <a:r>
                        <a:rPr lang="en-US" sz="1200" strike="sngStrike" baseline="0" dirty="0" smtClean="0">
                          <a:effectLst/>
                        </a:rPr>
                        <a:t> fixing some of the paths using </a:t>
                      </a:r>
                      <a:r>
                        <a:rPr lang="en-US" sz="1200" strike="sngStrike" baseline="0" dirty="0" err="1" smtClean="0">
                          <a:effectLst/>
                        </a:rPr>
                        <a:t>RegEx</a:t>
                      </a:r>
                      <a:r>
                        <a:rPr lang="en-US" sz="1200" strike="sngStrike" baseline="0" dirty="0" smtClean="0">
                          <a:effectLst/>
                        </a:rPr>
                        <a:t>.</a:t>
                      </a:r>
                      <a:endParaRPr lang="en-CA"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strike="sngStrike" dirty="0">
                          <a:effectLst/>
                        </a:rPr>
                        <a:t>M</a:t>
                      </a:r>
                      <a:endParaRPr lang="en-CA"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strike="sngStrike" dirty="0" smtClean="0">
                          <a:effectLst/>
                          <a:latin typeface="Calibri" panose="020F0502020204030204" pitchFamily="34" charset="0"/>
                          <a:ea typeface="Calibri" panose="020F0502020204030204" pitchFamily="34" charset="0"/>
                          <a:cs typeface="Times New Roman" panose="02020603050405020304" pitchFamily="18" charset="0"/>
                        </a:rPr>
                        <a:t>H</a:t>
                      </a:r>
                      <a:endParaRPr lang="en-CA"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200" strike="sngStrike" dirty="0">
                          <a:effectLst/>
                        </a:rPr>
                        <a:t>Requires API change</a:t>
                      </a:r>
                      <a:endParaRPr lang="en-CA" sz="1200" strike="sngStrik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3463927"/>
                  </a:ext>
                </a:extLst>
              </a:tr>
              <a:tr h="419865">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884995"/>
                  </a:ext>
                </a:extLst>
              </a:tr>
              <a:tr h="398815">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5890838"/>
                  </a:ext>
                </a:extLst>
              </a:tr>
              <a:tr h="783424">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478543"/>
                  </a:ext>
                </a:extLst>
              </a:tr>
            </a:tbl>
          </a:graphicData>
        </a:graphic>
      </p:graphicFrame>
    </p:spTree>
    <p:extLst>
      <p:ext uri="{BB962C8B-B14F-4D97-AF65-F5344CB8AC3E}">
        <p14:creationId xmlns:p14="http://schemas.microsoft.com/office/powerpoint/2010/main" val="410076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Asks for the API Team</a:t>
            </a:r>
            <a:endParaRPr lang="en-CA" dirty="0"/>
          </a:p>
        </p:txBody>
      </p:sp>
      <p:sp>
        <p:nvSpPr>
          <p:cNvPr id="3" name="Content Placeholder 2"/>
          <p:cNvSpPr>
            <a:spLocks noGrp="1"/>
          </p:cNvSpPr>
          <p:nvPr>
            <p:ph idx="1"/>
          </p:nvPr>
        </p:nvSpPr>
        <p:spPr/>
        <p:txBody>
          <a:bodyPr>
            <a:normAutofit/>
          </a:bodyPr>
          <a:lstStyle/>
          <a:p>
            <a:r>
              <a:rPr lang="en-CA" sz="2400" dirty="0" smtClean="0"/>
              <a:t>Public API – we should be able to access both the Staging API during Development and a Public API for releases.</a:t>
            </a:r>
          </a:p>
          <a:p>
            <a:r>
              <a:rPr lang="en-US" altLang="en-US" sz="1800" dirty="0" smtClean="0">
                <a:latin typeface="Segoe UI" panose="020B0502040204020203" pitchFamily="34" charset="0"/>
                <a:cs typeface="Segoe UI" panose="020B0502040204020203" pitchFamily="34" charset="0"/>
              </a:rPr>
              <a:t>authentication </a:t>
            </a:r>
            <a:r>
              <a:rPr lang="en-US" altLang="en-US" sz="1800" dirty="0">
                <a:latin typeface="Segoe UI" panose="020B0502040204020203" pitchFamily="34" charset="0"/>
                <a:cs typeface="Segoe UI" panose="020B0502040204020203" pitchFamily="34" charset="0"/>
              </a:rPr>
              <a:t>credentials </a:t>
            </a:r>
            <a:endParaRPr lang="en-US" altLang="en-US" sz="1800" dirty="0" smtClean="0">
              <a:latin typeface="Segoe UI" panose="020B0502040204020203" pitchFamily="34" charset="0"/>
              <a:cs typeface="Segoe UI" panose="020B0502040204020203" pitchFamily="34" charset="0"/>
            </a:endParaRPr>
          </a:p>
          <a:p>
            <a:r>
              <a:rPr lang="en-US" altLang="en-US" sz="1800" dirty="0" smtClean="0">
                <a:latin typeface="Segoe UI" panose="020B0502040204020203" pitchFamily="34" charset="0"/>
                <a:cs typeface="Segoe UI" panose="020B0502040204020203" pitchFamily="34" charset="0"/>
              </a:rPr>
              <a:t>fields </a:t>
            </a:r>
            <a:r>
              <a:rPr lang="en-US" altLang="en-US" sz="1800" dirty="0">
                <a:latin typeface="Segoe UI" panose="020B0502040204020203" pitchFamily="34" charset="0"/>
                <a:cs typeface="Segoe UI" panose="020B0502040204020203" pitchFamily="34" charset="0"/>
              </a:rPr>
              <a:t>added: </a:t>
            </a:r>
            <a:r>
              <a:rPr lang="en-US" altLang="en-US" sz="1800" dirty="0" err="1" smtClean="0">
                <a:latin typeface="Segoe UI" panose="020B0502040204020203" pitchFamily="34" charset="0"/>
                <a:cs typeface="Segoe UI" panose="020B0502040204020203" pitchFamily="34" charset="0"/>
              </a:rPr>
              <a:t>nid</a:t>
            </a:r>
            <a:r>
              <a:rPr lang="en-US" altLang="en-US" sz="1800" dirty="0" smtClean="0">
                <a:latin typeface="Segoe UI" panose="020B0502040204020203" pitchFamily="34" charset="0"/>
                <a:cs typeface="Segoe UI" panose="020B0502040204020203" pitchFamily="34" charset="0"/>
              </a:rPr>
              <a:t>, </a:t>
            </a:r>
            <a:r>
              <a:rPr lang="en-US" altLang="en-US" sz="1800" dirty="0" err="1" smtClean="0">
                <a:latin typeface="Segoe UI" panose="020B0502040204020203" pitchFamily="34" charset="0"/>
                <a:cs typeface="Segoe UI" panose="020B0502040204020203" pitchFamily="34" charset="0"/>
              </a:rPr>
              <a:t>field_product_type</a:t>
            </a:r>
            <a:r>
              <a:rPr lang="en-US" altLang="en-US" sz="1800" dirty="0" smtClean="0">
                <a:latin typeface="Segoe UI" panose="020B0502040204020203" pitchFamily="34" charset="0"/>
                <a:cs typeface="Segoe UI" panose="020B0502040204020203" pitchFamily="34" charset="0"/>
              </a:rPr>
              <a:t>, field_vaccine_resources_export_1 </a:t>
            </a:r>
          </a:p>
          <a:p>
            <a:r>
              <a:rPr lang="en-US" altLang="en-US" sz="1800" dirty="0" smtClean="0">
                <a:latin typeface="Segoe UI" panose="020B0502040204020203" pitchFamily="34" charset="0"/>
                <a:cs typeface="Segoe UI" panose="020B0502040204020203" pitchFamily="34" charset="0"/>
              </a:rPr>
              <a:t>fields </a:t>
            </a:r>
            <a:r>
              <a:rPr lang="en-US" altLang="en-US" sz="1800" dirty="0">
                <a:latin typeface="Segoe UI" panose="020B0502040204020203" pitchFamily="34" charset="0"/>
                <a:cs typeface="Segoe UI" panose="020B0502040204020203" pitchFamily="34" charset="0"/>
              </a:rPr>
              <a:t>removed: </a:t>
            </a:r>
            <a:r>
              <a:rPr lang="en-US" altLang="en-US" sz="1800" dirty="0" err="1" smtClean="0">
                <a:latin typeface="Segoe UI" panose="020B0502040204020203" pitchFamily="34" charset="0"/>
                <a:cs typeface="Segoe UI" panose="020B0502040204020203" pitchFamily="34" charset="0"/>
              </a:rPr>
              <a:t>body_text</a:t>
            </a:r>
            <a:r>
              <a:rPr lang="en-US" altLang="en-US" sz="1800" dirty="0" smtClean="0">
                <a:latin typeface="Segoe UI" panose="020B0502040204020203" pitchFamily="34" charset="0"/>
                <a:cs typeface="Segoe UI" panose="020B0502040204020203" pitchFamily="34" charset="0"/>
              </a:rPr>
              <a:t> </a:t>
            </a:r>
          </a:p>
          <a:p>
            <a:r>
              <a:rPr lang="en-US" altLang="en-US" sz="1800" dirty="0" smtClean="0">
                <a:latin typeface="Segoe UI" panose="020B0502040204020203" pitchFamily="34" charset="0"/>
                <a:cs typeface="Segoe UI" panose="020B0502040204020203" pitchFamily="34" charset="0"/>
              </a:rPr>
              <a:t>cache reset</a:t>
            </a:r>
            <a:endParaRPr lang="en-CA" sz="1900" dirty="0" smtClean="0"/>
          </a:p>
          <a:p>
            <a:r>
              <a:rPr lang="en-US" sz="2400" strike="sngStrike" dirty="0" smtClean="0"/>
              <a:t>Load </a:t>
            </a:r>
            <a:r>
              <a:rPr lang="en-US" sz="2400" strike="sngStrike" dirty="0"/>
              <a:t>Consumer Information from </a:t>
            </a:r>
            <a:r>
              <a:rPr lang="en-US" sz="2400" strike="sngStrike" dirty="0" smtClean="0"/>
              <a:t>API – we are currently scraping this information from the COVID Portal. NO.</a:t>
            </a:r>
          </a:p>
          <a:p>
            <a:r>
              <a:rPr lang="en-US" sz="2400" dirty="0" smtClean="0">
                <a:latin typeface="Calibri" panose="020F0502020204030204" pitchFamily="34" charset="0"/>
                <a:ea typeface="Calibri" panose="020F0502020204030204" pitchFamily="34" charset="0"/>
                <a:cs typeface="Times New Roman" panose="02020603050405020304" pitchFamily="18" charset="0"/>
              </a:rPr>
              <a:t>Load Regulatory Announcements from API – we are currently scraping this information from the COVID Portal, and even the link we are using is unreliable. MAYBE.</a:t>
            </a:r>
          </a:p>
          <a:p>
            <a:r>
              <a:rPr lang="en-US" sz="2400" dirty="0"/>
              <a:t>Use of Portal Product Details – currently, we only have a link for Consumer Information, which we can use – sort of – to determine the main Product landing page – we are fixing some of the paths using </a:t>
            </a:r>
            <a:r>
              <a:rPr lang="en-US" sz="2400" dirty="0" err="1"/>
              <a:t>RegEx</a:t>
            </a:r>
            <a:r>
              <a:rPr lang="en-US" sz="2400" dirty="0"/>
              <a:t>.</a:t>
            </a:r>
          </a:p>
          <a:p>
            <a:r>
              <a:rPr lang="en-US" sz="2400" dirty="0" smtClean="0"/>
              <a:t>API </a:t>
            </a:r>
            <a:r>
              <a:rPr lang="en-US" sz="2400" dirty="0"/>
              <a:t>contains XHTML slices instead of </a:t>
            </a:r>
            <a:r>
              <a:rPr lang="en-US" sz="2400" dirty="0" smtClean="0"/>
              <a:t>data – use of </a:t>
            </a:r>
            <a:r>
              <a:rPr lang="en-US" sz="2400" dirty="0"/>
              <a:t>cheerio and react-native-render-html compensates. Ideally, XHTML slices not be buried within extraneous </a:t>
            </a:r>
            <a:r>
              <a:rPr lang="en-US" sz="2400" dirty="0" smtClean="0"/>
              <a:t>HTML.</a:t>
            </a:r>
          </a:p>
          <a:p>
            <a:r>
              <a:rPr lang="en-US" sz="2400" dirty="0"/>
              <a:t>Display dates in the API currently need to be formatted in JavaScript, and should use FR/EN localized date formats, rather than the current DD/MM/YYYY </a:t>
            </a:r>
            <a:r>
              <a:rPr lang="en-US" sz="2400" dirty="0" smtClean="0"/>
              <a:t>format.</a:t>
            </a:r>
          </a:p>
          <a:p>
            <a:r>
              <a:rPr lang="en-US" sz="2400" strike="sngStrike" dirty="0" smtClean="0"/>
              <a:t>There is no way to tell different Resource Types apart – the only place it really matters now is with Consumer Information.</a:t>
            </a:r>
          </a:p>
          <a:p>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CA" sz="3200" dirty="0"/>
          </a:p>
        </p:txBody>
      </p:sp>
    </p:spTree>
    <p:extLst>
      <p:ext uri="{BB962C8B-B14F-4D97-AF65-F5344CB8AC3E}">
        <p14:creationId xmlns:p14="http://schemas.microsoft.com/office/powerpoint/2010/main" val="186790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CVT App Sprint 10</a:t>
            </a:r>
            <a:endParaRPr lang="en-CA" sz="4347" dirty="0"/>
          </a:p>
        </p:txBody>
      </p:sp>
      <p:sp>
        <p:nvSpPr>
          <p:cNvPr id="3" name="Content Placeholder 2">
            <a:extLst>
              <a:ext uri="{FF2B5EF4-FFF2-40B4-BE49-F238E27FC236}">
                <a16:creationId xmlns:a16="http://schemas.microsoft.com/office/drawing/2014/main" id="{07662421-5C75-4902-9B2E-7336B07003EB}"/>
              </a:ext>
            </a:extLst>
          </p:cNvPr>
          <p:cNvSpPr>
            <a:spLocks noGrp="1"/>
          </p:cNvSpPr>
          <p:nvPr>
            <p:ph idx="1"/>
          </p:nvPr>
        </p:nvSpPr>
        <p:spPr>
          <a:xfrm>
            <a:off x="1527765" y="4237994"/>
            <a:ext cx="12828390" cy="4803634"/>
          </a:xfrm>
        </p:spPr>
        <p:txBody>
          <a:bodyPr>
            <a:noAutofit/>
          </a:bodyPr>
          <a:lstStyle/>
          <a:p>
            <a:pPr marL="0" lvl="1" indent="0">
              <a:buNone/>
            </a:pPr>
            <a:r>
              <a:rPr lang="en-CA" sz="2781" b="1" dirty="0" smtClean="0">
                <a:solidFill>
                  <a:prstClr val="black"/>
                </a:solidFill>
              </a:rPr>
              <a:t>Sprint Details</a:t>
            </a:r>
            <a:endParaRPr lang="en-CA" sz="2781" b="1" dirty="0">
              <a:solidFill>
                <a:prstClr val="black"/>
              </a:solidFill>
            </a:endParaRPr>
          </a:p>
          <a:p>
            <a:pPr marL="244577" lvl="1"/>
            <a:r>
              <a:rPr lang="en-CA" sz="2800" dirty="0" smtClean="0">
                <a:solidFill>
                  <a:prstClr val="black"/>
                </a:solidFill>
              </a:rPr>
              <a:t>Wrapped up some remaining work for this iteration of Notifications</a:t>
            </a:r>
          </a:p>
          <a:p>
            <a:pPr marL="244577" lvl="1"/>
            <a:r>
              <a:rPr lang="en-CA" sz="2800" dirty="0" smtClean="0">
                <a:solidFill>
                  <a:prstClr val="black"/>
                </a:solidFill>
              </a:rPr>
              <a:t>Send Product Push Notification to Self now adds a fake new RDS</a:t>
            </a:r>
          </a:p>
          <a:p>
            <a:pPr marL="244577" lvl="1"/>
            <a:r>
              <a:rPr lang="en-CA" sz="2800" dirty="0" smtClean="0">
                <a:solidFill>
                  <a:prstClr val="black"/>
                </a:solidFill>
              </a:rPr>
              <a:t>Use of </a:t>
            </a:r>
            <a:r>
              <a:rPr lang="en-CA" sz="2800" dirty="0" err="1" smtClean="0">
                <a:solidFill>
                  <a:prstClr val="black"/>
                </a:solidFill>
              </a:rPr>
              <a:t>various_dates</a:t>
            </a:r>
            <a:r>
              <a:rPr lang="en-CA" sz="2800" dirty="0" smtClean="0">
                <a:solidFill>
                  <a:prstClr val="black"/>
                </a:solidFill>
              </a:rPr>
              <a:t> for Resources Status = “Various”?</a:t>
            </a:r>
          </a:p>
          <a:p>
            <a:pPr marL="244577" lvl="1"/>
            <a:r>
              <a:rPr lang="en-CA" sz="2800" dirty="0" smtClean="0">
                <a:solidFill>
                  <a:prstClr val="black"/>
                </a:solidFill>
              </a:rPr>
              <a:t>Staging API:</a:t>
            </a:r>
          </a:p>
          <a:p>
            <a:pPr marL="603352" lvl="2"/>
            <a:r>
              <a:rPr lang="en-CA" sz="2300" dirty="0" smtClean="0">
                <a:solidFill>
                  <a:prstClr val="black"/>
                </a:solidFill>
              </a:rPr>
              <a:t>Supports link to COVID Portal Product page</a:t>
            </a:r>
          </a:p>
          <a:p>
            <a:pPr marL="603352" lvl="2"/>
            <a:r>
              <a:rPr lang="en-CA" sz="2300" dirty="0">
                <a:solidFill>
                  <a:prstClr val="black"/>
                </a:solidFill>
              </a:rPr>
              <a:t>Dates are now formatted for ISO8601 compliance</a:t>
            </a:r>
            <a:r>
              <a:rPr lang="en-CA" sz="2400" dirty="0"/>
              <a:t> </a:t>
            </a:r>
            <a:endParaRPr lang="en-CA" sz="2300" dirty="0" smtClean="0">
              <a:solidFill>
                <a:prstClr val="black"/>
              </a:solidFill>
            </a:endParaRPr>
          </a:p>
          <a:p>
            <a:pPr marL="603352" lvl="2"/>
            <a:r>
              <a:rPr lang="en-CA" sz="2300" dirty="0" smtClean="0">
                <a:solidFill>
                  <a:prstClr val="black"/>
                </a:solidFill>
              </a:rPr>
              <a:t>Other incremental changes, and removing manual steps for refresh</a:t>
            </a:r>
            <a:endParaRPr lang="en-CA" sz="2300" dirty="0">
              <a:solidFill>
                <a:prstClr val="black"/>
              </a:solidFill>
            </a:endParaRPr>
          </a:p>
          <a:p>
            <a:pPr marL="244577" lvl="1"/>
            <a:r>
              <a:rPr lang="en-CA" sz="2800" dirty="0" smtClean="0">
                <a:solidFill>
                  <a:prstClr val="black"/>
                </a:solidFill>
              </a:rPr>
              <a:t>Infrastructure:</a:t>
            </a:r>
          </a:p>
          <a:p>
            <a:pPr marL="603352" lvl="2"/>
            <a:r>
              <a:rPr lang="en-CA" sz="2300" dirty="0" smtClean="0">
                <a:solidFill>
                  <a:prstClr val="black"/>
                </a:solidFill>
              </a:rPr>
              <a:t>We can now build Android APK using Expo CLI </a:t>
            </a:r>
            <a:r>
              <a:rPr lang="en-CA" sz="2300" i="1" dirty="0" smtClean="0">
                <a:solidFill>
                  <a:prstClr val="black"/>
                </a:solidFill>
              </a:rPr>
              <a:t>expo </a:t>
            </a:r>
            <a:r>
              <a:rPr lang="en-CA" sz="2300" i="1" dirty="0" err="1" smtClean="0">
                <a:solidFill>
                  <a:prstClr val="black"/>
                </a:solidFill>
              </a:rPr>
              <a:t>build:android</a:t>
            </a:r>
            <a:endParaRPr lang="en-CA" sz="2300" dirty="0"/>
          </a:p>
          <a:p>
            <a:pPr marL="311860" lvl="1"/>
            <a:endParaRPr lang="en-US" sz="2000" dirty="0">
              <a:solidFill>
                <a:srgbClr val="000000"/>
              </a:solidFill>
            </a:endParaRPr>
          </a:p>
          <a:p>
            <a:pPr marL="311860" lvl="1"/>
            <a:endParaRPr lang="en-US" sz="2000" dirty="0">
              <a:solidFill>
                <a:srgbClr val="000000"/>
              </a:solidFill>
            </a:endParaRPr>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DD915D-2023-475E-9AD8-63E739D57239}"/>
              </a:ext>
            </a:extLst>
          </p:cNvPr>
          <p:cNvSpPr txBox="1"/>
          <p:nvPr/>
        </p:nvSpPr>
        <p:spPr>
          <a:xfrm>
            <a:off x="1525519" y="1918787"/>
            <a:ext cx="12503978" cy="2043228"/>
          </a:xfrm>
          <a:prstGeom prst="rect">
            <a:avLst/>
          </a:prstGeom>
          <a:noFill/>
          <a:ln>
            <a:solidFill>
              <a:schemeClr val="tx1"/>
            </a:solidFill>
          </a:ln>
        </p:spPr>
        <p:txBody>
          <a:bodyPr wrap="square" lIns="31294" tIns="31294" rIns="31294" bIns="31294" rtlCol="0">
            <a:spAutoFit/>
          </a:bodyPr>
          <a:lstStyle>
            <a:defPPr>
              <a:defRPr lang="en-US"/>
            </a:defPPr>
            <a:lvl1pPr>
              <a:spcAft>
                <a:spcPts val="1200"/>
              </a:spcAft>
              <a:defRPr sz="1800" b="1"/>
            </a:lvl1pPr>
          </a:lstStyle>
          <a:p>
            <a:pPr marL="233190" lvl="1" indent="0"/>
            <a:r>
              <a:rPr lang="en-CA" sz="2040" b="1" dirty="0" smtClean="0"/>
              <a:t>Agenda includes:</a:t>
            </a:r>
            <a:endParaRPr lang="en-CA" sz="2040" b="1" dirty="0"/>
          </a:p>
          <a:p>
            <a:pPr marL="749092" lvl="1" indent="-437232">
              <a:spcBef>
                <a:spcPts val="765"/>
              </a:spcBef>
              <a:buFont typeface="Arial" panose="020B0604020202020204" pitchFamily="34" charset="0"/>
              <a:buChar char="•"/>
            </a:pPr>
            <a:r>
              <a:rPr lang="en-CA" sz="2040" dirty="0" smtClean="0"/>
              <a:t>Update on status of getting </a:t>
            </a:r>
            <a:r>
              <a:rPr lang="en-CA" sz="2040" dirty="0" err="1" smtClean="0"/>
              <a:t>linux</a:t>
            </a:r>
            <a:r>
              <a:rPr lang="en-CA" sz="2040" dirty="0" smtClean="0"/>
              <a:t>, </a:t>
            </a:r>
            <a:r>
              <a:rPr lang="en-CA" sz="2040" dirty="0" err="1" smtClean="0"/>
              <a:t>etc</a:t>
            </a:r>
            <a:r>
              <a:rPr lang="en-CA" sz="2040" dirty="0" smtClean="0"/>
              <a:t> installed on HC laptops for development tools</a:t>
            </a:r>
            <a:endParaRPr lang="en-CA" sz="2040" dirty="0"/>
          </a:p>
          <a:p>
            <a:pPr marL="749092" lvl="1" indent="-437232">
              <a:spcBef>
                <a:spcPts val="765"/>
              </a:spcBef>
              <a:buFont typeface="Arial" panose="020B0604020202020204" pitchFamily="34" charset="0"/>
              <a:buChar char="•"/>
            </a:pPr>
            <a:r>
              <a:rPr lang="en-CA" sz="2040" dirty="0" smtClean="0"/>
              <a:t>Update on Staging API changes &amp; new JSON snapshot – also discussion around Production API</a:t>
            </a:r>
            <a:endParaRPr lang="en-CA" sz="2040" dirty="0"/>
          </a:p>
          <a:p>
            <a:pPr marL="749092" lvl="1" indent="-437232">
              <a:spcBef>
                <a:spcPts val="765"/>
              </a:spcBef>
              <a:buFont typeface="Arial" panose="020B0604020202020204" pitchFamily="34" charset="0"/>
              <a:buChar char="•"/>
            </a:pPr>
            <a:r>
              <a:rPr lang="en-CA" sz="2040" dirty="0" smtClean="0"/>
              <a:t>Update on status of </a:t>
            </a:r>
            <a:r>
              <a:rPr lang="en-CA" sz="2040" dirty="0" err="1" smtClean="0"/>
              <a:t>GitLab</a:t>
            </a:r>
            <a:r>
              <a:rPr lang="en-CA" sz="2040" dirty="0" smtClean="0"/>
              <a:t> adoption</a:t>
            </a:r>
          </a:p>
          <a:p>
            <a:pPr marL="749092" lvl="1" indent="-437232">
              <a:spcBef>
                <a:spcPts val="765"/>
              </a:spcBef>
              <a:buFont typeface="Arial" panose="020B0604020202020204" pitchFamily="34" charset="0"/>
              <a:buChar char="•"/>
            </a:pPr>
            <a:r>
              <a:rPr lang="en-CA" sz="2040" smtClean="0"/>
              <a:t>Demonstration</a:t>
            </a:r>
            <a:endParaRPr lang="en-CA" sz="2040" dirty="0"/>
          </a:p>
        </p:txBody>
      </p:sp>
    </p:spTree>
    <p:extLst>
      <p:ext uri="{BB962C8B-B14F-4D97-AF65-F5344CB8AC3E}">
        <p14:creationId xmlns:p14="http://schemas.microsoft.com/office/powerpoint/2010/main" val="180664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Architecture Review Agenda</a:t>
            </a:r>
            <a:endParaRPr lang="en-CA" dirty="0"/>
          </a:p>
        </p:txBody>
      </p:sp>
      <p:sp>
        <p:nvSpPr>
          <p:cNvPr id="3" name="Content Placeholder 2"/>
          <p:cNvSpPr>
            <a:spLocks noGrp="1"/>
          </p:cNvSpPr>
          <p:nvPr>
            <p:ph idx="1"/>
          </p:nvPr>
        </p:nvSpPr>
        <p:spPr/>
        <p:txBody>
          <a:bodyPr>
            <a:normAutofit fontScale="40000" lnSpcReduction="20000"/>
          </a:bodyPr>
          <a:lstStyle/>
          <a:p>
            <a:pPr lvl="0"/>
            <a:r>
              <a:rPr lang="en-CA" sz="8000" dirty="0" smtClean="0"/>
              <a:t>High-level </a:t>
            </a:r>
            <a:r>
              <a:rPr lang="en-CA" sz="8000" dirty="0"/>
              <a:t>Architecture – CVT API, CVT App, RPT tool, PNS service, </a:t>
            </a:r>
            <a:r>
              <a:rPr lang="en-CA" sz="8000" dirty="0" err="1"/>
              <a:t>Postgres</a:t>
            </a:r>
            <a:r>
              <a:rPr lang="en-CA" sz="8000" dirty="0"/>
              <a:t> database</a:t>
            </a:r>
          </a:p>
          <a:p>
            <a:pPr lvl="0"/>
            <a:r>
              <a:rPr lang="en-CA" sz="8000" dirty="0"/>
              <a:t>Deeper dive into the CVT API – Vaccines, News, CI </a:t>
            </a:r>
            <a:r>
              <a:rPr lang="en-CA" sz="8000" dirty="0" smtClean="0"/>
              <a:t>(Cheerio)</a:t>
            </a:r>
            <a:endParaRPr lang="en-CA" sz="8000" dirty="0"/>
          </a:p>
          <a:p>
            <a:pPr lvl="0"/>
            <a:r>
              <a:rPr lang="en-CA" sz="8000" dirty="0"/>
              <a:t>Deeper dive into the CVT App</a:t>
            </a:r>
          </a:p>
          <a:p>
            <a:pPr lvl="1"/>
            <a:r>
              <a:rPr lang="en-CA" sz="6000" dirty="0"/>
              <a:t>Demo – we’ve done this before, but it provides good context</a:t>
            </a:r>
          </a:p>
          <a:p>
            <a:pPr lvl="1"/>
            <a:r>
              <a:rPr lang="en-CA" sz="6000" dirty="0"/>
              <a:t>Expo – why we selected it, what it has got us, level of effort if we decide to discontinue use</a:t>
            </a:r>
          </a:p>
          <a:p>
            <a:pPr lvl="1"/>
            <a:r>
              <a:rPr lang="en-CA" sz="6000" dirty="0"/>
              <a:t>Discussion of Cheerio and how we scrape CI data</a:t>
            </a:r>
          </a:p>
          <a:p>
            <a:pPr lvl="1"/>
            <a:r>
              <a:rPr lang="en-CA" sz="6000" dirty="0"/>
              <a:t>Discussion of the notification defaults and preferences which can be set by users </a:t>
            </a:r>
          </a:p>
          <a:p>
            <a:pPr lvl="0"/>
            <a:r>
              <a:rPr lang="en-CA" sz="8000" dirty="0"/>
              <a:t>Deeper dive into the PNS service</a:t>
            </a:r>
          </a:p>
          <a:p>
            <a:pPr lvl="1"/>
            <a:r>
              <a:rPr lang="en-CA" sz="6000" dirty="0"/>
              <a:t>Node.js and </a:t>
            </a:r>
            <a:r>
              <a:rPr lang="en-CA" sz="6000" dirty="0" err="1"/>
              <a:t>Postgres</a:t>
            </a:r>
            <a:r>
              <a:rPr lang="en-CA" sz="6000" dirty="0"/>
              <a:t> – why we selected these, use of JSONDB and </a:t>
            </a:r>
            <a:r>
              <a:rPr lang="en-CA" sz="6000" dirty="0" err="1"/>
              <a:t>Heroku</a:t>
            </a:r>
            <a:r>
              <a:rPr lang="en-CA" sz="6000" dirty="0"/>
              <a:t> for development</a:t>
            </a:r>
          </a:p>
          <a:p>
            <a:pPr lvl="1"/>
            <a:r>
              <a:rPr lang="en-CA" sz="6000" dirty="0"/>
              <a:t>Privacy and Security Concerns – exposed endpoints, </a:t>
            </a:r>
            <a:r>
              <a:rPr lang="en-CA" sz="6000" dirty="0" smtClean="0"/>
              <a:t>tokens &amp;user </a:t>
            </a:r>
            <a:r>
              <a:rPr lang="en-CA" sz="6000" dirty="0"/>
              <a:t>preferences we store, </a:t>
            </a:r>
            <a:r>
              <a:rPr lang="en-CA" sz="6000" dirty="0" smtClean="0"/>
              <a:t>notification send</a:t>
            </a:r>
            <a:endParaRPr lang="en-CA" sz="6000" dirty="0"/>
          </a:p>
          <a:p>
            <a:pPr lvl="1"/>
            <a:r>
              <a:rPr lang="en-CA" sz="6000" dirty="0"/>
              <a:t>What we currently know about the RPT tool requirements for notifications</a:t>
            </a:r>
          </a:p>
          <a:p>
            <a:pPr lvl="1"/>
            <a:r>
              <a:rPr lang="en-CA" sz="6000" dirty="0"/>
              <a:t>If we can demo RPT sending a notification to Expo Go, that would be nice.</a:t>
            </a:r>
          </a:p>
          <a:p>
            <a:pPr marL="0" indent="0">
              <a:buNone/>
            </a:pPr>
            <a:r>
              <a:rPr lang="en-CA" sz="4400" dirty="0"/>
              <a:t> </a:t>
            </a:r>
          </a:p>
          <a:p>
            <a:pPr marL="0" indent="0">
              <a:buNone/>
            </a:pPr>
            <a:r>
              <a:rPr lang="en-CA" sz="4400" i="1" dirty="0"/>
              <a:t>References</a:t>
            </a:r>
            <a:r>
              <a:rPr lang="en-CA" sz="4400" dirty="0"/>
              <a:t>:</a:t>
            </a:r>
          </a:p>
          <a:p>
            <a:pPr marL="0" indent="0">
              <a:buNone/>
            </a:pPr>
            <a:r>
              <a:rPr lang="en-CA" sz="4400" dirty="0"/>
              <a:t/>
            </a:r>
            <a:br>
              <a:rPr lang="en-CA" sz="4400" dirty="0"/>
            </a:br>
            <a:r>
              <a:rPr lang="en-CA" sz="4400" dirty="0"/>
              <a:t>High-level Architecture and Design for CVT </a:t>
            </a:r>
            <a:r>
              <a:rPr lang="en-CA" sz="4400" dirty="0" smtClean="0"/>
              <a:t>App: </a:t>
            </a:r>
            <a:r>
              <a:rPr lang="en-CA" sz="4400" u="sng" dirty="0" smtClean="0">
                <a:hlinkClick r:id="rId2"/>
              </a:rPr>
              <a:t>CVT </a:t>
            </a:r>
            <a:r>
              <a:rPr lang="en-CA" sz="4400" u="sng" dirty="0">
                <a:hlinkClick r:id="rId2"/>
              </a:rPr>
              <a:t>App Wiki · Wiki · RMOD / Consumer Mobile Apps / CVT App · </a:t>
            </a:r>
            <a:r>
              <a:rPr lang="en-CA" sz="4400" u="sng" dirty="0" err="1">
                <a:hlinkClick r:id="rId2"/>
              </a:rPr>
              <a:t>GitLab</a:t>
            </a:r>
            <a:r>
              <a:rPr lang="en-CA" sz="4400" u="sng" dirty="0">
                <a:hlinkClick r:id="rId2"/>
              </a:rPr>
              <a:t> (hres.ca)</a:t>
            </a:r>
            <a:endParaRPr lang="en-CA" sz="4400" dirty="0"/>
          </a:p>
          <a:p>
            <a:pPr marL="0" indent="0">
              <a:buNone/>
            </a:pPr>
            <a:r>
              <a:rPr lang="en-CA" sz="4400" dirty="0" smtClean="0"/>
              <a:t>High-level </a:t>
            </a:r>
            <a:r>
              <a:rPr lang="en-CA" sz="4400" dirty="0"/>
              <a:t>Design for PNS, including </a:t>
            </a:r>
            <a:r>
              <a:rPr lang="en-CA" sz="4400" dirty="0" smtClean="0"/>
              <a:t>Privacy </a:t>
            </a:r>
            <a:r>
              <a:rPr lang="en-CA" sz="4400" dirty="0"/>
              <a:t>and </a:t>
            </a:r>
            <a:r>
              <a:rPr lang="en-CA" sz="4400" dirty="0" smtClean="0"/>
              <a:t>Security: </a:t>
            </a:r>
            <a:r>
              <a:rPr lang="en-CA" sz="4400" u="sng" dirty="0" smtClean="0">
                <a:hlinkClick r:id="rId3"/>
              </a:rPr>
              <a:t>Push </a:t>
            </a:r>
            <a:r>
              <a:rPr lang="en-CA" sz="4400" u="sng" dirty="0">
                <a:hlinkClick r:id="rId3"/>
              </a:rPr>
              <a:t>Notification Service · Wiki · RMOD / Consumer Mobile Apps / CVT App · </a:t>
            </a:r>
            <a:r>
              <a:rPr lang="en-CA" sz="4400" u="sng" dirty="0" err="1">
                <a:hlinkClick r:id="rId3"/>
              </a:rPr>
              <a:t>GitLab</a:t>
            </a:r>
            <a:r>
              <a:rPr lang="en-CA" sz="4400" u="sng" dirty="0">
                <a:hlinkClick r:id="rId3"/>
              </a:rPr>
              <a:t> (hres.ca)</a:t>
            </a:r>
            <a:r>
              <a:rPr lang="en-CA" sz="4400" dirty="0"/>
              <a:t> </a:t>
            </a:r>
          </a:p>
          <a:p>
            <a:pPr marL="0" indent="0">
              <a:buNone/>
            </a:pPr>
            <a:r>
              <a:rPr lang="en-CA" sz="4400" dirty="0" smtClean="0"/>
              <a:t>Push </a:t>
            </a:r>
            <a:r>
              <a:rPr lang="en-CA" sz="4400" dirty="0"/>
              <a:t>Notification Service </a:t>
            </a:r>
            <a:r>
              <a:rPr lang="en-CA" sz="4400" dirty="0" smtClean="0"/>
              <a:t>README: </a:t>
            </a:r>
            <a:r>
              <a:rPr lang="en-CA" sz="4400" u="sng" dirty="0" smtClean="0">
                <a:hlinkClick r:id="rId4"/>
              </a:rPr>
              <a:t>RMOD </a:t>
            </a:r>
            <a:r>
              <a:rPr lang="en-CA" sz="4400" u="sng" dirty="0">
                <a:hlinkClick r:id="rId4"/>
              </a:rPr>
              <a:t>/ Consumer Mobile Apps / CVT PNS · </a:t>
            </a:r>
            <a:r>
              <a:rPr lang="en-CA" sz="4400" u="sng" dirty="0" err="1">
                <a:hlinkClick r:id="rId4"/>
              </a:rPr>
              <a:t>GitLab</a:t>
            </a:r>
            <a:r>
              <a:rPr lang="en-CA" sz="4400" u="sng" dirty="0">
                <a:hlinkClick r:id="rId4"/>
              </a:rPr>
              <a:t> (hres.ca)</a:t>
            </a:r>
            <a:endParaRPr lang="en-CA" sz="4400" dirty="0"/>
          </a:p>
          <a:p>
            <a:pPr marL="0" indent="0">
              <a:buNone/>
            </a:pPr>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endParaRPr lang="en-CA" sz="3200" dirty="0">
              <a:latin typeface="Calibri" panose="020F0502020204030204" pitchFamily="34" charset="0"/>
              <a:ea typeface="Calibri" panose="020F0502020204030204" pitchFamily="34" charset="0"/>
              <a:cs typeface="Times New Roman" panose="02020603050405020304" pitchFamily="18" charset="0"/>
            </a:endParaRPr>
          </a:p>
          <a:p>
            <a:endParaRPr lang="en-CA" sz="3200" dirty="0"/>
          </a:p>
        </p:txBody>
      </p:sp>
    </p:spTree>
    <p:extLst>
      <p:ext uri="{BB962C8B-B14F-4D97-AF65-F5344CB8AC3E}">
        <p14:creationId xmlns:p14="http://schemas.microsoft.com/office/powerpoint/2010/main" val="117040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Maturity Model</a:t>
            </a:r>
            <a:endParaRPr lang="en-CA" sz="4347" dirty="0"/>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Diagram 5"/>
          <p:cNvGraphicFramePr/>
          <p:nvPr>
            <p:extLst>
              <p:ext uri="{D42A27DB-BD31-4B8C-83A1-F6EECF244321}">
                <p14:modId xmlns:p14="http://schemas.microsoft.com/office/powerpoint/2010/main" val="1884449789"/>
              </p:ext>
            </p:extLst>
          </p:nvPr>
        </p:nvGraphicFramePr>
        <p:xfrm>
          <a:off x="1516891" y="2421677"/>
          <a:ext cx="12238130" cy="6424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9712817" y="872483"/>
            <a:ext cx="5256000" cy="4997128"/>
          </a:xfrm>
          <a:prstGeom prst="rect">
            <a:avLst/>
          </a:prstGeom>
          <a:noFill/>
        </p:spPr>
        <p:txBody>
          <a:bodyPr wrap="square" lIns="36000" tIns="36000" rIns="36000" bIns="36000" rtlCol="0">
            <a:spAutoFit/>
          </a:bodyPr>
          <a:lstStyle/>
          <a:p>
            <a:pPr algn="l"/>
            <a:r>
              <a:rPr lang="en-CA" sz="2000" dirty="0" smtClean="0">
                <a:solidFill>
                  <a:srgbClr val="FF0000"/>
                </a:solidFill>
                <a:latin typeface="Ink Free" panose="03080402000500000000" pitchFamily="66" charset="0"/>
              </a:rPr>
              <a:t>Question: how far are we from the features of our original MVP?</a:t>
            </a:r>
          </a:p>
          <a:p>
            <a:pPr algn="l"/>
            <a:endParaRPr lang="en-CA" sz="2000" dirty="0">
              <a:solidFill>
                <a:srgbClr val="FF0000"/>
              </a:solidFill>
              <a:latin typeface="Ink Free" panose="03080402000500000000" pitchFamily="66" charset="0"/>
            </a:endParaRPr>
          </a:p>
          <a:p>
            <a:pPr algn="l"/>
            <a:r>
              <a:rPr lang="en-CA" sz="2000" dirty="0" smtClean="0">
                <a:solidFill>
                  <a:srgbClr val="FF0000"/>
                </a:solidFill>
                <a:latin typeface="Ink Free" panose="03080402000500000000" pitchFamily="66" charset="0"/>
              </a:rPr>
              <a:t>If we are more or less feature complete, we finish up the remaining features, and quickly address what we need to go to market.</a:t>
            </a:r>
          </a:p>
          <a:p>
            <a:pPr algn="l"/>
            <a:endParaRPr lang="en-CA" sz="2000" dirty="0">
              <a:solidFill>
                <a:srgbClr val="FF0000"/>
              </a:solidFill>
              <a:latin typeface="Ink Free" panose="03080402000500000000" pitchFamily="66" charset="0"/>
            </a:endParaRPr>
          </a:p>
          <a:p>
            <a:pPr marL="457200" indent="-457200" algn="l">
              <a:buFont typeface="+mj-lt"/>
              <a:buAutoNum type="arabicPeriod"/>
            </a:pPr>
            <a:r>
              <a:rPr lang="en-CA" sz="2000" dirty="0" smtClean="0">
                <a:solidFill>
                  <a:srgbClr val="FF0000"/>
                </a:solidFill>
                <a:latin typeface="Ink Free" panose="03080402000500000000" pitchFamily="66" charset="0"/>
              </a:rPr>
              <a:t>We need to </a:t>
            </a:r>
            <a:r>
              <a:rPr lang="en-CA" sz="2000" dirty="0" smtClean="0">
                <a:solidFill>
                  <a:srgbClr val="FF0000"/>
                </a:solidFill>
                <a:latin typeface="Ink Free" panose="03080402000500000000" pitchFamily="66" charset="0"/>
              </a:rPr>
              <a:t>complete</a:t>
            </a:r>
            <a:r>
              <a:rPr lang="en-CA" sz="2000" dirty="0" smtClean="0">
                <a:solidFill>
                  <a:srgbClr val="FF0000"/>
                </a:solidFill>
                <a:latin typeface="Ink Free" panose="03080402000500000000" pitchFamily="66" charset="0"/>
              </a:rPr>
              <a:t> </a:t>
            </a:r>
            <a:r>
              <a:rPr lang="en-CA" sz="2000" b="1" dirty="0" smtClean="0">
                <a:solidFill>
                  <a:srgbClr val="FF0000"/>
                </a:solidFill>
                <a:latin typeface="Ink Free" panose="03080402000500000000" pitchFamily="66" charset="0"/>
              </a:rPr>
              <a:t>push notifications </a:t>
            </a:r>
            <a:r>
              <a:rPr lang="en-CA" sz="2000" dirty="0" smtClean="0">
                <a:solidFill>
                  <a:srgbClr val="FF0000"/>
                </a:solidFill>
                <a:latin typeface="Ink Free" panose="03080402000500000000" pitchFamily="66" charset="0"/>
              </a:rPr>
              <a:t>and </a:t>
            </a:r>
            <a:r>
              <a:rPr lang="en-CA" sz="2000" b="1" dirty="0" smtClean="0">
                <a:solidFill>
                  <a:srgbClr val="FF0000"/>
                </a:solidFill>
                <a:latin typeface="Ink Free" panose="03080402000500000000" pitchFamily="66" charset="0"/>
              </a:rPr>
              <a:t>green button</a:t>
            </a:r>
            <a:r>
              <a:rPr lang="en-CA" sz="2000" dirty="0" smtClean="0">
                <a:solidFill>
                  <a:srgbClr val="FF0000"/>
                </a:solidFill>
                <a:latin typeface="Ink Free" panose="03080402000500000000" pitchFamily="66" charset="0"/>
              </a:rPr>
              <a:t>, but what we really need is a </a:t>
            </a:r>
            <a:r>
              <a:rPr lang="en-CA" sz="2000" b="1" dirty="0" smtClean="0">
                <a:solidFill>
                  <a:srgbClr val="FF0000"/>
                </a:solidFill>
                <a:latin typeface="Ink Free" panose="03080402000500000000" pitchFamily="66" charset="0"/>
              </a:rPr>
              <a:t>backend service </a:t>
            </a:r>
            <a:r>
              <a:rPr lang="en-CA" sz="2000" dirty="0" smtClean="0">
                <a:solidFill>
                  <a:srgbClr val="FF0000"/>
                </a:solidFill>
                <a:latin typeface="Ink Free" panose="03080402000500000000" pitchFamily="66" charset="0"/>
              </a:rPr>
              <a:t>to support notifications.</a:t>
            </a:r>
          </a:p>
          <a:p>
            <a:pPr marL="457200" indent="-457200" algn="l">
              <a:buFont typeface="+mj-lt"/>
              <a:buAutoNum type="arabicPeriod"/>
            </a:pPr>
            <a:r>
              <a:rPr lang="en-CA" sz="2000" dirty="0" smtClean="0">
                <a:solidFill>
                  <a:srgbClr val="FF0000"/>
                </a:solidFill>
                <a:latin typeface="Ink Free" panose="03080402000500000000" pitchFamily="66" charset="0"/>
              </a:rPr>
              <a:t>We need to consume the current API in a </a:t>
            </a:r>
            <a:r>
              <a:rPr lang="en-CA" sz="2000" b="1" dirty="0" smtClean="0">
                <a:solidFill>
                  <a:srgbClr val="FF0000"/>
                </a:solidFill>
                <a:latin typeface="Ink Free" panose="03080402000500000000" pitchFamily="66" charset="0"/>
              </a:rPr>
              <a:t>fault-tolerant</a:t>
            </a:r>
            <a:r>
              <a:rPr lang="en-CA" sz="2000" dirty="0" smtClean="0">
                <a:solidFill>
                  <a:srgbClr val="FF0000"/>
                </a:solidFill>
                <a:latin typeface="Ink Free" panose="03080402000500000000" pitchFamily="66" charset="0"/>
              </a:rPr>
              <a:t> way, but what we really need is a </a:t>
            </a:r>
            <a:r>
              <a:rPr lang="en-CA" sz="2000" b="1" dirty="0" smtClean="0">
                <a:solidFill>
                  <a:srgbClr val="FF0000"/>
                </a:solidFill>
                <a:latin typeface="Ink Free" panose="03080402000500000000" pitchFamily="66" charset="0"/>
              </a:rPr>
              <a:t>Public API</a:t>
            </a:r>
            <a:r>
              <a:rPr lang="en-CA" sz="2000" dirty="0" smtClean="0">
                <a:solidFill>
                  <a:srgbClr val="FF0000"/>
                </a:solidFill>
                <a:latin typeface="Ink Free" panose="03080402000500000000" pitchFamily="66" charset="0"/>
              </a:rPr>
              <a:t>.</a:t>
            </a:r>
          </a:p>
          <a:p>
            <a:pPr marL="457200" indent="-457200" algn="l">
              <a:buFont typeface="+mj-lt"/>
              <a:buAutoNum type="arabicPeriod"/>
            </a:pPr>
            <a:r>
              <a:rPr lang="en-CA" sz="2000" dirty="0" smtClean="0">
                <a:solidFill>
                  <a:srgbClr val="FF0000"/>
                </a:solidFill>
                <a:latin typeface="Ink Free" panose="03080402000500000000" pitchFamily="66" charset="0"/>
              </a:rPr>
              <a:t>We need to </a:t>
            </a:r>
            <a:r>
              <a:rPr lang="en-CA" sz="2000" b="1" dirty="0" smtClean="0">
                <a:solidFill>
                  <a:srgbClr val="FF0000"/>
                </a:solidFill>
                <a:latin typeface="Ink Free" panose="03080402000500000000" pitchFamily="66" charset="0"/>
              </a:rPr>
              <a:t>manage releases</a:t>
            </a:r>
            <a:r>
              <a:rPr lang="en-CA" sz="2000" dirty="0" smtClean="0">
                <a:solidFill>
                  <a:srgbClr val="FF0000"/>
                </a:solidFill>
                <a:latin typeface="Ink Free" panose="03080402000500000000" pitchFamily="66" charset="0"/>
              </a:rPr>
              <a:t>, but what we really need to figure out is how to generate </a:t>
            </a:r>
            <a:r>
              <a:rPr lang="en-CA" sz="2000" b="1" dirty="0" smtClean="0">
                <a:solidFill>
                  <a:srgbClr val="FF0000"/>
                </a:solidFill>
                <a:latin typeface="Ink Free" panose="03080402000500000000" pitchFamily="66" charset="0"/>
              </a:rPr>
              <a:t>deployment artifacts</a:t>
            </a:r>
            <a:r>
              <a:rPr lang="en-CA" sz="2000" dirty="0" smtClean="0">
                <a:solidFill>
                  <a:srgbClr val="FF0000"/>
                </a:solidFill>
                <a:latin typeface="Ink Free" panose="03080402000500000000" pitchFamily="66" charset="0"/>
              </a:rPr>
              <a:t> (APK/IPA).</a:t>
            </a:r>
          </a:p>
        </p:txBody>
      </p:sp>
    </p:spTree>
    <p:extLst>
      <p:ext uri="{BB962C8B-B14F-4D97-AF65-F5344CB8AC3E}">
        <p14:creationId xmlns:p14="http://schemas.microsoft.com/office/powerpoint/2010/main" val="172896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Maturity Levels: API Support</a:t>
            </a:r>
            <a:endParaRPr lang="en-CA" sz="4347" dirty="0"/>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Diagram 5"/>
          <p:cNvGraphicFramePr/>
          <p:nvPr>
            <p:extLst>
              <p:ext uri="{D42A27DB-BD31-4B8C-83A1-F6EECF244321}">
                <p14:modId xmlns:p14="http://schemas.microsoft.com/office/powerpoint/2010/main" val="1005523817"/>
              </p:ext>
            </p:extLst>
          </p:nvPr>
        </p:nvGraphicFramePr>
        <p:xfrm>
          <a:off x="2591064" y="1575241"/>
          <a:ext cx="12238130" cy="2230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07662421-5C75-4902-9B2E-7336B07003EB}"/>
              </a:ext>
            </a:extLst>
          </p:cNvPr>
          <p:cNvSpPr txBox="1">
            <a:spLocks/>
          </p:cNvSpPr>
          <p:nvPr/>
        </p:nvSpPr>
        <p:spPr>
          <a:xfrm>
            <a:off x="1581194" y="4381994"/>
            <a:ext cx="12828390" cy="3393697"/>
          </a:xfrm>
          <a:prstGeom prst="rect">
            <a:avLst/>
          </a:prstGeom>
        </p:spPr>
        <p:txBody>
          <a:bodyPr vert="horz" lIns="36000" tIns="36000" rIns="36000" bIns="36000" rtlCol="0">
            <a:noAutofit/>
          </a:bodyPr>
          <a:lst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marL="0" lvl="1" indent="0">
              <a:buFont typeface="Arial" panose="020B0604020202020204" pitchFamily="34" charset="0"/>
              <a:buNone/>
            </a:pPr>
            <a:r>
              <a:rPr lang="en-CA" sz="2781" b="1" dirty="0" smtClean="0">
                <a:solidFill>
                  <a:prstClr val="black"/>
                </a:solidFill>
              </a:rPr>
              <a:t>API Support Maturity Levels</a:t>
            </a:r>
          </a:p>
          <a:p>
            <a:pPr marL="311860" lvl="1"/>
            <a:r>
              <a:rPr lang="en-CA" sz="2550" dirty="0" smtClean="0">
                <a:solidFill>
                  <a:prstClr val="black"/>
                </a:solidFill>
              </a:rPr>
              <a:t>The HPCI App relies on the maturity of the API on the back end, which is a work in </a:t>
            </a:r>
            <a:r>
              <a:rPr lang="en-CA" sz="2550" dirty="0" smtClean="0">
                <a:solidFill>
                  <a:prstClr val="black"/>
                </a:solidFill>
              </a:rPr>
              <a:t>progress because of ongoing transition from DHPR and COVID Portal to DHPP.</a:t>
            </a:r>
          </a:p>
          <a:p>
            <a:pPr marL="670635" lvl="2"/>
            <a:r>
              <a:rPr lang="en-CA" sz="2050" dirty="0" smtClean="0">
                <a:solidFill>
                  <a:prstClr val="black"/>
                </a:solidFill>
              </a:rPr>
              <a:t>Currently, Vaccines and News information comes from a Drupal API from DHPR, and Consumer Information is scraped from the COVID Portal using cheerio.js</a:t>
            </a:r>
          </a:p>
          <a:p>
            <a:pPr marL="670635" lvl="2"/>
            <a:r>
              <a:rPr lang="en-CA" sz="2050" dirty="0" smtClean="0">
                <a:solidFill>
                  <a:prstClr val="black"/>
                </a:solidFill>
              </a:rPr>
              <a:t>Eventually, DHPP should expose Vaccines and Consumer Information APIs – not sure about News API – so that no screen-scraping is required.</a:t>
            </a:r>
            <a:endParaRPr lang="en-CA" sz="2050" dirty="0" smtClean="0">
              <a:solidFill>
                <a:prstClr val="black"/>
              </a:solidFill>
            </a:endParaRPr>
          </a:p>
          <a:p>
            <a:pPr marL="311860" lvl="1"/>
            <a:r>
              <a:rPr lang="en-CA" sz="2550" dirty="0" smtClean="0">
                <a:solidFill>
                  <a:prstClr val="black"/>
                </a:solidFill>
              </a:rPr>
              <a:t>Ultimately the goal has to be to balance availability, features, and stability with a Public API.</a:t>
            </a:r>
          </a:p>
          <a:p>
            <a:pPr marL="311860" lvl="1"/>
            <a:endParaRPr lang="en-US" sz="2434" dirty="0" smtClean="0">
              <a:solidFill>
                <a:srgbClr val="000000"/>
              </a:solidFill>
            </a:endParaRPr>
          </a:p>
          <a:p>
            <a:pPr marL="311860" lvl="1"/>
            <a:endParaRPr lang="en-US" sz="2434" dirty="0">
              <a:solidFill>
                <a:srgbClr val="000000"/>
              </a:solidFill>
            </a:endParaRPr>
          </a:p>
        </p:txBody>
      </p:sp>
    </p:spTree>
    <p:extLst>
      <p:ext uri="{BB962C8B-B14F-4D97-AF65-F5344CB8AC3E}">
        <p14:creationId xmlns:p14="http://schemas.microsoft.com/office/powerpoint/2010/main" val="401870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Maturity Levels: Push Notifications</a:t>
            </a:r>
            <a:endParaRPr lang="en-CA" sz="4347" dirty="0"/>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Diagram 5"/>
          <p:cNvGraphicFramePr/>
          <p:nvPr>
            <p:extLst>
              <p:ext uri="{D42A27DB-BD31-4B8C-83A1-F6EECF244321}">
                <p14:modId xmlns:p14="http://schemas.microsoft.com/office/powerpoint/2010/main" val="1899566400"/>
              </p:ext>
            </p:extLst>
          </p:nvPr>
        </p:nvGraphicFramePr>
        <p:xfrm>
          <a:off x="2591064" y="1575241"/>
          <a:ext cx="12238130" cy="2230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07662421-5C75-4902-9B2E-7336B07003EB}"/>
              </a:ext>
            </a:extLst>
          </p:cNvPr>
          <p:cNvSpPr txBox="1">
            <a:spLocks/>
          </p:cNvSpPr>
          <p:nvPr/>
        </p:nvSpPr>
        <p:spPr>
          <a:xfrm>
            <a:off x="1581194" y="4381994"/>
            <a:ext cx="13032000" cy="4536000"/>
          </a:xfrm>
          <a:prstGeom prst="rect">
            <a:avLst/>
          </a:prstGeom>
        </p:spPr>
        <p:txBody>
          <a:bodyPr vert="horz" lIns="36000" tIns="36000" rIns="36000" bIns="36000" rtlCol="0">
            <a:noAutofit/>
          </a:bodyPr>
          <a:lst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marL="0" lvl="1" indent="0">
              <a:buFont typeface="Arial" panose="020B0604020202020204" pitchFamily="34" charset="0"/>
              <a:buNone/>
            </a:pPr>
            <a:r>
              <a:rPr lang="en-CA" sz="2781" b="1" dirty="0" smtClean="0">
                <a:solidFill>
                  <a:prstClr val="black"/>
                </a:solidFill>
              </a:rPr>
              <a:t>Push Notification Maturity Levels</a:t>
            </a:r>
          </a:p>
          <a:p>
            <a:pPr marL="311860" lvl="1"/>
            <a:r>
              <a:rPr lang="en-CA" sz="2550" dirty="0" smtClean="0">
                <a:solidFill>
                  <a:prstClr val="black"/>
                </a:solidFill>
              </a:rPr>
              <a:t>Push Notifications are a special kind of API Service, which requires Health Canada storing a user token whenever a new user installs the HPCI App, and then using these user tokens to broadcast notifications from a back-end service to each of the installed devices.</a:t>
            </a:r>
          </a:p>
          <a:p>
            <a:pPr marL="670635" lvl="2"/>
            <a:r>
              <a:rPr lang="en-CA" sz="2050" dirty="0" smtClean="0">
                <a:solidFill>
                  <a:prstClr val="black"/>
                </a:solidFill>
              </a:rPr>
              <a:t>Notifications may be generic or tied to a product, and at this point, we are not planning to store any user preference information outside of the HPCI/CVT App – but doing so would not involve exposing any PII.</a:t>
            </a:r>
          </a:p>
          <a:p>
            <a:pPr marL="311860" lvl="1"/>
            <a:r>
              <a:rPr lang="en-CA" sz="2550" dirty="0" smtClean="0">
                <a:solidFill>
                  <a:prstClr val="black"/>
                </a:solidFill>
              </a:rPr>
              <a:t>Expo provides cross-channel support for this service, a template for how a full-featured service should operate. This service needs to be integrated with Product changes and announcements.</a:t>
            </a:r>
          </a:p>
          <a:p>
            <a:pPr marL="311860" lvl="1"/>
            <a:r>
              <a:rPr lang="en-CA" sz="2550" dirty="0" smtClean="0">
                <a:solidFill>
                  <a:prstClr val="black"/>
                </a:solidFill>
              </a:rPr>
              <a:t>In the short term, we can built the ability within the CVT App to send yourself a push notification, so that during development, we can trigger a Product Notification and see the result.</a:t>
            </a:r>
          </a:p>
          <a:p>
            <a:pPr marL="311860" lvl="1"/>
            <a:r>
              <a:rPr lang="en-CA" sz="2550" b="1" dirty="0" smtClean="0">
                <a:solidFill>
                  <a:prstClr val="black"/>
                </a:solidFill>
              </a:rPr>
              <a:t>Architecture Spike: </a:t>
            </a:r>
            <a:r>
              <a:rPr lang="en-CA" sz="2550" dirty="0" smtClean="0">
                <a:solidFill>
                  <a:prstClr val="black"/>
                </a:solidFill>
              </a:rPr>
              <a:t>develop a minimum Push Notification Service that builds on the Expo Sample.</a:t>
            </a:r>
          </a:p>
        </p:txBody>
      </p:sp>
    </p:spTree>
    <p:extLst>
      <p:ext uri="{BB962C8B-B14F-4D97-AF65-F5344CB8AC3E}">
        <p14:creationId xmlns:p14="http://schemas.microsoft.com/office/powerpoint/2010/main" val="286066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Maturity Levels: Deployment Pipeline</a:t>
            </a:r>
            <a:endParaRPr lang="en-CA" sz="4347" dirty="0"/>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Diagram 5"/>
          <p:cNvGraphicFramePr/>
          <p:nvPr>
            <p:extLst>
              <p:ext uri="{D42A27DB-BD31-4B8C-83A1-F6EECF244321}">
                <p14:modId xmlns:p14="http://schemas.microsoft.com/office/powerpoint/2010/main" val="2689619681"/>
              </p:ext>
            </p:extLst>
          </p:nvPr>
        </p:nvGraphicFramePr>
        <p:xfrm>
          <a:off x="2591064" y="1575241"/>
          <a:ext cx="12238130" cy="2230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07662421-5C75-4902-9B2E-7336B07003EB}"/>
              </a:ext>
            </a:extLst>
          </p:cNvPr>
          <p:cNvSpPr txBox="1">
            <a:spLocks/>
          </p:cNvSpPr>
          <p:nvPr/>
        </p:nvSpPr>
        <p:spPr>
          <a:xfrm>
            <a:off x="1581194" y="4381994"/>
            <a:ext cx="12828390" cy="4608000"/>
          </a:xfrm>
          <a:prstGeom prst="rect">
            <a:avLst/>
          </a:prstGeom>
        </p:spPr>
        <p:txBody>
          <a:bodyPr vert="horz" lIns="36000" tIns="36000" rIns="36000" bIns="36000" rtlCol="0">
            <a:noAutofit/>
          </a:bodyPr>
          <a:lst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marL="0" lvl="1" indent="0">
              <a:buFont typeface="Arial" panose="020B0604020202020204" pitchFamily="34" charset="0"/>
              <a:buNone/>
            </a:pPr>
            <a:r>
              <a:rPr lang="en-CA" sz="2781" b="1" dirty="0" smtClean="0">
                <a:solidFill>
                  <a:prstClr val="black"/>
                </a:solidFill>
              </a:rPr>
              <a:t>Deployment Pipeline Maturity Levels</a:t>
            </a:r>
          </a:p>
          <a:p>
            <a:pPr marL="311860" lvl="1"/>
            <a:r>
              <a:rPr lang="en-CA" sz="2550" dirty="0" smtClean="0">
                <a:solidFill>
                  <a:prstClr val="black"/>
                </a:solidFill>
              </a:rPr>
              <a:t>Unlike other kinds of software development like client-server, the HPCI App results in two deployment artifacts, an IPA file for iOS and an APK file for Android.</a:t>
            </a:r>
          </a:p>
          <a:p>
            <a:pPr marL="670635" lvl="2"/>
            <a:r>
              <a:rPr lang="en-CA" sz="2050" dirty="0" smtClean="0">
                <a:solidFill>
                  <a:prstClr val="black"/>
                </a:solidFill>
              </a:rPr>
              <a:t>Expo has two modes for publishing - generating standalone binary release artifacts and manually submitting them. </a:t>
            </a:r>
          </a:p>
          <a:p>
            <a:pPr marL="670635" lvl="2"/>
            <a:r>
              <a:rPr lang="en-CA" sz="2050" dirty="0" smtClean="0">
                <a:solidFill>
                  <a:prstClr val="black"/>
                </a:solidFill>
              </a:rPr>
              <a:t>Using Expo CLI to generate “Over the Air” (OTA) update. iOS IPA requires Apple Developer ID.</a:t>
            </a:r>
          </a:p>
          <a:p>
            <a:pPr marL="311860" lvl="1"/>
            <a:r>
              <a:rPr lang="en-CA" sz="2550" dirty="0" smtClean="0">
                <a:solidFill>
                  <a:prstClr val="black"/>
                </a:solidFill>
              </a:rPr>
              <a:t>These artifacts will be automatically created by our build pipeline eventually, and during development, because we are using Expo, we can publish development builds directly to the Expo Go app, which can be installed on both platforms. May need developer accounts.</a:t>
            </a:r>
          </a:p>
          <a:p>
            <a:pPr marL="311860" lvl="1"/>
            <a:r>
              <a:rPr lang="en-CA" sz="2550" b="1" dirty="0" smtClean="0">
                <a:solidFill>
                  <a:prstClr val="black"/>
                </a:solidFill>
              </a:rPr>
              <a:t>Architecture Spike:</a:t>
            </a:r>
            <a:r>
              <a:rPr lang="en-CA" sz="2550" dirty="0">
                <a:solidFill>
                  <a:prstClr val="black"/>
                </a:solidFill>
              </a:rPr>
              <a:t> </a:t>
            </a:r>
            <a:r>
              <a:rPr lang="en-CA" sz="2550" dirty="0" smtClean="0">
                <a:solidFill>
                  <a:prstClr val="black"/>
                </a:solidFill>
              </a:rPr>
              <a:t>Generate APK/IPA release artifacts for Android and iOS (1 week) </a:t>
            </a:r>
          </a:p>
          <a:p>
            <a:pPr marL="311860" lvl="1"/>
            <a:r>
              <a:rPr lang="en-CA" sz="2550" b="1" dirty="0" smtClean="0">
                <a:solidFill>
                  <a:prstClr val="black"/>
                </a:solidFill>
              </a:rPr>
              <a:t>Architecture Spike: </a:t>
            </a:r>
            <a:r>
              <a:rPr lang="en-CA" sz="2550" dirty="0" smtClean="0">
                <a:solidFill>
                  <a:prstClr val="black"/>
                </a:solidFill>
              </a:rPr>
              <a:t>Automate processes to submit release artifacts to Marketplaces (1 week)</a:t>
            </a:r>
            <a:endParaRPr lang="en-CA" sz="2550" b="1" dirty="0" smtClean="0"/>
          </a:p>
          <a:p>
            <a:pPr marL="311860" lvl="1"/>
            <a:endParaRPr lang="en-US" sz="2434" dirty="0" smtClean="0">
              <a:solidFill>
                <a:srgbClr val="000000"/>
              </a:solidFill>
            </a:endParaRPr>
          </a:p>
          <a:p>
            <a:pPr marL="311860" lvl="1"/>
            <a:endParaRPr lang="en-US" sz="2434" dirty="0">
              <a:solidFill>
                <a:srgbClr val="000000"/>
              </a:solidFill>
            </a:endParaRPr>
          </a:p>
        </p:txBody>
      </p:sp>
    </p:spTree>
    <p:extLst>
      <p:ext uri="{BB962C8B-B14F-4D97-AF65-F5344CB8AC3E}">
        <p14:creationId xmlns:p14="http://schemas.microsoft.com/office/powerpoint/2010/main" val="306118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Maturity Levels: Other Considerations</a:t>
            </a:r>
            <a:endParaRPr lang="en-CA" sz="4347" dirty="0"/>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Diagram 5"/>
          <p:cNvGraphicFramePr/>
          <p:nvPr>
            <p:extLst>
              <p:ext uri="{D42A27DB-BD31-4B8C-83A1-F6EECF244321}">
                <p14:modId xmlns:p14="http://schemas.microsoft.com/office/powerpoint/2010/main" val="728297169"/>
              </p:ext>
            </p:extLst>
          </p:nvPr>
        </p:nvGraphicFramePr>
        <p:xfrm>
          <a:off x="2591064" y="1575241"/>
          <a:ext cx="12238130" cy="2230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07662421-5C75-4902-9B2E-7336B07003EB}"/>
              </a:ext>
            </a:extLst>
          </p:cNvPr>
          <p:cNvSpPr txBox="1">
            <a:spLocks/>
          </p:cNvSpPr>
          <p:nvPr/>
        </p:nvSpPr>
        <p:spPr>
          <a:xfrm>
            <a:off x="1581194" y="4381994"/>
            <a:ext cx="13032000" cy="4536000"/>
          </a:xfrm>
          <a:prstGeom prst="rect">
            <a:avLst/>
          </a:prstGeom>
        </p:spPr>
        <p:txBody>
          <a:bodyPr vert="horz" lIns="36000" tIns="36000" rIns="36000" bIns="36000" rtlCol="0">
            <a:noAutofit/>
          </a:bodyPr>
          <a:lst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marL="0" lvl="1" indent="0">
              <a:buFont typeface="Arial" panose="020B0604020202020204" pitchFamily="34" charset="0"/>
              <a:buNone/>
            </a:pPr>
            <a:r>
              <a:rPr lang="en-CA" sz="2781" b="1" dirty="0" smtClean="0">
                <a:solidFill>
                  <a:prstClr val="black"/>
                </a:solidFill>
              </a:rPr>
              <a:t>Other Maturity Level Considerations</a:t>
            </a:r>
          </a:p>
          <a:p>
            <a:pPr marL="311860" lvl="1"/>
            <a:r>
              <a:rPr lang="en-CA" sz="2550" dirty="0" smtClean="0">
                <a:solidFill>
                  <a:prstClr val="black"/>
                </a:solidFill>
              </a:rPr>
              <a:t>Over time the maturity level of the HPCI App will mature. At the outset of development, we have an incomplete understanding of what components and libraries will be required.</a:t>
            </a:r>
          </a:p>
          <a:p>
            <a:pPr marL="311860" lvl="1"/>
            <a:r>
              <a:rPr lang="en-CA" sz="2550" dirty="0" smtClean="0">
                <a:solidFill>
                  <a:prstClr val="black"/>
                </a:solidFill>
              </a:rPr>
              <a:t>As development continues, we will decide on a minimum viable set of components and libraries – for instance, we shifting focus from React Native Elements to React Native Paper.</a:t>
            </a:r>
          </a:p>
          <a:p>
            <a:pPr marL="311860" lvl="1"/>
            <a:r>
              <a:rPr lang="en-CA" sz="2550" b="1" dirty="0" smtClean="0">
                <a:solidFill>
                  <a:prstClr val="black"/>
                </a:solidFill>
              </a:rPr>
              <a:t>Architecture Spike: </a:t>
            </a:r>
            <a:r>
              <a:rPr lang="en-CA" sz="2550" dirty="0" smtClean="0">
                <a:solidFill>
                  <a:prstClr val="black"/>
                </a:solidFill>
              </a:rPr>
              <a:t>apply universal themes to key components (1 week).</a:t>
            </a:r>
          </a:p>
          <a:p>
            <a:pPr marL="311860" lvl="1"/>
            <a:r>
              <a:rPr lang="en-CA" sz="2550" b="1" dirty="0" smtClean="0">
                <a:solidFill>
                  <a:prstClr val="black"/>
                </a:solidFill>
              </a:rPr>
              <a:t>Architecture Spike: </a:t>
            </a:r>
            <a:r>
              <a:rPr lang="en-CA" sz="2550" dirty="0" smtClean="0">
                <a:solidFill>
                  <a:prstClr val="black"/>
                </a:solidFill>
              </a:rPr>
              <a:t>more consistent branding on Splash and Home Screens (1 week).</a:t>
            </a:r>
          </a:p>
          <a:p>
            <a:pPr marL="311860" lvl="1"/>
            <a:r>
              <a:rPr lang="en-CA" sz="2550" b="1" dirty="0" smtClean="0">
                <a:solidFill>
                  <a:prstClr val="black"/>
                </a:solidFill>
              </a:rPr>
              <a:t>Architecture Spike: </a:t>
            </a:r>
            <a:r>
              <a:rPr lang="en-CA" sz="2550" dirty="0" smtClean="0">
                <a:solidFill>
                  <a:prstClr val="black"/>
                </a:solidFill>
              </a:rPr>
              <a:t>we should seriously consider using </a:t>
            </a:r>
            <a:r>
              <a:rPr lang="en-CA" sz="2550" dirty="0" err="1" smtClean="0">
                <a:solidFill>
                  <a:prstClr val="black"/>
                </a:solidFill>
              </a:rPr>
              <a:t>TypeScript</a:t>
            </a:r>
            <a:r>
              <a:rPr lang="en-CA" sz="2550" dirty="0" smtClean="0">
                <a:solidFill>
                  <a:prstClr val="black"/>
                </a:solidFill>
              </a:rPr>
              <a:t> instead of JavaScript (1 week).</a:t>
            </a:r>
            <a:endParaRPr lang="en-US" sz="2434" b="1" dirty="0">
              <a:solidFill>
                <a:srgbClr val="000000"/>
              </a:solidFill>
            </a:endParaRPr>
          </a:p>
        </p:txBody>
      </p:sp>
    </p:spTree>
    <p:extLst>
      <p:ext uri="{BB962C8B-B14F-4D97-AF65-F5344CB8AC3E}">
        <p14:creationId xmlns:p14="http://schemas.microsoft.com/office/powerpoint/2010/main" val="238299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Maturity Levels: Source Control </a:t>
            </a:r>
            <a:endParaRPr lang="en-CA" sz="4347" dirty="0"/>
          </a:p>
        </p:txBody>
      </p:sp>
      <p:sp>
        <p:nvSpPr>
          <p:cNvPr id="3" name="Content Placeholder 2">
            <a:extLst>
              <a:ext uri="{FF2B5EF4-FFF2-40B4-BE49-F238E27FC236}">
                <a16:creationId xmlns:a16="http://schemas.microsoft.com/office/drawing/2014/main" id="{07662421-5C75-4902-9B2E-7336B07003EB}"/>
              </a:ext>
            </a:extLst>
          </p:cNvPr>
          <p:cNvSpPr>
            <a:spLocks noGrp="1"/>
          </p:cNvSpPr>
          <p:nvPr>
            <p:ph idx="1"/>
          </p:nvPr>
        </p:nvSpPr>
        <p:spPr>
          <a:xfrm>
            <a:off x="1581194" y="4381994"/>
            <a:ext cx="12828390" cy="3393697"/>
          </a:xfrm>
        </p:spPr>
        <p:txBody>
          <a:bodyPr>
            <a:noAutofit/>
          </a:bodyPr>
          <a:lstStyle/>
          <a:p>
            <a:pPr marL="0" lvl="1" indent="0">
              <a:buNone/>
            </a:pPr>
            <a:r>
              <a:rPr lang="en-CA" sz="2781" b="1" dirty="0" smtClean="0">
                <a:solidFill>
                  <a:prstClr val="black"/>
                </a:solidFill>
              </a:rPr>
              <a:t>Source Control Maturity Levels</a:t>
            </a:r>
            <a:endParaRPr lang="en-CA" sz="2781" b="1" dirty="0">
              <a:solidFill>
                <a:prstClr val="black"/>
              </a:solidFill>
            </a:endParaRPr>
          </a:p>
          <a:p>
            <a:pPr marL="311860" lvl="1"/>
            <a:r>
              <a:rPr lang="en-CA" sz="2550" dirty="0" smtClean="0">
                <a:solidFill>
                  <a:prstClr val="black"/>
                </a:solidFill>
              </a:rPr>
              <a:t>Our source code needs to live somewhere, initially during development to support develop, merge and build activities.</a:t>
            </a:r>
          </a:p>
          <a:p>
            <a:pPr marL="311860" lvl="1"/>
            <a:r>
              <a:rPr lang="en-CA" sz="2550" dirty="0" smtClean="0">
                <a:solidFill>
                  <a:prstClr val="black"/>
                </a:solidFill>
              </a:rPr>
              <a:t>Once our work becomes more mature, we may decide to make it publically available so that other developers outside of Health Canada can fork and contribute.</a:t>
            </a:r>
            <a:endParaRPr lang="en-CA" sz="2550" dirty="0"/>
          </a:p>
          <a:p>
            <a:pPr marL="311860" lvl="1"/>
            <a:endParaRPr lang="en-US" sz="2434" dirty="0">
              <a:solidFill>
                <a:srgbClr val="000000"/>
              </a:solidFill>
            </a:endParaRPr>
          </a:p>
          <a:p>
            <a:pPr marL="311860" lvl="1"/>
            <a:endParaRPr lang="en-US" sz="2434" dirty="0">
              <a:solidFill>
                <a:srgbClr val="000000"/>
              </a:solidFill>
            </a:endParaRPr>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Diagram 5"/>
          <p:cNvGraphicFramePr/>
          <p:nvPr>
            <p:extLst>
              <p:ext uri="{D42A27DB-BD31-4B8C-83A1-F6EECF244321}">
                <p14:modId xmlns:p14="http://schemas.microsoft.com/office/powerpoint/2010/main" val="4111952911"/>
              </p:ext>
            </p:extLst>
          </p:nvPr>
        </p:nvGraphicFramePr>
        <p:xfrm>
          <a:off x="2591064" y="1575241"/>
          <a:ext cx="12238130" cy="2230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56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50A0-30CB-4BDB-9C86-D4AFB82F41C8}"/>
              </a:ext>
            </a:extLst>
          </p:cNvPr>
          <p:cNvSpPr>
            <a:spLocks noGrp="1"/>
          </p:cNvSpPr>
          <p:nvPr>
            <p:ph type="title"/>
          </p:nvPr>
        </p:nvSpPr>
        <p:spPr>
          <a:xfrm>
            <a:off x="1516891" y="782747"/>
            <a:ext cx="12517484" cy="1126574"/>
          </a:xfrm>
        </p:spPr>
        <p:txBody>
          <a:bodyPr>
            <a:normAutofit/>
          </a:bodyPr>
          <a:lstStyle/>
          <a:p>
            <a:r>
              <a:rPr lang="en-CA" sz="4347" dirty="0" smtClean="0"/>
              <a:t>Maturity Levels: Scope Management</a:t>
            </a:r>
            <a:endParaRPr lang="en-CA" sz="4347" dirty="0"/>
          </a:p>
        </p:txBody>
      </p:sp>
      <p:cxnSp>
        <p:nvCxnSpPr>
          <p:cNvPr id="11" name="Straight Connector 10">
            <a:extLst>
              <a:ext uri="{FF2B5EF4-FFF2-40B4-BE49-F238E27FC236}">
                <a16:creationId xmlns:a16="http://schemas.microsoft.com/office/drawing/2014/main" id="{59281666-E136-475E-8FC3-2EECCAAA282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E031BC-6BAA-4DCF-833C-CB4D74647F96}"/>
              </a:ext>
            </a:extLst>
          </p:cNvPr>
          <p:cNvCxnSpPr>
            <a:cxnSpLocks/>
          </p:cNvCxnSpPr>
          <p:nvPr/>
        </p:nvCxnSpPr>
        <p:spPr>
          <a:xfrm>
            <a:off x="1161051" y="3349519"/>
            <a:ext cx="1318463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1"/>
          <p:cNvSpPr>
            <a:spLocks noChangeArrowheads="1"/>
          </p:cNvSpPr>
          <p:nvPr/>
        </p:nvSpPr>
        <p:spPr bwMode="auto">
          <a:xfrm>
            <a:off x="4776788" y="4702175"/>
            <a:ext cx="1554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6" name="Diagram 5"/>
          <p:cNvGraphicFramePr/>
          <p:nvPr>
            <p:extLst>
              <p:ext uri="{D42A27DB-BD31-4B8C-83A1-F6EECF244321}">
                <p14:modId xmlns:p14="http://schemas.microsoft.com/office/powerpoint/2010/main" val="2866658047"/>
              </p:ext>
            </p:extLst>
          </p:nvPr>
        </p:nvGraphicFramePr>
        <p:xfrm>
          <a:off x="2591064" y="1575241"/>
          <a:ext cx="12238130" cy="2230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07662421-5C75-4902-9B2E-7336B07003EB}"/>
              </a:ext>
            </a:extLst>
          </p:cNvPr>
          <p:cNvSpPr txBox="1">
            <a:spLocks/>
          </p:cNvSpPr>
          <p:nvPr/>
        </p:nvSpPr>
        <p:spPr>
          <a:xfrm>
            <a:off x="1581194" y="4381994"/>
            <a:ext cx="12828390" cy="3393697"/>
          </a:xfrm>
          <a:prstGeom prst="rect">
            <a:avLst/>
          </a:prstGeom>
        </p:spPr>
        <p:txBody>
          <a:bodyPr vert="horz" lIns="36000" tIns="36000" rIns="36000" bIns="36000" rtlCol="0">
            <a:noAutofit/>
          </a:bodyPr>
          <a:lst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pPr marL="0" lvl="1" indent="0">
              <a:buFont typeface="Arial" panose="020B0604020202020204" pitchFamily="34" charset="0"/>
              <a:buNone/>
            </a:pPr>
            <a:r>
              <a:rPr lang="en-CA" sz="2781" b="1" dirty="0" smtClean="0">
                <a:solidFill>
                  <a:prstClr val="black"/>
                </a:solidFill>
              </a:rPr>
              <a:t>Scope Management Maturity Levels</a:t>
            </a:r>
          </a:p>
          <a:p>
            <a:pPr marL="311860" lvl="1"/>
            <a:r>
              <a:rPr lang="en-CA" sz="2550" dirty="0" smtClean="0">
                <a:solidFill>
                  <a:prstClr val="black"/>
                </a:solidFill>
              </a:rPr>
              <a:t>There are overlaps between GitHub and </a:t>
            </a:r>
            <a:r>
              <a:rPr lang="en-CA" sz="2550" dirty="0" err="1" smtClean="0">
                <a:solidFill>
                  <a:prstClr val="black"/>
                </a:solidFill>
              </a:rPr>
              <a:t>GitLab</a:t>
            </a:r>
            <a:r>
              <a:rPr lang="en-CA" sz="2550" dirty="0" smtClean="0">
                <a:solidFill>
                  <a:prstClr val="black"/>
                </a:solidFill>
              </a:rPr>
              <a:t> related to use as a source code repository and for managing build pipelines, but one place </a:t>
            </a:r>
            <a:r>
              <a:rPr lang="en-CA" sz="2550" dirty="0" err="1" smtClean="0">
                <a:solidFill>
                  <a:prstClr val="black"/>
                </a:solidFill>
              </a:rPr>
              <a:t>GitLab</a:t>
            </a:r>
            <a:r>
              <a:rPr lang="en-CA" sz="2550" dirty="0" smtClean="0">
                <a:solidFill>
                  <a:prstClr val="black"/>
                </a:solidFill>
              </a:rPr>
              <a:t> is better is for Issue and Scope Management.</a:t>
            </a:r>
          </a:p>
          <a:p>
            <a:pPr marL="311860" lvl="1"/>
            <a:r>
              <a:rPr lang="en-CA" sz="2550" dirty="0" err="1" smtClean="0">
                <a:solidFill>
                  <a:prstClr val="black"/>
                </a:solidFill>
              </a:rPr>
              <a:t>GitLab</a:t>
            </a:r>
            <a:r>
              <a:rPr lang="en-CA" sz="2550" dirty="0" smtClean="0">
                <a:solidFill>
                  <a:prstClr val="black"/>
                </a:solidFill>
              </a:rPr>
              <a:t> provides Agile Scrum or Kanban boards which can be used to track issues</a:t>
            </a:r>
            <a:r>
              <a:rPr lang="en-CA" sz="2550" dirty="0">
                <a:solidFill>
                  <a:prstClr val="black"/>
                </a:solidFill>
              </a:rPr>
              <a:t> </a:t>
            </a:r>
            <a:r>
              <a:rPr lang="en-CA" sz="2550" dirty="0" smtClean="0">
                <a:solidFill>
                  <a:prstClr val="black"/>
                </a:solidFill>
              </a:rPr>
              <a:t>and features, and maintain a healthy backlog of work for future sprints and iterations.</a:t>
            </a:r>
          </a:p>
          <a:p>
            <a:pPr marL="311860" lvl="1"/>
            <a:r>
              <a:rPr lang="en-CA" sz="2550" dirty="0" smtClean="0">
                <a:solidFill>
                  <a:prstClr val="black"/>
                </a:solidFill>
              </a:rPr>
              <a:t>Question – do we sunset CVT and take on new scope for HPCI, or </a:t>
            </a:r>
            <a:r>
              <a:rPr lang="en-CA" sz="2550" smtClean="0">
                <a:solidFill>
                  <a:prstClr val="black"/>
                </a:solidFill>
              </a:rPr>
              <a:t>transition CVT to HPCI.</a:t>
            </a:r>
            <a:endParaRPr lang="en-US" sz="2434" dirty="0" smtClean="0">
              <a:solidFill>
                <a:srgbClr val="000000"/>
              </a:solidFill>
            </a:endParaRPr>
          </a:p>
          <a:p>
            <a:pPr marL="311860" lvl="1"/>
            <a:endParaRPr lang="en-US" sz="2434" dirty="0">
              <a:solidFill>
                <a:srgbClr val="000000"/>
              </a:solidFill>
            </a:endParaRPr>
          </a:p>
        </p:txBody>
      </p:sp>
    </p:spTree>
    <p:extLst>
      <p:ext uri="{BB962C8B-B14F-4D97-AF65-F5344CB8AC3E}">
        <p14:creationId xmlns:p14="http://schemas.microsoft.com/office/powerpoint/2010/main" val="1040066264"/>
      </p:ext>
    </p:extLst>
  </p:cSld>
  <p:clrMapOvr>
    <a:masterClrMapping/>
  </p:clrMapOvr>
</p:sld>
</file>

<file path=ppt/theme/theme1.xml><?xml version="1.0" encoding="utf-8"?>
<a:theme xmlns:a="http://schemas.openxmlformats.org/drawingml/2006/main" name="Office Theme">
  <a:themeElements>
    <a:clrScheme name="2021 HC PJP">
      <a:dk1>
        <a:sysClr val="windowText" lastClr="000000"/>
      </a:dk1>
      <a:lt1>
        <a:sysClr val="window" lastClr="FFFFFF"/>
      </a:lt1>
      <a:dk2>
        <a:srgbClr val="26374A"/>
      </a:dk2>
      <a:lt2>
        <a:srgbClr val="E7E6E6"/>
      </a:lt2>
      <a:accent1>
        <a:srgbClr val="404F60"/>
      </a:accent1>
      <a:accent2>
        <a:srgbClr val="ED7D31"/>
      </a:accent2>
      <a:accent3>
        <a:srgbClr val="A5A5A5"/>
      </a:accent3>
      <a:accent4>
        <a:srgbClr val="FFC000"/>
      </a:accent4>
      <a:accent5>
        <a:srgbClr val="2572B4"/>
      </a:accent5>
      <a:accent6>
        <a:srgbClr val="6CB46C"/>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36000" tIns="36000" rIns="36000" bIns="36000" rtlCol="0">
        <a:spAutoFit/>
      </a:bodyPr>
      <a:lstStyle>
        <a:defPPr algn="l">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93911</TotalTime>
  <Words>2079</Words>
  <Application>Microsoft Office PowerPoint</Application>
  <PresentationFormat>Custom</PresentationFormat>
  <Paragraphs>270</Paragraphs>
  <Slides>12</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Times New Roman</vt:lpstr>
      <vt:lpstr>Arial</vt:lpstr>
      <vt:lpstr>Franklin Gothic Demi Cond</vt:lpstr>
      <vt:lpstr>Ink Free</vt:lpstr>
      <vt:lpstr>Segoe UI</vt:lpstr>
      <vt:lpstr>Lato Light</vt:lpstr>
      <vt:lpstr>Calibri</vt:lpstr>
      <vt:lpstr>Roboto Condensed</vt:lpstr>
      <vt:lpstr>Lato Black</vt:lpstr>
      <vt:lpstr>Wingdings</vt:lpstr>
      <vt:lpstr>Lato</vt:lpstr>
      <vt:lpstr>Roboto Condensed Light</vt:lpstr>
      <vt:lpstr>Office Theme</vt:lpstr>
      <vt:lpstr>Architecture and Maturity  Mobile App CVT Edition</vt:lpstr>
      <vt:lpstr>Architecture Review Agenda</vt:lpstr>
      <vt:lpstr>Maturity Model</vt:lpstr>
      <vt:lpstr>Maturity Levels: API Support</vt:lpstr>
      <vt:lpstr>Maturity Levels: Push Notifications</vt:lpstr>
      <vt:lpstr>Maturity Levels: Deployment Pipeline</vt:lpstr>
      <vt:lpstr>Maturity Levels: Other Considerations</vt:lpstr>
      <vt:lpstr>Maturity Levels: Source Control </vt:lpstr>
      <vt:lpstr>Maturity Levels: Scope Management</vt:lpstr>
      <vt:lpstr>Risks and Assumptions</vt:lpstr>
      <vt:lpstr>Asks for the API Team</vt:lpstr>
      <vt:lpstr>CVT App Sprint 10</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CHPCIA Road Map</dc:title>
  <dc:creator>Peter Pedersen/InnovaSage</dc:creator>
  <cp:lastModifiedBy>Hollott, Piers (HC/SC)</cp:lastModifiedBy>
  <cp:revision>2388</cp:revision>
  <cp:lastPrinted>2020-08-16T23:51:15Z</cp:lastPrinted>
  <dcterms:created xsi:type="dcterms:W3CDTF">2017-01-12T13:19:54Z</dcterms:created>
  <dcterms:modified xsi:type="dcterms:W3CDTF">2022-11-22T16:46:11Z</dcterms:modified>
</cp:coreProperties>
</file>