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419" r:id="rId2"/>
    <p:sldId id="471" r:id="rId3"/>
    <p:sldId id="501" r:id="rId4"/>
    <p:sldId id="504" r:id="rId5"/>
    <p:sldId id="502" r:id="rId6"/>
    <p:sldId id="498" r:id="rId7"/>
    <p:sldId id="499" r:id="rId8"/>
    <p:sldId id="503" r:id="rId9"/>
    <p:sldId id="505" r:id="rId10"/>
  </p:sldIdLst>
  <p:sldSz cx="15546388" cy="10059988"/>
  <p:notesSz cx="9180513" cy="6894513"/>
  <p:embeddedFontLst>
    <p:embeddedFont>
      <p:font typeface="Bradley Hand ITC" panose="03070402050302030203" pitchFamily="66" charset="0"/>
      <p:regular r:id="rId12"/>
    </p:embeddedFont>
    <p:embeddedFont>
      <p:font typeface="Calibri" panose="020F0502020204030204" pitchFamily="34" charset="0"/>
      <p:regular r:id="rId13"/>
      <p:bold r:id="rId14"/>
      <p:italic r:id="rId15"/>
      <p:boldItalic r:id="rId16"/>
    </p:embeddedFont>
    <p:embeddedFont>
      <p:font typeface="Franklin Gothic Demi Cond" panose="020B0706030402020204" pitchFamily="34" charset="0"/>
      <p:regular r:id="rId17"/>
    </p:embeddedFont>
  </p:embeddedFontLst>
  <p:defaultTextStyle>
    <a:defPPr>
      <a:defRPr lang="en-US"/>
    </a:defPPr>
    <a:lvl1pPr algn="l" defTabSz="1460500" rtl="0" eaLnBrk="0" fontAlgn="base" hangingPunct="0">
      <a:spcBef>
        <a:spcPct val="0"/>
      </a:spcBef>
      <a:spcAft>
        <a:spcPct val="0"/>
      </a:spcAft>
      <a:defRPr sz="2900" kern="1200">
        <a:solidFill>
          <a:schemeClr val="tx1"/>
        </a:solidFill>
        <a:latin typeface="Calibri" panose="020F0502020204030204" pitchFamily="34" charset="0"/>
        <a:ea typeface="+mn-ea"/>
        <a:cs typeface="Arial" panose="020B0604020202020204" pitchFamily="34" charset="0"/>
      </a:defRPr>
    </a:lvl1pPr>
    <a:lvl2pPr marL="728663" indent="-271463" algn="l" defTabSz="1460500" rtl="0" eaLnBrk="0" fontAlgn="base" hangingPunct="0">
      <a:spcBef>
        <a:spcPct val="0"/>
      </a:spcBef>
      <a:spcAft>
        <a:spcPct val="0"/>
      </a:spcAft>
      <a:defRPr sz="2900" kern="1200">
        <a:solidFill>
          <a:schemeClr val="tx1"/>
        </a:solidFill>
        <a:latin typeface="Calibri" panose="020F0502020204030204" pitchFamily="34" charset="0"/>
        <a:ea typeface="+mn-ea"/>
        <a:cs typeface="Arial" panose="020B0604020202020204" pitchFamily="34" charset="0"/>
      </a:defRPr>
    </a:lvl2pPr>
    <a:lvl3pPr marL="1460500" indent="-546100" algn="l" defTabSz="1460500" rtl="0" eaLnBrk="0" fontAlgn="base" hangingPunct="0">
      <a:spcBef>
        <a:spcPct val="0"/>
      </a:spcBef>
      <a:spcAft>
        <a:spcPct val="0"/>
      </a:spcAft>
      <a:defRPr sz="2900" kern="1200">
        <a:solidFill>
          <a:schemeClr val="tx1"/>
        </a:solidFill>
        <a:latin typeface="Calibri" panose="020F0502020204030204" pitchFamily="34" charset="0"/>
        <a:ea typeface="+mn-ea"/>
        <a:cs typeface="Arial" panose="020B0604020202020204" pitchFamily="34" charset="0"/>
      </a:defRPr>
    </a:lvl3pPr>
    <a:lvl4pPr marL="2192338" indent="-820738" algn="l" defTabSz="1460500" rtl="0" eaLnBrk="0" fontAlgn="base" hangingPunct="0">
      <a:spcBef>
        <a:spcPct val="0"/>
      </a:spcBef>
      <a:spcAft>
        <a:spcPct val="0"/>
      </a:spcAft>
      <a:defRPr sz="2900" kern="1200">
        <a:solidFill>
          <a:schemeClr val="tx1"/>
        </a:solidFill>
        <a:latin typeface="Calibri" panose="020F0502020204030204" pitchFamily="34" charset="0"/>
        <a:ea typeface="+mn-ea"/>
        <a:cs typeface="Arial" panose="020B0604020202020204" pitchFamily="34" charset="0"/>
      </a:defRPr>
    </a:lvl4pPr>
    <a:lvl5pPr marL="2924175" indent="-1095375" algn="l" defTabSz="1460500" rtl="0" eaLnBrk="0" fontAlgn="base" hangingPunct="0">
      <a:spcBef>
        <a:spcPct val="0"/>
      </a:spcBef>
      <a:spcAft>
        <a:spcPct val="0"/>
      </a:spcAft>
      <a:defRPr sz="29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2900"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sz="2900"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sz="2900"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sz="2900"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5" pos="4897" userDrawn="1">
          <p15:clr>
            <a:srgbClr val="A4A3A4"/>
          </p15:clr>
        </p15:guide>
        <p15:guide id="6" pos="361" userDrawn="1">
          <p15:clr>
            <a:srgbClr val="A4A3A4"/>
          </p15:clr>
        </p15:guide>
        <p15:guide id="7" pos="9659" userDrawn="1">
          <p15:clr>
            <a:srgbClr val="A4A3A4"/>
          </p15:clr>
        </p15:guide>
        <p15:guide id="8" orient="horz" pos="316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Pedersen" initials="PP" lastIdx="0" clrIdx="0">
    <p:extLst>
      <p:ext uri="{19B8F6BF-5375-455C-9EA6-DF929625EA0E}">
        <p15:presenceInfo xmlns:p15="http://schemas.microsoft.com/office/powerpoint/2012/main" userId="Peter Peders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9C4C"/>
    <a:srgbClr val="043958"/>
    <a:srgbClr val="CA9296"/>
    <a:srgbClr val="BE7A7F"/>
    <a:srgbClr val="DFD1D8"/>
    <a:srgbClr val="B8E0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9AA3FB-0C74-44CE-BE9E-BF72382FB4BC}" v="3031" dt="2023-07-03T15:48:34.6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09" autoAdjust="0"/>
    <p:restoredTop sz="96567" autoAdjust="0"/>
  </p:normalViewPr>
  <p:slideViewPr>
    <p:cSldViewPr showGuides="1">
      <p:cViewPr>
        <p:scale>
          <a:sx n="48" d="100"/>
          <a:sy n="48" d="100"/>
        </p:scale>
        <p:origin x="1206" y="540"/>
      </p:cViewPr>
      <p:guideLst>
        <p:guide pos="4897"/>
        <p:guide pos="361"/>
        <p:guide pos="9659"/>
        <p:guide orient="horz" pos="3168"/>
      </p:guideLst>
    </p:cSldViewPr>
  </p:slideViewPr>
  <p:notesTextViewPr>
    <p:cViewPr>
      <p:scale>
        <a:sx n="3" d="2"/>
        <a:sy n="3" d="2"/>
      </p:scale>
      <p:origin x="0" y="0"/>
    </p:cViewPr>
  </p:notesTextViewPr>
  <p:sorterViewPr>
    <p:cViewPr>
      <p:scale>
        <a:sx n="40" d="100"/>
        <a:sy n="40" d="100"/>
      </p:scale>
      <p:origin x="0" y="0"/>
    </p:cViewPr>
  </p:sorter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4.fntdata"/><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llott, Piers (HC/SC)" userId="fcc8f003-1556-4d4c-a38d-00b62ca8433d" providerId="ADAL" clId="{099AA3FB-0C74-44CE-BE9E-BF72382FB4BC}"/>
    <pc:docChg chg="undo custSel addSld delSld modSld sldOrd">
      <pc:chgData name="Hollott, Piers (HC/SC)" userId="fcc8f003-1556-4d4c-a38d-00b62ca8433d" providerId="ADAL" clId="{099AA3FB-0C74-44CE-BE9E-BF72382FB4BC}" dt="2023-07-03T15:48:34.651" v="9239" actId="20577"/>
      <pc:docMkLst>
        <pc:docMk/>
      </pc:docMkLst>
      <pc:sldChg chg="modSp mod">
        <pc:chgData name="Hollott, Piers (HC/SC)" userId="fcc8f003-1556-4d4c-a38d-00b62ca8433d" providerId="ADAL" clId="{099AA3FB-0C74-44CE-BE9E-BF72382FB4BC}" dt="2023-06-29T18:33:41.296" v="86" actId="20577"/>
        <pc:sldMkLst>
          <pc:docMk/>
          <pc:sldMk cId="1129566276" sldId="419"/>
        </pc:sldMkLst>
        <pc:spChg chg="mod">
          <ac:chgData name="Hollott, Piers (HC/SC)" userId="fcc8f003-1556-4d4c-a38d-00b62ca8433d" providerId="ADAL" clId="{099AA3FB-0C74-44CE-BE9E-BF72382FB4BC}" dt="2023-06-29T18:33:37.693" v="84" actId="20577"/>
          <ac:spMkLst>
            <pc:docMk/>
            <pc:sldMk cId="1129566276" sldId="419"/>
            <ac:spMk id="4" creationId="{2995D9A0-6444-490E-B6C1-59B343045D9C}"/>
          </ac:spMkLst>
        </pc:spChg>
        <pc:spChg chg="mod">
          <ac:chgData name="Hollott, Piers (HC/SC)" userId="fcc8f003-1556-4d4c-a38d-00b62ca8433d" providerId="ADAL" clId="{099AA3FB-0C74-44CE-BE9E-BF72382FB4BC}" dt="2023-06-29T18:33:41.296" v="86" actId="20577"/>
          <ac:spMkLst>
            <pc:docMk/>
            <pc:sldMk cId="1129566276" sldId="419"/>
            <ac:spMk id="5" creationId="{118FEAC3-CBA6-402B-B10D-20744E3BB555}"/>
          </ac:spMkLst>
        </pc:spChg>
      </pc:sldChg>
      <pc:sldChg chg="del">
        <pc:chgData name="Hollott, Piers (HC/SC)" userId="fcc8f003-1556-4d4c-a38d-00b62ca8433d" providerId="ADAL" clId="{099AA3FB-0C74-44CE-BE9E-BF72382FB4BC}" dt="2023-06-29T19:27:29.634" v="2588" actId="47"/>
        <pc:sldMkLst>
          <pc:docMk/>
          <pc:sldMk cId="3627089387" sldId="470"/>
        </pc:sldMkLst>
      </pc:sldChg>
      <pc:sldChg chg="addSp delSp modSp mod">
        <pc:chgData name="Hollott, Piers (HC/SC)" userId="fcc8f003-1556-4d4c-a38d-00b62ca8433d" providerId="ADAL" clId="{099AA3FB-0C74-44CE-BE9E-BF72382FB4BC}" dt="2023-07-03T15:43:58.439" v="9152" actId="20577"/>
        <pc:sldMkLst>
          <pc:docMk/>
          <pc:sldMk cId="2259715627" sldId="471"/>
        </pc:sldMkLst>
        <pc:spChg chg="mod">
          <ac:chgData name="Hollott, Piers (HC/SC)" userId="fcc8f003-1556-4d4c-a38d-00b62ca8433d" providerId="ADAL" clId="{099AA3FB-0C74-44CE-BE9E-BF72382FB4BC}" dt="2023-06-30T17:02:10.968" v="7670" actId="20577"/>
          <ac:spMkLst>
            <pc:docMk/>
            <pc:sldMk cId="2259715627" sldId="471"/>
            <ac:spMk id="2" creationId="{2527A0E3-6076-B649-8A47-37E2D7163FE5}"/>
          </ac:spMkLst>
        </pc:spChg>
        <pc:spChg chg="mod">
          <ac:chgData name="Hollott, Piers (HC/SC)" userId="fcc8f003-1556-4d4c-a38d-00b62ca8433d" providerId="ADAL" clId="{099AA3FB-0C74-44CE-BE9E-BF72382FB4BC}" dt="2023-06-30T17:04:07.877" v="7782" actId="20577"/>
          <ac:spMkLst>
            <pc:docMk/>
            <pc:sldMk cId="2259715627" sldId="471"/>
            <ac:spMk id="3" creationId="{B05387BC-F93D-5143-9DE6-5B6E7436D4D7}"/>
          </ac:spMkLst>
        </pc:spChg>
        <pc:spChg chg="add del">
          <ac:chgData name="Hollott, Piers (HC/SC)" userId="fcc8f003-1556-4d4c-a38d-00b62ca8433d" providerId="ADAL" clId="{099AA3FB-0C74-44CE-BE9E-BF72382FB4BC}" dt="2023-06-29T23:22:46.825" v="5862"/>
          <ac:spMkLst>
            <pc:docMk/>
            <pc:sldMk cId="2259715627" sldId="471"/>
            <ac:spMk id="4" creationId="{2C1DE0BD-803B-AF53-9B21-1C460E0D8912}"/>
          </ac:spMkLst>
        </pc:spChg>
        <pc:spChg chg="add del">
          <ac:chgData name="Hollott, Piers (HC/SC)" userId="fcc8f003-1556-4d4c-a38d-00b62ca8433d" providerId="ADAL" clId="{099AA3FB-0C74-44CE-BE9E-BF72382FB4BC}" dt="2023-06-29T23:22:51.299" v="5864"/>
          <ac:spMkLst>
            <pc:docMk/>
            <pc:sldMk cId="2259715627" sldId="471"/>
            <ac:spMk id="5" creationId="{B1679326-BF9C-AB50-77FB-1F1A8E1C06AA}"/>
          </ac:spMkLst>
        </pc:spChg>
        <pc:spChg chg="add mod">
          <ac:chgData name="Hollott, Piers (HC/SC)" userId="fcc8f003-1556-4d4c-a38d-00b62ca8433d" providerId="ADAL" clId="{099AA3FB-0C74-44CE-BE9E-BF72382FB4BC}" dt="2023-07-03T15:43:58.439" v="9152" actId="20577"/>
          <ac:spMkLst>
            <pc:docMk/>
            <pc:sldMk cId="2259715627" sldId="471"/>
            <ac:spMk id="6" creationId="{605F3648-4FAD-DA24-DF10-65EC71EABDE0}"/>
          </ac:spMkLst>
        </pc:spChg>
      </pc:sldChg>
      <pc:sldChg chg="addSp delSp modSp del mod">
        <pc:chgData name="Hollott, Piers (HC/SC)" userId="fcc8f003-1556-4d4c-a38d-00b62ca8433d" providerId="ADAL" clId="{099AA3FB-0C74-44CE-BE9E-BF72382FB4BC}" dt="2023-06-29T19:02:41.772" v="1678" actId="2696"/>
        <pc:sldMkLst>
          <pc:docMk/>
          <pc:sldMk cId="3154597665" sldId="472"/>
        </pc:sldMkLst>
        <pc:spChg chg="mod">
          <ac:chgData name="Hollott, Piers (HC/SC)" userId="fcc8f003-1556-4d4c-a38d-00b62ca8433d" providerId="ADAL" clId="{099AA3FB-0C74-44CE-BE9E-BF72382FB4BC}" dt="2023-06-29T18:49:46.569" v="1081" actId="20577"/>
          <ac:spMkLst>
            <pc:docMk/>
            <pc:sldMk cId="3154597665" sldId="472"/>
            <ac:spMk id="2" creationId="{AA72F3E0-EA7A-3943-88D6-46192ACE8375}"/>
          </ac:spMkLst>
        </pc:spChg>
        <pc:spChg chg="del">
          <ac:chgData name="Hollott, Piers (HC/SC)" userId="fcc8f003-1556-4d4c-a38d-00b62ca8433d" providerId="ADAL" clId="{099AA3FB-0C74-44CE-BE9E-BF72382FB4BC}" dt="2023-06-29T18:35:52.993" v="330" actId="478"/>
          <ac:spMkLst>
            <pc:docMk/>
            <pc:sldMk cId="3154597665" sldId="472"/>
            <ac:spMk id="3" creationId="{1672660A-E53A-1B42-B7C2-9E7FD5996528}"/>
          </ac:spMkLst>
        </pc:spChg>
        <pc:spChg chg="add del mod">
          <ac:chgData name="Hollott, Piers (HC/SC)" userId="fcc8f003-1556-4d4c-a38d-00b62ca8433d" providerId="ADAL" clId="{099AA3FB-0C74-44CE-BE9E-BF72382FB4BC}" dt="2023-06-29T18:37:23.508" v="335" actId="1032"/>
          <ac:spMkLst>
            <pc:docMk/>
            <pc:sldMk cId="3154597665" sldId="472"/>
            <ac:spMk id="5" creationId="{0CAA99F9-9D2F-C466-6F68-CA578B56867F}"/>
          </ac:spMkLst>
        </pc:spChg>
        <pc:spChg chg="add del mod">
          <ac:chgData name="Hollott, Piers (HC/SC)" userId="fcc8f003-1556-4d4c-a38d-00b62ca8433d" providerId="ADAL" clId="{099AA3FB-0C74-44CE-BE9E-BF72382FB4BC}" dt="2023-06-29T18:36:47.747" v="333" actId="767"/>
          <ac:spMkLst>
            <pc:docMk/>
            <pc:sldMk cId="3154597665" sldId="472"/>
            <ac:spMk id="6" creationId="{D69AB9B7-7B36-0448-F268-898D49D931CA}"/>
          </ac:spMkLst>
        </pc:spChg>
        <pc:graphicFrameChg chg="add mod modGraphic">
          <ac:chgData name="Hollott, Piers (HC/SC)" userId="fcc8f003-1556-4d4c-a38d-00b62ca8433d" providerId="ADAL" clId="{099AA3FB-0C74-44CE-BE9E-BF72382FB4BC}" dt="2023-06-29T18:49:22.846" v="1040" actId="20577"/>
          <ac:graphicFrameMkLst>
            <pc:docMk/>
            <pc:sldMk cId="3154597665" sldId="472"/>
            <ac:graphicFrameMk id="7" creationId="{88C4949C-DDE8-7854-EDF5-BE52E3950E62}"/>
          </ac:graphicFrameMkLst>
        </pc:graphicFrameChg>
      </pc:sldChg>
      <pc:sldChg chg="del">
        <pc:chgData name="Hollott, Piers (HC/SC)" userId="fcc8f003-1556-4d4c-a38d-00b62ca8433d" providerId="ADAL" clId="{099AA3FB-0C74-44CE-BE9E-BF72382FB4BC}" dt="2023-06-29T19:27:29.634" v="2588" actId="47"/>
        <pc:sldMkLst>
          <pc:docMk/>
          <pc:sldMk cId="2856887396" sldId="474"/>
        </pc:sldMkLst>
      </pc:sldChg>
      <pc:sldChg chg="del">
        <pc:chgData name="Hollott, Piers (HC/SC)" userId="fcc8f003-1556-4d4c-a38d-00b62ca8433d" providerId="ADAL" clId="{099AA3FB-0C74-44CE-BE9E-BF72382FB4BC}" dt="2023-06-29T19:27:29.634" v="2588" actId="47"/>
        <pc:sldMkLst>
          <pc:docMk/>
          <pc:sldMk cId="2367312720" sldId="489"/>
        </pc:sldMkLst>
      </pc:sldChg>
      <pc:sldChg chg="del">
        <pc:chgData name="Hollott, Piers (HC/SC)" userId="fcc8f003-1556-4d4c-a38d-00b62ca8433d" providerId="ADAL" clId="{099AA3FB-0C74-44CE-BE9E-BF72382FB4BC}" dt="2023-06-29T19:27:29.634" v="2588" actId="47"/>
        <pc:sldMkLst>
          <pc:docMk/>
          <pc:sldMk cId="4198507753" sldId="493"/>
        </pc:sldMkLst>
      </pc:sldChg>
      <pc:sldChg chg="del">
        <pc:chgData name="Hollott, Piers (HC/SC)" userId="fcc8f003-1556-4d4c-a38d-00b62ca8433d" providerId="ADAL" clId="{099AA3FB-0C74-44CE-BE9E-BF72382FB4BC}" dt="2023-06-29T19:27:29.634" v="2588" actId="47"/>
        <pc:sldMkLst>
          <pc:docMk/>
          <pc:sldMk cId="2636139375" sldId="494"/>
        </pc:sldMkLst>
      </pc:sldChg>
      <pc:sldChg chg="del">
        <pc:chgData name="Hollott, Piers (HC/SC)" userId="fcc8f003-1556-4d4c-a38d-00b62ca8433d" providerId="ADAL" clId="{099AA3FB-0C74-44CE-BE9E-BF72382FB4BC}" dt="2023-06-29T19:27:29.634" v="2588" actId="47"/>
        <pc:sldMkLst>
          <pc:docMk/>
          <pc:sldMk cId="4118338881" sldId="495"/>
        </pc:sldMkLst>
      </pc:sldChg>
      <pc:sldChg chg="del">
        <pc:chgData name="Hollott, Piers (HC/SC)" userId="fcc8f003-1556-4d4c-a38d-00b62ca8433d" providerId="ADAL" clId="{099AA3FB-0C74-44CE-BE9E-BF72382FB4BC}" dt="2023-06-29T19:27:29.634" v="2588" actId="47"/>
        <pc:sldMkLst>
          <pc:docMk/>
          <pc:sldMk cId="696590777" sldId="496"/>
        </pc:sldMkLst>
      </pc:sldChg>
      <pc:sldChg chg="del">
        <pc:chgData name="Hollott, Piers (HC/SC)" userId="fcc8f003-1556-4d4c-a38d-00b62ca8433d" providerId="ADAL" clId="{099AA3FB-0C74-44CE-BE9E-BF72382FB4BC}" dt="2023-06-29T19:27:29.634" v="2588" actId="47"/>
        <pc:sldMkLst>
          <pc:docMk/>
          <pc:sldMk cId="2954124201" sldId="497"/>
        </pc:sldMkLst>
      </pc:sldChg>
      <pc:sldChg chg="addSp modSp add mod">
        <pc:chgData name="Hollott, Piers (HC/SC)" userId="fcc8f003-1556-4d4c-a38d-00b62ca8433d" providerId="ADAL" clId="{099AA3FB-0C74-44CE-BE9E-BF72382FB4BC}" dt="2023-07-03T15:47:25.691" v="9230" actId="20577"/>
        <pc:sldMkLst>
          <pc:docMk/>
          <pc:sldMk cId="776626152" sldId="498"/>
        </pc:sldMkLst>
        <pc:spChg chg="add mod">
          <ac:chgData name="Hollott, Piers (HC/SC)" userId="fcc8f003-1556-4d4c-a38d-00b62ca8433d" providerId="ADAL" clId="{099AA3FB-0C74-44CE-BE9E-BF72382FB4BC}" dt="2023-07-03T15:46:24.381" v="9187"/>
          <ac:spMkLst>
            <pc:docMk/>
            <pc:sldMk cId="776626152" sldId="498"/>
            <ac:spMk id="3" creationId="{7E9CCACE-87CC-7A84-065A-86A603ECC0B8}"/>
          </ac:spMkLst>
        </pc:spChg>
        <pc:graphicFrameChg chg="mod">
          <ac:chgData name="Hollott, Piers (HC/SC)" userId="fcc8f003-1556-4d4c-a38d-00b62ca8433d" providerId="ADAL" clId="{099AA3FB-0C74-44CE-BE9E-BF72382FB4BC}" dt="2023-07-03T15:47:25.691" v="9230" actId="20577"/>
          <ac:graphicFrameMkLst>
            <pc:docMk/>
            <pc:sldMk cId="776626152" sldId="498"/>
            <ac:graphicFrameMk id="7" creationId="{88C4949C-DDE8-7854-EDF5-BE52E3950E62}"/>
          </ac:graphicFrameMkLst>
        </pc:graphicFrameChg>
      </pc:sldChg>
      <pc:sldChg chg="modSp add mod ord">
        <pc:chgData name="Hollott, Piers (HC/SC)" userId="fcc8f003-1556-4d4c-a38d-00b62ca8433d" providerId="ADAL" clId="{099AA3FB-0C74-44CE-BE9E-BF72382FB4BC}" dt="2023-07-03T15:48:34.651" v="9239" actId="20577"/>
        <pc:sldMkLst>
          <pc:docMk/>
          <pc:sldMk cId="4015348518" sldId="499"/>
        </pc:sldMkLst>
        <pc:spChg chg="mod">
          <ac:chgData name="Hollott, Piers (HC/SC)" userId="fcc8f003-1556-4d4c-a38d-00b62ca8433d" providerId="ADAL" clId="{099AA3FB-0C74-44CE-BE9E-BF72382FB4BC}" dt="2023-06-29T19:30:45.372" v="2699" actId="20577"/>
          <ac:spMkLst>
            <pc:docMk/>
            <pc:sldMk cId="4015348518" sldId="499"/>
            <ac:spMk id="2" creationId="{AA72F3E0-EA7A-3943-88D6-46192ACE8375}"/>
          </ac:spMkLst>
        </pc:spChg>
        <pc:spChg chg="mod">
          <ac:chgData name="Hollott, Piers (HC/SC)" userId="fcc8f003-1556-4d4c-a38d-00b62ca8433d" providerId="ADAL" clId="{099AA3FB-0C74-44CE-BE9E-BF72382FB4BC}" dt="2023-06-29T20:28:39.672" v="3816" actId="20577"/>
          <ac:spMkLst>
            <pc:docMk/>
            <pc:sldMk cId="4015348518" sldId="499"/>
            <ac:spMk id="3" creationId="{7E9CCACE-87CC-7A84-065A-86A603ECC0B8}"/>
          </ac:spMkLst>
        </pc:spChg>
        <pc:graphicFrameChg chg="mod">
          <ac:chgData name="Hollott, Piers (HC/SC)" userId="fcc8f003-1556-4d4c-a38d-00b62ca8433d" providerId="ADAL" clId="{099AA3FB-0C74-44CE-BE9E-BF72382FB4BC}" dt="2023-07-03T15:48:34.651" v="9239" actId="20577"/>
          <ac:graphicFrameMkLst>
            <pc:docMk/>
            <pc:sldMk cId="4015348518" sldId="499"/>
            <ac:graphicFrameMk id="7" creationId="{88C4949C-DDE8-7854-EDF5-BE52E3950E62}"/>
          </ac:graphicFrameMkLst>
        </pc:graphicFrameChg>
      </pc:sldChg>
      <pc:sldChg chg="addSp delSp modSp add del mod">
        <pc:chgData name="Hollott, Piers (HC/SC)" userId="fcc8f003-1556-4d4c-a38d-00b62ca8433d" providerId="ADAL" clId="{099AA3FB-0C74-44CE-BE9E-BF72382FB4BC}" dt="2023-06-30T01:04:05.822" v="7343" actId="47"/>
        <pc:sldMkLst>
          <pc:docMk/>
          <pc:sldMk cId="3937095391" sldId="500"/>
        </pc:sldMkLst>
        <pc:spChg chg="mod">
          <ac:chgData name="Hollott, Piers (HC/SC)" userId="fcc8f003-1556-4d4c-a38d-00b62ca8433d" providerId="ADAL" clId="{099AA3FB-0C74-44CE-BE9E-BF72382FB4BC}" dt="2023-06-29T20:06:44.741" v="3020" actId="20577"/>
          <ac:spMkLst>
            <pc:docMk/>
            <pc:sldMk cId="3937095391" sldId="500"/>
            <ac:spMk id="2" creationId="{AA72F3E0-EA7A-3943-88D6-46192ACE8375}"/>
          </ac:spMkLst>
        </pc:spChg>
        <pc:spChg chg="mod">
          <ac:chgData name="Hollott, Piers (HC/SC)" userId="fcc8f003-1556-4d4c-a38d-00b62ca8433d" providerId="ADAL" clId="{099AA3FB-0C74-44CE-BE9E-BF72382FB4BC}" dt="2023-06-29T20:16:09.716" v="3685" actId="20577"/>
          <ac:spMkLst>
            <pc:docMk/>
            <pc:sldMk cId="3937095391" sldId="500"/>
            <ac:spMk id="3" creationId="{7E9CCACE-87CC-7A84-065A-86A603ECC0B8}"/>
          </ac:spMkLst>
        </pc:spChg>
        <pc:spChg chg="add del mod">
          <ac:chgData name="Hollott, Piers (HC/SC)" userId="fcc8f003-1556-4d4c-a38d-00b62ca8433d" providerId="ADAL" clId="{099AA3FB-0C74-44CE-BE9E-BF72382FB4BC}" dt="2023-06-29T20:08:31.661" v="3023" actId="1032"/>
          <ac:spMkLst>
            <pc:docMk/>
            <pc:sldMk cId="3937095391" sldId="500"/>
            <ac:spMk id="5" creationId="{1AA6227E-CB0A-7103-DC88-B512AFE8EBFF}"/>
          </ac:spMkLst>
        </pc:spChg>
        <pc:graphicFrameChg chg="add mod modGraphic">
          <ac:chgData name="Hollott, Piers (HC/SC)" userId="fcc8f003-1556-4d4c-a38d-00b62ca8433d" providerId="ADAL" clId="{099AA3FB-0C74-44CE-BE9E-BF72382FB4BC}" dt="2023-06-29T20:15:09.192" v="3494" actId="20577"/>
          <ac:graphicFrameMkLst>
            <pc:docMk/>
            <pc:sldMk cId="3937095391" sldId="500"/>
            <ac:graphicFrameMk id="6" creationId="{1FE8CA26-3E1A-6921-24B6-44C0FD92294C}"/>
          </ac:graphicFrameMkLst>
        </pc:graphicFrameChg>
        <pc:graphicFrameChg chg="del mod">
          <ac:chgData name="Hollott, Piers (HC/SC)" userId="fcc8f003-1556-4d4c-a38d-00b62ca8433d" providerId="ADAL" clId="{099AA3FB-0C74-44CE-BE9E-BF72382FB4BC}" dt="2023-06-29T20:07:05.247" v="3022" actId="478"/>
          <ac:graphicFrameMkLst>
            <pc:docMk/>
            <pc:sldMk cId="3937095391" sldId="500"/>
            <ac:graphicFrameMk id="7" creationId="{88C4949C-DDE8-7854-EDF5-BE52E3950E62}"/>
          </ac:graphicFrameMkLst>
        </pc:graphicFrameChg>
      </pc:sldChg>
      <pc:sldChg chg="addSp delSp modSp new mod">
        <pc:chgData name="Hollott, Piers (HC/SC)" userId="fcc8f003-1556-4d4c-a38d-00b62ca8433d" providerId="ADAL" clId="{099AA3FB-0C74-44CE-BE9E-BF72382FB4BC}" dt="2023-06-30T01:11:28.746" v="7653" actId="20577"/>
        <pc:sldMkLst>
          <pc:docMk/>
          <pc:sldMk cId="762869402" sldId="501"/>
        </pc:sldMkLst>
        <pc:spChg chg="mod">
          <ac:chgData name="Hollott, Piers (HC/SC)" userId="fcc8f003-1556-4d4c-a38d-00b62ca8433d" providerId="ADAL" clId="{099AA3FB-0C74-44CE-BE9E-BF72382FB4BC}" dt="2023-06-30T00:51:10.689" v="6809" actId="20577"/>
          <ac:spMkLst>
            <pc:docMk/>
            <pc:sldMk cId="762869402" sldId="501"/>
            <ac:spMk id="2" creationId="{16B9B796-43EC-D5BA-F768-6F4A0EA689D7}"/>
          </ac:spMkLst>
        </pc:spChg>
        <pc:spChg chg="mod">
          <ac:chgData name="Hollott, Piers (HC/SC)" userId="fcc8f003-1556-4d4c-a38d-00b62ca8433d" providerId="ADAL" clId="{099AA3FB-0C74-44CE-BE9E-BF72382FB4BC}" dt="2023-06-30T00:52:08.913" v="6875" actId="27636"/>
          <ac:spMkLst>
            <pc:docMk/>
            <pc:sldMk cId="762869402" sldId="501"/>
            <ac:spMk id="3" creationId="{B28AB570-0E0D-FB00-5C44-67D96F5959B1}"/>
          </ac:spMkLst>
        </pc:spChg>
        <pc:spChg chg="mod">
          <ac:chgData name="Hollott, Piers (HC/SC)" userId="fcc8f003-1556-4d4c-a38d-00b62ca8433d" providerId="ADAL" clId="{099AA3FB-0C74-44CE-BE9E-BF72382FB4BC}" dt="2023-06-30T01:00:24.840" v="7199" actId="20577"/>
          <ac:spMkLst>
            <pc:docMk/>
            <pc:sldMk cId="762869402" sldId="501"/>
            <ac:spMk id="4" creationId="{7441716F-A995-2D40-F4E3-92E3171CDBD7}"/>
          </ac:spMkLst>
        </pc:spChg>
        <pc:spChg chg="del mod">
          <ac:chgData name="Hollott, Piers (HC/SC)" userId="fcc8f003-1556-4d4c-a38d-00b62ca8433d" providerId="ADAL" clId="{099AA3FB-0C74-44CE-BE9E-BF72382FB4BC}" dt="2023-06-29T20:21:46.381" v="3773" actId="478"/>
          <ac:spMkLst>
            <pc:docMk/>
            <pc:sldMk cId="762869402" sldId="501"/>
            <ac:spMk id="5" creationId="{8521F463-0BC6-9C64-D85B-C710D803FF8E}"/>
          </ac:spMkLst>
        </pc:spChg>
        <pc:spChg chg="del mod">
          <ac:chgData name="Hollott, Piers (HC/SC)" userId="fcc8f003-1556-4d4c-a38d-00b62ca8433d" providerId="ADAL" clId="{099AA3FB-0C74-44CE-BE9E-BF72382FB4BC}" dt="2023-06-29T20:21:30.981" v="3762" actId="1032"/>
          <ac:spMkLst>
            <pc:docMk/>
            <pc:sldMk cId="762869402" sldId="501"/>
            <ac:spMk id="6" creationId="{DE15DB30-1E26-800D-98E6-E0C29E078188}"/>
          </ac:spMkLst>
        </pc:spChg>
        <pc:spChg chg="add del mod">
          <ac:chgData name="Hollott, Piers (HC/SC)" userId="fcc8f003-1556-4d4c-a38d-00b62ca8433d" providerId="ADAL" clId="{099AA3FB-0C74-44CE-BE9E-BF72382FB4BC}" dt="2023-06-29T20:21:48.663" v="3774" actId="478"/>
          <ac:spMkLst>
            <pc:docMk/>
            <pc:sldMk cId="762869402" sldId="501"/>
            <ac:spMk id="11" creationId="{BB062507-D7C4-56CE-FF9C-581662CD7840}"/>
          </ac:spMkLst>
        </pc:spChg>
        <pc:spChg chg="add mod">
          <ac:chgData name="Hollott, Piers (HC/SC)" userId="fcc8f003-1556-4d4c-a38d-00b62ca8433d" providerId="ADAL" clId="{099AA3FB-0C74-44CE-BE9E-BF72382FB4BC}" dt="2023-06-30T01:11:28.746" v="7653" actId="20577"/>
          <ac:spMkLst>
            <pc:docMk/>
            <pc:sldMk cId="762869402" sldId="501"/>
            <ac:spMk id="12" creationId="{B6A0FB51-94F7-1ECC-4C4F-E0D3014CC6A4}"/>
          </ac:spMkLst>
        </pc:spChg>
        <pc:spChg chg="add mod">
          <ac:chgData name="Hollott, Piers (HC/SC)" userId="fcc8f003-1556-4d4c-a38d-00b62ca8433d" providerId="ADAL" clId="{099AA3FB-0C74-44CE-BE9E-BF72382FB4BC}" dt="2023-06-30T01:03:00.392" v="7291" actId="1076"/>
          <ac:spMkLst>
            <pc:docMk/>
            <pc:sldMk cId="762869402" sldId="501"/>
            <ac:spMk id="13" creationId="{51619722-1895-CC5C-93CA-4E8968D73F05}"/>
          </ac:spMkLst>
        </pc:spChg>
        <pc:spChg chg="add mod">
          <ac:chgData name="Hollott, Piers (HC/SC)" userId="fcc8f003-1556-4d4c-a38d-00b62ca8433d" providerId="ADAL" clId="{099AA3FB-0C74-44CE-BE9E-BF72382FB4BC}" dt="2023-06-30T01:03:43.093" v="7342" actId="1076"/>
          <ac:spMkLst>
            <pc:docMk/>
            <pc:sldMk cId="762869402" sldId="501"/>
            <ac:spMk id="14" creationId="{A3322DE5-0E07-8105-3636-6A66F48A4DF5}"/>
          </ac:spMkLst>
        </pc:spChg>
        <pc:graphicFrameChg chg="add mod modGraphic">
          <ac:chgData name="Hollott, Piers (HC/SC)" userId="fcc8f003-1556-4d4c-a38d-00b62ca8433d" providerId="ADAL" clId="{099AA3FB-0C74-44CE-BE9E-BF72382FB4BC}" dt="2023-06-30T00:59:29.302" v="7195" actId="1076"/>
          <ac:graphicFrameMkLst>
            <pc:docMk/>
            <pc:sldMk cId="762869402" sldId="501"/>
            <ac:graphicFrameMk id="9" creationId="{F0B90D71-1075-B508-F175-E77630833875}"/>
          </ac:graphicFrameMkLst>
        </pc:graphicFrameChg>
      </pc:sldChg>
      <pc:sldChg chg="addSp modSp add mod">
        <pc:chgData name="Hollott, Piers (HC/SC)" userId="fcc8f003-1556-4d4c-a38d-00b62ca8433d" providerId="ADAL" clId="{099AA3FB-0C74-44CE-BE9E-BF72382FB4BC}" dt="2023-06-30T01:08:18.398" v="7609" actId="1076"/>
        <pc:sldMkLst>
          <pc:docMk/>
          <pc:sldMk cId="616109582" sldId="502"/>
        </pc:sldMkLst>
        <pc:spChg chg="mod">
          <ac:chgData name="Hollott, Piers (HC/SC)" userId="fcc8f003-1556-4d4c-a38d-00b62ca8433d" providerId="ADAL" clId="{099AA3FB-0C74-44CE-BE9E-BF72382FB4BC}" dt="2023-06-29T20:52:21.722" v="3831" actId="20577"/>
          <ac:spMkLst>
            <pc:docMk/>
            <pc:sldMk cId="616109582" sldId="502"/>
            <ac:spMk id="3" creationId="{B28AB570-0E0D-FB00-5C44-67D96F5959B1}"/>
          </ac:spMkLst>
        </pc:spChg>
        <pc:spChg chg="mod">
          <ac:chgData name="Hollott, Piers (HC/SC)" userId="fcc8f003-1556-4d4c-a38d-00b62ca8433d" providerId="ADAL" clId="{099AA3FB-0C74-44CE-BE9E-BF72382FB4BC}" dt="2023-06-29T23:12:23.791" v="5635" actId="113"/>
          <ac:spMkLst>
            <pc:docMk/>
            <pc:sldMk cId="616109582" sldId="502"/>
            <ac:spMk id="4" creationId="{7441716F-A995-2D40-F4E3-92E3171CDBD7}"/>
          </ac:spMkLst>
        </pc:spChg>
        <pc:spChg chg="add mod">
          <ac:chgData name="Hollott, Piers (HC/SC)" userId="fcc8f003-1556-4d4c-a38d-00b62ca8433d" providerId="ADAL" clId="{099AA3FB-0C74-44CE-BE9E-BF72382FB4BC}" dt="2023-06-29T23:14:02.024" v="5686" actId="1076"/>
          <ac:spMkLst>
            <pc:docMk/>
            <pc:sldMk cId="616109582" sldId="502"/>
            <ac:spMk id="5" creationId="{313CB7C4-6B12-7AD5-4FDC-E7E3EE87A4FE}"/>
          </ac:spMkLst>
        </pc:spChg>
        <pc:spChg chg="add mod">
          <ac:chgData name="Hollott, Piers (HC/SC)" userId="fcc8f003-1556-4d4c-a38d-00b62ca8433d" providerId="ADAL" clId="{099AA3FB-0C74-44CE-BE9E-BF72382FB4BC}" dt="2023-06-30T01:08:18.398" v="7609" actId="1076"/>
          <ac:spMkLst>
            <pc:docMk/>
            <pc:sldMk cId="616109582" sldId="502"/>
            <ac:spMk id="6" creationId="{D89DA762-17E2-9B0E-8AD1-CB1FA9E15172}"/>
          </ac:spMkLst>
        </pc:spChg>
        <pc:graphicFrameChg chg="mod">
          <ac:chgData name="Hollott, Piers (HC/SC)" userId="fcc8f003-1556-4d4c-a38d-00b62ca8433d" providerId="ADAL" clId="{099AA3FB-0C74-44CE-BE9E-BF72382FB4BC}" dt="2023-06-29T23:17:23.677" v="5689" actId="14100"/>
          <ac:graphicFrameMkLst>
            <pc:docMk/>
            <pc:sldMk cId="616109582" sldId="502"/>
            <ac:graphicFrameMk id="9" creationId="{F0B90D71-1075-B508-F175-E77630833875}"/>
          </ac:graphicFrameMkLst>
        </pc:graphicFrameChg>
      </pc:sldChg>
      <pc:sldChg chg="addSp delSp modSp add mod">
        <pc:chgData name="Hollott, Piers (HC/SC)" userId="fcc8f003-1556-4d4c-a38d-00b62ca8433d" providerId="ADAL" clId="{099AA3FB-0C74-44CE-BE9E-BF72382FB4BC}" dt="2023-07-02T00:47:18.705" v="9094" actId="20577"/>
        <pc:sldMkLst>
          <pc:docMk/>
          <pc:sldMk cId="1850049948" sldId="503"/>
        </pc:sldMkLst>
        <pc:spChg chg="mod">
          <ac:chgData name="Hollott, Piers (HC/SC)" userId="fcc8f003-1556-4d4c-a38d-00b62ca8433d" providerId="ADAL" clId="{099AA3FB-0C74-44CE-BE9E-BF72382FB4BC}" dt="2023-06-29T22:49:51.857" v="4921" actId="20577"/>
          <ac:spMkLst>
            <pc:docMk/>
            <pc:sldMk cId="1850049948" sldId="503"/>
            <ac:spMk id="2" creationId="{AA72F3E0-EA7A-3943-88D6-46192ACE8375}"/>
          </ac:spMkLst>
        </pc:spChg>
        <pc:spChg chg="del">
          <ac:chgData name="Hollott, Piers (HC/SC)" userId="fcc8f003-1556-4d4c-a38d-00b62ca8433d" providerId="ADAL" clId="{099AA3FB-0C74-44CE-BE9E-BF72382FB4BC}" dt="2023-06-29T22:50:23.325" v="4959" actId="478"/>
          <ac:spMkLst>
            <pc:docMk/>
            <pc:sldMk cId="1850049948" sldId="503"/>
            <ac:spMk id="3" creationId="{7E9CCACE-87CC-7A84-065A-86A603ECC0B8}"/>
          </ac:spMkLst>
        </pc:spChg>
        <pc:spChg chg="add mod">
          <ac:chgData name="Hollott, Piers (HC/SC)" userId="fcc8f003-1556-4d4c-a38d-00b62ca8433d" providerId="ADAL" clId="{099AA3FB-0C74-44CE-BE9E-BF72382FB4BC}" dt="2023-07-02T00:47:18.705" v="9094" actId="20577"/>
          <ac:spMkLst>
            <pc:docMk/>
            <pc:sldMk cId="1850049948" sldId="503"/>
            <ac:spMk id="5" creationId="{FC132315-BC95-3570-8300-0EB7D4B6B9A3}"/>
          </ac:spMkLst>
        </pc:spChg>
        <pc:graphicFrameChg chg="del mod">
          <ac:chgData name="Hollott, Piers (HC/SC)" userId="fcc8f003-1556-4d4c-a38d-00b62ca8433d" providerId="ADAL" clId="{099AA3FB-0C74-44CE-BE9E-BF72382FB4BC}" dt="2023-06-29T22:50:06.919" v="4923" actId="478"/>
          <ac:graphicFrameMkLst>
            <pc:docMk/>
            <pc:sldMk cId="1850049948" sldId="503"/>
            <ac:graphicFrameMk id="7" creationId="{88C4949C-DDE8-7854-EDF5-BE52E3950E62}"/>
          </ac:graphicFrameMkLst>
        </pc:graphicFrameChg>
      </pc:sldChg>
      <pc:sldChg chg="addSp delSp modSp add mod">
        <pc:chgData name="Hollott, Piers (HC/SC)" userId="fcc8f003-1556-4d4c-a38d-00b62ca8433d" providerId="ADAL" clId="{099AA3FB-0C74-44CE-BE9E-BF72382FB4BC}" dt="2023-06-30T01:08:10.674" v="7607" actId="21"/>
        <pc:sldMkLst>
          <pc:docMk/>
          <pc:sldMk cId="973486669" sldId="504"/>
        </pc:sldMkLst>
        <pc:spChg chg="add del mod">
          <ac:chgData name="Hollott, Piers (HC/SC)" userId="fcc8f003-1556-4d4c-a38d-00b62ca8433d" providerId="ADAL" clId="{099AA3FB-0C74-44CE-BE9E-BF72382FB4BC}" dt="2023-06-30T01:08:10.674" v="7607" actId="21"/>
          <ac:spMkLst>
            <pc:docMk/>
            <pc:sldMk cId="973486669" sldId="504"/>
            <ac:spMk id="5" creationId="{6EAD1402-CD63-C4EF-E4C4-22FF32C19F69}"/>
          </ac:spMkLst>
        </pc:spChg>
      </pc:sldChg>
      <pc:sldChg chg="delSp modSp add mod ord">
        <pc:chgData name="Hollott, Piers (HC/SC)" userId="fcc8f003-1556-4d4c-a38d-00b62ca8433d" providerId="ADAL" clId="{099AA3FB-0C74-44CE-BE9E-BF72382FB4BC}" dt="2023-06-30T19:00:42.507" v="9005" actId="20577"/>
        <pc:sldMkLst>
          <pc:docMk/>
          <pc:sldMk cId="2208700833" sldId="505"/>
        </pc:sldMkLst>
        <pc:spChg chg="mod">
          <ac:chgData name="Hollott, Piers (HC/SC)" userId="fcc8f003-1556-4d4c-a38d-00b62ca8433d" providerId="ADAL" clId="{099AA3FB-0C74-44CE-BE9E-BF72382FB4BC}" dt="2023-06-30T17:06:50.408" v="7824" actId="20577"/>
          <ac:spMkLst>
            <pc:docMk/>
            <pc:sldMk cId="2208700833" sldId="505"/>
            <ac:spMk id="2" creationId="{AA72F3E0-EA7A-3943-88D6-46192ACE8375}"/>
          </ac:spMkLst>
        </pc:spChg>
        <pc:spChg chg="del">
          <ac:chgData name="Hollott, Piers (HC/SC)" userId="fcc8f003-1556-4d4c-a38d-00b62ca8433d" providerId="ADAL" clId="{099AA3FB-0C74-44CE-BE9E-BF72382FB4BC}" dt="2023-06-30T17:07:24.484" v="7831" actId="478"/>
          <ac:spMkLst>
            <pc:docMk/>
            <pc:sldMk cId="2208700833" sldId="505"/>
            <ac:spMk id="3" creationId="{7E9CCACE-87CC-7A84-065A-86A603ECC0B8}"/>
          </ac:spMkLst>
        </pc:spChg>
        <pc:graphicFrameChg chg="mod">
          <ac:chgData name="Hollott, Piers (HC/SC)" userId="fcc8f003-1556-4d4c-a38d-00b62ca8433d" providerId="ADAL" clId="{099AA3FB-0C74-44CE-BE9E-BF72382FB4BC}" dt="2023-06-30T19:00:42.507" v="9005" actId="20577"/>
          <ac:graphicFrameMkLst>
            <pc:docMk/>
            <pc:sldMk cId="2208700833" sldId="505"/>
            <ac:graphicFrameMk id="7" creationId="{88C4949C-DDE8-7854-EDF5-BE52E3950E62}"/>
          </ac:graphicFrameMkLst>
        </pc:graphicFrameChg>
      </pc:sldChg>
    </pc:docChg>
  </pc:docChgLst>
</pc:chgInfo>
</file>

<file path=ppt/diagrams/_rels/data1.xml.rels><?xml version="1.0" encoding="UTF-8" standalone="yes"?>
<Relationships xmlns="http://schemas.openxmlformats.org/package/2006/relationships"><Relationship Id="rId1" Type="http://schemas.openxmlformats.org/officeDocument/2006/relationships/image" Target="../media/image4.png"/></Relationships>
</file>

<file path=ppt/diagrams/_rels/data3.xml.rels><?xml version="1.0" encoding="UTF-8" standalone="yes"?>
<Relationships xmlns="http://schemas.openxmlformats.org/package/2006/relationships"><Relationship Id="rId1" Type="http://schemas.openxmlformats.org/officeDocument/2006/relationships/image" Target="../media/image5.png"/></Relationships>
</file>

<file path=ppt/diagrams/_rels/drawing1.xml.rels><?xml version="1.0" encoding="UTF-8" standalone="yes"?>
<Relationships xmlns="http://schemas.openxmlformats.org/package/2006/relationships"><Relationship Id="rId1" Type="http://schemas.openxmlformats.org/officeDocument/2006/relationships/image" Target="../media/image4.png"/></Relationships>
</file>

<file path=ppt/diagrams/_rels/drawing3.xml.rels><?xml version="1.0" encoding="UTF-8" standalone="yes"?>
<Relationships xmlns="http://schemas.openxmlformats.org/package/2006/relationships"><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5C9413-BB59-4569-B0AA-E2D6289DE3D4}" type="doc">
      <dgm:prSet loTypeId="urn:microsoft.com/office/officeart/2005/8/layout/radial2" loCatId="relationship" qsTypeId="urn:microsoft.com/office/officeart/2005/8/quickstyle/simple1" qsCatId="simple" csTypeId="urn:microsoft.com/office/officeart/2005/8/colors/colorful5" csCatId="colorful" phldr="1"/>
      <dgm:spPr/>
      <dgm:t>
        <a:bodyPr/>
        <a:lstStyle/>
        <a:p>
          <a:endParaRPr lang="en-CA"/>
        </a:p>
      </dgm:t>
    </dgm:pt>
    <dgm:pt modelId="{CAF43DF6-B9DB-4144-B6A9-D2D68703DA6B}">
      <dgm:prSet phldrT="[Text]"/>
      <dgm:spPr/>
      <dgm:t>
        <a:bodyPr/>
        <a:lstStyle/>
        <a:p>
          <a:r>
            <a:rPr lang="en-CA" dirty="0"/>
            <a:t>Sprint Planning</a:t>
          </a:r>
        </a:p>
      </dgm:t>
    </dgm:pt>
    <dgm:pt modelId="{1DBDAEAA-06BC-40A9-BA5C-4A67C62DC9A5}" type="parTrans" cxnId="{CE45BFFF-7350-4394-9931-DE04CA700FE8}">
      <dgm:prSet/>
      <dgm:spPr/>
      <dgm:t>
        <a:bodyPr/>
        <a:lstStyle/>
        <a:p>
          <a:endParaRPr lang="en-CA"/>
        </a:p>
      </dgm:t>
    </dgm:pt>
    <dgm:pt modelId="{43BE5E6A-2986-47CB-86AB-C201AEB7D700}" type="sibTrans" cxnId="{CE45BFFF-7350-4394-9931-DE04CA700FE8}">
      <dgm:prSet/>
      <dgm:spPr/>
      <dgm:t>
        <a:bodyPr/>
        <a:lstStyle/>
        <a:p>
          <a:endParaRPr lang="en-CA"/>
        </a:p>
      </dgm:t>
    </dgm:pt>
    <dgm:pt modelId="{ABAD6D3D-47ED-462A-8BCD-1B54238C6090}">
      <dgm:prSet phldrT="[Text]"/>
      <dgm:spPr/>
      <dgm:t>
        <a:bodyPr/>
        <a:lstStyle/>
        <a:p>
          <a:r>
            <a:rPr lang="en-CA" dirty="0"/>
            <a:t>Stand-Up</a:t>
          </a:r>
        </a:p>
      </dgm:t>
    </dgm:pt>
    <dgm:pt modelId="{AAF7BE59-70C5-4014-9C89-6891B2ACF48B}" type="parTrans" cxnId="{5B438BF1-B883-4EFD-B076-3A29594DC707}">
      <dgm:prSet/>
      <dgm:spPr/>
      <dgm:t>
        <a:bodyPr/>
        <a:lstStyle/>
        <a:p>
          <a:endParaRPr lang="en-CA"/>
        </a:p>
      </dgm:t>
    </dgm:pt>
    <dgm:pt modelId="{177C1413-61E7-4012-989C-50D784D453E7}" type="sibTrans" cxnId="{5B438BF1-B883-4EFD-B076-3A29594DC707}">
      <dgm:prSet/>
      <dgm:spPr/>
      <dgm:t>
        <a:bodyPr/>
        <a:lstStyle/>
        <a:p>
          <a:endParaRPr lang="en-CA"/>
        </a:p>
      </dgm:t>
    </dgm:pt>
    <dgm:pt modelId="{8E85F231-C996-4796-AF26-E234DF24AEB3}">
      <dgm:prSet phldrT="[Text]"/>
      <dgm:spPr/>
      <dgm:t>
        <a:bodyPr/>
        <a:lstStyle/>
        <a:p>
          <a:r>
            <a:rPr lang="en-CA" dirty="0"/>
            <a:t>Sprint Review</a:t>
          </a:r>
        </a:p>
      </dgm:t>
    </dgm:pt>
    <dgm:pt modelId="{195485B9-73CD-4D9B-8199-36014D87BB67}" type="parTrans" cxnId="{E03FDFF8-221B-4E9C-9693-A00C11866305}">
      <dgm:prSet/>
      <dgm:spPr/>
      <dgm:t>
        <a:bodyPr/>
        <a:lstStyle/>
        <a:p>
          <a:endParaRPr lang="en-CA"/>
        </a:p>
      </dgm:t>
    </dgm:pt>
    <dgm:pt modelId="{100F2920-6EFC-46F4-8423-14DA3A70E6FF}" type="sibTrans" cxnId="{E03FDFF8-221B-4E9C-9693-A00C11866305}">
      <dgm:prSet/>
      <dgm:spPr/>
      <dgm:t>
        <a:bodyPr/>
        <a:lstStyle/>
        <a:p>
          <a:endParaRPr lang="en-CA"/>
        </a:p>
      </dgm:t>
    </dgm:pt>
    <dgm:pt modelId="{79D21DD0-1113-4ECA-A1EB-8CEBE2EBE9E4}">
      <dgm:prSet phldrT="[Text]"/>
      <dgm:spPr/>
      <dgm:t>
        <a:bodyPr/>
        <a:lstStyle/>
        <a:p>
          <a:r>
            <a:rPr lang="en-CA" dirty="0"/>
            <a:t>Retro</a:t>
          </a:r>
        </a:p>
      </dgm:t>
    </dgm:pt>
    <dgm:pt modelId="{F1681516-5BE8-46E5-A6CC-7E0DB7DA8565}" type="parTrans" cxnId="{6397EDD7-BFFF-4C13-BA01-963AD03E6FF8}">
      <dgm:prSet/>
      <dgm:spPr/>
      <dgm:t>
        <a:bodyPr/>
        <a:lstStyle/>
        <a:p>
          <a:endParaRPr lang="en-CA"/>
        </a:p>
      </dgm:t>
    </dgm:pt>
    <dgm:pt modelId="{43390CD9-CCC4-48EC-B6C4-78C460864595}" type="sibTrans" cxnId="{6397EDD7-BFFF-4C13-BA01-963AD03E6FF8}">
      <dgm:prSet/>
      <dgm:spPr/>
      <dgm:t>
        <a:bodyPr/>
        <a:lstStyle/>
        <a:p>
          <a:endParaRPr lang="en-CA"/>
        </a:p>
      </dgm:t>
    </dgm:pt>
    <dgm:pt modelId="{E8D116CC-DAF4-44E5-8622-281316C14A23}" type="pres">
      <dgm:prSet presAssocID="{5F5C9413-BB59-4569-B0AA-E2D6289DE3D4}" presName="composite" presStyleCnt="0">
        <dgm:presLayoutVars>
          <dgm:chMax val="5"/>
          <dgm:dir/>
          <dgm:animLvl val="ctr"/>
          <dgm:resizeHandles val="exact"/>
        </dgm:presLayoutVars>
      </dgm:prSet>
      <dgm:spPr/>
    </dgm:pt>
    <dgm:pt modelId="{8159D4FE-F817-4E68-B08B-D45A96DD60CD}" type="pres">
      <dgm:prSet presAssocID="{5F5C9413-BB59-4569-B0AA-E2D6289DE3D4}" presName="cycle" presStyleCnt="0"/>
      <dgm:spPr/>
    </dgm:pt>
    <dgm:pt modelId="{7754E3A9-5E2D-4816-932E-83CB134511E6}" type="pres">
      <dgm:prSet presAssocID="{5F5C9413-BB59-4569-B0AA-E2D6289DE3D4}" presName="centerShape" presStyleCnt="0"/>
      <dgm:spPr/>
    </dgm:pt>
    <dgm:pt modelId="{641261AF-5BD4-42FE-8A6A-A53A888F71C3}" type="pres">
      <dgm:prSet presAssocID="{5F5C9413-BB59-4569-B0AA-E2D6289DE3D4}" presName="connSite" presStyleLbl="node1" presStyleIdx="0" presStyleCnt="5"/>
      <dgm:spPr/>
    </dgm:pt>
    <dgm:pt modelId="{501F63A6-539D-49D6-9452-07DC9E309E22}" type="pres">
      <dgm:prSet presAssocID="{5F5C9413-BB59-4569-B0AA-E2D6289DE3D4}" presName="visible" presStyleLbl="nod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2A32275B-00F5-409F-B8F0-F48FD19FEF63}" type="pres">
      <dgm:prSet presAssocID="{1DBDAEAA-06BC-40A9-BA5C-4A67C62DC9A5}" presName="Name25" presStyleLbl="parChTrans1D1" presStyleIdx="0" presStyleCnt="4"/>
      <dgm:spPr/>
    </dgm:pt>
    <dgm:pt modelId="{2321E52D-89D8-44E9-AB31-1FF014ADE76F}" type="pres">
      <dgm:prSet presAssocID="{CAF43DF6-B9DB-4144-B6A9-D2D68703DA6B}" presName="node" presStyleCnt="0"/>
      <dgm:spPr/>
    </dgm:pt>
    <dgm:pt modelId="{4B4D2822-2BD9-4CFE-98EC-A1F17176C1CA}" type="pres">
      <dgm:prSet presAssocID="{CAF43DF6-B9DB-4144-B6A9-D2D68703DA6B}" presName="parentNode" presStyleLbl="node1" presStyleIdx="1" presStyleCnt="5">
        <dgm:presLayoutVars>
          <dgm:chMax val="1"/>
          <dgm:bulletEnabled val="1"/>
        </dgm:presLayoutVars>
      </dgm:prSet>
      <dgm:spPr/>
    </dgm:pt>
    <dgm:pt modelId="{0B1DB550-BF91-4DFE-8512-2F3D375D9FE2}" type="pres">
      <dgm:prSet presAssocID="{CAF43DF6-B9DB-4144-B6A9-D2D68703DA6B}" presName="childNode" presStyleLbl="revTx" presStyleIdx="0" presStyleCnt="0">
        <dgm:presLayoutVars>
          <dgm:bulletEnabled val="1"/>
        </dgm:presLayoutVars>
      </dgm:prSet>
      <dgm:spPr/>
    </dgm:pt>
    <dgm:pt modelId="{C0205CDD-9827-4A75-8948-0922A4A287B6}" type="pres">
      <dgm:prSet presAssocID="{AAF7BE59-70C5-4014-9C89-6891B2ACF48B}" presName="Name25" presStyleLbl="parChTrans1D1" presStyleIdx="1" presStyleCnt="4"/>
      <dgm:spPr/>
    </dgm:pt>
    <dgm:pt modelId="{7A6E571D-82ED-41AF-8295-F70A7EC10511}" type="pres">
      <dgm:prSet presAssocID="{ABAD6D3D-47ED-462A-8BCD-1B54238C6090}" presName="node" presStyleCnt="0"/>
      <dgm:spPr/>
    </dgm:pt>
    <dgm:pt modelId="{5C831069-D888-4C8C-AF6A-1E82553EC8D1}" type="pres">
      <dgm:prSet presAssocID="{ABAD6D3D-47ED-462A-8BCD-1B54238C6090}" presName="parentNode" presStyleLbl="node1" presStyleIdx="2" presStyleCnt="5">
        <dgm:presLayoutVars>
          <dgm:chMax val="1"/>
          <dgm:bulletEnabled val="1"/>
        </dgm:presLayoutVars>
      </dgm:prSet>
      <dgm:spPr/>
    </dgm:pt>
    <dgm:pt modelId="{DFF5BED1-E426-4F91-947E-A6473DF711F0}" type="pres">
      <dgm:prSet presAssocID="{ABAD6D3D-47ED-462A-8BCD-1B54238C6090}" presName="childNode" presStyleLbl="revTx" presStyleIdx="0" presStyleCnt="0">
        <dgm:presLayoutVars>
          <dgm:bulletEnabled val="1"/>
        </dgm:presLayoutVars>
      </dgm:prSet>
      <dgm:spPr/>
    </dgm:pt>
    <dgm:pt modelId="{C8F85B9E-7873-47E0-B2C4-A0BCCA5E9649}" type="pres">
      <dgm:prSet presAssocID="{195485B9-73CD-4D9B-8199-36014D87BB67}" presName="Name25" presStyleLbl="parChTrans1D1" presStyleIdx="2" presStyleCnt="4"/>
      <dgm:spPr/>
    </dgm:pt>
    <dgm:pt modelId="{96B69E72-ED7D-4912-98F0-B541055355E8}" type="pres">
      <dgm:prSet presAssocID="{8E85F231-C996-4796-AF26-E234DF24AEB3}" presName="node" presStyleCnt="0"/>
      <dgm:spPr/>
    </dgm:pt>
    <dgm:pt modelId="{96906307-2136-4DA2-891E-FD06C47304B6}" type="pres">
      <dgm:prSet presAssocID="{8E85F231-C996-4796-AF26-E234DF24AEB3}" presName="parentNode" presStyleLbl="node1" presStyleIdx="3" presStyleCnt="5">
        <dgm:presLayoutVars>
          <dgm:chMax val="1"/>
          <dgm:bulletEnabled val="1"/>
        </dgm:presLayoutVars>
      </dgm:prSet>
      <dgm:spPr/>
    </dgm:pt>
    <dgm:pt modelId="{6D6CD834-D9A7-4F9A-A6D9-84E645A11265}" type="pres">
      <dgm:prSet presAssocID="{8E85F231-C996-4796-AF26-E234DF24AEB3}" presName="childNode" presStyleLbl="revTx" presStyleIdx="0" presStyleCnt="0">
        <dgm:presLayoutVars>
          <dgm:bulletEnabled val="1"/>
        </dgm:presLayoutVars>
      </dgm:prSet>
      <dgm:spPr/>
    </dgm:pt>
    <dgm:pt modelId="{562C04AD-43E5-4840-8C24-161EA6AEC960}" type="pres">
      <dgm:prSet presAssocID="{F1681516-5BE8-46E5-A6CC-7E0DB7DA8565}" presName="Name25" presStyleLbl="parChTrans1D1" presStyleIdx="3" presStyleCnt="4"/>
      <dgm:spPr/>
    </dgm:pt>
    <dgm:pt modelId="{A1548686-6DD0-4380-B937-62F9CC58957B}" type="pres">
      <dgm:prSet presAssocID="{79D21DD0-1113-4ECA-A1EB-8CEBE2EBE9E4}" presName="node" presStyleCnt="0"/>
      <dgm:spPr/>
    </dgm:pt>
    <dgm:pt modelId="{23E7A55A-B993-499D-A566-5010EFF33270}" type="pres">
      <dgm:prSet presAssocID="{79D21DD0-1113-4ECA-A1EB-8CEBE2EBE9E4}" presName="parentNode" presStyleLbl="node1" presStyleIdx="4" presStyleCnt="5">
        <dgm:presLayoutVars>
          <dgm:chMax val="1"/>
          <dgm:bulletEnabled val="1"/>
        </dgm:presLayoutVars>
      </dgm:prSet>
      <dgm:spPr/>
    </dgm:pt>
    <dgm:pt modelId="{261AEA55-6BC4-488C-8E63-BEEF81E4889F}" type="pres">
      <dgm:prSet presAssocID="{79D21DD0-1113-4ECA-A1EB-8CEBE2EBE9E4}" presName="childNode" presStyleLbl="revTx" presStyleIdx="0" presStyleCnt="0">
        <dgm:presLayoutVars>
          <dgm:bulletEnabled val="1"/>
        </dgm:presLayoutVars>
      </dgm:prSet>
      <dgm:spPr/>
    </dgm:pt>
  </dgm:ptLst>
  <dgm:cxnLst>
    <dgm:cxn modelId="{140A440A-F32A-48BA-9D17-1B36E2C9D783}" type="presOf" srcId="{5F5C9413-BB59-4569-B0AA-E2D6289DE3D4}" destId="{E8D116CC-DAF4-44E5-8622-281316C14A23}" srcOrd="0" destOrd="0" presId="urn:microsoft.com/office/officeart/2005/8/layout/radial2"/>
    <dgm:cxn modelId="{D3766A1C-A14C-48DA-A990-C7E2DB590B26}" type="presOf" srcId="{195485B9-73CD-4D9B-8199-36014D87BB67}" destId="{C8F85B9E-7873-47E0-B2C4-A0BCCA5E9649}" srcOrd="0" destOrd="0" presId="urn:microsoft.com/office/officeart/2005/8/layout/radial2"/>
    <dgm:cxn modelId="{662DB734-01DE-4E40-B7AB-62122EC66780}" type="presOf" srcId="{ABAD6D3D-47ED-462A-8BCD-1B54238C6090}" destId="{5C831069-D888-4C8C-AF6A-1E82553EC8D1}" srcOrd="0" destOrd="0" presId="urn:microsoft.com/office/officeart/2005/8/layout/radial2"/>
    <dgm:cxn modelId="{33D3EA5B-8219-4FE8-9BB7-7CADF082E1C7}" type="presOf" srcId="{F1681516-5BE8-46E5-A6CC-7E0DB7DA8565}" destId="{562C04AD-43E5-4840-8C24-161EA6AEC960}" srcOrd="0" destOrd="0" presId="urn:microsoft.com/office/officeart/2005/8/layout/radial2"/>
    <dgm:cxn modelId="{9FD7BD6A-183B-4E1E-80EB-A5468E0BE132}" type="presOf" srcId="{CAF43DF6-B9DB-4144-B6A9-D2D68703DA6B}" destId="{4B4D2822-2BD9-4CFE-98EC-A1F17176C1CA}" srcOrd="0" destOrd="0" presId="urn:microsoft.com/office/officeart/2005/8/layout/radial2"/>
    <dgm:cxn modelId="{18248C4D-C3EE-4F62-B917-49982DAF52F3}" type="presOf" srcId="{79D21DD0-1113-4ECA-A1EB-8CEBE2EBE9E4}" destId="{23E7A55A-B993-499D-A566-5010EFF33270}" srcOrd="0" destOrd="0" presId="urn:microsoft.com/office/officeart/2005/8/layout/radial2"/>
    <dgm:cxn modelId="{9B655296-FA0E-44CC-84DB-E4186F7AE257}" type="presOf" srcId="{8E85F231-C996-4796-AF26-E234DF24AEB3}" destId="{96906307-2136-4DA2-891E-FD06C47304B6}" srcOrd="0" destOrd="0" presId="urn:microsoft.com/office/officeart/2005/8/layout/radial2"/>
    <dgm:cxn modelId="{9E4F89A4-337B-4879-82D4-311A0264651E}" type="presOf" srcId="{AAF7BE59-70C5-4014-9C89-6891B2ACF48B}" destId="{C0205CDD-9827-4A75-8948-0922A4A287B6}" srcOrd="0" destOrd="0" presId="urn:microsoft.com/office/officeart/2005/8/layout/radial2"/>
    <dgm:cxn modelId="{DDE572D4-9A39-4064-B9E1-406F5AFD61CA}" type="presOf" srcId="{1DBDAEAA-06BC-40A9-BA5C-4A67C62DC9A5}" destId="{2A32275B-00F5-409F-B8F0-F48FD19FEF63}" srcOrd="0" destOrd="0" presId="urn:microsoft.com/office/officeart/2005/8/layout/radial2"/>
    <dgm:cxn modelId="{6397EDD7-BFFF-4C13-BA01-963AD03E6FF8}" srcId="{5F5C9413-BB59-4569-B0AA-E2D6289DE3D4}" destId="{79D21DD0-1113-4ECA-A1EB-8CEBE2EBE9E4}" srcOrd="3" destOrd="0" parTransId="{F1681516-5BE8-46E5-A6CC-7E0DB7DA8565}" sibTransId="{43390CD9-CCC4-48EC-B6C4-78C460864595}"/>
    <dgm:cxn modelId="{5B438BF1-B883-4EFD-B076-3A29594DC707}" srcId="{5F5C9413-BB59-4569-B0AA-E2D6289DE3D4}" destId="{ABAD6D3D-47ED-462A-8BCD-1B54238C6090}" srcOrd="1" destOrd="0" parTransId="{AAF7BE59-70C5-4014-9C89-6891B2ACF48B}" sibTransId="{177C1413-61E7-4012-989C-50D784D453E7}"/>
    <dgm:cxn modelId="{E03FDFF8-221B-4E9C-9693-A00C11866305}" srcId="{5F5C9413-BB59-4569-B0AA-E2D6289DE3D4}" destId="{8E85F231-C996-4796-AF26-E234DF24AEB3}" srcOrd="2" destOrd="0" parTransId="{195485B9-73CD-4D9B-8199-36014D87BB67}" sibTransId="{100F2920-6EFC-46F4-8423-14DA3A70E6FF}"/>
    <dgm:cxn modelId="{CE45BFFF-7350-4394-9931-DE04CA700FE8}" srcId="{5F5C9413-BB59-4569-B0AA-E2D6289DE3D4}" destId="{CAF43DF6-B9DB-4144-B6A9-D2D68703DA6B}" srcOrd="0" destOrd="0" parTransId="{1DBDAEAA-06BC-40A9-BA5C-4A67C62DC9A5}" sibTransId="{43BE5E6A-2986-47CB-86AB-C201AEB7D700}"/>
    <dgm:cxn modelId="{7285537D-7E33-40F8-84C1-CC6813D02DE8}" type="presParOf" srcId="{E8D116CC-DAF4-44E5-8622-281316C14A23}" destId="{8159D4FE-F817-4E68-B08B-D45A96DD60CD}" srcOrd="0" destOrd="0" presId="urn:microsoft.com/office/officeart/2005/8/layout/radial2"/>
    <dgm:cxn modelId="{21866BA7-FBE6-44AB-92A9-1DC13967B584}" type="presParOf" srcId="{8159D4FE-F817-4E68-B08B-D45A96DD60CD}" destId="{7754E3A9-5E2D-4816-932E-83CB134511E6}" srcOrd="0" destOrd="0" presId="urn:microsoft.com/office/officeart/2005/8/layout/radial2"/>
    <dgm:cxn modelId="{FB91DA7F-D6AB-42ED-98BE-8F248AC7DBFE}" type="presParOf" srcId="{7754E3A9-5E2D-4816-932E-83CB134511E6}" destId="{641261AF-5BD4-42FE-8A6A-A53A888F71C3}" srcOrd="0" destOrd="0" presId="urn:microsoft.com/office/officeart/2005/8/layout/radial2"/>
    <dgm:cxn modelId="{36ED189C-D8C8-46D4-96A5-7A4D3675E065}" type="presParOf" srcId="{7754E3A9-5E2D-4816-932E-83CB134511E6}" destId="{501F63A6-539D-49D6-9452-07DC9E309E22}" srcOrd="1" destOrd="0" presId="urn:microsoft.com/office/officeart/2005/8/layout/radial2"/>
    <dgm:cxn modelId="{B4AF006E-0AE0-4FBD-BAF0-2108608F9B57}" type="presParOf" srcId="{8159D4FE-F817-4E68-B08B-D45A96DD60CD}" destId="{2A32275B-00F5-409F-B8F0-F48FD19FEF63}" srcOrd="1" destOrd="0" presId="urn:microsoft.com/office/officeart/2005/8/layout/radial2"/>
    <dgm:cxn modelId="{D8F588F8-7790-485F-A979-E936569CCF25}" type="presParOf" srcId="{8159D4FE-F817-4E68-B08B-D45A96DD60CD}" destId="{2321E52D-89D8-44E9-AB31-1FF014ADE76F}" srcOrd="2" destOrd="0" presId="urn:microsoft.com/office/officeart/2005/8/layout/radial2"/>
    <dgm:cxn modelId="{848EB801-7BA4-4F24-84C4-96670C0E8585}" type="presParOf" srcId="{2321E52D-89D8-44E9-AB31-1FF014ADE76F}" destId="{4B4D2822-2BD9-4CFE-98EC-A1F17176C1CA}" srcOrd="0" destOrd="0" presId="urn:microsoft.com/office/officeart/2005/8/layout/radial2"/>
    <dgm:cxn modelId="{56698AEA-FF5E-4A5A-A5AD-307F8CE9D6F8}" type="presParOf" srcId="{2321E52D-89D8-44E9-AB31-1FF014ADE76F}" destId="{0B1DB550-BF91-4DFE-8512-2F3D375D9FE2}" srcOrd="1" destOrd="0" presId="urn:microsoft.com/office/officeart/2005/8/layout/radial2"/>
    <dgm:cxn modelId="{006AE908-3B3E-475F-A2C0-26CE2D973F43}" type="presParOf" srcId="{8159D4FE-F817-4E68-B08B-D45A96DD60CD}" destId="{C0205CDD-9827-4A75-8948-0922A4A287B6}" srcOrd="3" destOrd="0" presId="urn:microsoft.com/office/officeart/2005/8/layout/radial2"/>
    <dgm:cxn modelId="{5D24F432-A1E8-4F36-ACAD-4232BBDDD097}" type="presParOf" srcId="{8159D4FE-F817-4E68-B08B-D45A96DD60CD}" destId="{7A6E571D-82ED-41AF-8295-F70A7EC10511}" srcOrd="4" destOrd="0" presId="urn:microsoft.com/office/officeart/2005/8/layout/radial2"/>
    <dgm:cxn modelId="{A40389A8-16A1-4ABB-A3CA-70BD4F0CBED9}" type="presParOf" srcId="{7A6E571D-82ED-41AF-8295-F70A7EC10511}" destId="{5C831069-D888-4C8C-AF6A-1E82553EC8D1}" srcOrd="0" destOrd="0" presId="urn:microsoft.com/office/officeart/2005/8/layout/radial2"/>
    <dgm:cxn modelId="{04DB67AC-0ED2-4904-BE7C-CA33AD502F19}" type="presParOf" srcId="{7A6E571D-82ED-41AF-8295-F70A7EC10511}" destId="{DFF5BED1-E426-4F91-947E-A6473DF711F0}" srcOrd="1" destOrd="0" presId="urn:microsoft.com/office/officeart/2005/8/layout/radial2"/>
    <dgm:cxn modelId="{E96C9BC4-4807-411E-B831-B2478356EF61}" type="presParOf" srcId="{8159D4FE-F817-4E68-B08B-D45A96DD60CD}" destId="{C8F85B9E-7873-47E0-B2C4-A0BCCA5E9649}" srcOrd="5" destOrd="0" presId="urn:microsoft.com/office/officeart/2005/8/layout/radial2"/>
    <dgm:cxn modelId="{214EC5DC-F720-426A-9C0A-E134258BAB45}" type="presParOf" srcId="{8159D4FE-F817-4E68-B08B-D45A96DD60CD}" destId="{96B69E72-ED7D-4912-98F0-B541055355E8}" srcOrd="6" destOrd="0" presId="urn:microsoft.com/office/officeart/2005/8/layout/radial2"/>
    <dgm:cxn modelId="{05DF38AC-73F8-4833-94D3-88CF9055C95B}" type="presParOf" srcId="{96B69E72-ED7D-4912-98F0-B541055355E8}" destId="{96906307-2136-4DA2-891E-FD06C47304B6}" srcOrd="0" destOrd="0" presId="urn:microsoft.com/office/officeart/2005/8/layout/radial2"/>
    <dgm:cxn modelId="{FED29635-BE22-4C92-ADE1-AC6BFDC4FDBC}" type="presParOf" srcId="{96B69E72-ED7D-4912-98F0-B541055355E8}" destId="{6D6CD834-D9A7-4F9A-A6D9-84E645A11265}" srcOrd="1" destOrd="0" presId="urn:microsoft.com/office/officeart/2005/8/layout/radial2"/>
    <dgm:cxn modelId="{E2FB4C0E-8BE6-493D-908E-EA09E24D958B}" type="presParOf" srcId="{8159D4FE-F817-4E68-B08B-D45A96DD60CD}" destId="{562C04AD-43E5-4840-8C24-161EA6AEC960}" srcOrd="7" destOrd="0" presId="urn:microsoft.com/office/officeart/2005/8/layout/radial2"/>
    <dgm:cxn modelId="{3A18C380-F316-4AC8-BB9A-91CCAAB61D08}" type="presParOf" srcId="{8159D4FE-F817-4E68-B08B-D45A96DD60CD}" destId="{A1548686-6DD0-4380-B937-62F9CC58957B}" srcOrd="8" destOrd="0" presId="urn:microsoft.com/office/officeart/2005/8/layout/radial2"/>
    <dgm:cxn modelId="{86E4EA20-4D66-4E06-B27B-672112505C97}" type="presParOf" srcId="{A1548686-6DD0-4380-B937-62F9CC58957B}" destId="{23E7A55A-B993-499D-A566-5010EFF33270}" srcOrd="0" destOrd="0" presId="urn:microsoft.com/office/officeart/2005/8/layout/radial2"/>
    <dgm:cxn modelId="{033F6C8A-FCC0-4EDA-A012-C37109D590B3}" type="presParOf" srcId="{A1548686-6DD0-4380-B937-62F9CC58957B}" destId="{261AEA55-6BC4-488C-8E63-BEEF81E4889F}"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5C9413-BB59-4569-B0AA-E2D6289DE3D4}" type="doc">
      <dgm:prSet loTypeId="urn:microsoft.com/office/officeart/2005/8/layout/funnel1" loCatId="process" qsTypeId="urn:microsoft.com/office/officeart/2005/8/quickstyle/simple1" qsCatId="simple" csTypeId="urn:microsoft.com/office/officeart/2005/8/colors/colorful5" csCatId="colorful" phldr="1"/>
      <dgm:spPr/>
      <dgm:t>
        <a:bodyPr/>
        <a:lstStyle/>
        <a:p>
          <a:endParaRPr lang="en-CA"/>
        </a:p>
      </dgm:t>
    </dgm:pt>
    <dgm:pt modelId="{CAF43DF6-B9DB-4144-B6A9-D2D68703DA6B}">
      <dgm:prSet phldrT="[Text]"/>
      <dgm:spPr/>
      <dgm:t>
        <a:bodyPr/>
        <a:lstStyle/>
        <a:p>
          <a:r>
            <a:rPr lang="en-CA" dirty="0"/>
            <a:t>WIP</a:t>
          </a:r>
        </a:p>
      </dgm:t>
    </dgm:pt>
    <dgm:pt modelId="{1DBDAEAA-06BC-40A9-BA5C-4A67C62DC9A5}" type="parTrans" cxnId="{CE45BFFF-7350-4394-9931-DE04CA700FE8}">
      <dgm:prSet/>
      <dgm:spPr/>
      <dgm:t>
        <a:bodyPr/>
        <a:lstStyle/>
        <a:p>
          <a:endParaRPr lang="en-CA"/>
        </a:p>
      </dgm:t>
    </dgm:pt>
    <dgm:pt modelId="{43BE5E6A-2986-47CB-86AB-C201AEB7D700}" type="sibTrans" cxnId="{CE45BFFF-7350-4394-9931-DE04CA700FE8}">
      <dgm:prSet/>
      <dgm:spPr/>
      <dgm:t>
        <a:bodyPr/>
        <a:lstStyle/>
        <a:p>
          <a:endParaRPr lang="en-CA"/>
        </a:p>
      </dgm:t>
    </dgm:pt>
    <dgm:pt modelId="{ABAD6D3D-47ED-462A-8BCD-1B54238C6090}">
      <dgm:prSet phldrT="[Text]"/>
      <dgm:spPr/>
      <dgm:t>
        <a:bodyPr/>
        <a:lstStyle/>
        <a:p>
          <a:r>
            <a:rPr lang="en-CA" dirty="0"/>
            <a:t>Flow</a:t>
          </a:r>
        </a:p>
      </dgm:t>
    </dgm:pt>
    <dgm:pt modelId="{AAF7BE59-70C5-4014-9C89-6891B2ACF48B}" type="parTrans" cxnId="{5B438BF1-B883-4EFD-B076-3A29594DC707}">
      <dgm:prSet/>
      <dgm:spPr/>
      <dgm:t>
        <a:bodyPr/>
        <a:lstStyle/>
        <a:p>
          <a:endParaRPr lang="en-CA"/>
        </a:p>
      </dgm:t>
    </dgm:pt>
    <dgm:pt modelId="{177C1413-61E7-4012-989C-50D784D453E7}" type="sibTrans" cxnId="{5B438BF1-B883-4EFD-B076-3A29594DC707}">
      <dgm:prSet/>
      <dgm:spPr/>
      <dgm:t>
        <a:bodyPr/>
        <a:lstStyle/>
        <a:p>
          <a:endParaRPr lang="en-CA"/>
        </a:p>
      </dgm:t>
    </dgm:pt>
    <dgm:pt modelId="{8E85F231-C996-4796-AF26-E234DF24AEB3}">
      <dgm:prSet phldrT="[Text]"/>
      <dgm:spPr/>
      <dgm:t>
        <a:bodyPr/>
        <a:lstStyle/>
        <a:p>
          <a:r>
            <a:rPr lang="en-CA" dirty="0"/>
            <a:t>Respect</a:t>
          </a:r>
        </a:p>
      </dgm:t>
    </dgm:pt>
    <dgm:pt modelId="{195485B9-73CD-4D9B-8199-36014D87BB67}" type="parTrans" cxnId="{E03FDFF8-221B-4E9C-9693-A00C11866305}">
      <dgm:prSet/>
      <dgm:spPr/>
      <dgm:t>
        <a:bodyPr/>
        <a:lstStyle/>
        <a:p>
          <a:endParaRPr lang="en-CA"/>
        </a:p>
      </dgm:t>
    </dgm:pt>
    <dgm:pt modelId="{100F2920-6EFC-46F4-8423-14DA3A70E6FF}" type="sibTrans" cxnId="{E03FDFF8-221B-4E9C-9693-A00C11866305}">
      <dgm:prSet/>
      <dgm:spPr/>
      <dgm:t>
        <a:bodyPr/>
        <a:lstStyle/>
        <a:p>
          <a:endParaRPr lang="en-CA"/>
        </a:p>
      </dgm:t>
    </dgm:pt>
    <dgm:pt modelId="{79D21DD0-1113-4ECA-A1EB-8CEBE2EBE9E4}">
      <dgm:prSet phldrT="[Text]"/>
      <dgm:spPr/>
      <dgm:t>
        <a:bodyPr/>
        <a:lstStyle/>
        <a:p>
          <a:r>
            <a:rPr lang="en-CA" dirty="0"/>
            <a:t>Efficiency</a:t>
          </a:r>
        </a:p>
      </dgm:t>
    </dgm:pt>
    <dgm:pt modelId="{F1681516-5BE8-46E5-A6CC-7E0DB7DA8565}" type="parTrans" cxnId="{6397EDD7-BFFF-4C13-BA01-963AD03E6FF8}">
      <dgm:prSet/>
      <dgm:spPr/>
      <dgm:t>
        <a:bodyPr/>
        <a:lstStyle/>
        <a:p>
          <a:endParaRPr lang="en-CA"/>
        </a:p>
      </dgm:t>
    </dgm:pt>
    <dgm:pt modelId="{43390CD9-CCC4-48EC-B6C4-78C460864595}" type="sibTrans" cxnId="{6397EDD7-BFFF-4C13-BA01-963AD03E6FF8}">
      <dgm:prSet/>
      <dgm:spPr/>
      <dgm:t>
        <a:bodyPr/>
        <a:lstStyle/>
        <a:p>
          <a:endParaRPr lang="en-CA"/>
        </a:p>
      </dgm:t>
    </dgm:pt>
    <dgm:pt modelId="{2EC2C69B-0131-4E63-8931-C39A827DE393}" type="pres">
      <dgm:prSet presAssocID="{5F5C9413-BB59-4569-B0AA-E2D6289DE3D4}" presName="Name0" presStyleCnt="0">
        <dgm:presLayoutVars>
          <dgm:chMax val="4"/>
          <dgm:resizeHandles val="exact"/>
        </dgm:presLayoutVars>
      </dgm:prSet>
      <dgm:spPr/>
    </dgm:pt>
    <dgm:pt modelId="{357F0710-802F-4116-9B17-6E57D139D2CE}" type="pres">
      <dgm:prSet presAssocID="{5F5C9413-BB59-4569-B0AA-E2D6289DE3D4}" presName="ellipse" presStyleLbl="trBgShp" presStyleIdx="0" presStyleCnt="1"/>
      <dgm:spPr/>
    </dgm:pt>
    <dgm:pt modelId="{EDA1BFE2-496E-45D6-A74A-5D61752F15DF}" type="pres">
      <dgm:prSet presAssocID="{5F5C9413-BB59-4569-B0AA-E2D6289DE3D4}" presName="arrow1" presStyleLbl="fgShp" presStyleIdx="0" presStyleCnt="1"/>
      <dgm:spPr/>
    </dgm:pt>
    <dgm:pt modelId="{91BD7CB0-D071-4992-9868-0E1AB650DAEA}" type="pres">
      <dgm:prSet presAssocID="{5F5C9413-BB59-4569-B0AA-E2D6289DE3D4}" presName="rectangle" presStyleLbl="revTx" presStyleIdx="0" presStyleCnt="1">
        <dgm:presLayoutVars>
          <dgm:bulletEnabled val="1"/>
        </dgm:presLayoutVars>
      </dgm:prSet>
      <dgm:spPr/>
    </dgm:pt>
    <dgm:pt modelId="{2E0EEB1D-73C6-4E47-9B73-452C129102C4}" type="pres">
      <dgm:prSet presAssocID="{ABAD6D3D-47ED-462A-8BCD-1B54238C6090}" presName="item1" presStyleLbl="node1" presStyleIdx="0" presStyleCnt="3">
        <dgm:presLayoutVars>
          <dgm:bulletEnabled val="1"/>
        </dgm:presLayoutVars>
      </dgm:prSet>
      <dgm:spPr/>
    </dgm:pt>
    <dgm:pt modelId="{C27B4E82-1EC0-4D5A-8449-F6358D573841}" type="pres">
      <dgm:prSet presAssocID="{8E85F231-C996-4796-AF26-E234DF24AEB3}" presName="item2" presStyleLbl="node1" presStyleIdx="1" presStyleCnt="3">
        <dgm:presLayoutVars>
          <dgm:bulletEnabled val="1"/>
        </dgm:presLayoutVars>
      </dgm:prSet>
      <dgm:spPr/>
    </dgm:pt>
    <dgm:pt modelId="{521FF642-AF95-4256-B10E-C52F2AC0F659}" type="pres">
      <dgm:prSet presAssocID="{79D21DD0-1113-4ECA-A1EB-8CEBE2EBE9E4}" presName="item3" presStyleLbl="node1" presStyleIdx="2" presStyleCnt="3">
        <dgm:presLayoutVars>
          <dgm:bulletEnabled val="1"/>
        </dgm:presLayoutVars>
      </dgm:prSet>
      <dgm:spPr/>
    </dgm:pt>
    <dgm:pt modelId="{4445B397-0D98-45D4-B43C-8B94B9E33ED2}" type="pres">
      <dgm:prSet presAssocID="{5F5C9413-BB59-4569-B0AA-E2D6289DE3D4}" presName="funnel" presStyleLbl="trAlignAcc1" presStyleIdx="0" presStyleCnt="1"/>
      <dgm:spPr/>
    </dgm:pt>
  </dgm:ptLst>
  <dgm:cxnLst>
    <dgm:cxn modelId="{36035410-3873-42B1-83ED-48F7851E54E6}" type="presOf" srcId="{CAF43DF6-B9DB-4144-B6A9-D2D68703DA6B}" destId="{521FF642-AF95-4256-B10E-C52F2AC0F659}" srcOrd="0" destOrd="0" presId="urn:microsoft.com/office/officeart/2005/8/layout/funnel1"/>
    <dgm:cxn modelId="{063EDC26-3476-4627-BC9C-C907F9809B93}" type="presOf" srcId="{8E85F231-C996-4796-AF26-E234DF24AEB3}" destId="{2E0EEB1D-73C6-4E47-9B73-452C129102C4}" srcOrd="0" destOrd="0" presId="urn:microsoft.com/office/officeart/2005/8/layout/funnel1"/>
    <dgm:cxn modelId="{5E251490-97CC-48D2-B7EE-6BACE4D82F2A}" type="presOf" srcId="{79D21DD0-1113-4ECA-A1EB-8CEBE2EBE9E4}" destId="{91BD7CB0-D071-4992-9868-0E1AB650DAEA}" srcOrd="0" destOrd="0" presId="urn:microsoft.com/office/officeart/2005/8/layout/funnel1"/>
    <dgm:cxn modelId="{6F8ACC95-818D-498C-86DD-4020B2DBFAAC}" type="presOf" srcId="{ABAD6D3D-47ED-462A-8BCD-1B54238C6090}" destId="{C27B4E82-1EC0-4D5A-8449-F6358D573841}" srcOrd="0" destOrd="0" presId="urn:microsoft.com/office/officeart/2005/8/layout/funnel1"/>
    <dgm:cxn modelId="{6397EDD7-BFFF-4C13-BA01-963AD03E6FF8}" srcId="{5F5C9413-BB59-4569-B0AA-E2D6289DE3D4}" destId="{79D21DD0-1113-4ECA-A1EB-8CEBE2EBE9E4}" srcOrd="3" destOrd="0" parTransId="{F1681516-5BE8-46E5-A6CC-7E0DB7DA8565}" sibTransId="{43390CD9-CCC4-48EC-B6C4-78C460864595}"/>
    <dgm:cxn modelId="{E96EEEEC-A37E-40DE-BF0C-ADEB35A24828}" type="presOf" srcId="{5F5C9413-BB59-4569-B0AA-E2D6289DE3D4}" destId="{2EC2C69B-0131-4E63-8931-C39A827DE393}" srcOrd="0" destOrd="0" presId="urn:microsoft.com/office/officeart/2005/8/layout/funnel1"/>
    <dgm:cxn modelId="{5B438BF1-B883-4EFD-B076-3A29594DC707}" srcId="{5F5C9413-BB59-4569-B0AA-E2D6289DE3D4}" destId="{ABAD6D3D-47ED-462A-8BCD-1B54238C6090}" srcOrd="1" destOrd="0" parTransId="{AAF7BE59-70C5-4014-9C89-6891B2ACF48B}" sibTransId="{177C1413-61E7-4012-989C-50D784D453E7}"/>
    <dgm:cxn modelId="{E03FDFF8-221B-4E9C-9693-A00C11866305}" srcId="{5F5C9413-BB59-4569-B0AA-E2D6289DE3D4}" destId="{8E85F231-C996-4796-AF26-E234DF24AEB3}" srcOrd="2" destOrd="0" parTransId="{195485B9-73CD-4D9B-8199-36014D87BB67}" sibTransId="{100F2920-6EFC-46F4-8423-14DA3A70E6FF}"/>
    <dgm:cxn modelId="{CE45BFFF-7350-4394-9931-DE04CA700FE8}" srcId="{5F5C9413-BB59-4569-B0AA-E2D6289DE3D4}" destId="{CAF43DF6-B9DB-4144-B6A9-D2D68703DA6B}" srcOrd="0" destOrd="0" parTransId="{1DBDAEAA-06BC-40A9-BA5C-4A67C62DC9A5}" sibTransId="{43BE5E6A-2986-47CB-86AB-C201AEB7D700}"/>
    <dgm:cxn modelId="{923660FC-A992-48FF-B61F-9CF9016D5E1B}" type="presParOf" srcId="{2EC2C69B-0131-4E63-8931-C39A827DE393}" destId="{357F0710-802F-4116-9B17-6E57D139D2CE}" srcOrd="0" destOrd="0" presId="urn:microsoft.com/office/officeart/2005/8/layout/funnel1"/>
    <dgm:cxn modelId="{FC38F5A1-CA55-44A6-84E6-8BBB0DBD4343}" type="presParOf" srcId="{2EC2C69B-0131-4E63-8931-C39A827DE393}" destId="{EDA1BFE2-496E-45D6-A74A-5D61752F15DF}" srcOrd="1" destOrd="0" presId="urn:microsoft.com/office/officeart/2005/8/layout/funnel1"/>
    <dgm:cxn modelId="{978F14BF-33F9-420E-A414-ED9BFAB011AE}" type="presParOf" srcId="{2EC2C69B-0131-4E63-8931-C39A827DE393}" destId="{91BD7CB0-D071-4992-9868-0E1AB650DAEA}" srcOrd="2" destOrd="0" presId="urn:microsoft.com/office/officeart/2005/8/layout/funnel1"/>
    <dgm:cxn modelId="{C246EA20-BB6A-49FE-B130-2A61C9D31435}" type="presParOf" srcId="{2EC2C69B-0131-4E63-8931-C39A827DE393}" destId="{2E0EEB1D-73C6-4E47-9B73-452C129102C4}" srcOrd="3" destOrd="0" presId="urn:microsoft.com/office/officeart/2005/8/layout/funnel1"/>
    <dgm:cxn modelId="{2FCB19EA-7731-4536-B96C-005639AEDA8C}" type="presParOf" srcId="{2EC2C69B-0131-4E63-8931-C39A827DE393}" destId="{C27B4E82-1EC0-4D5A-8449-F6358D573841}" srcOrd="4" destOrd="0" presId="urn:microsoft.com/office/officeart/2005/8/layout/funnel1"/>
    <dgm:cxn modelId="{CC81F7AE-0B76-494A-81A4-35A09D4DF520}" type="presParOf" srcId="{2EC2C69B-0131-4E63-8931-C39A827DE393}" destId="{521FF642-AF95-4256-B10E-C52F2AC0F659}" srcOrd="5" destOrd="0" presId="urn:microsoft.com/office/officeart/2005/8/layout/funnel1"/>
    <dgm:cxn modelId="{B4FA3024-438F-415A-91F3-890BF3B0EE82}" type="presParOf" srcId="{2EC2C69B-0131-4E63-8931-C39A827DE393}" destId="{4445B397-0D98-45D4-B43C-8B94B9E33ED2}"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5C9413-BB59-4569-B0AA-E2D6289DE3D4}" type="doc">
      <dgm:prSet loTypeId="urn:microsoft.com/office/officeart/2005/8/layout/radial2" loCatId="relationship" qsTypeId="urn:microsoft.com/office/officeart/2005/8/quickstyle/simple1" qsCatId="simple" csTypeId="urn:microsoft.com/office/officeart/2005/8/colors/colorful5" csCatId="colorful" phldr="1"/>
      <dgm:spPr/>
      <dgm:t>
        <a:bodyPr/>
        <a:lstStyle/>
        <a:p>
          <a:endParaRPr lang="en-CA"/>
        </a:p>
      </dgm:t>
    </dgm:pt>
    <dgm:pt modelId="{CAF43DF6-B9DB-4144-B6A9-D2D68703DA6B}">
      <dgm:prSet phldrT="[Text]"/>
      <dgm:spPr/>
      <dgm:t>
        <a:bodyPr/>
        <a:lstStyle/>
        <a:p>
          <a:r>
            <a:rPr lang="en-CA" dirty="0"/>
            <a:t>Boards</a:t>
          </a:r>
        </a:p>
      </dgm:t>
    </dgm:pt>
    <dgm:pt modelId="{1DBDAEAA-06BC-40A9-BA5C-4A67C62DC9A5}" type="parTrans" cxnId="{CE45BFFF-7350-4394-9931-DE04CA700FE8}">
      <dgm:prSet/>
      <dgm:spPr/>
      <dgm:t>
        <a:bodyPr/>
        <a:lstStyle/>
        <a:p>
          <a:endParaRPr lang="en-CA"/>
        </a:p>
      </dgm:t>
    </dgm:pt>
    <dgm:pt modelId="{43BE5E6A-2986-47CB-86AB-C201AEB7D700}" type="sibTrans" cxnId="{CE45BFFF-7350-4394-9931-DE04CA700FE8}">
      <dgm:prSet/>
      <dgm:spPr/>
      <dgm:t>
        <a:bodyPr/>
        <a:lstStyle/>
        <a:p>
          <a:endParaRPr lang="en-CA"/>
        </a:p>
      </dgm:t>
    </dgm:pt>
    <dgm:pt modelId="{DB56C790-A2E4-45AA-A8B0-56726F4A379E}">
      <dgm:prSet phldrT="[Text]"/>
      <dgm:spPr/>
      <dgm:t>
        <a:bodyPr/>
        <a:lstStyle/>
        <a:p>
          <a:r>
            <a:rPr lang="en-CA" dirty="0"/>
            <a:t>Cards</a:t>
          </a:r>
        </a:p>
      </dgm:t>
    </dgm:pt>
    <dgm:pt modelId="{4C70E2DB-4DFC-4894-BAE7-D0F6CF9042ED}" type="parTrans" cxnId="{F8E48624-E016-4E6B-963E-B0466FCE1EBC}">
      <dgm:prSet/>
      <dgm:spPr/>
      <dgm:t>
        <a:bodyPr/>
        <a:lstStyle/>
        <a:p>
          <a:endParaRPr lang="en-CA"/>
        </a:p>
      </dgm:t>
    </dgm:pt>
    <dgm:pt modelId="{8F245D11-D308-4E55-9D6F-052552DE56A5}" type="sibTrans" cxnId="{F8E48624-E016-4E6B-963E-B0466FCE1EBC}">
      <dgm:prSet/>
      <dgm:spPr/>
      <dgm:t>
        <a:bodyPr/>
        <a:lstStyle/>
        <a:p>
          <a:endParaRPr lang="en-CA"/>
        </a:p>
      </dgm:t>
    </dgm:pt>
    <dgm:pt modelId="{63879D4E-82AD-44E2-910C-7C5F9F248099}">
      <dgm:prSet phldrT="[Text]"/>
      <dgm:spPr/>
      <dgm:t>
        <a:bodyPr/>
        <a:lstStyle/>
        <a:p>
          <a:r>
            <a:rPr lang="en-CA" dirty="0"/>
            <a:t>Columns</a:t>
          </a:r>
        </a:p>
      </dgm:t>
    </dgm:pt>
    <dgm:pt modelId="{06C3B123-9E03-4B0C-B289-114330FA8E5A}" type="parTrans" cxnId="{3431E662-9B41-4B15-81E7-16CD3B8B079A}">
      <dgm:prSet/>
      <dgm:spPr/>
      <dgm:t>
        <a:bodyPr/>
        <a:lstStyle/>
        <a:p>
          <a:endParaRPr lang="en-CA"/>
        </a:p>
      </dgm:t>
    </dgm:pt>
    <dgm:pt modelId="{14A8AB76-E8A4-4E19-9E68-E86854EC596A}" type="sibTrans" cxnId="{3431E662-9B41-4B15-81E7-16CD3B8B079A}">
      <dgm:prSet/>
      <dgm:spPr/>
      <dgm:t>
        <a:bodyPr/>
        <a:lstStyle/>
        <a:p>
          <a:endParaRPr lang="en-CA"/>
        </a:p>
      </dgm:t>
    </dgm:pt>
    <dgm:pt modelId="{30ECD341-8DFC-4128-B999-72B9F02F44C9}">
      <dgm:prSet phldrT="[Text]"/>
      <dgm:spPr/>
      <dgm:t>
        <a:bodyPr/>
        <a:lstStyle/>
        <a:p>
          <a:r>
            <a:rPr lang="en-CA" dirty="0"/>
            <a:t>Limits</a:t>
          </a:r>
        </a:p>
      </dgm:t>
    </dgm:pt>
    <dgm:pt modelId="{003200F3-3D7A-4C2B-B9EC-69D11A8F6548}" type="parTrans" cxnId="{6E64F790-824A-466A-B92F-11D6AE5E93EF}">
      <dgm:prSet/>
      <dgm:spPr/>
      <dgm:t>
        <a:bodyPr/>
        <a:lstStyle/>
        <a:p>
          <a:endParaRPr lang="en-CA"/>
        </a:p>
      </dgm:t>
    </dgm:pt>
    <dgm:pt modelId="{6C81DA8C-6288-433F-8F5C-871348B0D03D}" type="sibTrans" cxnId="{6E64F790-824A-466A-B92F-11D6AE5E93EF}">
      <dgm:prSet/>
      <dgm:spPr/>
      <dgm:t>
        <a:bodyPr/>
        <a:lstStyle/>
        <a:p>
          <a:endParaRPr lang="en-CA"/>
        </a:p>
      </dgm:t>
    </dgm:pt>
    <dgm:pt modelId="{E101EA3A-D58B-4D5A-B355-658D43C989CB}">
      <dgm:prSet phldrT="[Text]"/>
      <dgm:spPr/>
      <dgm:t>
        <a:bodyPr/>
        <a:lstStyle/>
        <a:p>
          <a:r>
            <a:rPr lang="en-CA" dirty="0"/>
            <a:t>Milestones</a:t>
          </a:r>
        </a:p>
      </dgm:t>
    </dgm:pt>
    <dgm:pt modelId="{B8BDFC6F-92B7-4507-98C6-0CCE08E00606}" type="parTrans" cxnId="{2DD6A1EF-0C5B-4FF4-A544-44E3F174462B}">
      <dgm:prSet/>
      <dgm:spPr/>
      <dgm:t>
        <a:bodyPr/>
        <a:lstStyle/>
        <a:p>
          <a:endParaRPr lang="en-CA"/>
        </a:p>
      </dgm:t>
    </dgm:pt>
    <dgm:pt modelId="{68834C60-5A29-44BA-B013-507BF605B5B1}" type="sibTrans" cxnId="{2DD6A1EF-0C5B-4FF4-A544-44E3F174462B}">
      <dgm:prSet/>
      <dgm:spPr/>
      <dgm:t>
        <a:bodyPr/>
        <a:lstStyle/>
        <a:p>
          <a:endParaRPr lang="en-CA"/>
        </a:p>
      </dgm:t>
    </dgm:pt>
    <dgm:pt modelId="{271C1B44-8992-47A6-8338-25E116395742}">
      <dgm:prSet phldrT="[Text]"/>
      <dgm:spPr/>
      <dgm:t>
        <a:bodyPr/>
        <a:lstStyle/>
        <a:p>
          <a:r>
            <a:rPr lang="en-CA" dirty="0"/>
            <a:t>Issue Boards</a:t>
          </a:r>
        </a:p>
      </dgm:t>
    </dgm:pt>
    <dgm:pt modelId="{C10276A2-8183-47E8-9E03-447115374522}" type="parTrans" cxnId="{E14EAC09-92CE-424D-AF9A-15BA3883E9C6}">
      <dgm:prSet/>
      <dgm:spPr/>
      <dgm:t>
        <a:bodyPr/>
        <a:lstStyle/>
        <a:p>
          <a:endParaRPr lang="en-CA"/>
        </a:p>
      </dgm:t>
    </dgm:pt>
    <dgm:pt modelId="{670FAD96-6CB6-42AA-A9CF-C2130CBF5AF6}" type="sibTrans" cxnId="{E14EAC09-92CE-424D-AF9A-15BA3883E9C6}">
      <dgm:prSet/>
      <dgm:spPr/>
      <dgm:t>
        <a:bodyPr/>
        <a:lstStyle/>
        <a:p>
          <a:endParaRPr lang="en-CA"/>
        </a:p>
      </dgm:t>
    </dgm:pt>
    <dgm:pt modelId="{04870638-DFA9-4DFE-9409-85244187C4C3}">
      <dgm:prSet phldrT="[Text]"/>
      <dgm:spPr/>
      <dgm:t>
        <a:bodyPr/>
        <a:lstStyle/>
        <a:p>
          <a:r>
            <a:rPr lang="en-CA" dirty="0"/>
            <a:t>Issues</a:t>
          </a:r>
        </a:p>
      </dgm:t>
    </dgm:pt>
    <dgm:pt modelId="{47E2541F-DAB3-4F09-B8B5-26D6FE417CAC}" type="parTrans" cxnId="{FB4EDF66-D84F-4072-B30A-B1B8F69C8104}">
      <dgm:prSet/>
      <dgm:spPr/>
      <dgm:t>
        <a:bodyPr/>
        <a:lstStyle/>
        <a:p>
          <a:endParaRPr lang="en-CA"/>
        </a:p>
      </dgm:t>
    </dgm:pt>
    <dgm:pt modelId="{17C438C6-390A-4104-B942-EDDF8BF8248B}" type="sibTrans" cxnId="{FB4EDF66-D84F-4072-B30A-B1B8F69C8104}">
      <dgm:prSet/>
      <dgm:spPr/>
      <dgm:t>
        <a:bodyPr/>
        <a:lstStyle/>
        <a:p>
          <a:endParaRPr lang="en-CA"/>
        </a:p>
      </dgm:t>
    </dgm:pt>
    <dgm:pt modelId="{4BD91EE5-86B6-4BC7-B767-4F80256E2B06}">
      <dgm:prSet phldrT="[Text]"/>
      <dgm:spPr/>
      <dgm:t>
        <a:bodyPr/>
        <a:lstStyle/>
        <a:p>
          <a:r>
            <a:rPr lang="en-CA" dirty="0"/>
            <a:t>Incidents</a:t>
          </a:r>
        </a:p>
      </dgm:t>
    </dgm:pt>
    <dgm:pt modelId="{1CF8125A-1BD1-4C28-AD92-B403D413DDBE}" type="parTrans" cxnId="{EE4C8045-5550-4B38-8705-DA37A13605C6}">
      <dgm:prSet/>
      <dgm:spPr/>
      <dgm:t>
        <a:bodyPr/>
        <a:lstStyle/>
        <a:p>
          <a:endParaRPr lang="en-CA"/>
        </a:p>
      </dgm:t>
    </dgm:pt>
    <dgm:pt modelId="{578DD56D-355A-44BF-B168-AEECF6AFD9FB}" type="sibTrans" cxnId="{EE4C8045-5550-4B38-8705-DA37A13605C6}">
      <dgm:prSet/>
      <dgm:spPr/>
      <dgm:t>
        <a:bodyPr/>
        <a:lstStyle/>
        <a:p>
          <a:endParaRPr lang="en-CA"/>
        </a:p>
      </dgm:t>
    </dgm:pt>
    <dgm:pt modelId="{CAD956E2-4C0D-4356-A0AD-9DBBB88173B8}">
      <dgm:prSet phldrT="[Text]"/>
      <dgm:spPr/>
      <dgm:t>
        <a:bodyPr/>
        <a:lstStyle/>
        <a:p>
          <a:r>
            <a:rPr lang="en-CA" dirty="0" err="1"/>
            <a:t>Unstarted</a:t>
          </a:r>
          <a:r>
            <a:rPr lang="en-CA" dirty="0"/>
            <a:t>, Ongoing, Completed</a:t>
          </a:r>
        </a:p>
      </dgm:t>
    </dgm:pt>
    <dgm:pt modelId="{87C588C6-76EF-43C5-A72C-1448DED1597D}" type="parTrans" cxnId="{307FF6B6-B68B-46E3-8B95-34637850411B}">
      <dgm:prSet/>
      <dgm:spPr/>
      <dgm:t>
        <a:bodyPr/>
        <a:lstStyle/>
        <a:p>
          <a:endParaRPr lang="en-CA"/>
        </a:p>
      </dgm:t>
    </dgm:pt>
    <dgm:pt modelId="{2071EFB9-0E8A-4D69-A1C8-63E4654FD833}" type="sibTrans" cxnId="{307FF6B6-B68B-46E3-8B95-34637850411B}">
      <dgm:prSet/>
      <dgm:spPr/>
      <dgm:t>
        <a:bodyPr/>
        <a:lstStyle/>
        <a:p>
          <a:endParaRPr lang="en-CA"/>
        </a:p>
      </dgm:t>
    </dgm:pt>
    <dgm:pt modelId="{10031A81-3F10-4EA3-A670-FA963ECFFD0C}">
      <dgm:prSet phldrT="[Text]"/>
      <dgm:spPr/>
      <dgm:t>
        <a:bodyPr/>
        <a:lstStyle/>
        <a:p>
          <a:r>
            <a:rPr lang="en-CA" dirty="0"/>
            <a:t>Lists and Labels</a:t>
          </a:r>
        </a:p>
      </dgm:t>
    </dgm:pt>
    <dgm:pt modelId="{06CF97B6-DC09-4D2D-B5CE-46AC547BFDD9}" type="parTrans" cxnId="{58B5EE29-2E19-4D54-8CF5-F2B5CD143964}">
      <dgm:prSet/>
      <dgm:spPr/>
      <dgm:t>
        <a:bodyPr/>
        <a:lstStyle/>
        <a:p>
          <a:endParaRPr lang="en-CA"/>
        </a:p>
      </dgm:t>
    </dgm:pt>
    <dgm:pt modelId="{5092EB9B-8CA9-4A80-9D90-48AD7DDA05C6}" type="sibTrans" cxnId="{58B5EE29-2E19-4D54-8CF5-F2B5CD143964}">
      <dgm:prSet/>
      <dgm:spPr/>
      <dgm:t>
        <a:bodyPr/>
        <a:lstStyle/>
        <a:p>
          <a:endParaRPr lang="en-CA"/>
        </a:p>
      </dgm:t>
    </dgm:pt>
    <dgm:pt modelId="{C4B2108D-5182-4BEB-9A8F-429253C22854}">
      <dgm:prSet phldrT="[Text]"/>
      <dgm:spPr/>
      <dgm:t>
        <a:bodyPr/>
        <a:lstStyle/>
        <a:p>
          <a:r>
            <a:rPr lang="en-CA" dirty="0"/>
            <a:t>Charts are Premium</a:t>
          </a:r>
        </a:p>
      </dgm:t>
    </dgm:pt>
    <dgm:pt modelId="{F513FB9B-4B8D-417D-A1D4-73D6320E82D4}" type="parTrans" cxnId="{95EA25D6-E904-4DC5-B754-29BD98019C4E}">
      <dgm:prSet/>
      <dgm:spPr/>
      <dgm:t>
        <a:bodyPr/>
        <a:lstStyle/>
        <a:p>
          <a:endParaRPr lang="en-CA"/>
        </a:p>
      </dgm:t>
    </dgm:pt>
    <dgm:pt modelId="{9E6AF0F6-ABA1-4678-A9B7-8B5AB2C07155}" type="sibTrans" cxnId="{95EA25D6-E904-4DC5-B754-29BD98019C4E}">
      <dgm:prSet/>
      <dgm:spPr/>
      <dgm:t>
        <a:bodyPr/>
        <a:lstStyle/>
        <a:p>
          <a:endParaRPr lang="en-CA"/>
        </a:p>
      </dgm:t>
    </dgm:pt>
    <dgm:pt modelId="{CEC3CA02-CF16-4B8F-BB46-CAA42CF77CE7}">
      <dgm:prSet phldrT="[Text]"/>
      <dgm:spPr/>
      <dgm:t>
        <a:bodyPr/>
        <a:lstStyle/>
        <a:p>
          <a:r>
            <a:rPr lang="en-CA" dirty="0"/>
            <a:t>Count cards in a column</a:t>
          </a:r>
        </a:p>
      </dgm:t>
    </dgm:pt>
    <dgm:pt modelId="{048F3D62-DF8C-4765-A2C5-4BF2CF5AA332}" type="parTrans" cxnId="{10C29679-1161-484F-83D0-1DBDAE2EC112}">
      <dgm:prSet/>
      <dgm:spPr/>
      <dgm:t>
        <a:bodyPr/>
        <a:lstStyle/>
        <a:p>
          <a:endParaRPr lang="en-CA"/>
        </a:p>
      </dgm:t>
    </dgm:pt>
    <dgm:pt modelId="{784EE091-3936-495C-839F-57BA7A0BC8D6}" type="sibTrans" cxnId="{10C29679-1161-484F-83D0-1DBDAE2EC112}">
      <dgm:prSet/>
      <dgm:spPr/>
      <dgm:t>
        <a:bodyPr/>
        <a:lstStyle/>
        <a:p>
          <a:endParaRPr lang="en-CA"/>
        </a:p>
      </dgm:t>
    </dgm:pt>
    <dgm:pt modelId="{DC776A55-57D4-4FCF-B566-97CC5CBF7993}" type="pres">
      <dgm:prSet presAssocID="{5F5C9413-BB59-4569-B0AA-E2D6289DE3D4}" presName="composite" presStyleCnt="0">
        <dgm:presLayoutVars>
          <dgm:chMax val="5"/>
          <dgm:dir/>
          <dgm:animLvl val="ctr"/>
          <dgm:resizeHandles val="exact"/>
        </dgm:presLayoutVars>
      </dgm:prSet>
      <dgm:spPr/>
    </dgm:pt>
    <dgm:pt modelId="{20101127-8084-4EEB-8AB4-A88F403915A0}" type="pres">
      <dgm:prSet presAssocID="{5F5C9413-BB59-4569-B0AA-E2D6289DE3D4}" presName="cycle" presStyleCnt="0"/>
      <dgm:spPr/>
    </dgm:pt>
    <dgm:pt modelId="{AFED0DD9-81F7-41A6-B4BC-8706E7A851E1}" type="pres">
      <dgm:prSet presAssocID="{5F5C9413-BB59-4569-B0AA-E2D6289DE3D4}" presName="centerShape" presStyleCnt="0"/>
      <dgm:spPr/>
    </dgm:pt>
    <dgm:pt modelId="{2B44ACA3-56F0-4235-80A3-362B8CBA2527}" type="pres">
      <dgm:prSet presAssocID="{5F5C9413-BB59-4569-B0AA-E2D6289DE3D4}" presName="connSite" presStyleLbl="node1" presStyleIdx="0" presStyleCnt="5"/>
      <dgm:spPr/>
    </dgm:pt>
    <dgm:pt modelId="{ED27F02F-1DBD-4386-AEBD-780B6D389803}" type="pres">
      <dgm:prSet presAssocID="{5F5C9413-BB59-4569-B0AA-E2D6289DE3D4}" presName="visible" presStyleLbl="node1" presStyleIdx="0" presStyleCnt="5"/>
      <dgm:spPr>
        <a:blipFill>
          <a:blip xmlns:r="http://schemas.openxmlformats.org/officeDocument/2006/relationships" r:embed="rId1"/>
          <a:srcRect/>
          <a:stretch>
            <a:fillRect/>
          </a:stretch>
        </a:blipFill>
      </dgm:spPr>
    </dgm:pt>
    <dgm:pt modelId="{73D071FB-2C42-49DC-8EBC-DEE143BDC47C}" type="pres">
      <dgm:prSet presAssocID="{1DBDAEAA-06BC-40A9-BA5C-4A67C62DC9A5}" presName="Name25" presStyleLbl="parChTrans1D1" presStyleIdx="0" presStyleCnt="4"/>
      <dgm:spPr/>
    </dgm:pt>
    <dgm:pt modelId="{5D4FA115-9B70-4A67-9FE7-E839F6F7EE1D}" type="pres">
      <dgm:prSet presAssocID="{CAF43DF6-B9DB-4144-B6A9-D2D68703DA6B}" presName="node" presStyleCnt="0"/>
      <dgm:spPr/>
    </dgm:pt>
    <dgm:pt modelId="{A1B6E145-7441-442D-91C9-5A9943D63A6B}" type="pres">
      <dgm:prSet presAssocID="{CAF43DF6-B9DB-4144-B6A9-D2D68703DA6B}" presName="parentNode" presStyleLbl="node1" presStyleIdx="1" presStyleCnt="5">
        <dgm:presLayoutVars>
          <dgm:chMax val="1"/>
          <dgm:bulletEnabled val="1"/>
        </dgm:presLayoutVars>
      </dgm:prSet>
      <dgm:spPr/>
    </dgm:pt>
    <dgm:pt modelId="{6E1F65AA-30C2-49F2-8E8E-33C43E1A1375}" type="pres">
      <dgm:prSet presAssocID="{CAF43DF6-B9DB-4144-B6A9-D2D68703DA6B}" presName="childNode" presStyleLbl="revTx" presStyleIdx="0" presStyleCnt="4">
        <dgm:presLayoutVars>
          <dgm:bulletEnabled val="1"/>
        </dgm:presLayoutVars>
      </dgm:prSet>
      <dgm:spPr/>
    </dgm:pt>
    <dgm:pt modelId="{A18E783F-1138-4966-9C64-289576A13FDF}" type="pres">
      <dgm:prSet presAssocID="{4C70E2DB-4DFC-4894-BAE7-D0F6CF9042ED}" presName="Name25" presStyleLbl="parChTrans1D1" presStyleIdx="1" presStyleCnt="4"/>
      <dgm:spPr/>
    </dgm:pt>
    <dgm:pt modelId="{1D71F2BB-42C8-4476-8E41-6FE3483FC5F1}" type="pres">
      <dgm:prSet presAssocID="{DB56C790-A2E4-45AA-A8B0-56726F4A379E}" presName="node" presStyleCnt="0"/>
      <dgm:spPr/>
    </dgm:pt>
    <dgm:pt modelId="{96026BE0-6D73-4016-9633-C948E2C32FBD}" type="pres">
      <dgm:prSet presAssocID="{DB56C790-A2E4-45AA-A8B0-56726F4A379E}" presName="parentNode" presStyleLbl="node1" presStyleIdx="2" presStyleCnt="5">
        <dgm:presLayoutVars>
          <dgm:chMax val="1"/>
          <dgm:bulletEnabled val="1"/>
        </dgm:presLayoutVars>
      </dgm:prSet>
      <dgm:spPr/>
    </dgm:pt>
    <dgm:pt modelId="{C7F31BAA-D61D-41AF-89FF-B38215B62CAA}" type="pres">
      <dgm:prSet presAssocID="{DB56C790-A2E4-45AA-A8B0-56726F4A379E}" presName="childNode" presStyleLbl="revTx" presStyleIdx="1" presStyleCnt="4">
        <dgm:presLayoutVars>
          <dgm:bulletEnabled val="1"/>
        </dgm:presLayoutVars>
      </dgm:prSet>
      <dgm:spPr/>
    </dgm:pt>
    <dgm:pt modelId="{3DFBE0D3-375A-4EA3-AD96-72A05579B6F5}" type="pres">
      <dgm:prSet presAssocID="{06C3B123-9E03-4B0C-B289-114330FA8E5A}" presName="Name25" presStyleLbl="parChTrans1D1" presStyleIdx="2" presStyleCnt="4"/>
      <dgm:spPr/>
    </dgm:pt>
    <dgm:pt modelId="{85DAFAB1-B7A0-40FE-AD9B-1EDFC984C798}" type="pres">
      <dgm:prSet presAssocID="{63879D4E-82AD-44E2-910C-7C5F9F248099}" presName="node" presStyleCnt="0"/>
      <dgm:spPr/>
    </dgm:pt>
    <dgm:pt modelId="{1811153E-A1BE-4BDD-B7E9-6930FA64255B}" type="pres">
      <dgm:prSet presAssocID="{63879D4E-82AD-44E2-910C-7C5F9F248099}" presName="parentNode" presStyleLbl="node1" presStyleIdx="3" presStyleCnt="5">
        <dgm:presLayoutVars>
          <dgm:chMax val="1"/>
          <dgm:bulletEnabled val="1"/>
        </dgm:presLayoutVars>
      </dgm:prSet>
      <dgm:spPr/>
    </dgm:pt>
    <dgm:pt modelId="{F7B97B64-7030-4673-9C47-F8144B30D668}" type="pres">
      <dgm:prSet presAssocID="{63879D4E-82AD-44E2-910C-7C5F9F248099}" presName="childNode" presStyleLbl="revTx" presStyleIdx="2" presStyleCnt="4">
        <dgm:presLayoutVars>
          <dgm:bulletEnabled val="1"/>
        </dgm:presLayoutVars>
      </dgm:prSet>
      <dgm:spPr/>
    </dgm:pt>
    <dgm:pt modelId="{E13BD039-7480-4C44-9C94-1CCAA24FB544}" type="pres">
      <dgm:prSet presAssocID="{003200F3-3D7A-4C2B-B9EC-69D11A8F6548}" presName="Name25" presStyleLbl="parChTrans1D1" presStyleIdx="3" presStyleCnt="4"/>
      <dgm:spPr/>
    </dgm:pt>
    <dgm:pt modelId="{5E2C9C45-4C91-4F6C-A7DC-0D0A9EC75A7D}" type="pres">
      <dgm:prSet presAssocID="{30ECD341-8DFC-4128-B999-72B9F02F44C9}" presName="node" presStyleCnt="0"/>
      <dgm:spPr/>
    </dgm:pt>
    <dgm:pt modelId="{0FB4D7B7-B544-4B43-9D8D-66D2CF643BEE}" type="pres">
      <dgm:prSet presAssocID="{30ECD341-8DFC-4128-B999-72B9F02F44C9}" presName="parentNode" presStyleLbl="node1" presStyleIdx="4" presStyleCnt="5">
        <dgm:presLayoutVars>
          <dgm:chMax val="1"/>
          <dgm:bulletEnabled val="1"/>
        </dgm:presLayoutVars>
      </dgm:prSet>
      <dgm:spPr/>
    </dgm:pt>
    <dgm:pt modelId="{40500747-E62D-4B9E-BDEC-E5CF87BFC472}" type="pres">
      <dgm:prSet presAssocID="{30ECD341-8DFC-4128-B999-72B9F02F44C9}" presName="childNode" presStyleLbl="revTx" presStyleIdx="3" presStyleCnt="4">
        <dgm:presLayoutVars>
          <dgm:bulletEnabled val="1"/>
        </dgm:presLayoutVars>
      </dgm:prSet>
      <dgm:spPr/>
    </dgm:pt>
  </dgm:ptLst>
  <dgm:cxnLst>
    <dgm:cxn modelId="{E14EAC09-92CE-424D-AF9A-15BA3883E9C6}" srcId="{CAF43DF6-B9DB-4144-B6A9-D2D68703DA6B}" destId="{271C1B44-8992-47A6-8338-25E116395742}" srcOrd="1" destOrd="0" parTransId="{C10276A2-8183-47E8-9E03-447115374522}" sibTransId="{670FAD96-6CB6-42AA-A9CF-C2130CBF5AF6}"/>
    <dgm:cxn modelId="{0436F714-40C3-4162-A99B-4A4A147BE85B}" type="presOf" srcId="{10031A81-3F10-4EA3-A670-FA963ECFFD0C}" destId="{F7B97B64-7030-4673-9C47-F8144B30D668}" srcOrd="0" destOrd="1" presId="urn:microsoft.com/office/officeart/2005/8/layout/radial2"/>
    <dgm:cxn modelId="{5B970517-A71E-4811-A70E-7B528C45960D}" type="presOf" srcId="{CEC3CA02-CF16-4B8F-BB46-CAA42CF77CE7}" destId="{40500747-E62D-4B9E-BDEC-E5CF87BFC472}" srcOrd="0" destOrd="1" presId="urn:microsoft.com/office/officeart/2005/8/layout/radial2"/>
    <dgm:cxn modelId="{F8E48624-E016-4E6B-963E-B0466FCE1EBC}" srcId="{5F5C9413-BB59-4569-B0AA-E2D6289DE3D4}" destId="{DB56C790-A2E4-45AA-A8B0-56726F4A379E}" srcOrd="1" destOrd="0" parTransId="{4C70E2DB-4DFC-4894-BAE7-D0F6CF9042ED}" sibTransId="{8F245D11-D308-4E55-9D6F-052552DE56A5}"/>
    <dgm:cxn modelId="{58B5EE29-2E19-4D54-8CF5-F2B5CD143964}" srcId="{63879D4E-82AD-44E2-910C-7C5F9F248099}" destId="{10031A81-3F10-4EA3-A670-FA963ECFFD0C}" srcOrd="1" destOrd="0" parTransId="{06CF97B6-DC09-4D2D-B5CE-46AC547BFDD9}" sibTransId="{5092EB9B-8CA9-4A80-9D90-48AD7DDA05C6}"/>
    <dgm:cxn modelId="{C9850C5B-A3D3-4D5B-994C-D88756F97911}" type="presOf" srcId="{63879D4E-82AD-44E2-910C-7C5F9F248099}" destId="{1811153E-A1BE-4BDD-B7E9-6930FA64255B}" srcOrd="0" destOrd="0" presId="urn:microsoft.com/office/officeart/2005/8/layout/radial2"/>
    <dgm:cxn modelId="{3431E662-9B41-4B15-81E7-16CD3B8B079A}" srcId="{5F5C9413-BB59-4569-B0AA-E2D6289DE3D4}" destId="{63879D4E-82AD-44E2-910C-7C5F9F248099}" srcOrd="2" destOrd="0" parTransId="{06C3B123-9E03-4B0C-B289-114330FA8E5A}" sibTransId="{14A8AB76-E8A4-4E19-9E68-E86854EC596A}"/>
    <dgm:cxn modelId="{EE4C8045-5550-4B38-8705-DA37A13605C6}" srcId="{DB56C790-A2E4-45AA-A8B0-56726F4A379E}" destId="{4BD91EE5-86B6-4BC7-B767-4F80256E2B06}" srcOrd="1" destOrd="0" parTransId="{1CF8125A-1BD1-4C28-AD92-B403D413DDBE}" sibTransId="{578DD56D-355A-44BF-B168-AEECF6AFD9FB}"/>
    <dgm:cxn modelId="{FB4EDF66-D84F-4072-B30A-B1B8F69C8104}" srcId="{DB56C790-A2E4-45AA-A8B0-56726F4A379E}" destId="{04870638-DFA9-4DFE-9409-85244187C4C3}" srcOrd="0" destOrd="0" parTransId="{47E2541F-DAB3-4F09-B8B5-26D6FE417CAC}" sibTransId="{17C438C6-390A-4104-B942-EDDF8BF8248B}"/>
    <dgm:cxn modelId="{1F306158-367B-41F3-B05E-6BCE9D7E6EEA}" type="presOf" srcId="{CAD956E2-4C0D-4356-A0AD-9DBBB88173B8}" destId="{F7B97B64-7030-4673-9C47-F8144B30D668}" srcOrd="0" destOrd="0" presId="urn:microsoft.com/office/officeart/2005/8/layout/radial2"/>
    <dgm:cxn modelId="{10C29679-1161-484F-83D0-1DBDAE2EC112}" srcId="{30ECD341-8DFC-4128-B999-72B9F02F44C9}" destId="{CEC3CA02-CF16-4B8F-BB46-CAA42CF77CE7}" srcOrd="1" destOrd="0" parTransId="{048F3D62-DF8C-4765-A2C5-4BF2CF5AA332}" sibTransId="{784EE091-3936-495C-839F-57BA7A0BC8D6}"/>
    <dgm:cxn modelId="{0915F285-A96B-46F3-B54F-4C43E97D156E}" type="presOf" srcId="{1DBDAEAA-06BC-40A9-BA5C-4A67C62DC9A5}" destId="{73D071FB-2C42-49DC-8EBC-DEE143BDC47C}" srcOrd="0" destOrd="0" presId="urn:microsoft.com/office/officeart/2005/8/layout/radial2"/>
    <dgm:cxn modelId="{6E64F790-824A-466A-B92F-11D6AE5E93EF}" srcId="{5F5C9413-BB59-4569-B0AA-E2D6289DE3D4}" destId="{30ECD341-8DFC-4128-B999-72B9F02F44C9}" srcOrd="3" destOrd="0" parTransId="{003200F3-3D7A-4C2B-B9EC-69D11A8F6548}" sibTransId="{6C81DA8C-6288-433F-8F5C-871348B0D03D}"/>
    <dgm:cxn modelId="{6500599A-2163-471D-97E9-959C21CDE13E}" type="presOf" srcId="{C4B2108D-5182-4BEB-9A8F-429253C22854}" destId="{40500747-E62D-4B9E-BDEC-E5CF87BFC472}" srcOrd="0" destOrd="0" presId="urn:microsoft.com/office/officeart/2005/8/layout/radial2"/>
    <dgm:cxn modelId="{D5F62E9F-E7E5-48F8-97AA-7CE3D0EF8F1F}" type="presOf" srcId="{5F5C9413-BB59-4569-B0AA-E2D6289DE3D4}" destId="{DC776A55-57D4-4FCF-B566-97CC5CBF7993}" srcOrd="0" destOrd="0" presId="urn:microsoft.com/office/officeart/2005/8/layout/radial2"/>
    <dgm:cxn modelId="{82ED65AA-81A7-4375-8B8A-626C2A449D8D}" type="presOf" srcId="{CAF43DF6-B9DB-4144-B6A9-D2D68703DA6B}" destId="{A1B6E145-7441-442D-91C9-5A9943D63A6B}" srcOrd="0" destOrd="0" presId="urn:microsoft.com/office/officeart/2005/8/layout/radial2"/>
    <dgm:cxn modelId="{307FF6B6-B68B-46E3-8B95-34637850411B}" srcId="{63879D4E-82AD-44E2-910C-7C5F9F248099}" destId="{CAD956E2-4C0D-4356-A0AD-9DBBB88173B8}" srcOrd="0" destOrd="0" parTransId="{87C588C6-76EF-43C5-A72C-1448DED1597D}" sibTransId="{2071EFB9-0E8A-4D69-A1C8-63E4654FD833}"/>
    <dgm:cxn modelId="{0DB772B8-C8CB-4720-9FE0-AE1DF3BB3B61}" type="presOf" srcId="{30ECD341-8DFC-4128-B999-72B9F02F44C9}" destId="{0FB4D7B7-B544-4B43-9D8D-66D2CF643BEE}" srcOrd="0" destOrd="0" presId="urn:microsoft.com/office/officeart/2005/8/layout/radial2"/>
    <dgm:cxn modelId="{5EC1ABBA-70D7-44AD-8A8B-FBFCC36FBAC5}" type="presOf" srcId="{06C3B123-9E03-4B0C-B289-114330FA8E5A}" destId="{3DFBE0D3-375A-4EA3-AD96-72A05579B6F5}" srcOrd="0" destOrd="0" presId="urn:microsoft.com/office/officeart/2005/8/layout/radial2"/>
    <dgm:cxn modelId="{506B53BE-0383-447D-9DB5-9DDE125BFFCD}" type="presOf" srcId="{4C70E2DB-4DFC-4894-BAE7-D0F6CF9042ED}" destId="{A18E783F-1138-4966-9C64-289576A13FDF}" srcOrd="0" destOrd="0" presId="urn:microsoft.com/office/officeart/2005/8/layout/radial2"/>
    <dgm:cxn modelId="{B34FCCCC-2021-416B-9663-AA328DEF2D25}" type="presOf" srcId="{4BD91EE5-86B6-4BC7-B767-4F80256E2B06}" destId="{C7F31BAA-D61D-41AF-89FF-B38215B62CAA}" srcOrd="0" destOrd="1" presId="urn:microsoft.com/office/officeart/2005/8/layout/radial2"/>
    <dgm:cxn modelId="{7A3366D0-25F4-480A-BA20-4A860EF22DF3}" type="presOf" srcId="{271C1B44-8992-47A6-8338-25E116395742}" destId="{6E1F65AA-30C2-49F2-8E8E-33C43E1A1375}" srcOrd="0" destOrd="1" presId="urn:microsoft.com/office/officeart/2005/8/layout/radial2"/>
    <dgm:cxn modelId="{95EA25D6-E904-4DC5-B754-29BD98019C4E}" srcId="{30ECD341-8DFC-4128-B999-72B9F02F44C9}" destId="{C4B2108D-5182-4BEB-9A8F-429253C22854}" srcOrd="0" destOrd="0" parTransId="{F513FB9B-4B8D-417D-A1D4-73D6320E82D4}" sibTransId="{9E6AF0F6-ABA1-4678-A9B7-8B5AB2C07155}"/>
    <dgm:cxn modelId="{964CECE2-6272-4A3C-BC61-A8F7560065F3}" type="presOf" srcId="{E101EA3A-D58B-4D5A-B355-658D43C989CB}" destId="{6E1F65AA-30C2-49F2-8E8E-33C43E1A1375}" srcOrd="0" destOrd="0" presId="urn:microsoft.com/office/officeart/2005/8/layout/radial2"/>
    <dgm:cxn modelId="{42491AE7-9FCD-4CF4-A1DF-1E237C055486}" type="presOf" srcId="{04870638-DFA9-4DFE-9409-85244187C4C3}" destId="{C7F31BAA-D61D-41AF-89FF-B38215B62CAA}" srcOrd="0" destOrd="0" presId="urn:microsoft.com/office/officeart/2005/8/layout/radial2"/>
    <dgm:cxn modelId="{2DD6A1EF-0C5B-4FF4-A544-44E3F174462B}" srcId="{CAF43DF6-B9DB-4144-B6A9-D2D68703DA6B}" destId="{E101EA3A-D58B-4D5A-B355-658D43C989CB}" srcOrd="0" destOrd="0" parTransId="{B8BDFC6F-92B7-4507-98C6-0CCE08E00606}" sibTransId="{68834C60-5A29-44BA-B013-507BF605B5B1}"/>
    <dgm:cxn modelId="{27BEE1F3-3E11-4492-BF82-E09559082344}" type="presOf" srcId="{DB56C790-A2E4-45AA-A8B0-56726F4A379E}" destId="{96026BE0-6D73-4016-9633-C948E2C32FBD}" srcOrd="0" destOrd="0" presId="urn:microsoft.com/office/officeart/2005/8/layout/radial2"/>
    <dgm:cxn modelId="{A50F82F4-9F3E-430F-9290-4A071C7BE6BA}" type="presOf" srcId="{003200F3-3D7A-4C2B-B9EC-69D11A8F6548}" destId="{E13BD039-7480-4C44-9C94-1CCAA24FB544}" srcOrd="0" destOrd="0" presId="urn:microsoft.com/office/officeart/2005/8/layout/radial2"/>
    <dgm:cxn modelId="{CE45BFFF-7350-4394-9931-DE04CA700FE8}" srcId="{5F5C9413-BB59-4569-B0AA-E2D6289DE3D4}" destId="{CAF43DF6-B9DB-4144-B6A9-D2D68703DA6B}" srcOrd="0" destOrd="0" parTransId="{1DBDAEAA-06BC-40A9-BA5C-4A67C62DC9A5}" sibTransId="{43BE5E6A-2986-47CB-86AB-C201AEB7D700}"/>
    <dgm:cxn modelId="{D7D17AE8-1904-4477-8EA1-14661BEF3D71}" type="presParOf" srcId="{DC776A55-57D4-4FCF-B566-97CC5CBF7993}" destId="{20101127-8084-4EEB-8AB4-A88F403915A0}" srcOrd="0" destOrd="0" presId="urn:microsoft.com/office/officeart/2005/8/layout/radial2"/>
    <dgm:cxn modelId="{E143DA51-A215-4CE0-A033-AFEBA1592592}" type="presParOf" srcId="{20101127-8084-4EEB-8AB4-A88F403915A0}" destId="{AFED0DD9-81F7-41A6-B4BC-8706E7A851E1}" srcOrd="0" destOrd="0" presId="urn:microsoft.com/office/officeart/2005/8/layout/radial2"/>
    <dgm:cxn modelId="{7F71ED3C-CDFB-4A6F-8E52-703D270AE2DB}" type="presParOf" srcId="{AFED0DD9-81F7-41A6-B4BC-8706E7A851E1}" destId="{2B44ACA3-56F0-4235-80A3-362B8CBA2527}" srcOrd="0" destOrd="0" presId="urn:microsoft.com/office/officeart/2005/8/layout/radial2"/>
    <dgm:cxn modelId="{57581B49-2DBF-4BD4-9ADF-29DE60DF91B0}" type="presParOf" srcId="{AFED0DD9-81F7-41A6-B4BC-8706E7A851E1}" destId="{ED27F02F-1DBD-4386-AEBD-780B6D389803}" srcOrd="1" destOrd="0" presId="urn:microsoft.com/office/officeart/2005/8/layout/radial2"/>
    <dgm:cxn modelId="{A605E32D-A69A-4A04-8A36-536C7602606E}" type="presParOf" srcId="{20101127-8084-4EEB-8AB4-A88F403915A0}" destId="{73D071FB-2C42-49DC-8EBC-DEE143BDC47C}" srcOrd="1" destOrd="0" presId="urn:microsoft.com/office/officeart/2005/8/layout/radial2"/>
    <dgm:cxn modelId="{6D401CEC-3BEE-423F-B6CD-6981D7F0D48A}" type="presParOf" srcId="{20101127-8084-4EEB-8AB4-A88F403915A0}" destId="{5D4FA115-9B70-4A67-9FE7-E839F6F7EE1D}" srcOrd="2" destOrd="0" presId="urn:microsoft.com/office/officeart/2005/8/layout/radial2"/>
    <dgm:cxn modelId="{21E10A0B-F11B-4F0A-8504-07ED624A9325}" type="presParOf" srcId="{5D4FA115-9B70-4A67-9FE7-E839F6F7EE1D}" destId="{A1B6E145-7441-442D-91C9-5A9943D63A6B}" srcOrd="0" destOrd="0" presId="urn:microsoft.com/office/officeart/2005/8/layout/radial2"/>
    <dgm:cxn modelId="{7C999124-A2EF-46F0-A682-67FC57BA7D48}" type="presParOf" srcId="{5D4FA115-9B70-4A67-9FE7-E839F6F7EE1D}" destId="{6E1F65AA-30C2-49F2-8E8E-33C43E1A1375}" srcOrd="1" destOrd="0" presId="urn:microsoft.com/office/officeart/2005/8/layout/radial2"/>
    <dgm:cxn modelId="{3FE9AD62-B325-4A74-94F0-C1718EC4F84C}" type="presParOf" srcId="{20101127-8084-4EEB-8AB4-A88F403915A0}" destId="{A18E783F-1138-4966-9C64-289576A13FDF}" srcOrd="3" destOrd="0" presId="urn:microsoft.com/office/officeart/2005/8/layout/radial2"/>
    <dgm:cxn modelId="{44DA6045-098B-443D-BB1A-45FE44B0A807}" type="presParOf" srcId="{20101127-8084-4EEB-8AB4-A88F403915A0}" destId="{1D71F2BB-42C8-4476-8E41-6FE3483FC5F1}" srcOrd="4" destOrd="0" presId="urn:microsoft.com/office/officeart/2005/8/layout/radial2"/>
    <dgm:cxn modelId="{4BCB1E15-47E4-41B0-BCB8-34CA1367A878}" type="presParOf" srcId="{1D71F2BB-42C8-4476-8E41-6FE3483FC5F1}" destId="{96026BE0-6D73-4016-9633-C948E2C32FBD}" srcOrd="0" destOrd="0" presId="urn:microsoft.com/office/officeart/2005/8/layout/radial2"/>
    <dgm:cxn modelId="{6C6A3E24-662A-4D97-B03F-9ED424313CE6}" type="presParOf" srcId="{1D71F2BB-42C8-4476-8E41-6FE3483FC5F1}" destId="{C7F31BAA-D61D-41AF-89FF-B38215B62CAA}" srcOrd="1" destOrd="0" presId="urn:microsoft.com/office/officeart/2005/8/layout/radial2"/>
    <dgm:cxn modelId="{21A3EBE2-A008-4C42-A194-44620A5D1CC0}" type="presParOf" srcId="{20101127-8084-4EEB-8AB4-A88F403915A0}" destId="{3DFBE0D3-375A-4EA3-AD96-72A05579B6F5}" srcOrd="5" destOrd="0" presId="urn:microsoft.com/office/officeart/2005/8/layout/radial2"/>
    <dgm:cxn modelId="{A051E377-B77A-454A-AAC2-43061A0DC979}" type="presParOf" srcId="{20101127-8084-4EEB-8AB4-A88F403915A0}" destId="{85DAFAB1-B7A0-40FE-AD9B-1EDFC984C798}" srcOrd="6" destOrd="0" presId="urn:microsoft.com/office/officeart/2005/8/layout/radial2"/>
    <dgm:cxn modelId="{94CE9BF6-7994-4C04-9CA2-DCFBE44BED68}" type="presParOf" srcId="{85DAFAB1-B7A0-40FE-AD9B-1EDFC984C798}" destId="{1811153E-A1BE-4BDD-B7E9-6930FA64255B}" srcOrd="0" destOrd="0" presId="urn:microsoft.com/office/officeart/2005/8/layout/radial2"/>
    <dgm:cxn modelId="{142FADA8-CD42-4A26-A896-8B0A81275F6D}" type="presParOf" srcId="{85DAFAB1-B7A0-40FE-AD9B-1EDFC984C798}" destId="{F7B97B64-7030-4673-9C47-F8144B30D668}" srcOrd="1" destOrd="0" presId="urn:microsoft.com/office/officeart/2005/8/layout/radial2"/>
    <dgm:cxn modelId="{75908917-B224-4882-99EA-86BDB470DB30}" type="presParOf" srcId="{20101127-8084-4EEB-8AB4-A88F403915A0}" destId="{E13BD039-7480-4C44-9C94-1CCAA24FB544}" srcOrd="7" destOrd="0" presId="urn:microsoft.com/office/officeart/2005/8/layout/radial2"/>
    <dgm:cxn modelId="{860B9B48-7284-4899-8658-9ADD4ECAAD97}" type="presParOf" srcId="{20101127-8084-4EEB-8AB4-A88F403915A0}" destId="{5E2C9C45-4C91-4F6C-A7DC-0D0A9EC75A7D}" srcOrd="8" destOrd="0" presId="urn:microsoft.com/office/officeart/2005/8/layout/radial2"/>
    <dgm:cxn modelId="{749CCEB5-A3E6-44D7-8F2F-E4376CDB65C8}" type="presParOf" srcId="{5E2C9C45-4C91-4F6C-A7DC-0D0A9EC75A7D}" destId="{0FB4D7B7-B544-4B43-9D8D-66D2CF643BEE}" srcOrd="0" destOrd="0" presId="urn:microsoft.com/office/officeart/2005/8/layout/radial2"/>
    <dgm:cxn modelId="{8612160E-4841-4034-80B8-D29B8AC0C8B6}" type="presParOf" srcId="{5E2C9C45-4C91-4F6C-A7DC-0D0A9EC75A7D}" destId="{40500747-E62D-4B9E-BDEC-E5CF87BFC472}"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299D8E4-C7FD-4A9B-9747-A3D7D53DF79C}" type="doc">
      <dgm:prSet loTypeId="urn:microsoft.com/office/officeart/2011/layout/InterconnectedBlockProcess" loCatId="process" qsTypeId="urn:microsoft.com/office/officeart/2005/8/quickstyle/simple1" qsCatId="simple" csTypeId="urn:microsoft.com/office/officeart/2005/8/colors/colorful4" csCatId="colorful" phldr="1"/>
      <dgm:spPr/>
      <dgm:t>
        <a:bodyPr/>
        <a:lstStyle/>
        <a:p>
          <a:endParaRPr lang="en-CA"/>
        </a:p>
      </dgm:t>
    </dgm:pt>
    <dgm:pt modelId="{AA21E081-8ED8-4604-96D5-CD57FA32CD49}">
      <dgm:prSet phldrT="[Text]"/>
      <dgm:spPr/>
      <dgm:t>
        <a:bodyPr/>
        <a:lstStyle/>
        <a:p>
          <a:r>
            <a:rPr lang="en-CA" dirty="0"/>
            <a:t>TO DO</a:t>
          </a:r>
        </a:p>
      </dgm:t>
    </dgm:pt>
    <dgm:pt modelId="{9D85FA2A-53D3-4537-B2CD-DADA0B8685CC}" type="parTrans" cxnId="{F75414DE-F068-4B3D-A74F-6E6925DA4FAF}">
      <dgm:prSet/>
      <dgm:spPr/>
      <dgm:t>
        <a:bodyPr/>
        <a:lstStyle/>
        <a:p>
          <a:endParaRPr lang="en-CA"/>
        </a:p>
      </dgm:t>
    </dgm:pt>
    <dgm:pt modelId="{AE6713C9-3BA0-424E-A097-AE383F814A77}" type="sibTrans" cxnId="{F75414DE-F068-4B3D-A74F-6E6925DA4FAF}">
      <dgm:prSet/>
      <dgm:spPr/>
      <dgm:t>
        <a:bodyPr/>
        <a:lstStyle/>
        <a:p>
          <a:endParaRPr lang="en-CA"/>
        </a:p>
      </dgm:t>
    </dgm:pt>
    <dgm:pt modelId="{72BE4730-3C11-4332-81E2-C8423E201624}">
      <dgm:prSet phldrT="[Text]" custT="1"/>
      <dgm:spPr/>
      <dgm:t>
        <a:bodyPr/>
        <a:lstStyle/>
        <a:p>
          <a:r>
            <a:rPr lang="en-CA" sz="2000" dirty="0"/>
            <a:t>In a GitLab Milestone:  </a:t>
          </a:r>
        </a:p>
        <a:p>
          <a:r>
            <a:rPr lang="en-CA" sz="2800" b="1" dirty="0" err="1"/>
            <a:t>Unstarted</a:t>
          </a:r>
          <a:r>
            <a:rPr lang="en-CA" sz="2800" b="1" dirty="0"/>
            <a:t> Issues</a:t>
          </a:r>
        </a:p>
        <a:p>
          <a:r>
            <a:rPr lang="en-CA" sz="2000" dirty="0"/>
            <a:t>Backlog:</a:t>
          </a:r>
          <a:br>
            <a:rPr lang="en-CA" sz="2000" dirty="0"/>
          </a:br>
          <a:r>
            <a:rPr lang="en-CA" sz="2000" dirty="0"/>
            <a:t>there should be a healthy number of issues here until we reach Milestone completion.</a:t>
          </a:r>
        </a:p>
      </dgm:t>
    </dgm:pt>
    <dgm:pt modelId="{EA037E64-910F-4288-B142-F9387EA2EBEE}" type="parTrans" cxnId="{C6CD2080-603D-4E76-8CA8-E1A83CE6D4E0}">
      <dgm:prSet/>
      <dgm:spPr/>
      <dgm:t>
        <a:bodyPr/>
        <a:lstStyle/>
        <a:p>
          <a:endParaRPr lang="en-CA"/>
        </a:p>
      </dgm:t>
    </dgm:pt>
    <dgm:pt modelId="{805AD8BE-730E-4F95-A403-BCF3D254891C}" type="sibTrans" cxnId="{C6CD2080-603D-4E76-8CA8-E1A83CE6D4E0}">
      <dgm:prSet/>
      <dgm:spPr/>
      <dgm:t>
        <a:bodyPr/>
        <a:lstStyle/>
        <a:p>
          <a:endParaRPr lang="en-CA"/>
        </a:p>
      </dgm:t>
    </dgm:pt>
    <dgm:pt modelId="{FA68BA80-412F-47D9-8B29-59E63BD54047}">
      <dgm:prSet phldrT="[Text]"/>
      <dgm:spPr/>
      <dgm:t>
        <a:bodyPr/>
        <a:lstStyle/>
        <a:p>
          <a:r>
            <a:rPr lang="en-CA" dirty="0"/>
            <a:t>DOING</a:t>
          </a:r>
        </a:p>
      </dgm:t>
    </dgm:pt>
    <dgm:pt modelId="{A26BB9D2-1E0E-4BE5-8F72-760BDA57F3B8}" type="parTrans" cxnId="{0014A3EF-57E7-485C-B0C8-D1015B749A7A}">
      <dgm:prSet/>
      <dgm:spPr/>
      <dgm:t>
        <a:bodyPr/>
        <a:lstStyle/>
        <a:p>
          <a:endParaRPr lang="en-CA"/>
        </a:p>
      </dgm:t>
    </dgm:pt>
    <dgm:pt modelId="{25D1B2B0-8022-4EC8-B9AA-FB8719267546}" type="sibTrans" cxnId="{0014A3EF-57E7-485C-B0C8-D1015B749A7A}">
      <dgm:prSet/>
      <dgm:spPr/>
      <dgm:t>
        <a:bodyPr/>
        <a:lstStyle/>
        <a:p>
          <a:endParaRPr lang="en-CA"/>
        </a:p>
      </dgm:t>
    </dgm:pt>
    <dgm:pt modelId="{01A7EEF8-789F-4F38-9859-56EA9092A01E}">
      <dgm:prSet phldrT="[Text]" custT="1"/>
      <dgm:spPr/>
      <dgm:t>
        <a:bodyPr/>
        <a:lstStyle/>
        <a:p>
          <a:pPr>
            <a:buNone/>
          </a:pPr>
          <a:r>
            <a:rPr lang="en-CA" sz="2000" dirty="0"/>
            <a:t>In a GitLab Milestone: </a:t>
          </a:r>
        </a:p>
        <a:p>
          <a:pPr>
            <a:buNone/>
          </a:pPr>
          <a:r>
            <a:rPr lang="en-CA" sz="2800" b="1" dirty="0"/>
            <a:t>Assigned Issues</a:t>
          </a:r>
        </a:p>
        <a:p>
          <a:pPr>
            <a:buNone/>
          </a:pPr>
          <a:r>
            <a:rPr lang="en-CA" sz="2000" dirty="0"/>
            <a:t>Work in Progress: should never be more than around 5-10 Issues here. Large quantities of WIP indicate a bottleneck.</a:t>
          </a:r>
        </a:p>
        <a:p>
          <a:pPr>
            <a:buFont typeface="Arial" panose="020B0604020202020204" pitchFamily="34" charset="0"/>
            <a:buChar char="•"/>
          </a:pPr>
          <a:r>
            <a:rPr lang="en-CA" sz="2000" u="sng" dirty="0"/>
            <a:t>Labels/Lists</a:t>
          </a:r>
          <a:br>
            <a:rPr lang="en-CA" sz="2800" u="sng" dirty="0"/>
          </a:br>
          <a:r>
            <a:rPr lang="en-CA" sz="2000" dirty="0"/>
            <a:t>Ready For Testing</a:t>
          </a:r>
          <a:br>
            <a:rPr lang="en-CA" sz="2000" dirty="0"/>
          </a:br>
          <a:r>
            <a:rPr lang="en-CA" sz="2000" dirty="0"/>
            <a:t>Analysis Required</a:t>
          </a:r>
          <a:br>
            <a:rPr lang="en-CA" sz="2000" dirty="0"/>
          </a:br>
          <a:r>
            <a:rPr lang="en-CA" sz="2000" dirty="0"/>
            <a:t>Decision Required</a:t>
          </a:r>
        </a:p>
        <a:p>
          <a:pPr>
            <a:buNone/>
          </a:pPr>
          <a:endParaRPr lang="en-CA" sz="3400" dirty="0"/>
        </a:p>
      </dgm:t>
    </dgm:pt>
    <dgm:pt modelId="{47F84D49-3C09-4E61-8830-C0D1DBE51AE0}" type="parTrans" cxnId="{49B8BBA0-62C6-4D4B-9D63-97B47A886EA0}">
      <dgm:prSet/>
      <dgm:spPr/>
      <dgm:t>
        <a:bodyPr/>
        <a:lstStyle/>
        <a:p>
          <a:endParaRPr lang="en-CA"/>
        </a:p>
      </dgm:t>
    </dgm:pt>
    <dgm:pt modelId="{96689DB9-C195-4C20-8F84-C4D576872FD2}" type="sibTrans" cxnId="{49B8BBA0-62C6-4D4B-9D63-97B47A886EA0}">
      <dgm:prSet/>
      <dgm:spPr/>
      <dgm:t>
        <a:bodyPr/>
        <a:lstStyle/>
        <a:p>
          <a:endParaRPr lang="en-CA"/>
        </a:p>
      </dgm:t>
    </dgm:pt>
    <dgm:pt modelId="{4F0F1BF4-B7B5-4A59-91F7-B911876EDC89}">
      <dgm:prSet phldrT="[Text]"/>
      <dgm:spPr/>
      <dgm:t>
        <a:bodyPr/>
        <a:lstStyle/>
        <a:p>
          <a:r>
            <a:rPr lang="en-CA" dirty="0"/>
            <a:t>DONE</a:t>
          </a:r>
        </a:p>
      </dgm:t>
    </dgm:pt>
    <dgm:pt modelId="{C97F9DD3-B186-4EFC-9AF3-E5742630D4C0}" type="parTrans" cxnId="{CF681FB9-2B63-4176-9AA3-B20E988AAF76}">
      <dgm:prSet/>
      <dgm:spPr/>
      <dgm:t>
        <a:bodyPr/>
        <a:lstStyle/>
        <a:p>
          <a:endParaRPr lang="en-CA"/>
        </a:p>
      </dgm:t>
    </dgm:pt>
    <dgm:pt modelId="{27E6CEFC-74B6-433E-894A-A3A023E6D623}" type="sibTrans" cxnId="{CF681FB9-2B63-4176-9AA3-B20E988AAF76}">
      <dgm:prSet/>
      <dgm:spPr/>
      <dgm:t>
        <a:bodyPr/>
        <a:lstStyle/>
        <a:p>
          <a:endParaRPr lang="en-CA"/>
        </a:p>
      </dgm:t>
    </dgm:pt>
    <dgm:pt modelId="{8DF01BC9-4655-4D6E-9677-B7BCAE3EF316}">
      <dgm:prSet phldrT="[Text]" custT="1"/>
      <dgm:spPr/>
      <dgm:t>
        <a:bodyPr/>
        <a:lstStyle/>
        <a:p>
          <a:r>
            <a:rPr lang="en-CA" sz="2000" dirty="0"/>
            <a:t>In a GitLab Milestone: </a:t>
          </a:r>
        </a:p>
        <a:p>
          <a:r>
            <a:rPr lang="en-CA" sz="2800" b="1" dirty="0"/>
            <a:t>Completed </a:t>
          </a:r>
          <a:br>
            <a:rPr lang="en-CA" sz="2800" b="1" dirty="0"/>
          </a:br>
          <a:r>
            <a:rPr lang="en-CA" sz="2800" b="1" dirty="0"/>
            <a:t>Issues</a:t>
          </a:r>
        </a:p>
        <a:p>
          <a:r>
            <a:rPr lang="en-CA" sz="2000" b="0" dirty="0"/>
            <a:t>Completed Work: should increase over time in a more or less linear way.</a:t>
          </a:r>
        </a:p>
      </dgm:t>
    </dgm:pt>
    <dgm:pt modelId="{B81C8CC7-8355-441E-A3B6-3F29DA1F36F2}" type="parTrans" cxnId="{D7872908-C36A-4185-ABD3-B380D79CCCB8}">
      <dgm:prSet/>
      <dgm:spPr/>
      <dgm:t>
        <a:bodyPr/>
        <a:lstStyle/>
        <a:p>
          <a:endParaRPr lang="en-CA"/>
        </a:p>
      </dgm:t>
    </dgm:pt>
    <dgm:pt modelId="{B0E9AEC3-2851-45A1-B913-A8F9D257EA60}" type="sibTrans" cxnId="{D7872908-C36A-4185-ABD3-B380D79CCCB8}">
      <dgm:prSet/>
      <dgm:spPr/>
      <dgm:t>
        <a:bodyPr/>
        <a:lstStyle/>
        <a:p>
          <a:endParaRPr lang="en-CA"/>
        </a:p>
      </dgm:t>
    </dgm:pt>
    <dgm:pt modelId="{0B451894-5295-49B6-A1BD-220375A3433F}" type="pres">
      <dgm:prSet presAssocID="{0299D8E4-C7FD-4A9B-9747-A3D7D53DF79C}" presName="Name0" presStyleCnt="0">
        <dgm:presLayoutVars>
          <dgm:chMax val="7"/>
          <dgm:chPref val="5"/>
          <dgm:dir/>
          <dgm:animOne val="branch"/>
          <dgm:animLvl val="lvl"/>
        </dgm:presLayoutVars>
      </dgm:prSet>
      <dgm:spPr/>
    </dgm:pt>
    <dgm:pt modelId="{C82BC379-EE11-4DA6-8F10-51EFD4E0DA23}" type="pres">
      <dgm:prSet presAssocID="{4F0F1BF4-B7B5-4A59-91F7-B911876EDC89}" presName="ChildAccent3" presStyleCnt="0"/>
      <dgm:spPr/>
    </dgm:pt>
    <dgm:pt modelId="{522F11E2-630E-4EFD-9C29-92E484F6F656}" type="pres">
      <dgm:prSet presAssocID="{4F0F1BF4-B7B5-4A59-91F7-B911876EDC89}" presName="ChildAccent" presStyleLbl="alignImgPlace1" presStyleIdx="0" presStyleCnt="3"/>
      <dgm:spPr/>
    </dgm:pt>
    <dgm:pt modelId="{CA412024-F35C-4519-B7EF-507B8F67B056}" type="pres">
      <dgm:prSet presAssocID="{4F0F1BF4-B7B5-4A59-91F7-B911876EDC89}" presName="Child3" presStyleLbl="revTx" presStyleIdx="0" presStyleCnt="0">
        <dgm:presLayoutVars>
          <dgm:chMax val="0"/>
          <dgm:chPref val="0"/>
          <dgm:bulletEnabled val="1"/>
        </dgm:presLayoutVars>
      </dgm:prSet>
      <dgm:spPr/>
    </dgm:pt>
    <dgm:pt modelId="{32C2B477-27B6-4E31-B564-618CAE59FEFF}" type="pres">
      <dgm:prSet presAssocID="{4F0F1BF4-B7B5-4A59-91F7-B911876EDC89}" presName="Parent3" presStyleLbl="node1" presStyleIdx="0" presStyleCnt="3">
        <dgm:presLayoutVars>
          <dgm:chMax val="2"/>
          <dgm:chPref val="1"/>
          <dgm:bulletEnabled val="1"/>
        </dgm:presLayoutVars>
      </dgm:prSet>
      <dgm:spPr/>
    </dgm:pt>
    <dgm:pt modelId="{4E98CE21-E8BD-4672-A664-4F6918849388}" type="pres">
      <dgm:prSet presAssocID="{FA68BA80-412F-47D9-8B29-59E63BD54047}" presName="ChildAccent2" presStyleCnt="0"/>
      <dgm:spPr/>
    </dgm:pt>
    <dgm:pt modelId="{E1479F03-B51B-4AAC-A68F-B6E825A733C6}" type="pres">
      <dgm:prSet presAssocID="{FA68BA80-412F-47D9-8B29-59E63BD54047}" presName="ChildAccent" presStyleLbl="alignImgPlace1" presStyleIdx="1" presStyleCnt="3"/>
      <dgm:spPr/>
    </dgm:pt>
    <dgm:pt modelId="{F3C35E93-2ADF-41F2-A7B0-1A477B79276B}" type="pres">
      <dgm:prSet presAssocID="{FA68BA80-412F-47D9-8B29-59E63BD54047}" presName="Child2" presStyleLbl="revTx" presStyleIdx="0" presStyleCnt="0">
        <dgm:presLayoutVars>
          <dgm:chMax val="0"/>
          <dgm:chPref val="0"/>
          <dgm:bulletEnabled val="1"/>
        </dgm:presLayoutVars>
      </dgm:prSet>
      <dgm:spPr/>
    </dgm:pt>
    <dgm:pt modelId="{7FD4F56B-DD5E-43CD-8024-88AF53C519A0}" type="pres">
      <dgm:prSet presAssocID="{FA68BA80-412F-47D9-8B29-59E63BD54047}" presName="Parent2" presStyleLbl="node1" presStyleIdx="1" presStyleCnt="3">
        <dgm:presLayoutVars>
          <dgm:chMax val="2"/>
          <dgm:chPref val="1"/>
          <dgm:bulletEnabled val="1"/>
        </dgm:presLayoutVars>
      </dgm:prSet>
      <dgm:spPr/>
    </dgm:pt>
    <dgm:pt modelId="{D7F6BD30-90B2-4A88-A2F5-13DAE5B836F5}" type="pres">
      <dgm:prSet presAssocID="{AA21E081-8ED8-4604-96D5-CD57FA32CD49}" presName="ChildAccent1" presStyleCnt="0"/>
      <dgm:spPr/>
    </dgm:pt>
    <dgm:pt modelId="{695685B3-0813-48A0-AAB5-9A0F8F9070AB}" type="pres">
      <dgm:prSet presAssocID="{AA21E081-8ED8-4604-96D5-CD57FA32CD49}" presName="ChildAccent" presStyleLbl="alignImgPlace1" presStyleIdx="2" presStyleCnt="3"/>
      <dgm:spPr/>
    </dgm:pt>
    <dgm:pt modelId="{814FC87F-EDB3-4EB0-BF28-C32C9241AAD4}" type="pres">
      <dgm:prSet presAssocID="{AA21E081-8ED8-4604-96D5-CD57FA32CD49}" presName="Child1" presStyleLbl="revTx" presStyleIdx="0" presStyleCnt="0">
        <dgm:presLayoutVars>
          <dgm:chMax val="0"/>
          <dgm:chPref val="0"/>
          <dgm:bulletEnabled val="1"/>
        </dgm:presLayoutVars>
      </dgm:prSet>
      <dgm:spPr/>
    </dgm:pt>
    <dgm:pt modelId="{57FBB298-743E-4400-B9FA-1B97989DB7F8}" type="pres">
      <dgm:prSet presAssocID="{AA21E081-8ED8-4604-96D5-CD57FA32CD49}" presName="Parent1" presStyleLbl="node1" presStyleIdx="2" presStyleCnt="3">
        <dgm:presLayoutVars>
          <dgm:chMax val="2"/>
          <dgm:chPref val="1"/>
          <dgm:bulletEnabled val="1"/>
        </dgm:presLayoutVars>
      </dgm:prSet>
      <dgm:spPr/>
    </dgm:pt>
  </dgm:ptLst>
  <dgm:cxnLst>
    <dgm:cxn modelId="{D7872908-C36A-4185-ABD3-B380D79CCCB8}" srcId="{4F0F1BF4-B7B5-4A59-91F7-B911876EDC89}" destId="{8DF01BC9-4655-4D6E-9677-B7BCAE3EF316}" srcOrd="0" destOrd="0" parTransId="{B81C8CC7-8355-441E-A3B6-3F29DA1F36F2}" sibTransId="{B0E9AEC3-2851-45A1-B913-A8F9D257EA60}"/>
    <dgm:cxn modelId="{BD5ADB22-A4BC-45F0-AB1E-C82C05167B0E}" type="presOf" srcId="{01A7EEF8-789F-4F38-9859-56EA9092A01E}" destId="{F3C35E93-2ADF-41F2-A7B0-1A477B79276B}" srcOrd="1" destOrd="0" presId="urn:microsoft.com/office/officeart/2011/layout/InterconnectedBlockProcess"/>
    <dgm:cxn modelId="{44B8A934-84D0-47D2-B4A5-ECE3B4FC5634}" type="presOf" srcId="{4F0F1BF4-B7B5-4A59-91F7-B911876EDC89}" destId="{32C2B477-27B6-4E31-B564-618CAE59FEFF}" srcOrd="0" destOrd="0" presId="urn:microsoft.com/office/officeart/2011/layout/InterconnectedBlockProcess"/>
    <dgm:cxn modelId="{EE482039-ED11-43A9-9F5C-2FD5E8F02940}" type="presOf" srcId="{0299D8E4-C7FD-4A9B-9747-A3D7D53DF79C}" destId="{0B451894-5295-49B6-A1BD-220375A3433F}" srcOrd="0" destOrd="0" presId="urn:microsoft.com/office/officeart/2011/layout/InterconnectedBlockProcess"/>
    <dgm:cxn modelId="{3941A147-3028-44B8-B56F-AA21473CEC44}" type="presOf" srcId="{01A7EEF8-789F-4F38-9859-56EA9092A01E}" destId="{E1479F03-B51B-4AAC-A68F-B6E825A733C6}" srcOrd="0" destOrd="0" presId="urn:microsoft.com/office/officeart/2011/layout/InterconnectedBlockProcess"/>
    <dgm:cxn modelId="{8B3B1668-477E-4955-92F7-71F2C72FC2CF}" type="presOf" srcId="{8DF01BC9-4655-4D6E-9677-B7BCAE3EF316}" destId="{CA412024-F35C-4519-B7EF-507B8F67B056}" srcOrd="1" destOrd="0" presId="urn:microsoft.com/office/officeart/2011/layout/InterconnectedBlockProcess"/>
    <dgm:cxn modelId="{F326CF6B-1923-4702-9DA4-13627AB6A029}" type="presOf" srcId="{72BE4730-3C11-4332-81E2-C8423E201624}" destId="{695685B3-0813-48A0-AAB5-9A0F8F9070AB}" srcOrd="0" destOrd="0" presId="urn:microsoft.com/office/officeart/2011/layout/InterconnectedBlockProcess"/>
    <dgm:cxn modelId="{C6CD2080-603D-4E76-8CA8-E1A83CE6D4E0}" srcId="{AA21E081-8ED8-4604-96D5-CD57FA32CD49}" destId="{72BE4730-3C11-4332-81E2-C8423E201624}" srcOrd="0" destOrd="0" parTransId="{EA037E64-910F-4288-B142-F9387EA2EBEE}" sibTransId="{805AD8BE-730E-4F95-A403-BCF3D254891C}"/>
    <dgm:cxn modelId="{0282A28B-AC15-4711-80D2-3E7EA05DF8DD}" type="presOf" srcId="{8DF01BC9-4655-4D6E-9677-B7BCAE3EF316}" destId="{522F11E2-630E-4EFD-9C29-92E484F6F656}" srcOrd="0" destOrd="0" presId="urn:microsoft.com/office/officeart/2011/layout/InterconnectedBlockProcess"/>
    <dgm:cxn modelId="{32058F8C-9B6F-4A34-94DA-ED893CD886D9}" type="presOf" srcId="{FA68BA80-412F-47D9-8B29-59E63BD54047}" destId="{7FD4F56B-DD5E-43CD-8024-88AF53C519A0}" srcOrd="0" destOrd="0" presId="urn:microsoft.com/office/officeart/2011/layout/InterconnectedBlockProcess"/>
    <dgm:cxn modelId="{49B8BBA0-62C6-4D4B-9D63-97B47A886EA0}" srcId="{FA68BA80-412F-47D9-8B29-59E63BD54047}" destId="{01A7EEF8-789F-4F38-9859-56EA9092A01E}" srcOrd="0" destOrd="0" parTransId="{47F84D49-3C09-4E61-8830-C0D1DBE51AE0}" sibTransId="{96689DB9-C195-4C20-8F84-C4D576872FD2}"/>
    <dgm:cxn modelId="{71D32EAB-9C49-4A27-AD62-5B8159706FD8}" type="presOf" srcId="{AA21E081-8ED8-4604-96D5-CD57FA32CD49}" destId="{57FBB298-743E-4400-B9FA-1B97989DB7F8}" srcOrd="0" destOrd="0" presId="urn:microsoft.com/office/officeart/2011/layout/InterconnectedBlockProcess"/>
    <dgm:cxn modelId="{CF681FB9-2B63-4176-9AA3-B20E988AAF76}" srcId="{0299D8E4-C7FD-4A9B-9747-A3D7D53DF79C}" destId="{4F0F1BF4-B7B5-4A59-91F7-B911876EDC89}" srcOrd="2" destOrd="0" parTransId="{C97F9DD3-B186-4EFC-9AF3-E5742630D4C0}" sibTransId="{27E6CEFC-74B6-433E-894A-A3A023E6D623}"/>
    <dgm:cxn modelId="{F75414DE-F068-4B3D-A74F-6E6925DA4FAF}" srcId="{0299D8E4-C7FD-4A9B-9747-A3D7D53DF79C}" destId="{AA21E081-8ED8-4604-96D5-CD57FA32CD49}" srcOrd="0" destOrd="0" parTransId="{9D85FA2A-53D3-4537-B2CD-DADA0B8685CC}" sibTransId="{AE6713C9-3BA0-424E-A097-AE383F814A77}"/>
    <dgm:cxn modelId="{0014A3EF-57E7-485C-B0C8-D1015B749A7A}" srcId="{0299D8E4-C7FD-4A9B-9747-A3D7D53DF79C}" destId="{FA68BA80-412F-47D9-8B29-59E63BD54047}" srcOrd="1" destOrd="0" parTransId="{A26BB9D2-1E0E-4BE5-8F72-760BDA57F3B8}" sibTransId="{25D1B2B0-8022-4EC8-B9AA-FB8719267546}"/>
    <dgm:cxn modelId="{6BF734F4-4948-4D2C-8FFF-670092DDC591}" type="presOf" srcId="{72BE4730-3C11-4332-81E2-C8423E201624}" destId="{814FC87F-EDB3-4EB0-BF28-C32C9241AAD4}" srcOrd="1" destOrd="0" presId="urn:microsoft.com/office/officeart/2011/layout/InterconnectedBlockProcess"/>
    <dgm:cxn modelId="{D93178E9-1DE4-4B9B-9614-6EE280D23CA7}" type="presParOf" srcId="{0B451894-5295-49B6-A1BD-220375A3433F}" destId="{C82BC379-EE11-4DA6-8F10-51EFD4E0DA23}" srcOrd="0" destOrd="0" presId="urn:microsoft.com/office/officeart/2011/layout/InterconnectedBlockProcess"/>
    <dgm:cxn modelId="{B5643670-679F-4EBD-BD8C-58E653D30198}" type="presParOf" srcId="{C82BC379-EE11-4DA6-8F10-51EFD4E0DA23}" destId="{522F11E2-630E-4EFD-9C29-92E484F6F656}" srcOrd="0" destOrd="0" presId="urn:microsoft.com/office/officeart/2011/layout/InterconnectedBlockProcess"/>
    <dgm:cxn modelId="{F4442CAE-46EB-4B62-9060-79C918BDBF7A}" type="presParOf" srcId="{0B451894-5295-49B6-A1BD-220375A3433F}" destId="{CA412024-F35C-4519-B7EF-507B8F67B056}" srcOrd="1" destOrd="0" presId="urn:microsoft.com/office/officeart/2011/layout/InterconnectedBlockProcess"/>
    <dgm:cxn modelId="{0563D00C-D92E-4F50-BAD0-D589E8E32FB3}" type="presParOf" srcId="{0B451894-5295-49B6-A1BD-220375A3433F}" destId="{32C2B477-27B6-4E31-B564-618CAE59FEFF}" srcOrd="2" destOrd="0" presId="urn:microsoft.com/office/officeart/2011/layout/InterconnectedBlockProcess"/>
    <dgm:cxn modelId="{66A931FD-C3E3-4840-BAEF-B6A1EA3371C7}" type="presParOf" srcId="{0B451894-5295-49B6-A1BD-220375A3433F}" destId="{4E98CE21-E8BD-4672-A664-4F6918849388}" srcOrd="3" destOrd="0" presId="urn:microsoft.com/office/officeart/2011/layout/InterconnectedBlockProcess"/>
    <dgm:cxn modelId="{D4C39991-0AEA-4690-B023-B8BF8F5EE488}" type="presParOf" srcId="{4E98CE21-E8BD-4672-A664-4F6918849388}" destId="{E1479F03-B51B-4AAC-A68F-B6E825A733C6}" srcOrd="0" destOrd="0" presId="urn:microsoft.com/office/officeart/2011/layout/InterconnectedBlockProcess"/>
    <dgm:cxn modelId="{FF0891F5-A1DB-46D0-9611-DD4447C15346}" type="presParOf" srcId="{0B451894-5295-49B6-A1BD-220375A3433F}" destId="{F3C35E93-2ADF-41F2-A7B0-1A477B79276B}" srcOrd="4" destOrd="0" presId="urn:microsoft.com/office/officeart/2011/layout/InterconnectedBlockProcess"/>
    <dgm:cxn modelId="{F3131E39-4484-45F2-8224-4ED84ECD724F}" type="presParOf" srcId="{0B451894-5295-49B6-A1BD-220375A3433F}" destId="{7FD4F56B-DD5E-43CD-8024-88AF53C519A0}" srcOrd="5" destOrd="0" presId="urn:microsoft.com/office/officeart/2011/layout/InterconnectedBlockProcess"/>
    <dgm:cxn modelId="{D7438312-0ECF-4CAA-8EB4-29A50E9AD8B0}" type="presParOf" srcId="{0B451894-5295-49B6-A1BD-220375A3433F}" destId="{D7F6BD30-90B2-4A88-A2F5-13DAE5B836F5}" srcOrd="6" destOrd="0" presId="urn:microsoft.com/office/officeart/2011/layout/InterconnectedBlockProcess"/>
    <dgm:cxn modelId="{CF15B862-9BA0-49EA-B3ED-AD9866DFD863}" type="presParOf" srcId="{D7F6BD30-90B2-4A88-A2F5-13DAE5B836F5}" destId="{695685B3-0813-48A0-AAB5-9A0F8F9070AB}" srcOrd="0" destOrd="0" presId="urn:microsoft.com/office/officeart/2011/layout/InterconnectedBlockProcess"/>
    <dgm:cxn modelId="{205F60EE-FCB3-452D-99B0-EE285398D602}" type="presParOf" srcId="{0B451894-5295-49B6-A1BD-220375A3433F}" destId="{814FC87F-EDB3-4EB0-BF28-C32C9241AAD4}" srcOrd="7" destOrd="0" presId="urn:microsoft.com/office/officeart/2011/layout/InterconnectedBlockProcess"/>
    <dgm:cxn modelId="{D74BB520-654F-4187-8EB8-4A2BFAC7DF08}" type="presParOf" srcId="{0B451894-5295-49B6-A1BD-220375A3433F}" destId="{57FBB298-743E-4400-B9FA-1B97989DB7F8}" srcOrd="8"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299D8E4-C7FD-4A9B-9747-A3D7D53DF79C}" type="doc">
      <dgm:prSet loTypeId="urn:microsoft.com/office/officeart/2011/layout/InterconnectedBlockProcess" loCatId="process" qsTypeId="urn:microsoft.com/office/officeart/2005/8/quickstyle/simple1" qsCatId="simple" csTypeId="urn:microsoft.com/office/officeart/2005/8/colors/colorful5" csCatId="colorful" phldr="1"/>
      <dgm:spPr/>
      <dgm:t>
        <a:bodyPr/>
        <a:lstStyle/>
        <a:p>
          <a:endParaRPr lang="en-CA"/>
        </a:p>
      </dgm:t>
    </dgm:pt>
    <dgm:pt modelId="{AA21E081-8ED8-4604-96D5-CD57FA32CD49}">
      <dgm:prSet phldrT="[Text]"/>
      <dgm:spPr/>
      <dgm:t>
        <a:bodyPr/>
        <a:lstStyle/>
        <a:p>
          <a:r>
            <a:rPr lang="en-CA" dirty="0"/>
            <a:t>TO DO</a:t>
          </a:r>
        </a:p>
      </dgm:t>
    </dgm:pt>
    <dgm:pt modelId="{9D85FA2A-53D3-4537-B2CD-DADA0B8685CC}" type="parTrans" cxnId="{F75414DE-F068-4B3D-A74F-6E6925DA4FAF}">
      <dgm:prSet/>
      <dgm:spPr/>
      <dgm:t>
        <a:bodyPr/>
        <a:lstStyle/>
        <a:p>
          <a:endParaRPr lang="en-CA"/>
        </a:p>
      </dgm:t>
    </dgm:pt>
    <dgm:pt modelId="{AE6713C9-3BA0-424E-A097-AE383F814A77}" type="sibTrans" cxnId="{F75414DE-F068-4B3D-A74F-6E6925DA4FAF}">
      <dgm:prSet/>
      <dgm:spPr/>
      <dgm:t>
        <a:bodyPr/>
        <a:lstStyle/>
        <a:p>
          <a:endParaRPr lang="en-CA"/>
        </a:p>
      </dgm:t>
    </dgm:pt>
    <dgm:pt modelId="{72BE4730-3C11-4332-81E2-C8423E201624}">
      <dgm:prSet phldrT="[Text]" custT="1"/>
      <dgm:spPr/>
      <dgm:t>
        <a:bodyPr/>
        <a:lstStyle/>
        <a:p>
          <a:r>
            <a:rPr lang="en-CA" sz="2000" dirty="0"/>
            <a:t>In a GitLab Milestone:  </a:t>
          </a:r>
        </a:p>
        <a:p>
          <a:r>
            <a:rPr lang="en-CA" sz="2800" b="1" dirty="0" err="1"/>
            <a:t>Unstarted</a:t>
          </a:r>
          <a:r>
            <a:rPr lang="en-CA" sz="2800" b="1" dirty="0"/>
            <a:t> Issues</a:t>
          </a:r>
        </a:p>
        <a:p>
          <a:r>
            <a:rPr lang="en-CA" sz="2000" dirty="0"/>
            <a:t>Backlog:</a:t>
          </a:r>
          <a:br>
            <a:rPr lang="en-CA" sz="2000" dirty="0"/>
          </a:br>
          <a:r>
            <a:rPr lang="en-CA" sz="2000" dirty="0"/>
            <a:t>This represents our planned future work (releases).</a:t>
          </a:r>
        </a:p>
      </dgm:t>
    </dgm:pt>
    <dgm:pt modelId="{EA037E64-910F-4288-B142-F9387EA2EBEE}" type="parTrans" cxnId="{C6CD2080-603D-4E76-8CA8-E1A83CE6D4E0}">
      <dgm:prSet/>
      <dgm:spPr/>
      <dgm:t>
        <a:bodyPr/>
        <a:lstStyle/>
        <a:p>
          <a:endParaRPr lang="en-CA"/>
        </a:p>
      </dgm:t>
    </dgm:pt>
    <dgm:pt modelId="{805AD8BE-730E-4F95-A403-BCF3D254891C}" type="sibTrans" cxnId="{C6CD2080-603D-4E76-8CA8-E1A83CE6D4E0}">
      <dgm:prSet/>
      <dgm:spPr/>
      <dgm:t>
        <a:bodyPr/>
        <a:lstStyle/>
        <a:p>
          <a:endParaRPr lang="en-CA"/>
        </a:p>
      </dgm:t>
    </dgm:pt>
    <dgm:pt modelId="{FA68BA80-412F-47D9-8B29-59E63BD54047}">
      <dgm:prSet phldrT="[Text]"/>
      <dgm:spPr/>
      <dgm:t>
        <a:bodyPr/>
        <a:lstStyle/>
        <a:p>
          <a:r>
            <a:rPr lang="en-CA" dirty="0"/>
            <a:t>DOING</a:t>
          </a:r>
        </a:p>
      </dgm:t>
    </dgm:pt>
    <dgm:pt modelId="{A26BB9D2-1E0E-4BE5-8F72-760BDA57F3B8}" type="parTrans" cxnId="{0014A3EF-57E7-485C-B0C8-D1015B749A7A}">
      <dgm:prSet/>
      <dgm:spPr/>
      <dgm:t>
        <a:bodyPr/>
        <a:lstStyle/>
        <a:p>
          <a:endParaRPr lang="en-CA"/>
        </a:p>
      </dgm:t>
    </dgm:pt>
    <dgm:pt modelId="{25D1B2B0-8022-4EC8-B9AA-FB8719267546}" type="sibTrans" cxnId="{0014A3EF-57E7-485C-B0C8-D1015B749A7A}">
      <dgm:prSet/>
      <dgm:spPr/>
      <dgm:t>
        <a:bodyPr/>
        <a:lstStyle/>
        <a:p>
          <a:endParaRPr lang="en-CA"/>
        </a:p>
      </dgm:t>
    </dgm:pt>
    <dgm:pt modelId="{01A7EEF8-789F-4F38-9859-56EA9092A01E}">
      <dgm:prSet phldrT="[Text]" custT="1"/>
      <dgm:spPr/>
      <dgm:t>
        <a:bodyPr/>
        <a:lstStyle/>
        <a:p>
          <a:r>
            <a:rPr lang="en-CA" sz="2000" dirty="0"/>
            <a:t>In a GitLab Milestone: </a:t>
          </a:r>
        </a:p>
        <a:p>
          <a:r>
            <a:rPr lang="en-CA" sz="2800" b="1" dirty="0"/>
            <a:t>Ongoing Issues</a:t>
          </a:r>
        </a:p>
        <a:p>
          <a:r>
            <a:rPr lang="en-CA" sz="2000" dirty="0"/>
            <a:t>Work in Progress: There should be a single Issue here, representing our current WIP</a:t>
          </a:r>
          <a:r>
            <a:rPr lang="en-CA" sz="2000"/>
            <a:t>, </a:t>
          </a:r>
          <a:br>
            <a:rPr lang="en-CA" sz="2000"/>
          </a:br>
          <a:r>
            <a:rPr lang="en-CA" sz="2000"/>
            <a:t>and no </a:t>
          </a:r>
          <a:r>
            <a:rPr lang="en-CA" sz="2000" dirty="0"/>
            <a:t>more than a handful of Incidents .</a:t>
          </a:r>
        </a:p>
        <a:p>
          <a:endParaRPr lang="en-CA" sz="3400" dirty="0"/>
        </a:p>
      </dgm:t>
    </dgm:pt>
    <dgm:pt modelId="{47F84D49-3C09-4E61-8830-C0D1DBE51AE0}" type="parTrans" cxnId="{49B8BBA0-62C6-4D4B-9D63-97B47A886EA0}">
      <dgm:prSet/>
      <dgm:spPr/>
      <dgm:t>
        <a:bodyPr/>
        <a:lstStyle/>
        <a:p>
          <a:endParaRPr lang="en-CA"/>
        </a:p>
      </dgm:t>
    </dgm:pt>
    <dgm:pt modelId="{96689DB9-C195-4C20-8F84-C4D576872FD2}" type="sibTrans" cxnId="{49B8BBA0-62C6-4D4B-9D63-97B47A886EA0}">
      <dgm:prSet/>
      <dgm:spPr/>
      <dgm:t>
        <a:bodyPr/>
        <a:lstStyle/>
        <a:p>
          <a:endParaRPr lang="en-CA"/>
        </a:p>
      </dgm:t>
    </dgm:pt>
    <dgm:pt modelId="{4F0F1BF4-B7B5-4A59-91F7-B911876EDC89}">
      <dgm:prSet phldrT="[Text]"/>
      <dgm:spPr/>
      <dgm:t>
        <a:bodyPr/>
        <a:lstStyle/>
        <a:p>
          <a:r>
            <a:rPr lang="en-CA" dirty="0"/>
            <a:t>DONE</a:t>
          </a:r>
        </a:p>
      </dgm:t>
    </dgm:pt>
    <dgm:pt modelId="{C97F9DD3-B186-4EFC-9AF3-E5742630D4C0}" type="parTrans" cxnId="{CF681FB9-2B63-4176-9AA3-B20E988AAF76}">
      <dgm:prSet/>
      <dgm:spPr/>
      <dgm:t>
        <a:bodyPr/>
        <a:lstStyle/>
        <a:p>
          <a:endParaRPr lang="en-CA"/>
        </a:p>
      </dgm:t>
    </dgm:pt>
    <dgm:pt modelId="{27E6CEFC-74B6-433E-894A-A3A023E6D623}" type="sibTrans" cxnId="{CF681FB9-2B63-4176-9AA3-B20E988AAF76}">
      <dgm:prSet/>
      <dgm:spPr/>
      <dgm:t>
        <a:bodyPr/>
        <a:lstStyle/>
        <a:p>
          <a:endParaRPr lang="en-CA"/>
        </a:p>
      </dgm:t>
    </dgm:pt>
    <dgm:pt modelId="{8DF01BC9-4655-4D6E-9677-B7BCAE3EF316}">
      <dgm:prSet phldrT="[Text]" custT="1"/>
      <dgm:spPr/>
      <dgm:t>
        <a:bodyPr/>
        <a:lstStyle/>
        <a:p>
          <a:r>
            <a:rPr lang="en-CA" sz="2000" dirty="0"/>
            <a:t>In a GitLab Milestone: </a:t>
          </a:r>
        </a:p>
        <a:p>
          <a:r>
            <a:rPr lang="en-CA" sz="2800" b="1" dirty="0"/>
            <a:t>Completed Issues</a:t>
          </a:r>
        </a:p>
        <a:p>
          <a:r>
            <a:rPr lang="en-CA" sz="2000" b="0" dirty="0"/>
            <a:t>Completed Work: should increase over time in a more or less linear way as we remediate and improve PROD.</a:t>
          </a:r>
        </a:p>
      </dgm:t>
    </dgm:pt>
    <dgm:pt modelId="{B81C8CC7-8355-441E-A3B6-3F29DA1F36F2}" type="parTrans" cxnId="{D7872908-C36A-4185-ABD3-B380D79CCCB8}">
      <dgm:prSet/>
      <dgm:spPr/>
      <dgm:t>
        <a:bodyPr/>
        <a:lstStyle/>
        <a:p>
          <a:endParaRPr lang="en-CA"/>
        </a:p>
      </dgm:t>
    </dgm:pt>
    <dgm:pt modelId="{B0E9AEC3-2851-45A1-B913-A8F9D257EA60}" type="sibTrans" cxnId="{D7872908-C36A-4185-ABD3-B380D79CCCB8}">
      <dgm:prSet/>
      <dgm:spPr/>
      <dgm:t>
        <a:bodyPr/>
        <a:lstStyle/>
        <a:p>
          <a:endParaRPr lang="en-CA"/>
        </a:p>
      </dgm:t>
    </dgm:pt>
    <dgm:pt modelId="{0B451894-5295-49B6-A1BD-220375A3433F}" type="pres">
      <dgm:prSet presAssocID="{0299D8E4-C7FD-4A9B-9747-A3D7D53DF79C}" presName="Name0" presStyleCnt="0">
        <dgm:presLayoutVars>
          <dgm:chMax val="7"/>
          <dgm:chPref val="5"/>
          <dgm:dir/>
          <dgm:animOne val="branch"/>
          <dgm:animLvl val="lvl"/>
        </dgm:presLayoutVars>
      </dgm:prSet>
      <dgm:spPr/>
    </dgm:pt>
    <dgm:pt modelId="{C82BC379-EE11-4DA6-8F10-51EFD4E0DA23}" type="pres">
      <dgm:prSet presAssocID="{4F0F1BF4-B7B5-4A59-91F7-B911876EDC89}" presName="ChildAccent3" presStyleCnt="0"/>
      <dgm:spPr/>
    </dgm:pt>
    <dgm:pt modelId="{522F11E2-630E-4EFD-9C29-92E484F6F656}" type="pres">
      <dgm:prSet presAssocID="{4F0F1BF4-B7B5-4A59-91F7-B911876EDC89}" presName="ChildAccent" presStyleLbl="alignImgPlace1" presStyleIdx="0" presStyleCnt="3"/>
      <dgm:spPr/>
    </dgm:pt>
    <dgm:pt modelId="{CA412024-F35C-4519-B7EF-507B8F67B056}" type="pres">
      <dgm:prSet presAssocID="{4F0F1BF4-B7B5-4A59-91F7-B911876EDC89}" presName="Child3" presStyleLbl="revTx" presStyleIdx="0" presStyleCnt="0">
        <dgm:presLayoutVars>
          <dgm:chMax val="0"/>
          <dgm:chPref val="0"/>
          <dgm:bulletEnabled val="1"/>
        </dgm:presLayoutVars>
      </dgm:prSet>
      <dgm:spPr/>
    </dgm:pt>
    <dgm:pt modelId="{32C2B477-27B6-4E31-B564-618CAE59FEFF}" type="pres">
      <dgm:prSet presAssocID="{4F0F1BF4-B7B5-4A59-91F7-B911876EDC89}" presName="Parent3" presStyleLbl="node1" presStyleIdx="0" presStyleCnt="3">
        <dgm:presLayoutVars>
          <dgm:chMax val="2"/>
          <dgm:chPref val="1"/>
          <dgm:bulletEnabled val="1"/>
        </dgm:presLayoutVars>
      </dgm:prSet>
      <dgm:spPr/>
    </dgm:pt>
    <dgm:pt modelId="{4E98CE21-E8BD-4672-A664-4F6918849388}" type="pres">
      <dgm:prSet presAssocID="{FA68BA80-412F-47D9-8B29-59E63BD54047}" presName="ChildAccent2" presStyleCnt="0"/>
      <dgm:spPr/>
    </dgm:pt>
    <dgm:pt modelId="{E1479F03-B51B-4AAC-A68F-B6E825A733C6}" type="pres">
      <dgm:prSet presAssocID="{FA68BA80-412F-47D9-8B29-59E63BD54047}" presName="ChildAccent" presStyleLbl="alignImgPlace1" presStyleIdx="1" presStyleCnt="3"/>
      <dgm:spPr/>
    </dgm:pt>
    <dgm:pt modelId="{F3C35E93-2ADF-41F2-A7B0-1A477B79276B}" type="pres">
      <dgm:prSet presAssocID="{FA68BA80-412F-47D9-8B29-59E63BD54047}" presName="Child2" presStyleLbl="revTx" presStyleIdx="0" presStyleCnt="0">
        <dgm:presLayoutVars>
          <dgm:chMax val="0"/>
          <dgm:chPref val="0"/>
          <dgm:bulletEnabled val="1"/>
        </dgm:presLayoutVars>
      </dgm:prSet>
      <dgm:spPr/>
    </dgm:pt>
    <dgm:pt modelId="{7FD4F56B-DD5E-43CD-8024-88AF53C519A0}" type="pres">
      <dgm:prSet presAssocID="{FA68BA80-412F-47D9-8B29-59E63BD54047}" presName="Parent2" presStyleLbl="node1" presStyleIdx="1" presStyleCnt="3">
        <dgm:presLayoutVars>
          <dgm:chMax val="2"/>
          <dgm:chPref val="1"/>
          <dgm:bulletEnabled val="1"/>
        </dgm:presLayoutVars>
      </dgm:prSet>
      <dgm:spPr/>
    </dgm:pt>
    <dgm:pt modelId="{D7F6BD30-90B2-4A88-A2F5-13DAE5B836F5}" type="pres">
      <dgm:prSet presAssocID="{AA21E081-8ED8-4604-96D5-CD57FA32CD49}" presName="ChildAccent1" presStyleCnt="0"/>
      <dgm:spPr/>
    </dgm:pt>
    <dgm:pt modelId="{695685B3-0813-48A0-AAB5-9A0F8F9070AB}" type="pres">
      <dgm:prSet presAssocID="{AA21E081-8ED8-4604-96D5-CD57FA32CD49}" presName="ChildAccent" presStyleLbl="alignImgPlace1" presStyleIdx="2" presStyleCnt="3"/>
      <dgm:spPr/>
    </dgm:pt>
    <dgm:pt modelId="{814FC87F-EDB3-4EB0-BF28-C32C9241AAD4}" type="pres">
      <dgm:prSet presAssocID="{AA21E081-8ED8-4604-96D5-CD57FA32CD49}" presName="Child1" presStyleLbl="revTx" presStyleIdx="0" presStyleCnt="0">
        <dgm:presLayoutVars>
          <dgm:chMax val="0"/>
          <dgm:chPref val="0"/>
          <dgm:bulletEnabled val="1"/>
        </dgm:presLayoutVars>
      </dgm:prSet>
      <dgm:spPr/>
    </dgm:pt>
    <dgm:pt modelId="{57FBB298-743E-4400-B9FA-1B97989DB7F8}" type="pres">
      <dgm:prSet presAssocID="{AA21E081-8ED8-4604-96D5-CD57FA32CD49}" presName="Parent1" presStyleLbl="node1" presStyleIdx="2" presStyleCnt="3">
        <dgm:presLayoutVars>
          <dgm:chMax val="2"/>
          <dgm:chPref val="1"/>
          <dgm:bulletEnabled val="1"/>
        </dgm:presLayoutVars>
      </dgm:prSet>
      <dgm:spPr/>
    </dgm:pt>
  </dgm:ptLst>
  <dgm:cxnLst>
    <dgm:cxn modelId="{D7872908-C36A-4185-ABD3-B380D79CCCB8}" srcId="{4F0F1BF4-B7B5-4A59-91F7-B911876EDC89}" destId="{8DF01BC9-4655-4D6E-9677-B7BCAE3EF316}" srcOrd="0" destOrd="0" parTransId="{B81C8CC7-8355-441E-A3B6-3F29DA1F36F2}" sibTransId="{B0E9AEC3-2851-45A1-B913-A8F9D257EA60}"/>
    <dgm:cxn modelId="{BD5ADB22-A4BC-45F0-AB1E-C82C05167B0E}" type="presOf" srcId="{01A7EEF8-789F-4F38-9859-56EA9092A01E}" destId="{F3C35E93-2ADF-41F2-A7B0-1A477B79276B}" srcOrd="1" destOrd="0" presId="urn:microsoft.com/office/officeart/2011/layout/InterconnectedBlockProcess"/>
    <dgm:cxn modelId="{44B8A934-84D0-47D2-B4A5-ECE3B4FC5634}" type="presOf" srcId="{4F0F1BF4-B7B5-4A59-91F7-B911876EDC89}" destId="{32C2B477-27B6-4E31-B564-618CAE59FEFF}" srcOrd="0" destOrd="0" presId="urn:microsoft.com/office/officeart/2011/layout/InterconnectedBlockProcess"/>
    <dgm:cxn modelId="{EE482039-ED11-43A9-9F5C-2FD5E8F02940}" type="presOf" srcId="{0299D8E4-C7FD-4A9B-9747-A3D7D53DF79C}" destId="{0B451894-5295-49B6-A1BD-220375A3433F}" srcOrd="0" destOrd="0" presId="urn:microsoft.com/office/officeart/2011/layout/InterconnectedBlockProcess"/>
    <dgm:cxn modelId="{3941A147-3028-44B8-B56F-AA21473CEC44}" type="presOf" srcId="{01A7EEF8-789F-4F38-9859-56EA9092A01E}" destId="{E1479F03-B51B-4AAC-A68F-B6E825A733C6}" srcOrd="0" destOrd="0" presId="urn:microsoft.com/office/officeart/2011/layout/InterconnectedBlockProcess"/>
    <dgm:cxn modelId="{8B3B1668-477E-4955-92F7-71F2C72FC2CF}" type="presOf" srcId="{8DF01BC9-4655-4D6E-9677-B7BCAE3EF316}" destId="{CA412024-F35C-4519-B7EF-507B8F67B056}" srcOrd="1" destOrd="0" presId="urn:microsoft.com/office/officeart/2011/layout/InterconnectedBlockProcess"/>
    <dgm:cxn modelId="{F326CF6B-1923-4702-9DA4-13627AB6A029}" type="presOf" srcId="{72BE4730-3C11-4332-81E2-C8423E201624}" destId="{695685B3-0813-48A0-AAB5-9A0F8F9070AB}" srcOrd="0" destOrd="0" presId="urn:microsoft.com/office/officeart/2011/layout/InterconnectedBlockProcess"/>
    <dgm:cxn modelId="{C6CD2080-603D-4E76-8CA8-E1A83CE6D4E0}" srcId="{AA21E081-8ED8-4604-96D5-CD57FA32CD49}" destId="{72BE4730-3C11-4332-81E2-C8423E201624}" srcOrd="0" destOrd="0" parTransId="{EA037E64-910F-4288-B142-F9387EA2EBEE}" sibTransId="{805AD8BE-730E-4F95-A403-BCF3D254891C}"/>
    <dgm:cxn modelId="{0282A28B-AC15-4711-80D2-3E7EA05DF8DD}" type="presOf" srcId="{8DF01BC9-4655-4D6E-9677-B7BCAE3EF316}" destId="{522F11E2-630E-4EFD-9C29-92E484F6F656}" srcOrd="0" destOrd="0" presId="urn:microsoft.com/office/officeart/2011/layout/InterconnectedBlockProcess"/>
    <dgm:cxn modelId="{32058F8C-9B6F-4A34-94DA-ED893CD886D9}" type="presOf" srcId="{FA68BA80-412F-47D9-8B29-59E63BD54047}" destId="{7FD4F56B-DD5E-43CD-8024-88AF53C519A0}" srcOrd="0" destOrd="0" presId="urn:microsoft.com/office/officeart/2011/layout/InterconnectedBlockProcess"/>
    <dgm:cxn modelId="{49B8BBA0-62C6-4D4B-9D63-97B47A886EA0}" srcId="{FA68BA80-412F-47D9-8B29-59E63BD54047}" destId="{01A7EEF8-789F-4F38-9859-56EA9092A01E}" srcOrd="0" destOrd="0" parTransId="{47F84D49-3C09-4E61-8830-C0D1DBE51AE0}" sibTransId="{96689DB9-C195-4C20-8F84-C4D576872FD2}"/>
    <dgm:cxn modelId="{71D32EAB-9C49-4A27-AD62-5B8159706FD8}" type="presOf" srcId="{AA21E081-8ED8-4604-96D5-CD57FA32CD49}" destId="{57FBB298-743E-4400-B9FA-1B97989DB7F8}" srcOrd="0" destOrd="0" presId="urn:microsoft.com/office/officeart/2011/layout/InterconnectedBlockProcess"/>
    <dgm:cxn modelId="{CF681FB9-2B63-4176-9AA3-B20E988AAF76}" srcId="{0299D8E4-C7FD-4A9B-9747-A3D7D53DF79C}" destId="{4F0F1BF4-B7B5-4A59-91F7-B911876EDC89}" srcOrd="2" destOrd="0" parTransId="{C97F9DD3-B186-4EFC-9AF3-E5742630D4C0}" sibTransId="{27E6CEFC-74B6-433E-894A-A3A023E6D623}"/>
    <dgm:cxn modelId="{F75414DE-F068-4B3D-A74F-6E6925DA4FAF}" srcId="{0299D8E4-C7FD-4A9B-9747-A3D7D53DF79C}" destId="{AA21E081-8ED8-4604-96D5-CD57FA32CD49}" srcOrd="0" destOrd="0" parTransId="{9D85FA2A-53D3-4537-B2CD-DADA0B8685CC}" sibTransId="{AE6713C9-3BA0-424E-A097-AE383F814A77}"/>
    <dgm:cxn modelId="{0014A3EF-57E7-485C-B0C8-D1015B749A7A}" srcId="{0299D8E4-C7FD-4A9B-9747-A3D7D53DF79C}" destId="{FA68BA80-412F-47D9-8B29-59E63BD54047}" srcOrd="1" destOrd="0" parTransId="{A26BB9D2-1E0E-4BE5-8F72-760BDA57F3B8}" sibTransId="{25D1B2B0-8022-4EC8-B9AA-FB8719267546}"/>
    <dgm:cxn modelId="{6BF734F4-4948-4D2C-8FFF-670092DDC591}" type="presOf" srcId="{72BE4730-3C11-4332-81E2-C8423E201624}" destId="{814FC87F-EDB3-4EB0-BF28-C32C9241AAD4}" srcOrd="1" destOrd="0" presId="urn:microsoft.com/office/officeart/2011/layout/InterconnectedBlockProcess"/>
    <dgm:cxn modelId="{D93178E9-1DE4-4B9B-9614-6EE280D23CA7}" type="presParOf" srcId="{0B451894-5295-49B6-A1BD-220375A3433F}" destId="{C82BC379-EE11-4DA6-8F10-51EFD4E0DA23}" srcOrd="0" destOrd="0" presId="urn:microsoft.com/office/officeart/2011/layout/InterconnectedBlockProcess"/>
    <dgm:cxn modelId="{B5643670-679F-4EBD-BD8C-58E653D30198}" type="presParOf" srcId="{C82BC379-EE11-4DA6-8F10-51EFD4E0DA23}" destId="{522F11E2-630E-4EFD-9C29-92E484F6F656}" srcOrd="0" destOrd="0" presId="urn:microsoft.com/office/officeart/2011/layout/InterconnectedBlockProcess"/>
    <dgm:cxn modelId="{F4442CAE-46EB-4B62-9060-79C918BDBF7A}" type="presParOf" srcId="{0B451894-5295-49B6-A1BD-220375A3433F}" destId="{CA412024-F35C-4519-B7EF-507B8F67B056}" srcOrd="1" destOrd="0" presId="urn:microsoft.com/office/officeart/2011/layout/InterconnectedBlockProcess"/>
    <dgm:cxn modelId="{0563D00C-D92E-4F50-BAD0-D589E8E32FB3}" type="presParOf" srcId="{0B451894-5295-49B6-A1BD-220375A3433F}" destId="{32C2B477-27B6-4E31-B564-618CAE59FEFF}" srcOrd="2" destOrd="0" presId="urn:microsoft.com/office/officeart/2011/layout/InterconnectedBlockProcess"/>
    <dgm:cxn modelId="{66A931FD-C3E3-4840-BAEF-B6A1EA3371C7}" type="presParOf" srcId="{0B451894-5295-49B6-A1BD-220375A3433F}" destId="{4E98CE21-E8BD-4672-A664-4F6918849388}" srcOrd="3" destOrd="0" presId="urn:microsoft.com/office/officeart/2011/layout/InterconnectedBlockProcess"/>
    <dgm:cxn modelId="{D4C39991-0AEA-4690-B023-B8BF8F5EE488}" type="presParOf" srcId="{4E98CE21-E8BD-4672-A664-4F6918849388}" destId="{E1479F03-B51B-4AAC-A68F-B6E825A733C6}" srcOrd="0" destOrd="0" presId="urn:microsoft.com/office/officeart/2011/layout/InterconnectedBlockProcess"/>
    <dgm:cxn modelId="{FF0891F5-A1DB-46D0-9611-DD4447C15346}" type="presParOf" srcId="{0B451894-5295-49B6-A1BD-220375A3433F}" destId="{F3C35E93-2ADF-41F2-A7B0-1A477B79276B}" srcOrd="4" destOrd="0" presId="urn:microsoft.com/office/officeart/2011/layout/InterconnectedBlockProcess"/>
    <dgm:cxn modelId="{F3131E39-4484-45F2-8224-4ED84ECD724F}" type="presParOf" srcId="{0B451894-5295-49B6-A1BD-220375A3433F}" destId="{7FD4F56B-DD5E-43CD-8024-88AF53C519A0}" srcOrd="5" destOrd="0" presId="urn:microsoft.com/office/officeart/2011/layout/InterconnectedBlockProcess"/>
    <dgm:cxn modelId="{D7438312-0ECF-4CAA-8EB4-29A50E9AD8B0}" type="presParOf" srcId="{0B451894-5295-49B6-A1BD-220375A3433F}" destId="{D7F6BD30-90B2-4A88-A2F5-13DAE5B836F5}" srcOrd="6" destOrd="0" presId="urn:microsoft.com/office/officeart/2011/layout/InterconnectedBlockProcess"/>
    <dgm:cxn modelId="{CF15B862-9BA0-49EA-B3ED-AD9866DFD863}" type="presParOf" srcId="{D7F6BD30-90B2-4A88-A2F5-13DAE5B836F5}" destId="{695685B3-0813-48A0-AAB5-9A0F8F9070AB}" srcOrd="0" destOrd="0" presId="urn:microsoft.com/office/officeart/2011/layout/InterconnectedBlockProcess"/>
    <dgm:cxn modelId="{205F60EE-FCB3-452D-99B0-EE285398D602}" type="presParOf" srcId="{0B451894-5295-49B6-A1BD-220375A3433F}" destId="{814FC87F-EDB3-4EB0-BF28-C32C9241AAD4}" srcOrd="7" destOrd="0" presId="urn:microsoft.com/office/officeart/2011/layout/InterconnectedBlockProcess"/>
    <dgm:cxn modelId="{D74BB520-654F-4187-8EB8-4A2BFAC7DF08}" type="presParOf" srcId="{0B451894-5295-49B6-A1BD-220375A3433F}" destId="{57FBB298-743E-4400-B9FA-1B97989DB7F8}" srcOrd="8"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299D8E4-C7FD-4A9B-9747-A3D7D53DF79C}" type="doc">
      <dgm:prSet loTypeId="urn:microsoft.com/office/officeart/2011/layout/InterconnectedBlockProcess" loCatId="process" qsTypeId="urn:microsoft.com/office/officeart/2005/8/quickstyle/simple1" qsCatId="simple" csTypeId="urn:microsoft.com/office/officeart/2005/8/colors/colorful4" csCatId="colorful" phldr="1"/>
      <dgm:spPr/>
      <dgm:t>
        <a:bodyPr/>
        <a:lstStyle/>
        <a:p>
          <a:endParaRPr lang="en-CA"/>
        </a:p>
      </dgm:t>
    </dgm:pt>
    <dgm:pt modelId="{AA21E081-8ED8-4604-96D5-CD57FA32CD49}">
      <dgm:prSet phldrT="[Text]"/>
      <dgm:spPr/>
      <dgm:t>
        <a:bodyPr/>
        <a:lstStyle/>
        <a:p>
          <a:r>
            <a:rPr lang="en-CA" dirty="0"/>
            <a:t>Unassigned</a:t>
          </a:r>
        </a:p>
      </dgm:t>
    </dgm:pt>
    <dgm:pt modelId="{9D85FA2A-53D3-4537-B2CD-DADA0B8685CC}" type="parTrans" cxnId="{F75414DE-F068-4B3D-A74F-6E6925DA4FAF}">
      <dgm:prSet/>
      <dgm:spPr/>
      <dgm:t>
        <a:bodyPr/>
        <a:lstStyle/>
        <a:p>
          <a:endParaRPr lang="en-CA"/>
        </a:p>
      </dgm:t>
    </dgm:pt>
    <dgm:pt modelId="{AE6713C9-3BA0-424E-A097-AE383F814A77}" type="sibTrans" cxnId="{F75414DE-F068-4B3D-A74F-6E6925DA4FAF}">
      <dgm:prSet/>
      <dgm:spPr/>
      <dgm:t>
        <a:bodyPr/>
        <a:lstStyle/>
        <a:p>
          <a:endParaRPr lang="en-CA"/>
        </a:p>
      </dgm:t>
    </dgm:pt>
    <dgm:pt modelId="{72BE4730-3C11-4332-81E2-C8423E201624}">
      <dgm:prSet phldrT="[Text]" custT="1"/>
      <dgm:spPr/>
      <dgm:t>
        <a:bodyPr/>
        <a:lstStyle/>
        <a:p>
          <a:r>
            <a:rPr lang="en-CA" sz="2400" b="1" dirty="0" err="1"/>
            <a:t>Unstarted</a:t>
          </a:r>
          <a:r>
            <a:rPr lang="en-CA" sz="2400" b="1" dirty="0"/>
            <a:t> Issues</a:t>
          </a:r>
          <a:endParaRPr lang="en-CA" sz="2400" dirty="0"/>
        </a:p>
      </dgm:t>
    </dgm:pt>
    <dgm:pt modelId="{EA037E64-910F-4288-B142-F9387EA2EBEE}" type="parTrans" cxnId="{C6CD2080-603D-4E76-8CA8-E1A83CE6D4E0}">
      <dgm:prSet/>
      <dgm:spPr/>
      <dgm:t>
        <a:bodyPr/>
        <a:lstStyle/>
        <a:p>
          <a:endParaRPr lang="en-CA"/>
        </a:p>
      </dgm:t>
    </dgm:pt>
    <dgm:pt modelId="{805AD8BE-730E-4F95-A403-BCF3D254891C}" type="sibTrans" cxnId="{C6CD2080-603D-4E76-8CA8-E1A83CE6D4E0}">
      <dgm:prSet/>
      <dgm:spPr/>
      <dgm:t>
        <a:bodyPr/>
        <a:lstStyle/>
        <a:p>
          <a:endParaRPr lang="en-CA"/>
        </a:p>
      </dgm:t>
    </dgm:pt>
    <dgm:pt modelId="{FA68BA80-412F-47D9-8B29-59E63BD54047}">
      <dgm:prSet phldrT="[Text]"/>
      <dgm:spPr/>
      <dgm:t>
        <a:bodyPr/>
        <a:lstStyle/>
        <a:p>
          <a:r>
            <a:rPr lang="en-CA" dirty="0"/>
            <a:t>Analysis Required</a:t>
          </a:r>
        </a:p>
      </dgm:t>
    </dgm:pt>
    <dgm:pt modelId="{A26BB9D2-1E0E-4BE5-8F72-760BDA57F3B8}" type="parTrans" cxnId="{0014A3EF-57E7-485C-B0C8-D1015B749A7A}">
      <dgm:prSet/>
      <dgm:spPr/>
      <dgm:t>
        <a:bodyPr/>
        <a:lstStyle/>
        <a:p>
          <a:endParaRPr lang="en-CA"/>
        </a:p>
      </dgm:t>
    </dgm:pt>
    <dgm:pt modelId="{25D1B2B0-8022-4EC8-B9AA-FB8719267546}" type="sibTrans" cxnId="{0014A3EF-57E7-485C-B0C8-D1015B749A7A}">
      <dgm:prSet/>
      <dgm:spPr/>
      <dgm:t>
        <a:bodyPr/>
        <a:lstStyle/>
        <a:p>
          <a:endParaRPr lang="en-CA"/>
        </a:p>
      </dgm:t>
    </dgm:pt>
    <dgm:pt modelId="{01A7EEF8-789F-4F38-9859-56EA9092A01E}">
      <dgm:prSet phldrT="[Text]" custT="1"/>
      <dgm:spPr/>
      <dgm:t>
        <a:bodyPr/>
        <a:lstStyle/>
        <a:p>
          <a:r>
            <a:rPr lang="en-CA" sz="2400" b="1" dirty="0"/>
            <a:t>Assigned Issues</a:t>
          </a:r>
          <a:endParaRPr lang="en-CA" sz="2400" dirty="0"/>
        </a:p>
      </dgm:t>
    </dgm:pt>
    <dgm:pt modelId="{47F84D49-3C09-4E61-8830-C0D1DBE51AE0}" type="parTrans" cxnId="{49B8BBA0-62C6-4D4B-9D63-97B47A886EA0}">
      <dgm:prSet/>
      <dgm:spPr/>
      <dgm:t>
        <a:bodyPr/>
        <a:lstStyle/>
        <a:p>
          <a:endParaRPr lang="en-CA"/>
        </a:p>
      </dgm:t>
    </dgm:pt>
    <dgm:pt modelId="{96689DB9-C195-4C20-8F84-C4D576872FD2}" type="sibTrans" cxnId="{49B8BBA0-62C6-4D4B-9D63-97B47A886EA0}">
      <dgm:prSet/>
      <dgm:spPr/>
      <dgm:t>
        <a:bodyPr/>
        <a:lstStyle/>
        <a:p>
          <a:endParaRPr lang="en-CA"/>
        </a:p>
      </dgm:t>
    </dgm:pt>
    <dgm:pt modelId="{4F0F1BF4-B7B5-4A59-91F7-B911876EDC89}">
      <dgm:prSet phldrT="[Text]"/>
      <dgm:spPr/>
      <dgm:t>
        <a:bodyPr/>
        <a:lstStyle/>
        <a:p>
          <a:r>
            <a:rPr lang="en-CA" dirty="0"/>
            <a:t>Decision Required</a:t>
          </a:r>
        </a:p>
      </dgm:t>
    </dgm:pt>
    <dgm:pt modelId="{C97F9DD3-B186-4EFC-9AF3-E5742630D4C0}" type="parTrans" cxnId="{CF681FB9-2B63-4176-9AA3-B20E988AAF76}">
      <dgm:prSet/>
      <dgm:spPr/>
      <dgm:t>
        <a:bodyPr/>
        <a:lstStyle/>
        <a:p>
          <a:endParaRPr lang="en-CA"/>
        </a:p>
      </dgm:t>
    </dgm:pt>
    <dgm:pt modelId="{27E6CEFC-74B6-433E-894A-A3A023E6D623}" type="sibTrans" cxnId="{CF681FB9-2B63-4176-9AA3-B20E988AAF76}">
      <dgm:prSet/>
      <dgm:spPr/>
      <dgm:t>
        <a:bodyPr/>
        <a:lstStyle/>
        <a:p>
          <a:endParaRPr lang="en-CA"/>
        </a:p>
      </dgm:t>
    </dgm:pt>
    <dgm:pt modelId="{8DF01BC9-4655-4D6E-9677-B7BCAE3EF316}">
      <dgm:prSet phldrT="[Text]" custT="1"/>
      <dgm:spPr/>
      <dgm:t>
        <a:bodyPr/>
        <a:lstStyle/>
        <a:p>
          <a:r>
            <a:rPr lang="en-CA" sz="2400" b="1" dirty="0"/>
            <a:t>Delayed Issues</a:t>
          </a:r>
        </a:p>
        <a:p>
          <a:r>
            <a:rPr lang="en-CA" sz="1800" b="0" dirty="0"/>
            <a:t>These work items are not ready for development and require a business decision: </a:t>
          </a:r>
          <a:r>
            <a:rPr lang="en-CA" sz="1800" b="0" i="1" dirty="0"/>
            <a:t>not WIP</a:t>
          </a:r>
          <a:r>
            <a:rPr lang="en-CA" sz="1800" b="0" dirty="0"/>
            <a:t>.</a:t>
          </a:r>
        </a:p>
      </dgm:t>
    </dgm:pt>
    <dgm:pt modelId="{B81C8CC7-8355-441E-A3B6-3F29DA1F36F2}" type="parTrans" cxnId="{D7872908-C36A-4185-ABD3-B380D79CCCB8}">
      <dgm:prSet/>
      <dgm:spPr/>
      <dgm:t>
        <a:bodyPr/>
        <a:lstStyle/>
        <a:p>
          <a:endParaRPr lang="en-CA"/>
        </a:p>
      </dgm:t>
    </dgm:pt>
    <dgm:pt modelId="{B0E9AEC3-2851-45A1-B913-A8F9D257EA60}" type="sibTrans" cxnId="{D7872908-C36A-4185-ABD3-B380D79CCCB8}">
      <dgm:prSet/>
      <dgm:spPr/>
      <dgm:t>
        <a:bodyPr/>
        <a:lstStyle/>
        <a:p>
          <a:endParaRPr lang="en-CA"/>
        </a:p>
      </dgm:t>
    </dgm:pt>
    <dgm:pt modelId="{CDD3295E-166B-4ED5-91F4-1A94C7C76742}">
      <dgm:prSet phldrT="[Text]" custT="1"/>
      <dgm:spPr/>
      <dgm:t>
        <a:bodyPr/>
        <a:lstStyle/>
        <a:p>
          <a:r>
            <a:rPr lang="en-CA" sz="2000" b="0" dirty="0"/>
            <a:t>Closed</a:t>
          </a:r>
        </a:p>
      </dgm:t>
    </dgm:pt>
    <dgm:pt modelId="{50BA0EC7-60E7-4DD7-9EA7-FA939EBECC2C}" type="parTrans" cxnId="{BF7E6DE5-5F42-4CCC-B696-B72079E98ACF}">
      <dgm:prSet/>
      <dgm:spPr/>
      <dgm:t>
        <a:bodyPr/>
        <a:lstStyle/>
        <a:p>
          <a:endParaRPr lang="en-CA"/>
        </a:p>
      </dgm:t>
    </dgm:pt>
    <dgm:pt modelId="{2354BFFB-A8DE-4C0A-BAB8-204361CA1DCD}" type="sibTrans" cxnId="{BF7E6DE5-5F42-4CCC-B696-B72079E98ACF}">
      <dgm:prSet/>
      <dgm:spPr/>
      <dgm:t>
        <a:bodyPr/>
        <a:lstStyle/>
        <a:p>
          <a:endParaRPr lang="en-CA"/>
        </a:p>
      </dgm:t>
    </dgm:pt>
    <dgm:pt modelId="{32C3C00B-F992-4733-ACC5-59B006BC3F70}">
      <dgm:prSet/>
      <dgm:spPr/>
      <dgm:t>
        <a:bodyPr/>
        <a:lstStyle/>
        <a:p>
          <a:r>
            <a:rPr lang="en-CA" sz="2400" b="1" dirty="0"/>
            <a:t>Developed Issues</a:t>
          </a:r>
          <a:endParaRPr lang="en-CA" sz="2400" dirty="0"/>
        </a:p>
      </dgm:t>
    </dgm:pt>
    <dgm:pt modelId="{F0AAB6CE-41BC-4DB2-93A8-B5001A91C692}" type="parTrans" cxnId="{6A1C3756-6ECD-4599-A1F2-5C1C12230235}">
      <dgm:prSet/>
      <dgm:spPr/>
      <dgm:t>
        <a:bodyPr/>
        <a:lstStyle/>
        <a:p>
          <a:endParaRPr lang="en-CA"/>
        </a:p>
      </dgm:t>
    </dgm:pt>
    <dgm:pt modelId="{D87695D4-FA58-4420-BAE4-ACCCED70388B}" type="sibTrans" cxnId="{6A1C3756-6ECD-4599-A1F2-5C1C12230235}">
      <dgm:prSet/>
      <dgm:spPr/>
      <dgm:t>
        <a:bodyPr/>
        <a:lstStyle/>
        <a:p>
          <a:endParaRPr lang="en-CA"/>
        </a:p>
      </dgm:t>
    </dgm:pt>
    <dgm:pt modelId="{792185C6-D448-4964-8610-E78FC7C88E3E}">
      <dgm:prSet phldrT="[Text]" custT="1"/>
      <dgm:spPr/>
      <dgm:t>
        <a:bodyPr/>
        <a:lstStyle/>
        <a:p>
          <a:r>
            <a:rPr lang="en-CA" sz="2400" b="0" dirty="0"/>
            <a:t>Ready For Review</a:t>
          </a:r>
        </a:p>
      </dgm:t>
    </dgm:pt>
    <dgm:pt modelId="{C965BDB9-3C08-4C31-AF04-4F7579334229}" type="parTrans" cxnId="{E75A6CD7-7FAA-433F-9D5E-F3F0BD6348C7}">
      <dgm:prSet/>
      <dgm:spPr/>
      <dgm:t>
        <a:bodyPr/>
        <a:lstStyle/>
        <a:p>
          <a:endParaRPr lang="en-CA"/>
        </a:p>
      </dgm:t>
    </dgm:pt>
    <dgm:pt modelId="{C36FB19B-1433-43AD-B9CA-A0BF27E710ED}" type="sibTrans" cxnId="{E75A6CD7-7FAA-433F-9D5E-F3F0BD6348C7}">
      <dgm:prSet/>
      <dgm:spPr/>
      <dgm:t>
        <a:bodyPr/>
        <a:lstStyle/>
        <a:p>
          <a:endParaRPr lang="en-CA"/>
        </a:p>
      </dgm:t>
    </dgm:pt>
    <dgm:pt modelId="{1E5F7F2C-861D-479C-B82A-0552F2E82BC7}">
      <dgm:prSet phldrT="[Text]" custT="1"/>
      <dgm:spPr/>
      <dgm:t>
        <a:bodyPr/>
        <a:lstStyle/>
        <a:p>
          <a:r>
            <a:rPr lang="en-CA" sz="2400" b="1" dirty="0"/>
            <a:t>Completed Issues</a:t>
          </a:r>
        </a:p>
      </dgm:t>
    </dgm:pt>
    <dgm:pt modelId="{003C2F2E-7649-4B2B-979B-EA5F16BB5E65}" type="parTrans" cxnId="{D6F09F54-2817-40F4-9025-EB2F111EB569}">
      <dgm:prSet/>
      <dgm:spPr/>
      <dgm:t>
        <a:bodyPr/>
        <a:lstStyle/>
        <a:p>
          <a:endParaRPr lang="en-CA"/>
        </a:p>
      </dgm:t>
    </dgm:pt>
    <dgm:pt modelId="{47E314EB-3941-48E6-A3EC-0BA5B369C9D2}" type="sibTrans" cxnId="{D6F09F54-2817-40F4-9025-EB2F111EB569}">
      <dgm:prSet/>
      <dgm:spPr/>
      <dgm:t>
        <a:bodyPr/>
        <a:lstStyle/>
        <a:p>
          <a:endParaRPr lang="en-CA"/>
        </a:p>
      </dgm:t>
    </dgm:pt>
    <dgm:pt modelId="{5286640E-0B44-4E53-8936-B30816A845D7}">
      <dgm:prSet phldrT="[Text]" custT="1"/>
      <dgm:spPr/>
      <dgm:t>
        <a:bodyPr/>
        <a:lstStyle/>
        <a:p>
          <a:r>
            <a:rPr lang="en-CA" sz="1600" b="0" u="sng" dirty="0"/>
            <a:t>Completed Work:</a:t>
          </a:r>
        </a:p>
        <a:p>
          <a:r>
            <a:rPr lang="en-CA" sz="2000" b="0" dirty="0"/>
            <a:t>This should increase over time in linear fashion as we remediate and improve PROD</a:t>
          </a:r>
        </a:p>
      </dgm:t>
    </dgm:pt>
    <dgm:pt modelId="{F1745231-8CAD-4D93-BE48-7086C3711BF6}" type="parTrans" cxnId="{AC28F03F-6BA2-4A4C-AEEB-A6D702C8EBD2}">
      <dgm:prSet/>
      <dgm:spPr/>
      <dgm:t>
        <a:bodyPr/>
        <a:lstStyle/>
        <a:p>
          <a:endParaRPr lang="en-CA"/>
        </a:p>
      </dgm:t>
    </dgm:pt>
    <dgm:pt modelId="{1EA89B34-AC5C-4630-A551-84EEE50C823D}" type="sibTrans" cxnId="{AC28F03F-6BA2-4A4C-AEEB-A6D702C8EBD2}">
      <dgm:prSet/>
      <dgm:spPr/>
      <dgm:t>
        <a:bodyPr/>
        <a:lstStyle/>
        <a:p>
          <a:endParaRPr lang="en-CA"/>
        </a:p>
      </dgm:t>
    </dgm:pt>
    <dgm:pt modelId="{1BD82E5E-E5A3-4AB3-836F-C6165C240301}">
      <dgm:prSet phldrT="[Text]" custT="1"/>
      <dgm:spPr/>
      <dgm:t>
        <a:bodyPr/>
        <a:lstStyle/>
        <a:p>
          <a:r>
            <a:rPr lang="en-CA" sz="1600" u="sng" dirty="0"/>
            <a:t>Product Backlog:</a:t>
          </a:r>
        </a:p>
        <a:p>
          <a:r>
            <a:rPr lang="en-CA" sz="1800" dirty="0"/>
            <a:t>This represents our potential for future work.</a:t>
          </a:r>
        </a:p>
      </dgm:t>
    </dgm:pt>
    <dgm:pt modelId="{EB887A37-1EB7-407E-811E-C77491C00790}" type="parTrans" cxnId="{80A852BC-F446-4A4F-9725-5D5B6CD68273}">
      <dgm:prSet/>
      <dgm:spPr/>
      <dgm:t>
        <a:bodyPr/>
        <a:lstStyle/>
        <a:p>
          <a:endParaRPr lang="en-CA"/>
        </a:p>
      </dgm:t>
    </dgm:pt>
    <dgm:pt modelId="{7CEBD36F-3696-40F5-B146-FC0363E708EF}" type="sibTrans" cxnId="{80A852BC-F446-4A4F-9725-5D5B6CD68273}">
      <dgm:prSet/>
      <dgm:spPr/>
      <dgm:t>
        <a:bodyPr/>
        <a:lstStyle/>
        <a:p>
          <a:endParaRPr lang="en-CA"/>
        </a:p>
      </dgm:t>
    </dgm:pt>
    <dgm:pt modelId="{4825F9A0-F4FA-42F3-9A1C-3E109562591D}">
      <dgm:prSet phldrT="[Text]" custT="1"/>
      <dgm:spPr/>
      <dgm:t>
        <a:bodyPr/>
        <a:lstStyle/>
        <a:p>
          <a:r>
            <a:rPr lang="en-CA" sz="1600" dirty="0"/>
            <a:t>We should use a “ready” line to indicate work that is ready to move into development.</a:t>
          </a:r>
        </a:p>
      </dgm:t>
    </dgm:pt>
    <dgm:pt modelId="{48248911-4200-492E-8B28-63CC90F00486}" type="parTrans" cxnId="{86D453CF-5B19-4A22-9125-B23655155C5F}">
      <dgm:prSet/>
      <dgm:spPr/>
      <dgm:t>
        <a:bodyPr/>
        <a:lstStyle/>
        <a:p>
          <a:endParaRPr lang="en-CA"/>
        </a:p>
      </dgm:t>
    </dgm:pt>
    <dgm:pt modelId="{D0C87004-3BFD-484E-BDB6-1742935A2249}" type="sibTrans" cxnId="{86D453CF-5B19-4A22-9125-B23655155C5F}">
      <dgm:prSet/>
      <dgm:spPr/>
      <dgm:t>
        <a:bodyPr/>
        <a:lstStyle/>
        <a:p>
          <a:endParaRPr lang="en-CA"/>
        </a:p>
      </dgm:t>
    </dgm:pt>
    <dgm:pt modelId="{D31EF9DC-B42F-4E23-83CE-6FD173D7E831}">
      <dgm:prSet phldrT="[Text]" custT="1"/>
      <dgm:spPr/>
      <dgm:t>
        <a:bodyPr/>
        <a:lstStyle/>
        <a:p>
          <a:r>
            <a:rPr lang="en-CA" sz="1800" dirty="0"/>
            <a:t>These work items are not ready for development and require further analysis: </a:t>
          </a:r>
          <a:r>
            <a:rPr lang="en-CA" sz="1800" i="1" dirty="0"/>
            <a:t>Possibly WIP?</a:t>
          </a:r>
          <a:endParaRPr lang="en-CA" sz="1800" dirty="0"/>
        </a:p>
      </dgm:t>
    </dgm:pt>
    <dgm:pt modelId="{E11B426A-948F-4D80-8C4B-01662006F06F}" type="parTrans" cxnId="{26A35880-E98E-4EAF-A5BE-5DA24309F4C8}">
      <dgm:prSet/>
      <dgm:spPr/>
      <dgm:t>
        <a:bodyPr/>
        <a:lstStyle/>
        <a:p>
          <a:endParaRPr lang="en-CA"/>
        </a:p>
      </dgm:t>
    </dgm:pt>
    <dgm:pt modelId="{A291B2BB-EC5D-43B9-A858-E0B2A2C2637E}" type="sibTrans" cxnId="{26A35880-E98E-4EAF-A5BE-5DA24309F4C8}">
      <dgm:prSet/>
      <dgm:spPr/>
      <dgm:t>
        <a:bodyPr/>
        <a:lstStyle/>
        <a:p>
          <a:endParaRPr lang="en-CA"/>
        </a:p>
      </dgm:t>
    </dgm:pt>
    <dgm:pt modelId="{DBB81966-E6DE-4976-B0DC-8975BB87D656}">
      <dgm:prSet phldrT="[Text]" custT="1"/>
      <dgm:spPr/>
      <dgm:t>
        <a:bodyPr/>
        <a:lstStyle/>
        <a:p>
          <a:r>
            <a:rPr lang="en-CA" sz="2400" dirty="0"/>
            <a:t>Open</a:t>
          </a:r>
          <a:endParaRPr lang="en-CA" sz="2400" b="0" dirty="0"/>
        </a:p>
      </dgm:t>
    </dgm:pt>
    <dgm:pt modelId="{12BEF747-E5A2-4F96-B748-12E292E327CF}" type="parTrans" cxnId="{E26A10C0-442F-417C-8EED-20D39815E339}">
      <dgm:prSet/>
      <dgm:spPr/>
      <dgm:t>
        <a:bodyPr/>
        <a:lstStyle/>
        <a:p>
          <a:endParaRPr lang="en-CA"/>
        </a:p>
      </dgm:t>
    </dgm:pt>
    <dgm:pt modelId="{89FD98B9-3DFD-480D-9AED-5A427E656AD9}" type="sibTrans" cxnId="{E26A10C0-442F-417C-8EED-20D39815E339}">
      <dgm:prSet/>
      <dgm:spPr/>
      <dgm:t>
        <a:bodyPr/>
        <a:lstStyle/>
        <a:p>
          <a:endParaRPr lang="en-CA"/>
        </a:p>
      </dgm:t>
    </dgm:pt>
    <dgm:pt modelId="{4E1BEBBB-D46D-4C79-A28F-7F7F47E13F36}">
      <dgm:prSet phldrT="[Text]" custT="1"/>
      <dgm:spPr/>
      <dgm:t>
        <a:bodyPr/>
        <a:lstStyle/>
        <a:p>
          <a:r>
            <a:rPr lang="en-CA" sz="2400" b="1" dirty="0"/>
            <a:t>Assigned Issues</a:t>
          </a:r>
        </a:p>
      </dgm:t>
    </dgm:pt>
    <dgm:pt modelId="{7F2FE2F0-DF9F-45BD-AB59-3527339291DC}" type="parTrans" cxnId="{E8BEC091-A60F-4A86-8ECA-DBC0497A5677}">
      <dgm:prSet/>
      <dgm:spPr/>
      <dgm:t>
        <a:bodyPr/>
        <a:lstStyle/>
        <a:p>
          <a:endParaRPr lang="en-CA"/>
        </a:p>
      </dgm:t>
    </dgm:pt>
    <dgm:pt modelId="{DCE705DC-48DF-416B-8E3D-0ACD2E26453E}" type="sibTrans" cxnId="{E8BEC091-A60F-4A86-8ECA-DBC0497A5677}">
      <dgm:prSet/>
      <dgm:spPr/>
      <dgm:t>
        <a:bodyPr/>
        <a:lstStyle/>
        <a:p>
          <a:endParaRPr lang="en-CA"/>
        </a:p>
      </dgm:t>
    </dgm:pt>
    <dgm:pt modelId="{CEE8266D-F3E5-4E37-8A8E-4FAA0A7DDE23}">
      <dgm:prSet custT="1"/>
      <dgm:spPr/>
      <dgm:t>
        <a:bodyPr/>
        <a:lstStyle/>
        <a:p>
          <a:r>
            <a:rPr lang="en-CA" sz="1600" b="0" u="sng" dirty="0"/>
            <a:t>Work in Progress:</a:t>
          </a:r>
        </a:p>
        <a:p>
          <a:r>
            <a:rPr lang="en-CA" sz="1800" b="0" dirty="0"/>
            <a:t>This represents the features and issues currently in development.</a:t>
          </a:r>
        </a:p>
        <a:p>
          <a:r>
            <a:rPr lang="en-CA" sz="1600" b="0" dirty="0"/>
            <a:t> There should not be more than 5-10 Issues here. Excess WIP indicates a bottleneck.</a:t>
          </a:r>
          <a:endParaRPr lang="en-CA" sz="1600" b="1" dirty="0"/>
        </a:p>
      </dgm:t>
    </dgm:pt>
    <dgm:pt modelId="{89A3E8B2-2BE3-4E68-B218-C344B66267D3}" type="parTrans" cxnId="{8C2158F4-B2DC-4D37-BECB-00EE79596A68}">
      <dgm:prSet/>
      <dgm:spPr/>
      <dgm:t>
        <a:bodyPr/>
        <a:lstStyle/>
        <a:p>
          <a:endParaRPr lang="en-CA"/>
        </a:p>
      </dgm:t>
    </dgm:pt>
    <dgm:pt modelId="{73C61158-046C-4006-AA6C-EADDFE49CB04}" type="sibTrans" cxnId="{8C2158F4-B2DC-4D37-BECB-00EE79596A68}">
      <dgm:prSet/>
      <dgm:spPr/>
      <dgm:t>
        <a:bodyPr/>
        <a:lstStyle/>
        <a:p>
          <a:endParaRPr lang="en-CA"/>
        </a:p>
      </dgm:t>
    </dgm:pt>
    <dgm:pt modelId="{56CF6ADA-C1A6-4FBB-91FD-42C55D64461D}">
      <dgm:prSet custT="1"/>
      <dgm:spPr/>
      <dgm:t>
        <a:bodyPr/>
        <a:lstStyle/>
        <a:p>
          <a:r>
            <a:rPr lang="en-CA" sz="1600" u="sng" dirty="0"/>
            <a:t>Work in Progress:</a:t>
          </a:r>
        </a:p>
        <a:p>
          <a:r>
            <a:rPr lang="en-CA" sz="1600" dirty="0"/>
            <a:t> </a:t>
          </a:r>
          <a:r>
            <a:rPr lang="en-CA" sz="1800" dirty="0"/>
            <a:t>This represents work that needs to be reviewed by the product owner and then either closed or moved back into a previous state.</a:t>
          </a:r>
        </a:p>
      </dgm:t>
    </dgm:pt>
    <dgm:pt modelId="{09AA42FA-0827-48B4-B64B-E5A84D8B4CA6}" type="parTrans" cxnId="{25F74AF0-5076-41A0-A0E5-0C2B53C02BF2}">
      <dgm:prSet/>
      <dgm:spPr/>
      <dgm:t>
        <a:bodyPr/>
        <a:lstStyle/>
        <a:p>
          <a:endParaRPr lang="en-CA"/>
        </a:p>
      </dgm:t>
    </dgm:pt>
    <dgm:pt modelId="{217700D1-97F3-4323-AB61-7E096A06457B}" type="sibTrans" cxnId="{25F74AF0-5076-41A0-A0E5-0C2B53C02BF2}">
      <dgm:prSet/>
      <dgm:spPr/>
      <dgm:t>
        <a:bodyPr/>
        <a:lstStyle/>
        <a:p>
          <a:endParaRPr lang="en-CA"/>
        </a:p>
      </dgm:t>
    </dgm:pt>
    <dgm:pt modelId="{0B451894-5295-49B6-A1BD-220375A3433F}" type="pres">
      <dgm:prSet presAssocID="{0299D8E4-C7FD-4A9B-9747-A3D7D53DF79C}" presName="Name0" presStyleCnt="0">
        <dgm:presLayoutVars>
          <dgm:chMax val="7"/>
          <dgm:chPref val="5"/>
          <dgm:dir/>
          <dgm:animOne val="branch"/>
          <dgm:animLvl val="lvl"/>
        </dgm:presLayoutVars>
      </dgm:prSet>
      <dgm:spPr/>
    </dgm:pt>
    <dgm:pt modelId="{83B05123-92B0-4576-A707-A8380C8FAD4C}" type="pres">
      <dgm:prSet presAssocID="{CDD3295E-166B-4ED5-91F4-1A94C7C76742}" presName="ChildAccent6" presStyleCnt="0"/>
      <dgm:spPr/>
    </dgm:pt>
    <dgm:pt modelId="{0B3AB7A6-F628-4287-BABB-C02FD7448952}" type="pres">
      <dgm:prSet presAssocID="{CDD3295E-166B-4ED5-91F4-1A94C7C76742}" presName="ChildAccent" presStyleLbl="alignImgPlace1" presStyleIdx="0" presStyleCnt="6"/>
      <dgm:spPr/>
    </dgm:pt>
    <dgm:pt modelId="{4ACE6ADF-B6BE-4593-BFA0-A03A9F36750C}" type="pres">
      <dgm:prSet presAssocID="{CDD3295E-166B-4ED5-91F4-1A94C7C76742}" presName="Child6" presStyleLbl="revTx" presStyleIdx="0" presStyleCnt="0">
        <dgm:presLayoutVars>
          <dgm:chMax val="0"/>
          <dgm:chPref val="0"/>
          <dgm:bulletEnabled val="1"/>
        </dgm:presLayoutVars>
      </dgm:prSet>
      <dgm:spPr/>
    </dgm:pt>
    <dgm:pt modelId="{9E18E1A5-9630-4D29-9F6E-966D124FC353}" type="pres">
      <dgm:prSet presAssocID="{CDD3295E-166B-4ED5-91F4-1A94C7C76742}" presName="Parent6" presStyleLbl="node1" presStyleIdx="0" presStyleCnt="6">
        <dgm:presLayoutVars>
          <dgm:chMax val="2"/>
          <dgm:chPref val="1"/>
          <dgm:bulletEnabled val="1"/>
        </dgm:presLayoutVars>
      </dgm:prSet>
      <dgm:spPr/>
    </dgm:pt>
    <dgm:pt modelId="{A0AB5082-EB82-4B46-B632-8818C71C8CCA}" type="pres">
      <dgm:prSet presAssocID="{792185C6-D448-4964-8610-E78FC7C88E3E}" presName="ChildAccent5" presStyleCnt="0"/>
      <dgm:spPr/>
    </dgm:pt>
    <dgm:pt modelId="{95DE1CF4-43AD-49FA-A7C0-89B34E824432}" type="pres">
      <dgm:prSet presAssocID="{792185C6-D448-4964-8610-E78FC7C88E3E}" presName="ChildAccent" presStyleLbl="alignImgPlace1" presStyleIdx="1" presStyleCnt="6"/>
      <dgm:spPr/>
    </dgm:pt>
    <dgm:pt modelId="{F7183826-4F13-4136-BC30-E661BDF09AC7}" type="pres">
      <dgm:prSet presAssocID="{792185C6-D448-4964-8610-E78FC7C88E3E}" presName="Child5" presStyleLbl="revTx" presStyleIdx="0" presStyleCnt="0">
        <dgm:presLayoutVars>
          <dgm:chMax val="0"/>
          <dgm:chPref val="0"/>
          <dgm:bulletEnabled val="1"/>
        </dgm:presLayoutVars>
      </dgm:prSet>
      <dgm:spPr/>
    </dgm:pt>
    <dgm:pt modelId="{5B58BA67-AC45-4EA2-87E7-45A58B44F307}" type="pres">
      <dgm:prSet presAssocID="{792185C6-D448-4964-8610-E78FC7C88E3E}" presName="Parent5" presStyleLbl="node1" presStyleIdx="1" presStyleCnt="6">
        <dgm:presLayoutVars>
          <dgm:chMax val="2"/>
          <dgm:chPref val="1"/>
          <dgm:bulletEnabled val="1"/>
        </dgm:presLayoutVars>
      </dgm:prSet>
      <dgm:spPr/>
    </dgm:pt>
    <dgm:pt modelId="{468C49DD-CEAC-478B-B298-C338A500EBBD}" type="pres">
      <dgm:prSet presAssocID="{DBB81966-E6DE-4976-B0DC-8975BB87D656}" presName="ChildAccent4" presStyleCnt="0"/>
      <dgm:spPr/>
    </dgm:pt>
    <dgm:pt modelId="{B9661D89-7340-4B7D-8DF9-FEF4C3A0825C}" type="pres">
      <dgm:prSet presAssocID="{DBB81966-E6DE-4976-B0DC-8975BB87D656}" presName="ChildAccent" presStyleLbl="alignImgPlace1" presStyleIdx="2" presStyleCnt="6"/>
      <dgm:spPr/>
    </dgm:pt>
    <dgm:pt modelId="{7FCA38C6-5E72-406E-BE53-CF43165271B2}" type="pres">
      <dgm:prSet presAssocID="{DBB81966-E6DE-4976-B0DC-8975BB87D656}" presName="Child4" presStyleLbl="revTx" presStyleIdx="0" presStyleCnt="0">
        <dgm:presLayoutVars>
          <dgm:chMax val="0"/>
          <dgm:chPref val="0"/>
          <dgm:bulletEnabled val="1"/>
        </dgm:presLayoutVars>
      </dgm:prSet>
      <dgm:spPr/>
    </dgm:pt>
    <dgm:pt modelId="{59F6C466-86D6-4234-8224-B39F1DC4A156}" type="pres">
      <dgm:prSet presAssocID="{DBB81966-E6DE-4976-B0DC-8975BB87D656}" presName="Parent4" presStyleLbl="node1" presStyleIdx="2" presStyleCnt="6">
        <dgm:presLayoutVars>
          <dgm:chMax val="2"/>
          <dgm:chPref val="1"/>
          <dgm:bulletEnabled val="1"/>
        </dgm:presLayoutVars>
      </dgm:prSet>
      <dgm:spPr/>
    </dgm:pt>
    <dgm:pt modelId="{9B4A2E1B-02D6-42B0-9186-35E3A93A687D}" type="pres">
      <dgm:prSet presAssocID="{4F0F1BF4-B7B5-4A59-91F7-B911876EDC89}" presName="ChildAccent3" presStyleCnt="0"/>
      <dgm:spPr/>
    </dgm:pt>
    <dgm:pt modelId="{522F11E2-630E-4EFD-9C29-92E484F6F656}" type="pres">
      <dgm:prSet presAssocID="{4F0F1BF4-B7B5-4A59-91F7-B911876EDC89}" presName="ChildAccent" presStyleLbl="alignImgPlace1" presStyleIdx="3" presStyleCnt="6"/>
      <dgm:spPr/>
    </dgm:pt>
    <dgm:pt modelId="{2FEFCF51-E838-4E20-A527-7BA2A1A2F7B8}" type="pres">
      <dgm:prSet presAssocID="{4F0F1BF4-B7B5-4A59-91F7-B911876EDC89}" presName="Child3" presStyleLbl="revTx" presStyleIdx="0" presStyleCnt="0">
        <dgm:presLayoutVars>
          <dgm:chMax val="0"/>
          <dgm:chPref val="0"/>
          <dgm:bulletEnabled val="1"/>
        </dgm:presLayoutVars>
      </dgm:prSet>
      <dgm:spPr/>
    </dgm:pt>
    <dgm:pt modelId="{F8F9CECA-81C7-4A9E-AA23-C5EAE486518D}" type="pres">
      <dgm:prSet presAssocID="{4F0F1BF4-B7B5-4A59-91F7-B911876EDC89}" presName="Parent3" presStyleLbl="node1" presStyleIdx="3" presStyleCnt="6">
        <dgm:presLayoutVars>
          <dgm:chMax val="2"/>
          <dgm:chPref val="1"/>
          <dgm:bulletEnabled val="1"/>
        </dgm:presLayoutVars>
      </dgm:prSet>
      <dgm:spPr/>
    </dgm:pt>
    <dgm:pt modelId="{D1447C55-6C77-4A3C-B1F9-C7E0EF6E0631}" type="pres">
      <dgm:prSet presAssocID="{FA68BA80-412F-47D9-8B29-59E63BD54047}" presName="ChildAccent2" presStyleCnt="0"/>
      <dgm:spPr/>
    </dgm:pt>
    <dgm:pt modelId="{E1479F03-B51B-4AAC-A68F-B6E825A733C6}" type="pres">
      <dgm:prSet presAssocID="{FA68BA80-412F-47D9-8B29-59E63BD54047}" presName="ChildAccent" presStyleLbl="alignImgPlace1" presStyleIdx="4" presStyleCnt="6"/>
      <dgm:spPr/>
    </dgm:pt>
    <dgm:pt modelId="{711ECBB1-1258-4E57-88EA-57181879448B}" type="pres">
      <dgm:prSet presAssocID="{FA68BA80-412F-47D9-8B29-59E63BD54047}" presName="Child2" presStyleLbl="revTx" presStyleIdx="0" presStyleCnt="0">
        <dgm:presLayoutVars>
          <dgm:chMax val="0"/>
          <dgm:chPref val="0"/>
          <dgm:bulletEnabled val="1"/>
        </dgm:presLayoutVars>
      </dgm:prSet>
      <dgm:spPr/>
    </dgm:pt>
    <dgm:pt modelId="{FDAC594F-289C-414D-BA15-0396524FC9F8}" type="pres">
      <dgm:prSet presAssocID="{FA68BA80-412F-47D9-8B29-59E63BD54047}" presName="Parent2" presStyleLbl="node1" presStyleIdx="4" presStyleCnt="6">
        <dgm:presLayoutVars>
          <dgm:chMax val="2"/>
          <dgm:chPref val="1"/>
          <dgm:bulletEnabled val="1"/>
        </dgm:presLayoutVars>
      </dgm:prSet>
      <dgm:spPr/>
    </dgm:pt>
    <dgm:pt modelId="{D7F6BD30-90B2-4A88-A2F5-13DAE5B836F5}" type="pres">
      <dgm:prSet presAssocID="{AA21E081-8ED8-4604-96D5-CD57FA32CD49}" presName="ChildAccent1" presStyleCnt="0"/>
      <dgm:spPr/>
    </dgm:pt>
    <dgm:pt modelId="{695685B3-0813-48A0-AAB5-9A0F8F9070AB}" type="pres">
      <dgm:prSet presAssocID="{AA21E081-8ED8-4604-96D5-CD57FA32CD49}" presName="ChildAccent" presStyleLbl="alignImgPlace1" presStyleIdx="5" presStyleCnt="6"/>
      <dgm:spPr/>
    </dgm:pt>
    <dgm:pt modelId="{814FC87F-EDB3-4EB0-BF28-C32C9241AAD4}" type="pres">
      <dgm:prSet presAssocID="{AA21E081-8ED8-4604-96D5-CD57FA32CD49}" presName="Child1" presStyleLbl="revTx" presStyleIdx="0" presStyleCnt="0">
        <dgm:presLayoutVars>
          <dgm:chMax val="0"/>
          <dgm:chPref val="0"/>
          <dgm:bulletEnabled val="1"/>
        </dgm:presLayoutVars>
      </dgm:prSet>
      <dgm:spPr/>
    </dgm:pt>
    <dgm:pt modelId="{57FBB298-743E-4400-B9FA-1B97989DB7F8}" type="pres">
      <dgm:prSet presAssocID="{AA21E081-8ED8-4604-96D5-CD57FA32CD49}" presName="Parent1" presStyleLbl="node1" presStyleIdx="5" presStyleCnt="6">
        <dgm:presLayoutVars>
          <dgm:chMax val="2"/>
          <dgm:chPref val="1"/>
          <dgm:bulletEnabled val="1"/>
        </dgm:presLayoutVars>
      </dgm:prSet>
      <dgm:spPr/>
    </dgm:pt>
  </dgm:ptLst>
  <dgm:cxnLst>
    <dgm:cxn modelId="{7C317C00-4145-4D5E-9110-6FFCBD659BBE}" type="presOf" srcId="{CEE8266D-F3E5-4E37-8A8E-4FAA0A7DDE23}" destId="{7FCA38C6-5E72-406E-BE53-CF43165271B2}" srcOrd="1" destOrd="1" presId="urn:microsoft.com/office/officeart/2011/layout/InterconnectedBlockProcess"/>
    <dgm:cxn modelId="{D7872908-C36A-4185-ABD3-B380D79CCCB8}" srcId="{4F0F1BF4-B7B5-4A59-91F7-B911876EDC89}" destId="{8DF01BC9-4655-4D6E-9677-B7BCAE3EF316}" srcOrd="0" destOrd="0" parTransId="{B81C8CC7-8355-441E-A3B6-3F29DA1F36F2}" sibTransId="{B0E9AEC3-2851-45A1-B913-A8F9D257EA60}"/>
    <dgm:cxn modelId="{11454B0B-8D3F-4779-BB98-4788CA2D1565}" type="presOf" srcId="{1E5F7F2C-861D-479C-B82A-0552F2E82BC7}" destId="{0B3AB7A6-F628-4287-BABB-C02FD7448952}" srcOrd="0" destOrd="0" presId="urn:microsoft.com/office/officeart/2011/layout/InterconnectedBlockProcess"/>
    <dgm:cxn modelId="{BFC2B20B-16F3-439A-997F-DD6DB5FD9E7A}" type="presOf" srcId="{4F0F1BF4-B7B5-4A59-91F7-B911876EDC89}" destId="{F8F9CECA-81C7-4A9E-AA23-C5EAE486518D}" srcOrd="0" destOrd="0" presId="urn:microsoft.com/office/officeart/2011/layout/InterconnectedBlockProcess"/>
    <dgm:cxn modelId="{D2EB3016-3813-4255-A576-A8EB4C159AE0}" type="presOf" srcId="{1BD82E5E-E5A3-4AB3-836F-C6165C240301}" destId="{814FC87F-EDB3-4EB0-BF28-C32C9241AAD4}" srcOrd="1" destOrd="1" presId="urn:microsoft.com/office/officeart/2011/layout/InterconnectedBlockProcess"/>
    <dgm:cxn modelId="{26EFB51E-CE2E-4869-9EA2-6F1BC7B9AD19}" type="presOf" srcId="{CDD3295E-166B-4ED5-91F4-1A94C7C76742}" destId="{9E18E1A5-9630-4D29-9F6E-966D124FC353}" srcOrd="0" destOrd="0" presId="urn:microsoft.com/office/officeart/2011/layout/InterconnectedBlockProcess"/>
    <dgm:cxn modelId="{FB380623-79DD-4765-BB48-00380B473193}" type="presOf" srcId="{32C3C00B-F992-4733-ACC5-59B006BC3F70}" destId="{95DE1CF4-43AD-49FA-A7C0-89B34E824432}" srcOrd="0" destOrd="0" presId="urn:microsoft.com/office/officeart/2011/layout/InterconnectedBlockProcess"/>
    <dgm:cxn modelId="{52D9BD24-1B4B-4D46-AD2D-6DBCF71B2102}" type="presOf" srcId="{4825F9A0-F4FA-42F3-9A1C-3E109562591D}" destId="{695685B3-0813-48A0-AAB5-9A0F8F9070AB}" srcOrd="0" destOrd="2" presId="urn:microsoft.com/office/officeart/2011/layout/InterconnectedBlockProcess"/>
    <dgm:cxn modelId="{68CD3A2B-5714-47E9-B31B-EE03EF65954A}" type="presOf" srcId="{DBB81966-E6DE-4976-B0DC-8975BB87D656}" destId="{59F6C466-86D6-4234-8224-B39F1DC4A156}" srcOrd="0" destOrd="0" presId="urn:microsoft.com/office/officeart/2011/layout/InterconnectedBlockProcess"/>
    <dgm:cxn modelId="{7783912C-B931-4AD9-A915-220D6A7384B7}" type="presOf" srcId="{32C3C00B-F992-4733-ACC5-59B006BC3F70}" destId="{F7183826-4F13-4136-BC30-E661BDF09AC7}" srcOrd="1" destOrd="0" presId="urn:microsoft.com/office/officeart/2011/layout/InterconnectedBlockProcess"/>
    <dgm:cxn modelId="{E7A69F30-C934-47D8-8360-3AC1AB32C46C}" type="presOf" srcId="{CEE8266D-F3E5-4E37-8A8E-4FAA0A7DDE23}" destId="{B9661D89-7340-4B7D-8DF9-FEF4C3A0825C}" srcOrd="0" destOrd="1" presId="urn:microsoft.com/office/officeart/2011/layout/InterconnectedBlockProcess"/>
    <dgm:cxn modelId="{EE482039-ED11-43A9-9F5C-2FD5E8F02940}" type="presOf" srcId="{0299D8E4-C7FD-4A9B-9747-A3D7D53DF79C}" destId="{0B451894-5295-49B6-A1BD-220375A3433F}" srcOrd="0" destOrd="0" presId="urn:microsoft.com/office/officeart/2011/layout/InterconnectedBlockProcess"/>
    <dgm:cxn modelId="{1DDD3139-0D42-4AD4-8E62-6A58D9664AD0}" type="presOf" srcId="{4E1BEBBB-D46D-4C79-A28F-7F7F47E13F36}" destId="{B9661D89-7340-4B7D-8DF9-FEF4C3A0825C}" srcOrd="0" destOrd="0" presId="urn:microsoft.com/office/officeart/2011/layout/InterconnectedBlockProcess"/>
    <dgm:cxn modelId="{A822B43C-F79F-4986-A945-37159AB158D1}" type="presOf" srcId="{56CF6ADA-C1A6-4FBB-91FD-42C55D64461D}" destId="{F7183826-4F13-4136-BC30-E661BDF09AC7}" srcOrd="1" destOrd="1" presId="urn:microsoft.com/office/officeart/2011/layout/InterconnectedBlockProcess"/>
    <dgm:cxn modelId="{EC26653D-DDBF-4E3A-B521-8421599E440A}" type="presOf" srcId="{792185C6-D448-4964-8610-E78FC7C88E3E}" destId="{5B58BA67-AC45-4EA2-87E7-45A58B44F307}" srcOrd="0" destOrd="0" presId="urn:microsoft.com/office/officeart/2011/layout/InterconnectedBlockProcess"/>
    <dgm:cxn modelId="{AC28F03F-6BA2-4A4C-AEEB-A6D702C8EBD2}" srcId="{CDD3295E-166B-4ED5-91F4-1A94C7C76742}" destId="{5286640E-0B44-4E53-8936-B30816A845D7}" srcOrd="1" destOrd="0" parTransId="{F1745231-8CAD-4D93-BE48-7086C3711BF6}" sibTransId="{1EA89B34-AC5C-4630-A551-84EEE50C823D}"/>
    <dgm:cxn modelId="{C2ACC569-68A8-449C-A052-C9DB64F9B341}" type="presOf" srcId="{56CF6ADA-C1A6-4FBB-91FD-42C55D64461D}" destId="{95DE1CF4-43AD-49FA-A7C0-89B34E824432}" srcOrd="0" destOrd="1" presId="urn:microsoft.com/office/officeart/2011/layout/InterconnectedBlockProcess"/>
    <dgm:cxn modelId="{F326CF6B-1923-4702-9DA4-13627AB6A029}" type="presOf" srcId="{72BE4730-3C11-4332-81E2-C8423E201624}" destId="{695685B3-0813-48A0-AAB5-9A0F8F9070AB}" srcOrd="0" destOrd="0" presId="urn:microsoft.com/office/officeart/2011/layout/InterconnectedBlockProcess"/>
    <dgm:cxn modelId="{EFAA116C-2929-401B-A192-F5C10D93E3B1}" type="presOf" srcId="{01A7EEF8-789F-4F38-9859-56EA9092A01E}" destId="{E1479F03-B51B-4AAC-A68F-B6E825A733C6}" srcOrd="0" destOrd="0" presId="urn:microsoft.com/office/officeart/2011/layout/InterconnectedBlockProcess"/>
    <dgm:cxn modelId="{CA3D626D-E7BC-459D-8034-AA086218E647}" type="presOf" srcId="{4E1BEBBB-D46D-4C79-A28F-7F7F47E13F36}" destId="{7FCA38C6-5E72-406E-BE53-CF43165271B2}" srcOrd="1" destOrd="0" presId="urn:microsoft.com/office/officeart/2011/layout/InterconnectedBlockProcess"/>
    <dgm:cxn modelId="{31DEB953-26B6-4432-8394-18C538C12B4C}" type="presOf" srcId="{D31EF9DC-B42F-4E23-83CE-6FD173D7E831}" destId="{711ECBB1-1258-4E57-88EA-57181879448B}" srcOrd="1" destOrd="1" presId="urn:microsoft.com/office/officeart/2011/layout/InterconnectedBlockProcess"/>
    <dgm:cxn modelId="{D6F09F54-2817-40F4-9025-EB2F111EB569}" srcId="{CDD3295E-166B-4ED5-91F4-1A94C7C76742}" destId="{1E5F7F2C-861D-479C-B82A-0552F2E82BC7}" srcOrd="0" destOrd="0" parTransId="{003C2F2E-7649-4B2B-979B-EA5F16BB5E65}" sibTransId="{47E314EB-3941-48E6-A3EC-0BA5B369C9D2}"/>
    <dgm:cxn modelId="{6A1C3756-6ECD-4599-A1F2-5C1C12230235}" srcId="{792185C6-D448-4964-8610-E78FC7C88E3E}" destId="{32C3C00B-F992-4733-ACC5-59B006BC3F70}" srcOrd="0" destOrd="0" parTransId="{F0AAB6CE-41BC-4DB2-93A8-B5001A91C692}" sibTransId="{D87695D4-FA58-4420-BAE4-ACCCED70388B}"/>
    <dgm:cxn modelId="{C6CD2080-603D-4E76-8CA8-E1A83CE6D4E0}" srcId="{AA21E081-8ED8-4604-96D5-CD57FA32CD49}" destId="{72BE4730-3C11-4332-81E2-C8423E201624}" srcOrd="0" destOrd="0" parTransId="{EA037E64-910F-4288-B142-F9387EA2EBEE}" sibTransId="{805AD8BE-730E-4F95-A403-BCF3D254891C}"/>
    <dgm:cxn modelId="{26A35880-E98E-4EAF-A5BE-5DA24309F4C8}" srcId="{FA68BA80-412F-47D9-8B29-59E63BD54047}" destId="{D31EF9DC-B42F-4E23-83CE-6FD173D7E831}" srcOrd="1" destOrd="0" parTransId="{E11B426A-948F-4D80-8C4B-01662006F06F}" sibTransId="{A291B2BB-EC5D-43B9-A858-E0B2A2C2637E}"/>
    <dgm:cxn modelId="{F30BF883-52F8-4D14-BE87-F3A711C1469F}" type="presOf" srcId="{8DF01BC9-4655-4D6E-9677-B7BCAE3EF316}" destId="{522F11E2-630E-4EFD-9C29-92E484F6F656}" srcOrd="0" destOrd="0" presId="urn:microsoft.com/office/officeart/2011/layout/InterconnectedBlockProcess"/>
    <dgm:cxn modelId="{5C1ED687-FC67-4B90-ADEA-5CD0421E76BA}" type="presOf" srcId="{8DF01BC9-4655-4D6E-9677-B7BCAE3EF316}" destId="{2FEFCF51-E838-4E20-A527-7BA2A1A2F7B8}" srcOrd="1" destOrd="0" presId="urn:microsoft.com/office/officeart/2011/layout/InterconnectedBlockProcess"/>
    <dgm:cxn modelId="{6B29238A-6C38-4666-8356-49436A90ED0E}" type="presOf" srcId="{D31EF9DC-B42F-4E23-83CE-6FD173D7E831}" destId="{E1479F03-B51B-4AAC-A68F-B6E825A733C6}" srcOrd="0" destOrd="1" presId="urn:microsoft.com/office/officeart/2011/layout/InterconnectedBlockProcess"/>
    <dgm:cxn modelId="{F2DE348A-70FF-4551-BA30-58CA75A6718E}" type="presOf" srcId="{5286640E-0B44-4E53-8936-B30816A845D7}" destId="{4ACE6ADF-B6BE-4593-BFA0-A03A9F36750C}" srcOrd="1" destOrd="1" presId="urn:microsoft.com/office/officeart/2011/layout/InterconnectedBlockProcess"/>
    <dgm:cxn modelId="{E8BEC091-A60F-4A86-8ECA-DBC0497A5677}" srcId="{DBB81966-E6DE-4976-B0DC-8975BB87D656}" destId="{4E1BEBBB-D46D-4C79-A28F-7F7F47E13F36}" srcOrd="0" destOrd="0" parTransId="{7F2FE2F0-DF9F-45BD-AB59-3527339291DC}" sibTransId="{DCE705DC-48DF-416B-8E3D-0ACD2E26453E}"/>
    <dgm:cxn modelId="{49B8BBA0-62C6-4D4B-9D63-97B47A886EA0}" srcId="{FA68BA80-412F-47D9-8B29-59E63BD54047}" destId="{01A7EEF8-789F-4F38-9859-56EA9092A01E}" srcOrd="0" destOrd="0" parTransId="{47F84D49-3C09-4E61-8830-C0D1DBE51AE0}" sibTransId="{96689DB9-C195-4C20-8F84-C4D576872FD2}"/>
    <dgm:cxn modelId="{71D32EAB-9C49-4A27-AD62-5B8159706FD8}" type="presOf" srcId="{AA21E081-8ED8-4604-96D5-CD57FA32CD49}" destId="{57FBB298-743E-4400-B9FA-1B97989DB7F8}" srcOrd="0" destOrd="0" presId="urn:microsoft.com/office/officeart/2011/layout/InterconnectedBlockProcess"/>
    <dgm:cxn modelId="{AB31A1B7-9C44-4C9D-8525-0A0CCA498168}" type="presOf" srcId="{5286640E-0B44-4E53-8936-B30816A845D7}" destId="{0B3AB7A6-F628-4287-BABB-C02FD7448952}" srcOrd="0" destOrd="1" presId="urn:microsoft.com/office/officeart/2011/layout/InterconnectedBlockProcess"/>
    <dgm:cxn modelId="{CF681FB9-2B63-4176-9AA3-B20E988AAF76}" srcId="{0299D8E4-C7FD-4A9B-9747-A3D7D53DF79C}" destId="{4F0F1BF4-B7B5-4A59-91F7-B911876EDC89}" srcOrd="2" destOrd="0" parTransId="{C97F9DD3-B186-4EFC-9AF3-E5742630D4C0}" sibTransId="{27E6CEFC-74B6-433E-894A-A3A023E6D623}"/>
    <dgm:cxn modelId="{80A852BC-F446-4A4F-9725-5D5B6CD68273}" srcId="{AA21E081-8ED8-4604-96D5-CD57FA32CD49}" destId="{1BD82E5E-E5A3-4AB3-836F-C6165C240301}" srcOrd="1" destOrd="0" parTransId="{EB887A37-1EB7-407E-811E-C77491C00790}" sibTransId="{7CEBD36F-3696-40F5-B146-FC0363E708EF}"/>
    <dgm:cxn modelId="{16496FBF-47D0-45C5-A8E1-381586566DC4}" type="presOf" srcId="{01A7EEF8-789F-4F38-9859-56EA9092A01E}" destId="{711ECBB1-1258-4E57-88EA-57181879448B}" srcOrd="1" destOrd="0" presId="urn:microsoft.com/office/officeart/2011/layout/InterconnectedBlockProcess"/>
    <dgm:cxn modelId="{E26A10C0-442F-417C-8EED-20D39815E339}" srcId="{0299D8E4-C7FD-4A9B-9747-A3D7D53DF79C}" destId="{DBB81966-E6DE-4976-B0DC-8975BB87D656}" srcOrd="3" destOrd="0" parTransId="{12BEF747-E5A2-4F96-B748-12E292E327CF}" sibTransId="{89FD98B9-3DFD-480D-9AED-5A427E656AD9}"/>
    <dgm:cxn modelId="{ACF2E3C6-4911-494F-8BB5-74A42BA92960}" type="presOf" srcId="{1E5F7F2C-861D-479C-B82A-0552F2E82BC7}" destId="{4ACE6ADF-B6BE-4593-BFA0-A03A9F36750C}" srcOrd="1" destOrd="0" presId="urn:microsoft.com/office/officeart/2011/layout/InterconnectedBlockProcess"/>
    <dgm:cxn modelId="{24E19DCB-6469-456D-BCD7-EAD063F89723}" type="presOf" srcId="{FA68BA80-412F-47D9-8B29-59E63BD54047}" destId="{FDAC594F-289C-414D-BA15-0396524FC9F8}" srcOrd="0" destOrd="0" presId="urn:microsoft.com/office/officeart/2011/layout/InterconnectedBlockProcess"/>
    <dgm:cxn modelId="{FA6268CF-A4BF-4C14-A367-D39D2D969755}" type="presOf" srcId="{4825F9A0-F4FA-42F3-9A1C-3E109562591D}" destId="{814FC87F-EDB3-4EB0-BF28-C32C9241AAD4}" srcOrd="1" destOrd="2" presId="urn:microsoft.com/office/officeart/2011/layout/InterconnectedBlockProcess"/>
    <dgm:cxn modelId="{86D453CF-5B19-4A22-9125-B23655155C5F}" srcId="{AA21E081-8ED8-4604-96D5-CD57FA32CD49}" destId="{4825F9A0-F4FA-42F3-9A1C-3E109562591D}" srcOrd="2" destOrd="0" parTransId="{48248911-4200-492E-8B28-63CC90F00486}" sibTransId="{D0C87004-3BFD-484E-BDB6-1742935A2249}"/>
    <dgm:cxn modelId="{E75A6CD7-7FAA-433F-9D5E-F3F0BD6348C7}" srcId="{0299D8E4-C7FD-4A9B-9747-A3D7D53DF79C}" destId="{792185C6-D448-4964-8610-E78FC7C88E3E}" srcOrd="4" destOrd="0" parTransId="{C965BDB9-3C08-4C31-AF04-4F7579334229}" sibTransId="{C36FB19B-1433-43AD-B9CA-A0BF27E710ED}"/>
    <dgm:cxn modelId="{F75414DE-F068-4B3D-A74F-6E6925DA4FAF}" srcId="{0299D8E4-C7FD-4A9B-9747-A3D7D53DF79C}" destId="{AA21E081-8ED8-4604-96D5-CD57FA32CD49}" srcOrd="0" destOrd="0" parTransId="{9D85FA2A-53D3-4537-B2CD-DADA0B8685CC}" sibTransId="{AE6713C9-3BA0-424E-A097-AE383F814A77}"/>
    <dgm:cxn modelId="{9D5436E0-EDF7-4B3C-9086-06CF5EEA56B6}" type="presOf" srcId="{1BD82E5E-E5A3-4AB3-836F-C6165C240301}" destId="{695685B3-0813-48A0-AAB5-9A0F8F9070AB}" srcOrd="0" destOrd="1" presId="urn:microsoft.com/office/officeart/2011/layout/InterconnectedBlockProcess"/>
    <dgm:cxn modelId="{BF7E6DE5-5F42-4CCC-B696-B72079E98ACF}" srcId="{0299D8E4-C7FD-4A9B-9747-A3D7D53DF79C}" destId="{CDD3295E-166B-4ED5-91F4-1A94C7C76742}" srcOrd="5" destOrd="0" parTransId="{50BA0EC7-60E7-4DD7-9EA7-FA939EBECC2C}" sibTransId="{2354BFFB-A8DE-4C0A-BAB8-204361CA1DCD}"/>
    <dgm:cxn modelId="{0014A3EF-57E7-485C-B0C8-D1015B749A7A}" srcId="{0299D8E4-C7FD-4A9B-9747-A3D7D53DF79C}" destId="{FA68BA80-412F-47D9-8B29-59E63BD54047}" srcOrd="1" destOrd="0" parTransId="{A26BB9D2-1E0E-4BE5-8F72-760BDA57F3B8}" sibTransId="{25D1B2B0-8022-4EC8-B9AA-FB8719267546}"/>
    <dgm:cxn modelId="{25F74AF0-5076-41A0-A0E5-0C2B53C02BF2}" srcId="{792185C6-D448-4964-8610-E78FC7C88E3E}" destId="{56CF6ADA-C1A6-4FBB-91FD-42C55D64461D}" srcOrd="1" destOrd="0" parTransId="{09AA42FA-0827-48B4-B64B-E5A84D8B4CA6}" sibTransId="{217700D1-97F3-4323-AB61-7E096A06457B}"/>
    <dgm:cxn modelId="{6BF734F4-4948-4D2C-8FFF-670092DDC591}" type="presOf" srcId="{72BE4730-3C11-4332-81E2-C8423E201624}" destId="{814FC87F-EDB3-4EB0-BF28-C32C9241AAD4}" srcOrd="1" destOrd="0" presId="urn:microsoft.com/office/officeart/2011/layout/InterconnectedBlockProcess"/>
    <dgm:cxn modelId="{8C2158F4-B2DC-4D37-BECB-00EE79596A68}" srcId="{DBB81966-E6DE-4976-B0DC-8975BB87D656}" destId="{CEE8266D-F3E5-4E37-8A8E-4FAA0A7DDE23}" srcOrd="1" destOrd="0" parTransId="{89A3E8B2-2BE3-4E68-B218-C344B66267D3}" sibTransId="{73C61158-046C-4006-AA6C-EADDFE49CB04}"/>
    <dgm:cxn modelId="{64FC8829-62E8-4104-9A8C-B3BED6F05FE7}" type="presParOf" srcId="{0B451894-5295-49B6-A1BD-220375A3433F}" destId="{83B05123-92B0-4576-A707-A8380C8FAD4C}" srcOrd="0" destOrd="0" presId="urn:microsoft.com/office/officeart/2011/layout/InterconnectedBlockProcess"/>
    <dgm:cxn modelId="{646EAA1B-A971-48D5-A2D9-214803869F7F}" type="presParOf" srcId="{83B05123-92B0-4576-A707-A8380C8FAD4C}" destId="{0B3AB7A6-F628-4287-BABB-C02FD7448952}" srcOrd="0" destOrd="0" presId="urn:microsoft.com/office/officeart/2011/layout/InterconnectedBlockProcess"/>
    <dgm:cxn modelId="{A1C4E4D4-625E-4F42-8C7C-BE598F48586E}" type="presParOf" srcId="{0B451894-5295-49B6-A1BD-220375A3433F}" destId="{4ACE6ADF-B6BE-4593-BFA0-A03A9F36750C}" srcOrd="1" destOrd="0" presId="urn:microsoft.com/office/officeart/2011/layout/InterconnectedBlockProcess"/>
    <dgm:cxn modelId="{6A852AFD-9206-405E-9975-06DF8A81B7CD}" type="presParOf" srcId="{0B451894-5295-49B6-A1BD-220375A3433F}" destId="{9E18E1A5-9630-4D29-9F6E-966D124FC353}" srcOrd="2" destOrd="0" presId="urn:microsoft.com/office/officeart/2011/layout/InterconnectedBlockProcess"/>
    <dgm:cxn modelId="{B7D30FD0-4E60-4EE7-9004-CEACE4808346}" type="presParOf" srcId="{0B451894-5295-49B6-A1BD-220375A3433F}" destId="{A0AB5082-EB82-4B46-B632-8818C71C8CCA}" srcOrd="3" destOrd="0" presId="urn:microsoft.com/office/officeart/2011/layout/InterconnectedBlockProcess"/>
    <dgm:cxn modelId="{B33AB81B-EBB5-4B04-A31F-500067F3E7C8}" type="presParOf" srcId="{A0AB5082-EB82-4B46-B632-8818C71C8CCA}" destId="{95DE1CF4-43AD-49FA-A7C0-89B34E824432}" srcOrd="0" destOrd="0" presId="urn:microsoft.com/office/officeart/2011/layout/InterconnectedBlockProcess"/>
    <dgm:cxn modelId="{FEB09BD2-A390-4CC4-83D3-958E12FE1683}" type="presParOf" srcId="{0B451894-5295-49B6-A1BD-220375A3433F}" destId="{F7183826-4F13-4136-BC30-E661BDF09AC7}" srcOrd="4" destOrd="0" presId="urn:microsoft.com/office/officeart/2011/layout/InterconnectedBlockProcess"/>
    <dgm:cxn modelId="{E85828D7-503D-4AC1-9DDC-0150C1A4BF2A}" type="presParOf" srcId="{0B451894-5295-49B6-A1BD-220375A3433F}" destId="{5B58BA67-AC45-4EA2-87E7-45A58B44F307}" srcOrd="5" destOrd="0" presId="urn:microsoft.com/office/officeart/2011/layout/InterconnectedBlockProcess"/>
    <dgm:cxn modelId="{C86BB185-6445-4463-B2FE-9906CA353AC1}" type="presParOf" srcId="{0B451894-5295-49B6-A1BD-220375A3433F}" destId="{468C49DD-CEAC-478B-B298-C338A500EBBD}" srcOrd="6" destOrd="0" presId="urn:microsoft.com/office/officeart/2011/layout/InterconnectedBlockProcess"/>
    <dgm:cxn modelId="{9796A937-736B-4B93-B530-854E98A069A2}" type="presParOf" srcId="{468C49DD-CEAC-478B-B298-C338A500EBBD}" destId="{B9661D89-7340-4B7D-8DF9-FEF4C3A0825C}" srcOrd="0" destOrd="0" presId="urn:microsoft.com/office/officeart/2011/layout/InterconnectedBlockProcess"/>
    <dgm:cxn modelId="{8B575779-05A9-441D-94E6-58EEF679E831}" type="presParOf" srcId="{0B451894-5295-49B6-A1BD-220375A3433F}" destId="{7FCA38C6-5E72-406E-BE53-CF43165271B2}" srcOrd="7" destOrd="0" presId="urn:microsoft.com/office/officeart/2011/layout/InterconnectedBlockProcess"/>
    <dgm:cxn modelId="{F6A86140-49A3-46E6-91CD-6294DDE092FF}" type="presParOf" srcId="{0B451894-5295-49B6-A1BD-220375A3433F}" destId="{59F6C466-86D6-4234-8224-B39F1DC4A156}" srcOrd="8" destOrd="0" presId="urn:microsoft.com/office/officeart/2011/layout/InterconnectedBlockProcess"/>
    <dgm:cxn modelId="{552DE3E6-FA8D-489A-AEFE-86F3817C71ED}" type="presParOf" srcId="{0B451894-5295-49B6-A1BD-220375A3433F}" destId="{9B4A2E1B-02D6-42B0-9186-35E3A93A687D}" srcOrd="9" destOrd="0" presId="urn:microsoft.com/office/officeart/2011/layout/InterconnectedBlockProcess"/>
    <dgm:cxn modelId="{6DE9B849-4EB8-46D2-822C-3DE7C2E46A31}" type="presParOf" srcId="{9B4A2E1B-02D6-42B0-9186-35E3A93A687D}" destId="{522F11E2-630E-4EFD-9C29-92E484F6F656}" srcOrd="0" destOrd="0" presId="urn:microsoft.com/office/officeart/2011/layout/InterconnectedBlockProcess"/>
    <dgm:cxn modelId="{C9C00920-C267-4F2B-B2CB-123EEBE82F3D}" type="presParOf" srcId="{0B451894-5295-49B6-A1BD-220375A3433F}" destId="{2FEFCF51-E838-4E20-A527-7BA2A1A2F7B8}" srcOrd="10" destOrd="0" presId="urn:microsoft.com/office/officeart/2011/layout/InterconnectedBlockProcess"/>
    <dgm:cxn modelId="{782779A8-003A-42FA-88B7-338C36151D38}" type="presParOf" srcId="{0B451894-5295-49B6-A1BD-220375A3433F}" destId="{F8F9CECA-81C7-4A9E-AA23-C5EAE486518D}" srcOrd="11" destOrd="0" presId="urn:microsoft.com/office/officeart/2011/layout/InterconnectedBlockProcess"/>
    <dgm:cxn modelId="{779E37E4-5AA6-4CA7-85B9-1590ABBC1E59}" type="presParOf" srcId="{0B451894-5295-49B6-A1BD-220375A3433F}" destId="{D1447C55-6C77-4A3C-B1F9-C7E0EF6E0631}" srcOrd="12" destOrd="0" presId="urn:microsoft.com/office/officeart/2011/layout/InterconnectedBlockProcess"/>
    <dgm:cxn modelId="{2EFB4303-A15C-41F5-88CC-2323DE465840}" type="presParOf" srcId="{D1447C55-6C77-4A3C-B1F9-C7E0EF6E0631}" destId="{E1479F03-B51B-4AAC-A68F-B6E825A733C6}" srcOrd="0" destOrd="0" presId="urn:microsoft.com/office/officeart/2011/layout/InterconnectedBlockProcess"/>
    <dgm:cxn modelId="{D264830C-20DC-46D6-82A8-51A0BAC7AD0B}" type="presParOf" srcId="{0B451894-5295-49B6-A1BD-220375A3433F}" destId="{711ECBB1-1258-4E57-88EA-57181879448B}" srcOrd="13" destOrd="0" presId="urn:microsoft.com/office/officeart/2011/layout/InterconnectedBlockProcess"/>
    <dgm:cxn modelId="{7C3DBC29-AFA3-4436-A23C-5BC34F8F0336}" type="presParOf" srcId="{0B451894-5295-49B6-A1BD-220375A3433F}" destId="{FDAC594F-289C-414D-BA15-0396524FC9F8}" srcOrd="14" destOrd="0" presId="urn:microsoft.com/office/officeart/2011/layout/InterconnectedBlockProcess"/>
    <dgm:cxn modelId="{D7438312-0ECF-4CAA-8EB4-29A50E9AD8B0}" type="presParOf" srcId="{0B451894-5295-49B6-A1BD-220375A3433F}" destId="{D7F6BD30-90B2-4A88-A2F5-13DAE5B836F5}" srcOrd="15" destOrd="0" presId="urn:microsoft.com/office/officeart/2011/layout/InterconnectedBlockProcess"/>
    <dgm:cxn modelId="{CF15B862-9BA0-49EA-B3ED-AD9866DFD863}" type="presParOf" srcId="{D7F6BD30-90B2-4A88-A2F5-13DAE5B836F5}" destId="{695685B3-0813-48A0-AAB5-9A0F8F9070AB}" srcOrd="0" destOrd="0" presId="urn:microsoft.com/office/officeart/2011/layout/InterconnectedBlockProcess"/>
    <dgm:cxn modelId="{205F60EE-FCB3-452D-99B0-EE285398D602}" type="presParOf" srcId="{0B451894-5295-49B6-A1BD-220375A3433F}" destId="{814FC87F-EDB3-4EB0-BF28-C32C9241AAD4}" srcOrd="16" destOrd="0" presId="urn:microsoft.com/office/officeart/2011/layout/InterconnectedBlockProcess"/>
    <dgm:cxn modelId="{D74BB520-654F-4187-8EB8-4A2BFAC7DF08}" type="presParOf" srcId="{0B451894-5295-49B6-A1BD-220375A3433F}" destId="{57FBB298-743E-4400-B9FA-1B97989DB7F8}" srcOrd="17"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2C04AD-43E5-4840-8C24-161EA6AEC960}">
      <dsp:nvSpPr>
        <dsp:cNvPr id="0" name=""/>
        <dsp:cNvSpPr/>
      </dsp:nvSpPr>
      <dsp:spPr>
        <a:xfrm rot="3681612">
          <a:off x="2519640" y="4733380"/>
          <a:ext cx="1247513" cy="49306"/>
        </a:xfrm>
        <a:custGeom>
          <a:avLst/>
          <a:gdLst/>
          <a:ahLst/>
          <a:cxnLst/>
          <a:rect l="0" t="0" r="0" b="0"/>
          <a:pathLst>
            <a:path>
              <a:moveTo>
                <a:pt x="0" y="24653"/>
              </a:moveTo>
              <a:lnTo>
                <a:pt x="1247513" y="246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F85B9E-7873-47E0-B2C4-A0BCCA5E9649}">
      <dsp:nvSpPr>
        <dsp:cNvPr id="0" name=""/>
        <dsp:cNvSpPr/>
      </dsp:nvSpPr>
      <dsp:spPr>
        <a:xfrm rot="1311876">
          <a:off x="3203831" y="3835742"/>
          <a:ext cx="892845" cy="49306"/>
        </a:xfrm>
        <a:custGeom>
          <a:avLst/>
          <a:gdLst/>
          <a:ahLst/>
          <a:cxnLst/>
          <a:rect l="0" t="0" r="0" b="0"/>
          <a:pathLst>
            <a:path>
              <a:moveTo>
                <a:pt x="0" y="24653"/>
              </a:moveTo>
              <a:lnTo>
                <a:pt x="892845" y="246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205CDD-9827-4A75-8948-0922A4A287B6}">
      <dsp:nvSpPr>
        <dsp:cNvPr id="0" name=""/>
        <dsp:cNvSpPr/>
      </dsp:nvSpPr>
      <dsp:spPr>
        <a:xfrm rot="20288124">
          <a:off x="3203831" y="2810950"/>
          <a:ext cx="892845" cy="49306"/>
        </a:xfrm>
        <a:custGeom>
          <a:avLst/>
          <a:gdLst/>
          <a:ahLst/>
          <a:cxnLst/>
          <a:rect l="0" t="0" r="0" b="0"/>
          <a:pathLst>
            <a:path>
              <a:moveTo>
                <a:pt x="0" y="24653"/>
              </a:moveTo>
              <a:lnTo>
                <a:pt x="892845" y="246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32275B-00F5-409F-B8F0-F48FD19FEF63}">
      <dsp:nvSpPr>
        <dsp:cNvPr id="0" name=""/>
        <dsp:cNvSpPr/>
      </dsp:nvSpPr>
      <dsp:spPr>
        <a:xfrm rot="17918388">
          <a:off x="2519640" y="1913312"/>
          <a:ext cx="1247513" cy="49306"/>
        </a:xfrm>
        <a:custGeom>
          <a:avLst/>
          <a:gdLst/>
          <a:ahLst/>
          <a:cxnLst/>
          <a:rect l="0" t="0" r="0" b="0"/>
          <a:pathLst>
            <a:path>
              <a:moveTo>
                <a:pt x="0" y="24653"/>
              </a:moveTo>
              <a:lnTo>
                <a:pt x="1247513" y="246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1F63A6-539D-49D6-9452-07DC9E309E22}">
      <dsp:nvSpPr>
        <dsp:cNvPr id="0" name=""/>
        <dsp:cNvSpPr/>
      </dsp:nvSpPr>
      <dsp:spPr>
        <a:xfrm>
          <a:off x="1141074" y="2115723"/>
          <a:ext cx="2464552" cy="246455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4D2822-2BD9-4CFE-98EC-A1F17176C1CA}">
      <dsp:nvSpPr>
        <dsp:cNvPr id="0" name=""/>
        <dsp:cNvSpPr/>
      </dsp:nvSpPr>
      <dsp:spPr>
        <a:xfrm>
          <a:off x="3057378" y="2255"/>
          <a:ext cx="1478731" cy="1478731"/>
        </a:xfrm>
        <a:prstGeom prst="ellipse">
          <a:avLst/>
        </a:prstGeom>
        <a:solidFill>
          <a:schemeClr val="accent5">
            <a:hueOff val="-1689636"/>
            <a:satOff val="-4355"/>
            <a:lumOff val="-294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CA" sz="2200" kern="1200" dirty="0"/>
            <a:t>Sprint Planning</a:t>
          </a:r>
        </a:p>
      </dsp:txBody>
      <dsp:txXfrm>
        <a:off x="3273933" y="218810"/>
        <a:ext cx="1045621" cy="1045621"/>
      </dsp:txXfrm>
    </dsp:sp>
    <dsp:sp modelId="{5C831069-D888-4C8C-AF6A-1E82553EC8D1}">
      <dsp:nvSpPr>
        <dsp:cNvPr id="0" name=""/>
        <dsp:cNvSpPr/>
      </dsp:nvSpPr>
      <dsp:spPr>
        <a:xfrm>
          <a:off x="4011379" y="1654633"/>
          <a:ext cx="1478731" cy="1478731"/>
        </a:xfrm>
        <a:prstGeom prst="ellipse">
          <a:avLst/>
        </a:prstGeom>
        <a:solidFill>
          <a:schemeClr val="accent5">
            <a:hueOff val="-3379271"/>
            <a:satOff val="-8710"/>
            <a:lumOff val="-588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CA" sz="2200" kern="1200" dirty="0"/>
            <a:t>Stand-Up</a:t>
          </a:r>
        </a:p>
      </dsp:txBody>
      <dsp:txXfrm>
        <a:off x="4227934" y="1871188"/>
        <a:ext cx="1045621" cy="1045621"/>
      </dsp:txXfrm>
    </dsp:sp>
    <dsp:sp modelId="{96906307-2136-4DA2-891E-FD06C47304B6}">
      <dsp:nvSpPr>
        <dsp:cNvPr id="0" name=""/>
        <dsp:cNvSpPr/>
      </dsp:nvSpPr>
      <dsp:spPr>
        <a:xfrm>
          <a:off x="4011379" y="3562634"/>
          <a:ext cx="1478731" cy="1478731"/>
        </a:xfrm>
        <a:prstGeom prst="ellipse">
          <a:avLst/>
        </a:prstGeom>
        <a:solidFill>
          <a:schemeClr val="accent5">
            <a:hueOff val="-5068907"/>
            <a:satOff val="-13064"/>
            <a:lumOff val="-88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CA" sz="2200" kern="1200" dirty="0"/>
            <a:t>Sprint Review</a:t>
          </a:r>
        </a:p>
      </dsp:txBody>
      <dsp:txXfrm>
        <a:off x="4227934" y="3779189"/>
        <a:ext cx="1045621" cy="1045621"/>
      </dsp:txXfrm>
    </dsp:sp>
    <dsp:sp modelId="{23E7A55A-B993-499D-A566-5010EFF33270}">
      <dsp:nvSpPr>
        <dsp:cNvPr id="0" name=""/>
        <dsp:cNvSpPr/>
      </dsp:nvSpPr>
      <dsp:spPr>
        <a:xfrm>
          <a:off x="3057378" y="5215013"/>
          <a:ext cx="1478731" cy="1478731"/>
        </a:xfrm>
        <a:prstGeom prst="ellipse">
          <a:avLst/>
        </a:prstGeom>
        <a:solidFill>
          <a:schemeClr val="accent5">
            <a:hueOff val="-6758543"/>
            <a:satOff val="-17419"/>
            <a:lumOff val="-117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CA" sz="2200" kern="1200" dirty="0"/>
            <a:t>Retro</a:t>
          </a:r>
        </a:p>
      </dsp:txBody>
      <dsp:txXfrm>
        <a:off x="3273933" y="5431568"/>
        <a:ext cx="1045621" cy="10456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7F0710-802F-4116-9B17-6E57D139D2CE}">
      <dsp:nvSpPr>
        <dsp:cNvPr id="0" name=""/>
        <dsp:cNvSpPr/>
      </dsp:nvSpPr>
      <dsp:spPr>
        <a:xfrm>
          <a:off x="1245461" y="975581"/>
          <a:ext cx="4551401" cy="1580641"/>
        </a:xfrm>
        <a:prstGeom prst="ellipse">
          <a:avLst/>
        </a:prstGeom>
        <a:solidFill>
          <a:schemeClr val="accent5">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A1BFE2-496E-45D6-A74A-5D61752F15DF}">
      <dsp:nvSpPr>
        <dsp:cNvPr id="0" name=""/>
        <dsp:cNvSpPr/>
      </dsp:nvSpPr>
      <dsp:spPr>
        <a:xfrm>
          <a:off x="3087191" y="4846037"/>
          <a:ext cx="882054" cy="564514"/>
        </a:xfrm>
        <a:prstGeom prst="downArrow">
          <a:avLst/>
        </a:prstGeom>
        <a:solidFill>
          <a:schemeClr val="accent5">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1BD7CB0-D071-4992-9868-0E1AB650DAEA}">
      <dsp:nvSpPr>
        <dsp:cNvPr id="0" name=""/>
        <dsp:cNvSpPr/>
      </dsp:nvSpPr>
      <dsp:spPr>
        <a:xfrm>
          <a:off x="1411287" y="5297649"/>
          <a:ext cx="4233862" cy="10584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CA" sz="3700" kern="1200" dirty="0"/>
            <a:t>Efficiency</a:t>
          </a:r>
        </a:p>
      </dsp:txBody>
      <dsp:txXfrm>
        <a:off x="1411287" y="5297649"/>
        <a:ext cx="4233862" cy="1058465"/>
      </dsp:txXfrm>
    </dsp:sp>
    <dsp:sp modelId="{2E0EEB1D-73C6-4E47-9B73-452C129102C4}">
      <dsp:nvSpPr>
        <dsp:cNvPr id="0" name=""/>
        <dsp:cNvSpPr/>
      </dsp:nvSpPr>
      <dsp:spPr>
        <a:xfrm>
          <a:off x="2900195" y="2678299"/>
          <a:ext cx="1587698" cy="1587698"/>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CA" sz="2600" kern="1200" dirty="0"/>
            <a:t>Respect</a:t>
          </a:r>
        </a:p>
      </dsp:txBody>
      <dsp:txXfrm>
        <a:off x="3132708" y="2910812"/>
        <a:ext cx="1122672" cy="1122672"/>
      </dsp:txXfrm>
    </dsp:sp>
    <dsp:sp modelId="{C27B4E82-1EC0-4D5A-8449-F6358D573841}">
      <dsp:nvSpPr>
        <dsp:cNvPr id="0" name=""/>
        <dsp:cNvSpPr/>
      </dsp:nvSpPr>
      <dsp:spPr>
        <a:xfrm>
          <a:off x="1764109" y="1487173"/>
          <a:ext cx="1587698" cy="1587698"/>
        </a:xfrm>
        <a:prstGeom prst="ellipse">
          <a:avLst/>
        </a:prstGeom>
        <a:solidFill>
          <a:schemeClr val="accent5">
            <a:hueOff val="-3379271"/>
            <a:satOff val="-8710"/>
            <a:lumOff val="-588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CA" sz="2600" kern="1200" dirty="0"/>
            <a:t>Flow</a:t>
          </a:r>
        </a:p>
      </dsp:txBody>
      <dsp:txXfrm>
        <a:off x="1996622" y="1719686"/>
        <a:ext cx="1122672" cy="1122672"/>
      </dsp:txXfrm>
    </dsp:sp>
    <dsp:sp modelId="{521FF642-AF95-4256-B10E-C52F2AC0F659}">
      <dsp:nvSpPr>
        <dsp:cNvPr id="0" name=""/>
        <dsp:cNvSpPr/>
      </dsp:nvSpPr>
      <dsp:spPr>
        <a:xfrm>
          <a:off x="3387089" y="1103302"/>
          <a:ext cx="1587698" cy="1587698"/>
        </a:xfrm>
        <a:prstGeom prst="ellipse">
          <a:avLst/>
        </a:prstGeom>
        <a:solidFill>
          <a:schemeClr val="accent5">
            <a:hueOff val="-6758543"/>
            <a:satOff val="-17419"/>
            <a:lumOff val="-117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CA" sz="2600" kern="1200" dirty="0"/>
            <a:t>WIP</a:t>
          </a:r>
        </a:p>
      </dsp:txBody>
      <dsp:txXfrm>
        <a:off x="3619602" y="1335815"/>
        <a:ext cx="1122672" cy="1122672"/>
      </dsp:txXfrm>
    </dsp:sp>
    <dsp:sp modelId="{4445B397-0D98-45D4-B43C-8B94B9E33ED2}">
      <dsp:nvSpPr>
        <dsp:cNvPr id="0" name=""/>
        <dsp:cNvSpPr/>
      </dsp:nvSpPr>
      <dsp:spPr>
        <a:xfrm>
          <a:off x="1058465" y="781529"/>
          <a:ext cx="4939505" cy="3951604"/>
        </a:xfrm>
        <a:prstGeom prst="funnel">
          <a:avLst/>
        </a:prstGeom>
        <a:solidFill>
          <a:schemeClr val="lt1">
            <a:alpha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3BD039-7480-4C44-9C94-1CCAA24FB544}">
      <dsp:nvSpPr>
        <dsp:cNvPr id="0" name=""/>
        <dsp:cNvSpPr/>
      </dsp:nvSpPr>
      <dsp:spPr>
        <a:xfrm rot="3681896">
          <a:off x="3649135" y="3932734"/>
          <a:ext cx="1035253" cy="34804"/>
        </a:xfrm>
        <a:custGeom>
          <a:avLst/>
          <a:gdLst/>
          <a:ahLst/>
          <a:cxnLst/>
          <a:rect l="0" t="0" r="0" b="0"/>
          <a:pathLst>
            <a:path>
              <a:moveTo>
                <a:pt x="0" y="17402"/>
              </a:moveTo>
              <a:lnTo>
                <a:pt x="1035253" y="174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FBE0D3-375A-4EA3-AD96-72A05579B6F5}">
      <dsp:nvSpPr>
        <dsp:cNvPr id="0" name=""/>
        <dsp:cNvSpPr/>
      </dsp:nvSpPr>
      <dsp:spPr>
        <a:xfrm rot="1312016">
          <a:off x="4217238" y="3187533"/>
          <a:ext cx="740670" cy="34804"/>
        </a:xfrm>
        <a:custGeom>
          <a:avLst/>
          <a:gdLst/>
          <a:ahLst/>
          <a:cxnLst/>
          <a:rect l="0" t="0" r="0" b="0"/>
          <a:pathLst>
            <a:path>
              <a:moveTo>
                <a:pt x="0" y="17402"/>
              </a:moveTo>
              <a:lnTo>
                <a:pt x="740670" y="174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8E783F-1138-4966-9C64-289576A13FDF}">
      <dsp:nvSpPr>
        <dsp:cNvPr id="0" name=""/>
        <dsp:cNvSpPr/>
      </dsp:nvSpPr>
      <dsp:spPr>
        <a:xfrm rot="20287984">
          <a:off x="4217238" y="2336743"/>
          <a:ext cx="740670" cy="34804"/>
        </a:xfrm>
        <a:custGeom>
          <a:avLst/>
          <a:gdLst/>
          <a:ahLst/>
          <a:cxnLst/>
          <a:rect l="0" t="0" r="0" b="0"/>
          <a:pathLst>
            <a:path>
              <a:moveTo>
                <a:pt x="0" y="17402"/>
              </a:moveTo>
              <a:lnTo>
                <a:pt x="740670" y="174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D071FB-2C42-49DC-8EBC-DEE143BDC47C}">
      <dsp:nvSpPr>
        <dsp:cNvPr id="0" name=""/>
        <dsp:cNvSpPr/>
      </dsp:nvSpPr>
      <dsp:spPr>
        <a:xfrm rot="17918104">
          <a:off x="3649135" y="1591541"/>
          <a:ext cx="1035253" cy="34804"/>
        </a:xfrm>
        <a:custGeom>
          <a:avLst/>
          <a:gdLst/>
          <a:ahLst/>
          <a:cxnLst/>
          <a:rect l="0" t="0" r="0" b="0"/>
          <a:pathLst>
            <a:path>
              <a:moveTo>
                <a:pt x="0" y="17402"/>
              </a:moveTo>
              <a:lnTo>
                <a:pt x="1035253" y="174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27F02F-1DBD-4386-AEBD-780B6D389803}">
      <dsp:nvSpPr>
        <dsp:cNvPr id="0" name=""/>
        <dsp:cNvSpPr/>
      </dsp:nvSpPr>
      <dsp:spPr>
        <a:xfrm>
          <a:off x="2504344" y="1756282"/>
          <a:ext cx="2046515" cy="2046515"/>
        </a:xfrm>
        <a:prstGeom prst="ellipse">
          <a:avLst/>
        </a:prstGeom>
        <a:blipFill>
          <a:blip xmlns:r="http://schemas.openxmlformats.org/officeDocument/2006/relationships" r:embed="rId1"/>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B6E145-7441-442D-91C9-5A9943D63A6B}">
      <dsp:nvSpPr>
        <dsp:cNvPr id="0" name=""/>
        <dsp:cNvSpPr/>
      </dsp:nvSpPr>
      <dsp:spPr>
        <a:xfrm>
          <a:off x="4095094" y="1811"/>
          <a:ext cx="1227909" cy="1227909"/>
        </a:xfrm>
        <a:prstGeom prst="ellipse">
          <a:avLst/>
        </a:prstGeom>
        <a:solidFill>
          <a:schemeClr val="accent5">
            <a:hueOff val="-1689636"/>
            <a:satOff val="-4355"/>
            <a:lumOff val="-294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CA" sz="1800" kern="1200" dirty="0"/>
            <a:t>Boards</a:t>
          </a:r>
        </a:p>
      </dsp:txBody>
      <dsp:txXfrm>
        <a:off x="4274917" y="181634"/>
        <a:ext cx="868263" cy="868263"/>
      </dsp:txXfrm>
    </dsp:sp>
    <dsp:sp modelId="{6E1F65AA-30C2-49F2-8E8E-33C43E1A1375}">
      <dsp:nvSpPr>
        <dsp:cNvPr id="0" name=""/>
        <dsp:cNvSpPr/>
      </dsp:nvSpPr>
      <dsp:spPr>
        <a:xfrm>
          <a:off x="5445794" y="1811"/>
          <a:ext cx="1841864" cy="1227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889000">
            <a:lnSpc>
              <a:spcPct val="90000"/>
            </a:lnSpc>
            <a:spcBef>
              <a:spcPct val="0"/>
            </a:spcBef>
            <a:spcAft>
              <a:spcPct val="15000"/>
            </a:spcAft>
            <a:buChar char="•"/>
          </a:pPr>
          <a:r>
            <a:rPr lang="en-CA" sz="2000" kern="1200" dirty="0"/>
            <a:t>Milestones</a:t>
          </a:r>
        </a:p>
        <a:p>
          <a:pPr marL="228600" lvl="1" indent="-228600" algn="l" defTabSz="889000">
            <a:lnSpc>
              <a:spcPct val="90000"/>
            </a:lnSpc>
            <a:spcBef>
              <a:spcPct val="0"/>
            </a:spcBef>
            <a:spcAft>
              <a:spcPct val="15000"/>
            </a:spcAft>
            <a:buChar char="•"/>
          </a:pPr>
          <a:r>
            <a:rPr lang="en-CA" sz="2000" kern="1200" dirty="0"/>
            <a:t>Issue Boards</a:t>
          </a:r>
        </a:p>
      </dsp:txBody>
      <dsp:txXfrm>
        <a:off x="5445794" y="1811"/>
        <a:ext cx="1841864" cy="1227909"/>
      </dsp:txXfrm>
    </dsp:sp>
    <dsp:sp modelId="{96026BE0-6D73-4016-9633-C948E2C32FBD}">
      <dsp:nvSpPr>
        <dsp:cNvPr id="0" name=""/>
        <dsp:cNvSpPr/>
      </dsp:nvSpPr>
      <dsp:spPr>
        <a:xfrm>
          <a:off x="4887090" y="1373589"/>
          <a:ext cx="1227909" cy="1227909"/>
        </a:xfrm>
        <a:prstGeom prst="ellipse">
          <a:avLst/>
        </a:prstGeom>
        <a:solidFill>
          <a:schemeClr val="accent5">
            <a:hueOff val="-3379271"/>
            <a:satOff val="-8710"/>
            <a:lumOff val="-588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CA" sz="1800" kern="1200" dirty="0"/>
            <a:t>Cards</a:t>
          </a:r>
        </a:p>
      </dsp:txBody>
      <dsp:txXfrm>
        <a:off x="5066913" y="1553412"/>
        <a:ext cx="868263" cy="868263"/>
      </dsp:txXfrm>
    </dsp:sp>
    <dsp:sp modelId="{C7F31BAA-D61D-41AF-89FF-B38215B62CAA}">
      <dsp:nvSpPr>
        <dsp:cNvPr id="0" name=""/>
        <dsp:cNvSpPr/>
      </dsp:nvSpPr>
      <dsp:spPr>
        <a:xfrm>
          <a:off x="6237791" y="1373589"/>
          <a:ext cx="1841864" cy="1227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889000">
            <a:lnSpc>
              <a:spcPct val="90000"/>
            </a:lnSpc>
            <a:spcBef>
              <a:spcPct val="0"/>
            </a:spcBef>
            <a:spcAft>
              <a:spcPct val="15000"/>
            </a:spcAft>
            <a:buChar char="•"/>
          </a:pPr>
          <a:r>
            <a:rPr lang="en-CA" sz="2000" kern="1200" dirty="0"/>
            <a:t>Issues</a:t>
          </a:r>
        </a:p>
        <a:p>
          <a:pPr marL="228600" lvl="1" indent="-228600" algn="l" defTabSz="889000">
            <a:lnSpc>
              <a:spcPct val="90000"/>
            </a:lnSpc>
            <a:spcBef>
              <a:spcPct val="0"/>
            </a:spcBef>
            <a:spcAft>
              <a:spcPct val="15000"/>
            </a:spcAft>
            <a:buChar char="•"/>
          </a:pPr>
          <a:r>
            <a:rPr lang="en-CA" sz="2000" kern="1200" dirty="0"/>
            <a:t>Incidents</a:t>
          </a:r>
        </a:p>
      </dsp:txBody>
      <dsp:txXfrm>
        <a:off x="6237791" y="1373589"/>
        <a:ext cx="1841864" cy="1227909"/>
      </dsp:txXfrm>
    </dsp:sp>
    <dsp:sp modelId="{1811153E-A1BE-4BDD-B7E9-6930FA64255B}">
      <dsp:nvSpPr>
        <dsp:cNvPr id="0" name=""/>
        <dsp:cNvSpPr/>
      </dsp:nvSpPr>
      <dsp:spPr>
        <a:xfrm>
          <a:off x="4887090" y="2957582"/>
          <a:ext cx="1227909" cy="1227909"/>
        </a:xfrm>
        <a:prstGeom prst="ellipse">
          <a:avLst/>
        </a:prstGeom>
        <a:solidFill>
          <a:schemeClr val="accent5">
            <a:hueOff val="-5068907"/>
            <a:satOff val="-13064"/>
            <a:lumOff val="-88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CA" sz="1800" kern="1200" dirty="0"/>
            <a:t>Columns</a:t>
          </a:r>
        </a:p>
      </dsp:txBody>
      <dsp:txXfrm>
        <a:off x="5066913" y="3137405"/>
        <a:ext cx="868263" cy="868263"/>
      </dsp:txXfrm>
    </dsp:sp>
    <dsp:sp modelId="{F7B97B64-7030-4673-9C47-F8144B30D668}">
      <dsp:nvSpPr>
        <dsp:cNvPr id="0" name=""/>
        <dsp:cNvSpPr/>
      </dsp:nvSpPr>
      <dsp:spPr>
        <a:xfrm>
          <a:off x="6237791" y="2957582"/>
          <a:ext cx="1841864" cy="1227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889000">
            <a:lnSpc>
              <a:spcPct val="90000"/>
            </a:lnSpc>
            <a:spcBef>
              <a:spcPct val="0"/>
            </a:spcBef>
            <a:spcAft>
              <a:spcPct val="15000"/>
            </a:spcAft>
            <a:buChar char="•"/>
          </a:pPr>
          <a:r>
            <a:rPr lang="en-CA" sz="2000" kern="1200" dirty="0" err="1"/>
            <a:t>Unstarted</a:t>
          </a:r>
          <a:r>
            <a:rPr lang="en-CA" sz="2000" kern="1200" dirty="0"/>
            <a:t>, Ongoing, Completed</a:t>
          </a:r>
        </a:p>
        <a:p>
          <a:pPr marL="228600" lvl="1" indent="-228600" algn="l" defTabSz="889000">
            <a:lnSpc>
              <a:spcPct val="90000"/>
            </a:lnSpc>
            <a:spcBef>
              <a:spcPct val="0"/>
            </a:spcBef>
            <a:spcAft>
              <a:spcPct val="15000"/>
            </a:spcAft>
            <a:buChar char="•"/>
          </a:pPr>
          <a:r>
            <a:rPr lang="en-CA" sz="2000" kern="1200" dirty="0"/>
            <a:t>Lists and Labels</a:t>
          </a:r>
        </a:p>
      </dsp:txBody>
      <dsp:txXfrm>
        <a:off x="6237791" y="2957582"/>
        <a:ext cx="1841864" cy="1227909"/>
      </dsp:txXfrm>
    </dsp:sp>
    <dsp:sp modelId="{0FB4D7B7-B544-4B43-9D8D-66D2CF643BEE}">
      <dsp:nvSpPr>
        <dsp:cNvPr id="0" name=""/>
        <dsp:cNvSpPr/>
      </dsp:nvSpPr>
      <dsp:spPr>
        <a:xfrm>
          <a:off x="4095094" y="4329359"/>
          <a:ext cx="1227909" cy="1227909"/>
        </a:xfrm>
        <a:prstGeom prst="ellipse">
          <a:avLst/>
        </a:prstGeom>
        <a:solidFill>
          <a:schemeClr val="accent5">
            <a:hueOff val="-6758543"/>
            <a:satOff val="-17419"/>
            <a:lumOff val="-117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CA" sz="1800" kern="1200" dirty="0"/>
            <a:t>Limits</a:t>
          </a:r>
        </a:p>
      </dsp:txBody>
      <dsp:txXfrm>
        <a:off x="4274917" y="4509182"/>
        <a:ext cx="868263" cy="868263"/>
      </dsp:txXfrm>
    </dsp:sp>
    <dsp:sp modelId="{40500747-E62D-4B9E-BDEC-E5CF87BFC472}">
      <dsp:nvSpPr>
        <dsp:cNvPr id="0" name=""/>
        <dsp:cNvSpPr/>
      </dsp:nvSpPr>
      <dsp:spPr>
        <a:xfrm>
          <a:off x="5445794" y="4329359"/>
          <a:ext cx="1841864" cy="1227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889000">
            <a:lnSpc>
              <a:spcPct val="90000"/>
            </a:lnSpc>
            <a:spcBef>
              <a:spcPct val="0"/>
            </a:spcBef>
            <a:spcAft>
              <a:spcPct val="15000"/>
            </a:spcAft>
            <a:buChar char="•"/>
          </a:pPr>
          <a:r>
            <a:rPr lang="en-CA" sz="2000" kern="1200" dirty="0"/>
            <a:t>Charts are Premium</a:t>
          </a:r>
        </a:p>
        <a:p>
          <a:pPr marL="228600" lvl="1" indent="-228600" algn="l" defTabSz="889000">
            <a:lnSpc>
              <a:spcPct val="90000"/>
            </a:lnSpc>
            <a:spcBef>
              <a:spcPct val="0"/>
            </a:spcBef>
            <a:spcAft>
              <a:spcPct val="15000"/>
            </a:spcAft>
            <a:buChar char="•"/>
          </a:pPr>
          <a:r>
            <a:rPr lang="en-CA" sz="2000" kern="1200" dirty="0"/>
            <a:t>Count cards in a column</a:t>
          </a:r>
        </a:p>
      </dsp:txBody>
      <dsp:txXfrm>
        <a:off x="5445794" y="4329359"/>
        <a:ext cx="1841864" cy="12279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2F11E2-630E-4EFD-9C29-92E484F6F656}">
      <dsp:nvSpPr>
        <dsp:cNvPr id="0" name=""/>
        <dsp:cNvSpPr/>
      </dsp:nvSpPr>
      <dsp:spPr>
        <a:xfrm>
          <a:off x="8453914" y="1187438"/>
          <a:ext cx="2506864" cy="5570892"/>
        </a:xfrm>
        <a:prstGeom prst="wedgeRectCallout">
          <a:avLst>
            <a:gd name="adj1" fmla="val 0"/>
            <a:gd name="adj2" fmla="val 0"/>
          </a:avLst>
        </a:prstGeom>
        <a:solidFill>
          <a:schemeClr val="accent4">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0" tIns="63500" rIns="63500" bIns="63500" numCol="1" spcCol="1270" anchor="t" anchorCtr="0">
          <a:noAutofit/>
        </a:bodyPr>
        <a:lstStyle/>
        <a:p>
          <a:pPr marL="0" lvl="0" indent="0" algn="r" defTabSz="889000">
            <a:lnSpc>
              <a:spcPct val="90000"/>
            </a:lnSpc>
            <a:spcBef>
              <a:spcPct val="0"/>
            </a:spcBef>
            <a:spcAft>
              <a:spcPct val="35000"/>
            </a:spcAft>
            <a:buNone/>
          </a:pPr>
          <a:r>
            <a:rPr lang="en-CA" sz="2000" kern="1200" dirty="0"/>
            <a:t>In a GitLab Milestone: </a:t>
          </a:r>
        </a:p>
        <a:p>
          <a:pPr marL="0" lvl="0" indent="0" algn="r" defTabSz="889000">
            <a:lnSpc>
              <a:spcPct val="90000"/>
            </a:lnSpc>
            <a:spcBef>
              <a:spcPct val="0"/>
            </a:spcBef>
            <a:spcAft>
              <a:spcPct val="35000"/>
            </a:spcAft>
            <a:buNone/>
          </a:pPr>
          <a:r>
            <a:rPr lang="en-CA" sz="2800" b="1" kern="1200" dirty="0"/>
            <a:t>Completed </a:t>
          </a:r>
          <a:br>
            <a:rPr lang="en-CA" sz="2800" b="1" kern="1200" dirty="0"/>
          </a:br>
          <a:r>
            <a:rPr lang="en-CA" sz="2800" b="1" kern="1200" dirty="0"/>
            <a:t>Issues</a:t>
          </a:r>
        </a:p>
        <a:p>
          <a:pPr marL="0" lvl="0" indent="0" algn="r" defTabSz="889000">
            <a:lnSpc>
              <a:spcPct val="90000"/>
            </a:lnSpc>
            <a:spcBef>
              <a:spcPct val="0"/>
            </a:spcBef>
            <a:spcAft>
              <a:spcPct val="35000"/>
            </a:spcAft>
            <a:buNone/>
          </a:pPr>
          <a:r>
            <a:rPr lang="en-CA" sz="2000" b="0" kern="1200" dirty="0"/>
            <a:t>Completed Work: should increase over time in a more or less linear way.</a:t>
          </a:r>
        </a:p>
      </dsp:txBody>
      <dsp:txXfrm>
        <a:off x="8772067" y="1187438"/>
        <a:ext cx="2188711" cy="5570892"/>
      </dsp:txXfrm>
    </dsp:sp>
    <dsp:sp modelId="{32C2B477-27B6-4E31-B564-618CAE59FEFF}">
      <dsp:nvSpPr>
        <dsp:cNvPr id="0" name=""/>
        <dsp:cNvSpPr/>
      </dsp:nvSpPr>
      <dsp:spPr>
        <a:xfrm>
          <a:off x="8453914" y="0"/>
          <a:ext cx="2506864" cy="118946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123825" rIns="123825" bIns="123825" numCol="1" spcCol="1270" anchor="ctr" anchorCtr="0">
          <a:noAutofit/>
        </a:bodyPr>
        <a:lstStyle/>
        <a:p>
          <a:pPr marL="0" lvl="0" indent="0" algn="ctr" defTabSz="1733550">
            <a:lnSpc>
              <a:spcPct val="90000"/>
            </a:lnSpc>
            <a:spcBef>
              <a:spcPct val="0"/>
            </a:spcBef>
            <a:spcAft>
              <a:spcPct val="35000"/>
            </a:spcAft>
            <a:buNone/>
          </a:pPr>
          <a:r>
            <a:rPr lang="en-CA" sz="3900" kern="1200" dirty="0"/>
            <a:t>DONE</a:t>
          </a:r>
        </a:p>
      </dsp:txBody>
      <dsp:txXfrm>
        <a:off x="8453914" y="0"/>
        <a:ext cx="2506864" cy="1189466"/>
      </dsp:txXfrm>
    </dsp:sp>
    <dsp:sp modelId="{E1479F03-B51B-4AAC-A68F-B6E825A733C6}">
      <dsp:nvSpPr>
        <dsp:cNvPr id="0" name=""/>
        <dsp:cNvSpPr/>
      </dsp:nvSpPr>
      <dsp:spPr>
        <a:xfrm>
          <a:off x="5946297" y="1187438"/>
          <a:ext cx="2506864" cy="5173502"/>
        </a:xfrm>
        <a:prstGeom prst="wedgeRectCallout">
          <a:avLst>
            <a:gd name="adj1" fmla="val 62500"/>
            <a:gd name="adj2" fmla="val 20830"/>
          </a:avLst>
        </a:prstGeom>
        <a:solidFill>
          <a:schemeClr val="accent4">
            <a:tint val="50000"/>
            <a:hueOff val="5430266"/>
            <a:satOff val="-26493"/>
            <a:lumOff val="378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0" tIns="63500" rIns="63500" bIns="63500" numCol="1" spcCol="1270" anchor="t" anchorCtr="0">
          <a:noAutofit/>
        </a:bodyPr>
        <a:lstStyle/>
        <a:p>
          <a:pPr marL="0" lvl="0" indent="0" algn="r" defTabSz="889000">
            <a:lnSpc>
              <a:spcPct val="90000"/>
            </a:lnSpc>
            <a:spcBef>
              <a:spcPct val="0"/>
            </a:spcBef>
            <a:spcAft>
              <a:spcPct val="35000"/>
            </a:spcAft>
            <a:buNone/>
          </a:pPr>
          <a:r>
            <a:rPr lang="en-CA" sz="2000" kern="1200" dirty="0"/>
            <a:t>In a GitLab Milestone: </a:t>
          </a:r>
        </a:p>
        <a:p>
          <a:pPr marL="0" lvl="0" indent="0" algn="r" defTabSz="889000">
            <a:lnSpc>
              <a:spcPct val="90000"/>
            </a:lnSpc>
            <a:spcBef>
              <a:spcPct val="0"/>
            </a:spcBef>
            <a:spcAft>
              <a:spcPct val="35000"/>
            </a:spcAft>
            <a:buNone/>
          </a:pPr>
          <a:r>
            <a:rPr lang="en-CA" sz="2800" b="1" kern="1200" dirty="0"/>
            <a:t>Assigned Issues</a:t>
          </a:r>
        </a:p>
        <a:p>
          <a:pPr marL="0" lvl="0" indent="0" algn="r" defTabSz="889000">
            <a:lnSpc>
              <a:spcPct val="90000"/>
            </a:lnSpc>
            <a:spcBef>
              <a:spcPct val="0"/>
            </a:spcBef>
            <a:spcAft>
              <a:spcPct val="35000"/>
            </a:spcAft>
            <a:buNone/>
          </a:pPr>
          <a:r>
            <a:rPr lang="en-CA" sz="2000" kern="1200" dirty="0"/>
            <a:t>Work in Progress: should never be more than around 5-10 Issues here. Large quantities of WIP indicate a bottleneck.</a:t>
          </a:r>
        </a:p>
        <a:p>
          <a:pPr marL="0" lvl="0" indent="0" algn="r" defTabSz="889000">
            <a:lnSpc>
              <a:spcPct val="90000"/>
            </a:lnSpc>
            <a:spcBef>
              <a:spcPct val="0"/>
            </a:spcBef>
            <a:spcAft>
              <a:spcPct val="35000"/>
            </a:spcAft>
            <a:buFont typeface="Arial" panose="020B0604020202020204" pitchFamily="34" charset="0"/>
            <a:buNone/>
          </a:pPr>
          <a:r>
            <a:rPr lang="en-CA" sz="2000" u="sng" kern="1200" dirty="0"/>
            <a:t>Labels/Lists</a:t>
          </a:r>
          <a:br>
            <a:rPr lang="en-CA" sz="2800" u="sng" kern="1200" dirty="0"/>
          </a:br>
          <a:r>
            <a:rPr lang="en-CA" sz="2000" kern="1200" dirty="0"/>
            <a:t>Ready For Testing</a:t>
          </a:r>
          <a:br>
            <a:rPr lang="en-CA" sz="2000" kern="1200" dirty="0"/>
          </a:br>
          <a:r>
            <a:rPr lang="en-CA" sz="2000" kern="1200" dirty="0"/>
            <a:t>Analysis Required</a:t>
          </a:r>
          <a:br>
            <a:rPr lang="en-CA" sz="2000" kern="1200" dirty="0"/>
          </a:br>
          <a:r>
            <a:rPr lang="en-CA" sz="2000" kern="1200" dirty="0"/>
            <a:t>Decision Required</a:t>
          </a:r>
        </a:p>
        <a:p>
          <a:pPr marL="0" lvl="0" indent="0" algn="r" defTabSz="889000">
            <a:lnSpc>
              <a:spcPct val="90000"/>
            </a:lnSpc>
            <a:spcBef>
              <a:spcPct val="0"/>
            </a:spcBef>
            <a:spcAft>
              <a:spcPct val="35000"/>
            </a:spcAft>
            <a:buNone/>
          </a:pPr>
          <a:endParaRPr lang="en-CA" sz="3400" kern="1200" dirty="0"/>
        </a:p>
      </dsp:txBody>
      <dsp:txXfrm>
        <a:off x="6264450" y="1187438"/>
        <a:ext cx="2188711" cy="5173502"/>
      </dsp:txXfrm>
    </dsp:sp>
    <dsp:sp modelId="{7FD4F56B-DD5E-43CD-8024-88AF53C519A0}">
      <dsp:nvSpPr>
        <dsp:cNvPr id="0" name=""/>
        <dsp:cNvSpPr/>
      </dsp:nvSpPr>
      <dsp:spPr>
        <a:xfrm>
          <a:off x="5946297" y="192612"/>
          <a:ext cx="2506864" cy="994826"/>
        </a:xfrm>
        <a:prstGeom prst="rect">
          <a:avLst/>
        </a:prstGeom>
        <a:solidFill>
          <a:schemeClr val="accent4">
            <a:hueOff val="4900445"/>
            <a:satOff val="-20388"/>
            <a:lumOff val="480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123825" rIns="123825" bIns="123825" numCol="1" spcCol="1270" anchor="ctr" anchorCtr="0">
          <a:noAutofit/>
        </a:bodyPr>
        <a:lstStyle/>
        <a:p>
          <a:pPr marL="0" lvl="0" indent="0" algn="ctr" defTabSz="1733550">
            <a:lnSpc>
              <a:spcPct val="90000"/>
            </a:lnSpc>
            <a:spcBef>
              <a:spcPct val="0"/>
            </a:spcBef>
            <a:spcAft>
              <a:spcPct val="35000"/>
            </a:spcAft>
            <a:buNone/>
          </a:pPr>
          <a:r>
            <a:rPr lang="en-CA" sz="3900" kern="1200" dirty="0"/>
            <a:t>DOING</a:t>
          </a:r>
        </a:p>
      </dsp:txBody>
      <dsp:txXfrm>
        <a:off x="5946297" y="192612"/>
        <a:ext cx="2506864" cy="994826"/>
      </dsp:txXfrm>
    </dsp:sp>
    <dsp:sp modelId="{695685B3-0813-48A0-AAB5-9A0F8F9070AB}">
      <dsp:nvSpPr>
        <dsp:cNvPr id="0" name=""/>
        <dsp:cNvSpPr/>
      </dsp:nvSpPr>
      <dsp:spPr>
        <a:xfrm>
          <a:off x="3439432" y="1187438"/>
          <a:ext cx="2506864" cy="4775436"/>
        </a:xfrm>
        <a:prstGeom prst="wedgeRectCallout">
          <a:avLst>
            <a:gd name="adj1" fmla="val 62500"/>
            <a:gd name="adj2" fmla="val 20830"/>
          </a:avLst>
        </a:prstGeom>
        <a:solidFill>
          <a:schemeClr val="accent4">
            <a:tint val="50000"/>
            <a:hueOff val="10860531"/>
            <a:satOff val="-52986"/>
            <a:lumOff val="756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0" tIns="63500" rIns="63500" bIns="63500" numCol="1" spcCol="1270" anchor="t" anchorCtr="0">
          <a:noAutofit/>
        </a:bodyPr>
        <a:lstStyle/>
        <a:p>
          <a:pPr marL="0" lvl="0" indent="0" algn="r" defTabSz="889000">
            <a:lnSpc>
              <a:spcPct val="90000"/>
            </a:lnSpc>
            <a:spcBef>
              <a:spcPct val="0"/>
            </a:spcBef>
            <a:spcAft>
              <a:spcPct val="35000"/>
            </a:spcAft>
            <a:buNone/>
          </a:pPr>
          <a:r>
            <a:rPr lang="en-CA" sz="2000" kern="1200" dirty="0"/>
            <a:t>In a GitLab Milestone:  </a:t>
          </a:r>
        </a:p>
        <a:p>
          <a:pPr marL="0" lvl="0" indent="0" algn="r" defTabSz="889000">
            <a:lnSpc>
              <a:spcPct val="90000"/>
            </a:lnSpc>
            <a:spcBef>
              <a:spcPct val="0"/>
            </a:spcBef>
            <a:spcAft>
              <a:spcPct val="35000"/>
            </a:spcAft>
            <a:buNone/>
          </a:pPr>
          <a:r>
            <a:rPr lang="en-CA" sz="2800" b="1" kern="1200" dirty="0" err="1"/>
            <a:t>Unstarted</a:t>
          </a:r>
          <a:r>
            <a:rPr lang="en-CA" sz="2800" b="1" kern="1200" dirty="0"/>
            <a:t> Issues</a:t>
          </a:r>
        </a:p>
        <a:p>
          <a:pPr marL="0" lvl="0" indent="0" algn="r" defTabSz="889000">
            <a:lnSpc>
              <a:spcPct val="90000"/>
            </a:lnSpc>
            <a:spcBef>
              <a:spcPct val="0"/>
            </a:spcBef>
            <a:spcAft>
              <a:spcPct val="35000"/>
            </a:spcAft>
            <a:buNone/>
          </a:pPr>
          <a:r>
            <a:rPr lang="en-CA" sz="2000" kern="1200" dirty="0"/>
            <a:t>Backlog:</a:t>
          </a:r>
          <a:br>
            <a:rPr lang="en-CA" sz="2000" kern="1200" dirty="0"/>
          </a:br>
          <a:r>
            <a:rPr lang="en-CA" sz="2000" kern="1200" dirty="0"/>
            <a:t>there should be a healthy number of issues here until we reach Milestone completion.</a:t>
          </a:r>
        </a:p>
      </dsp:txBody>
      <dsp:txXfrm>
        <a:off x="3757585" y="1187438"/>
        <a:ext cx="2188711" cy="4775436"/>
      </dsp:txXfrm>
    </dsp:sp>
    <dsp:sp modelId="{57FBB298-743E-4400-B9FA-1B97989DB7F8}">
      <dsp:nvSpPr>
        <dsp:cNvPr id="0" name=""/>
        <dsp:cNvSpPr/>
      </dsp:nvSpPr>
      <dsp:spPr>
        <a:xfrm>
          <a:off x="3439432" y="391307"/>
          <a:ext cx="2506864" cy="796131"/>
        </a:xfrm>
        <a:prstGeom prst="rect">
          <a:avLst/>
        </a:prstGeom>
        <a:solidFill>
          <a:schemeClr val="accent4">
            <a:hueOff val="9800891"/>
            <a:satOff val="-40777"/>
            <a:lumOff val="960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123825" rIns="123825" bIns="123825" numCol="1" spcCol="1270" anchor="ctr" anchorCtr="0">
          <a:noAutofit/>
        </a:bodyPr>
        <a:lstStyle/>
        <a:p>
          <a:pPr marL="0" lvl="0" indent="0" algn="ctr" defTabSz="1733550">
            <a:lnSpc>
              <a:spcPct val="90000"/>
            </a:lnSpc>
            <a:spcBef>
              <a:spcPct val="0"/>
            </a:spcBef>
            <a:spcAft>
              <a:spcPct val="35000"/>
            </a:spcAft>
            <a:buNone/>
          </a:pPr>
          <a:r>
            <a:rPr lang="en-CA" sz="3900" kern="1200" dirty="0"/>
            <a:t>TO DO</a:t>
          </a:r>
        </a:p>
      </dsp:txBody>
      <dsp:txXfrm>
        <a:off x="3439432" y="391307"/>
        <a:ext cx="2506864" cy="7961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2F11E2-630E-4EFD-9C29-92E484F6F656}">
      <dsp:nvSpPr>
        <dsp:cNvPr id="0" name=""/>
        <dsp:cNvSpPr/>
      </dsp:nvSpPr>
      <dsp:spPr>
        <a:xfrm>
          <a:off x="8453914" y="1187438"/>
          <a:ext cx="2506864" cy="5570892"/>
        </a:xfrm>
        <a:prstGeom prst="wedgeRectCallout">
          <a:avLst>
            <a:gd name="adj1" fmla="val 0"/>
            <a:gd name="adj2" fmla="val 0"/>
          </a:avLst>
        </a:prstGeom>
        <a:solidFill>
          <a:schemeClr val="accent5">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0" tIns="63500" rIns="63500" bIns="63500" numCol="1" spcCol="1270" anchor="t" anchorCtr="0">
          <a:noAutofit/>
        </a:bodyPr>
        <a:lstStyle/>
        <a:p>
          <a:pPr marL="0" lvl="0" indent="0" algn="r" defTabSz="889000">
            <a:lnSpc>
              <a:spcPct val="90000"/>
            </a:lnSpc>
            <a:spcBef>
              <a:spcPct val="0"/>
            </a:spcBef>
            <a:spcAft>
              <a:spcPct val="35000"/>
            </a:spcAft>
            <a:buNone/>
          </a:pPr>
          <a:r>
            <a:rPr lang="en-CA" sz="2000" kern="1200" dirty="0"/>
            <a:t>In a GitLab Milestone: </a:t>
          </a:r>
        </a:p>
        <a:p>
          <a:pPr marL="0" lvl="0" indent="0" algn="r" defTabSz="889000">
            <a:lnSpc>
              <a:spcPct val="90000"/>
            </a:lnSpc>
            <a:spcBef>
              <a:spcPct val="0"/>
            </a:spcBef>
            <a:spcAft>
              <a:spcPct val="35000"/>
            </a:spcAft>
            <a:buNone/>
          </a:pPr>
          <a:r>
            <a:rPr lang="en-CA" sz="2800" b="1" kern="1200" dirty="0"/>
            <a:t>Completed Issues</a:t>
          </a:r>
        </a:p>
        <a:p>
          <a:pPr marL="0" lvl="0" indent="0" algn="r" defTabSz="889000">
            <a:lnSpc>
              <a:spcPct val="90000"/>
            </a:lnSpc>
            <a:spcBef>
              <a:spcPct val="0"/>
            </a:spcBef>
            <a:spcAft>
              <a:spcPct val="35000"/>
            </a:spcAft>
            <a:buNone/>
          </a:pPr>
          <a:r>
            <a:rPr lang="en-CA" sz="2000" b="0" kern="1200" dirty="0"/>
            <a:t>Completed Work: should increase over time in a more or less linear way as we remediate and improve PROD.</a:t>
          </a:r>
        </a:p>
      </dsp:txBody>
      <dsp:txXfrm>
        <a:off x="8772067" y="1187438"/>
        <a:ext cx="2188711" cy="5570892"/>
      </dsp:txXfrm>
    </dsp:sp>
    <dsp:sp modelId="{32C2B477-27B6-4E31-B564-618CAE59FEFF}">
      <dsp:nvSpPr>
        <dsp:cNvPr id="0" name=""/>
        <dsp:cNvSpPr/>
      </dsp:nvSpPr>
      <dsp:spPr>
        <a:xfrm>
          <a:off x="8453914" y="0"/>
          <a:ext cx="2506864" cy="118946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123825" rIns="123825" bIns="123825" numCol="1" spcCol="1270" anchor="ctr" anchorCtr="0">
          <a:noAutofit/>
        </a:bodyPr>
        <a:lstStyle/>
        <a:p>
          <a:pPr marL="0" lvl="0" indent="0" algn="ctr" defTabSz="1733550">
            <a:lnSpc>
              <a:spcPct val="90000"/>
            </a:lnSpc>
            <a:spcBef>
              <a:spcPct val="0"/>
            </a:spcBef>
            <a:spcAft>
              <a:spcPct val="35000"/>
            </a:spcAft>
            <a:buNone/>
          </a:pPr>
          <a:r>
            <a:rPr lang="en-CA" sz="3900" kern="1200" dirty="0"/>
            <a:t>DONE</a:t>
          </a:r>
        </a:p>
      </dsp:txBody>
      <dsp:txXfrm>
        <a:off x="8453914" y="0"/>
        <a:ext cx="2506864" cy="1189466"/>
      </dsp:txXfrm>
    </dsp:sp>
    <dsp:sp modelId="{E1479F03-B51B-4AAC-A68F-B6E825A733C6}">
      <dsp:nvSpPr>
        <dsp:cNvPr id="0" name=""/>
        <dsp:cNvSpPr/>
      </dsp:nvSpPr>
      <dsp:spPr>
        <a:xfrm>
          <a:off x="5946297" y="1187438"/>
          <a:ext cx="2506864" cy="5173502"/>
        </a:xfrm>
        <a:prstGeom prst="wedgeRectCallout">
          <a:avLst>
            <a:gd name="adj1" fmla="val 62500"/>
            <a:gd name="adj2" fmla="val 20830"/>
          </a:avLst>
        </a:prstGeom>
        <a:solidFill>
          <a:schemeClr val="accent5">
            <a:tint val="50000"/>
            <a:hueOff val="-3342512"/>
            <a:satOff val="-12663"/>
            <a:lumOff val="420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0" tIns="63500" rIns="63500" bIns="63500" numCol="1" spcCol="1270" anchor="t" anchorCtr="0">
          <a:noAutofit/>
        </a:bodyPr>
        <a:lstStyle/>
        <a:p>
          <a:pPr marL="0" lvl="0" indent="0" algn="r" defTabSz="889000">
            <a:lnSpc>
              <a:spcPct val="90000"/>
            </a:lnSpc>
            <a:spcBef>
              <a:spcPct val="0"/>
            </a:spcBef>
            <a:spcAft>
              <a:spcPct val="35000"/>
            </a:spcAft>
            <a:buNone/>
          </a:pPr>
          <a:r>
            <a:rPr lang="en-CA" sz="2000" kern="1200" dirty="0"/>
            <a:t>In a GitLab Milestone: </a:t>
          </a:r>
        </a:p>
        <a:p>
          <a:pPr marL="0" lvl="0" indent="0" algn="r" defTabSz="889000">
            <a:lnSpc>
              <a:spcPct val="90000"/>
            </a:lnSpc>
            <a:spcBef>
              <a:spcPct val="0"/>
            </a:spcBef>
            <a:spcAft>
              <a:spcPct val="35000"/>
            </a:spcAft>
            <a:buNone/>
          </a:pPr>
          <a:r>
            <a:rPr lang="en-CA" sz="2800" b="1" kern="1200" dirty="0"/>
            <a:t>Ongoing Issues</a:t>
          </a:r>
        </a:p>
        <a:p>
          <a:pPr marL="0" lvl="0" indent="0" algn="r" defTabSz="889000">
            <a:lnSpc>
              <a:spcPct val="90000"/>
            </a:lnSpc>
            <a:spcBef>
              <a:spcPct val="0"/>
            </a:spcBef>
            <a:spcAft>
              <a:spcPct val="35000"/>
            </a:spcAft>
            <a:buNone/>
          </a:pPr>
          <a:r>
            <a:rPr lang="en-CA" sz="2000" kern="1200" dirty="0"/>
            <a:t>Work in Progress: There should be a single Issue here, representing our current WIP</a:t>
          </a:r>
          <a:r>
            <a:rPr lang="en-CA" sz="2000" kern="1200"/>
            <a:t>, </a:t>
          </a:r>
          <a:br>
            <a:rPr lang="en-CA" sz="2000" kern="1200"/>
          </a:br>
          <a:r>
            <a:rPr lang="en-CA" sz="2000" kern="1200"/>
            <a:t>and no </a:t>
          </a:r>
          <a:r>
            <a:rPr lang="en-CA" sz="2000" kern="1200" dirty="0"/>
            <a:t>more than a handful of Incidents .</a:t>
          </a:r>
        </a:p>
        <a:p>
          <a:pPr marL="0" lvl="0" indent="0" algn="r" defTabSz="889000">
            <a:lnSpc>
              <a:spcPct val="90000"/>
            </a:lnSpc>
            <a:spcBef>
              <a:spcPct val="0"/>
            </a:spcBef>
            <a:spcAft>
              <a:spcPct val="35000"/>
            </a:spcAft>
            <a:buNone/>
          </a:pPr>
          <a:endParaRPr lang="en-CA" sz="3400" kern="1200" dirty="0"/>
        </a:p>
      </dsp:txBody>
      <dsp:txXfrm>
        <a:off x="6264450" y="1187438"/>
        <a:ext cx="2188711" cy="5173502"/>
      </dsp:txXfrm>
    </dsp:sp>
    <dsp:sp modelId="{7FD4F56B-DD5E-43CD-8024-88AF53C519A0}">
      <dsp:nvSpPr>
        <dsp:cNvPr id="0" name=""/>
        <dsp:cNvSpPr/>
      </dsp:nvSpPr>
      <dsp:spPr>
        <a:xfrm>
          <a:off x="5946297" y="192612"/>
          <a:ext cx="2506864" cy="994826"/>
        </a:xfrm>
        <a:prstGeom prst="rect">
          <a:avLst/>
        </a:prstGeom>
        <a:solidFill>
          <a:schemeClr val="accent5">
            <a:hueOff val="-3379271"/>
            <a:satOff val="-8710"/>
            <a:lumOff val="-588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123825" rIns="123825" bIns="123825" numCol="1" spcCol="1270" anchor="ctr" anchorCtr="0">
          <a:noAutofit/>
        </a:bodyPr>
        <a:lstStyle/>
        <a:p>
          <a:pPr marL="0" lvl="0" indent="0" algn="ctr" defTabSz="1733550">
            <a:lnSpc>
              <a:spcPct val="90000"/>
            </a:lnSpc>
            <a:spcBef>
              <a:spcPct val="0"/>
            </a:spcBef>
            <a:spcAft>
              <a:spcPct val="35000"/>
            </a:spcAft>
            <a:buNone/>
          </a:pPr>
          <a:r>
            <a:rPr lang="en-CA" sz="3900" kern="1200" dirty="0"/>
            <a:t>DOING</a:t>
          </a:r>
        </a:p>
      </dsp:txBody>
      <dsp:txXfrm>
        <a:off x="5946297" y="192612"/>
        <a:ext cx="2506864" cy="994826"/>
      </dsp:txXfrm>
    </dsp:sp>
    <dsp:sp modelId="{695685B3-0813-48A0-AAB5-9A0F8F9070AB}">
      <dsp:nvSpPr>
        <dsp:cNvPr id="0" name=""/>
        <dsp:cNvSpPr/>
      </dsp:nvSpPr>
      <dsp:spPr>
        <a:xfrm>
          <a:off x="3439432" y="1187438"/>
          <a:ext cx="2506864" cy="4775436"/>
        </a:xfrm>
        <a:prstGeom prst="wedgeRectCallout">
          <a:avLst>
            <a:gd name="adj1" fmla="val 62500"/>
            <a:gd name="adj2" fmla="val 20830"/>
          </a:avLst>
        </a:prstGeom>
        <a:solidFill>
          <a:schemeClr val="accent5">
            <a:tint val="50000"/>
            <a:hueOff val="-6685025"/>
            <a:satOff val="-25325"/>
            <a:lumOff val="841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0" tIns="63500" rIns="63500" bIns="63500" numCol="1" spcCol="1270" anchor="t" anchorCtr="0">
          <a:noAutofit/>
        </a:bodyPr>
        <a:lstStyle/>
        <a:p>
          <a:pPr marL="0" lvl="0" indent="0" algn="r" defTabSz="889000">
            <a:lnSpc>
              <a:spcPct val="90000"/>
            </a:lnSpc>
            <a:spcBef>
              <a:spcPct val="0"/>
            </a:spcBef>
            <a:spcAft>
              <a:spcPct val="35000"/>
            </a:spcAft>
            <a:buNone/>
          </a:pPr>
          <a:r>
            <a:rPr lang="en-CA" sz="2000" kern="1200" dirty="0"/>
            <a:t>In a GitLab Milestone:  </a:t>
          </a:r>
        </a:p>
        <a:p>
          <a:pPr marL="0" lvl="0" indent="0" algn="r" defTabSz="889000">
            <a:lnSpc>
              <a:spcPct val="90000"/>
            </a:lnSpc>
            <a:spcBef>
              <a:spcPct val="0"/>
            </a:spcBef>
            <a:spcAft>
              <a:spcPct val="35000"/>
            </a:spcAft>
            <a:buNone/>
          </a:pPr>
          <a:r>
            <a:rPr lang="en-CA" sz="2800" b="1" kern="1200" dirty="0" err="1"/>
            <a:t>Unstarted</a:t>
          </a:r>
          <a:r>
            <a:rPr lang="en-CA" sz="2800" b="1" kern="1200" dirty="0"/>
            <a:t> Issues</a:t>
          </a:r>
        </a:p>
        <a:p>
          <a:pPr marL="0" lvl="0" indent="0" algn="r" defTabSz="889000">
            <a:lnSpc>
              <a:spcPct val="90000"/>
            </a:lnSpc>
            <a:spcBef>
              <a:spcPct val="0"/>
            </a:spcBef>
            <a:spcAft>
              <a:spcPct val="35000"/>
            </a:spcAft>
            <a:buNone/>
          </a:pPr>
          <a:r>
            <a:rPr lang="en-CA" sz="2000" kern="1200" dirty="0"/>
            <a:t>Backlog:</a:t>
          </a:r>
          <a:br>
            <a:rPr lang="en-CA" sz="2000" kern="1200" dirty="0"/>
          </a:br>
          <a:r>
            <a:rPr lang="en-CA" sz="2000" kern="1200" dirty="0"/>
            <a:t>This represents our planned future work (releases).</a:t>
          </a:r>
        </a:p>
      </dsp:txBody>
      <dsp:txXfrm>
        <a:off x="3757585" y="1187438"/>
        <a:ext cx="2188711" cy="4775436"/>
      </dsp:txXfrm>
    </dsp:sp>
    <dsp:sp modelId="{57FBB298-743E-4400-B9FA-1B97989DB7F8}">
      <dsp:nvSpPr>
        <dsp:cNvPr id="0" name=""/>
        <dsp:cNvSpPr/>
      </dsp:nvSpPr>
      <dsp:spPr>
        <a:xfrm>
          <a:off x="3439432" y="391307"/>
          <a:ext cx="2506864" cy="796131"/>
        </a:xfrm>
        <a:prstGeom prst="rect">
          <a:avLst/>
        </a:prstGeom>
        <a:solidFill>
          <a:schemeClr val="accent5">
            <a:hueOff val="-6758543"/>
            <a:satOff val="-17419"/>
            <a:lumOff val="-117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123825" rIns="123825" bIns="123825" numCol="1" spcCol="1270" anchor="ctr" anchorCtr="0">
          <a:noAutofit/>
        </a:bodyPr>
        <a:lstStyle/>
        <a:p>
          <a:pPr marL="0" lvl="0" indent="0" algn="ctr" defTabSz="1733550">
            <a:lnSpc>
              <a:spcPct val="90000"/>
            </a:lnSpc>
            <a:spcBef>
              <a:spcPct val="0"/>
            </a:spcBef>
            <a:spcAft>
              <a:spcPct val="35000"/>
            </a:spcAft>
            <a:buNone/>
          </a:pPr>
          <a:r>
            <a:rPr lang="en-CA" sz="3900" kern="1200" dirty="0"/>
            <a:t>TO DO</a:t>
          </a:r>
        </a:p>
      </dsp:txBody>
      <dsp:txXfrm>
        <a:off x="3439432" y="391307"/>
        <a:ext cx="2506864" cy="79613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3AB7A6-F628-4287-BABB-C02FD7448952}">
      <dsp:nvSpPr>
        <dsp:cNvPr id="0" name=""/>
        <dsp:cNvSpPr/>
      </dsp:nvSpPr>
      <dsp:spPr>
        <a:xfrm>
          <a:off x="11152926" y="1410463"/>
          <a:ext cx="1982345" cy="5347867"/>
        </a:xfrm>
        <a:prstGeom prst="wedgeRectCallout">
          <a:avLst>
            <a:gd name="adj1" fmla="val 0"/>
            <a:gd name="adj2" fmla="val 0"/>
          </a:avLst>
        </a:prstGeom>
        <a:solidFill>
          <a:schemeClr val="accent4">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r" defTabSz="1066800">
            <a:lnSpc>
              <a:spcPct val="90000"/>
            </a:lnSpc>
            <a:spcBef>
              <a:spcPct val="0"/>
            </a:spcBef>
            <a:spcAft>
              <a:spcPct val="35000"/>
            </a:spcAft>
            <a:buNone/>
          </a:pPr>
          <a:r>
            <a:rPr lang="en-CA" sz="2400" b="1" kern="1200" dirty="0"/>
            <a:t>Completed Issues</a:t>
          </a:r>
        </a:p>
        <a:p>
          <a:pPr marL="0" lvl="0" indent="0" algn="r" defTabSz="711200">
            <a:lnSpc>
              <a:spcPct val="90000"/>
            </a:lnSpc>
            <a:spcBef>
              <a:spcPct val="0"/>
            </a:spcBef>
            <a:spcAft>
              <a:spcPct val="35000"/>
            </a:spcAft>
            <a:buNone/>
          </a:pPr>
          <a:r>
            <a:rPr lang="en-CA" sz="1600" b="0" u="sng" kern="1200" dirty="0"/>
            <a:t>Completed Work:</a:t>
          </a:r>
        </a:p>
        <a:p>
          <a:pPr marL="0" lvl="0" indent="0" algn="r" defTabSz="711200">
            <a:lnSpc>
              <a:spcPct val="90000"/>
            </a:lnSpc>
            <a:spcBef>
              <a:spcPct val="0"/>
            </a:spcBef>
            <a:spcAft>
              <a:spcPct val="35000"/>
            </a:spcAft>
            <a:buNone/>
          </a:pPr>
          <a:r>
            <a:rPr lang="en-CA" sz="2000" b="0" kern="1200" dirty="0"/>
            <a:t>This should increase over time in linear fashion as we remediate and improve PROD</a:t>
          </a:r>
        </a:p>
      </dsp:txBody>
      <dsp:txXfrm>
        <a:off x="11404577" y="1410463"/>
        <a:ext cx="1730694" cy="5347867"/>
      </dsp:txXfrm>
    </dsp:sp>
    <dsp:sp modelId="{9E18E1A5-9630-4D29-9F6E-966D124FC353}">
      <dsp:nvSpPr>
        <dsp:cNvPr id="0" name=""/>
        <dsp:cNvSpPr/>
      </dsp:nvSpPr>
      <dsp:spPr>
        <a:xfrm>
          <a:off x="11176667" y="0"/>
          <a:ext cx="1958604" cy="1415870"/>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marL="0" lvl="0" indent="0" algn="ctr" defTabSz="889000">
            <a:lnSpc>
              <a:spcPct val="90000"/>
            </a:lnSpc>
            <a:spcBef>
              <a:spcPct val="0"/>
            </a:spcBef>
            <a:spcAft>
              <a:spcPct val="35000"/>
            </a:spcAft>
            <a:buNone/>
          </a:pPr>
          <a:r>
            <a:rPr lang="en-CA" sz="2000" b="0" kern="1200" dirty="0"/>
            <a:t>Closed</a:t>
          </a:r>
        </a:p>
      </dsp:txBody>
      <dsp:txXfrm>
        <a:off x="11176667" y="0"/>
        <a:ext cx="1958604" cy="1415870"/>
      </dsp:txXfrm>
    </dsp:sp>
    <dsp:sp modelId="{95DE1CF4-43AD-49FA-A7C0-89B34E824432}">
      <dsp:nvSpPr>
        <dsp:cNvPr id="0" name=""/>
        <dsp:cNvSpPr/>
      </dsp:nvSpPr>
      <dsp:spPr>
        <a:xfrm>
          <a:off x="9187199" y="1410463"/>
          <a:ext cx="1982345" cy="5033604"/>
        </a:xfrm>
        <a:prstGeom prst="wedgeRectCallout">
          <a:avLst>
            <a:gd name="adj1" fmla="val 62500"/>
            <a:gd name="adj2" fmla="val 20830"/>
          </a:avLst>
        </a:prstGeom>
        <a:solidFill>
          <a:schemeClr val="accent4">
            <a:tint val="50000"/>
            <a:hueOff val="2172106"/>
            <a:satOff val="-10597"/>
            <a:lumOff val="15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r" defTabSz="1066800">
            <a:lnSpc>
              <a:spcPct val="90000"/>
            </a:lnSpc>
            <a:spcBef>
              <a:spcPct val="0"/>
            </a:spcBef>
            <a:spcAft>
              <a:spcPct val="35000"/>
            </a:spcAft>
            <a:buNone/>
          </a:pPr>
          <a:r>
            <a:rPr lang="en-CA" sz="2400" b="1" kern="1200" dirty="0"/>
            <a:t>Developed Issues</a:t>
          </a:r>
          <a:endParaRPr lang="en-CA" sz="2400" kern="1200" dirty="0"/>
        </a:p>
        <a:p>
          <a:pPr marL="0" lvl="0" indent="0" algn="r" defTabSz="711200">
            <a:lnSpc>
              <a:spcPct val="90000"/>
            </a:lnSpc>
            <a:spcBef>
              <a:spcPct val="0"/>
            </a:spcBef>
            <a:spcAft>
              <a:spcPct val="35000"/>
            </a:spcAft>
            <a:buNone/>
          </a:pPr>
          <a:r>
            <a:rPr lang="en-CA" sz="1600" u="sng" kern="1200" dirty="0"/>
            <a:t>Work in Progress:</a:t>
          </a:r>
        </a:p>
        <a:p>
          <a:pPr marL="0" lvl="0" indent="0" algn="r" defTabSz="711200">
            <a:lnSpc>
              <a:spcPct val="90000"/>
            </a:lnSpc>
            <a:spcBef>
              <a:spcPct val="0"/>
            </a:spcBef>
            <a:spcAft>
              <a:spcPct val="35000"/>
            </a:spcAft>
            <a:buNone/>
          </a:pPr>
          <a:r>
            <a:rPr lang="en-CA" sz="1600" kern="1200" dirty="0"/>
            <a:t> </a:t>
          </a:r>
          <a:r>
            <a:rPr lang="en-CA" sz="1800" kern="1200" dirty="0"/>
            <a:t>This represents work that needs to be reviewed by the product owner and then either closed or moved back into a previous state.</a:t>
          </a:r>
        </a:p>
      </dsp:txBody>
      <dsp:txXfrm>
        <a:off x="9438850" y="1410463"/>
        <a:ext cx="1730694" cy="5033604"/>
      </dsp:txXfrm>
    </dsp:sp>
    <dsp:sp modelId="{5B58BA67-AC45-4EA2-87E7-45A58B44F307}">
      <dsp:nvSpPr>
        <dsp:cNvPr id="0" name=""/>
        <dsp:cNvSpPr/>
      </dsp:nvSpPr>
      <dsp:spPr>
        <a:xfrm>
          <a:off x="9194321" y="152062"/>
          <a:ext cx="1982345" cy="1258401"/>
        </a:xfrm>
        <a:prstGeom prst="rect">
          <a:avLst/>
        </a:prstGeom>
        <a:solidFill>
          <a:schemeClr val="accent4">
            <a:hueOff val="1960178"/>
            <a:satOff val="-8155"/>
            <a:lumOff val="1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066800">
            <a:lnSpc>
              <a:spcPct val="90000"/>
            </a:lnSpc>
            <a:spcBef>
              <a:spcPct val="0"/>
            </a:spcBef>
            <a:spcAft>
              <a:spcPct val="35000"/>
            </a:spcAft>
            <a:buNone/>
          </a:pPr>
          <a:r>
            <a:rPr lang="en-CA" sz="2400" b="0" kern="1200" dirty="0"/>
            <a:t>Ready For Review</a:t>
          </a:r>
        </a:p>
      </dsp:txBody>
      <dsp:txXfrm>
        <a:off x="9194321" y="152062"/>
        <a:ext cx="1982345" cy="1258401"/>
      </dsp:txXfrm>
    </dsp:sp>
    <dsp:sp modelId="{B9661D89-7340-4B7D-8DF9-FEF4C3A0825C}">
      <dsp:nvSpPr>
        <dsp:cNvPr id="0" name=""/>
        <dsp:cNvSpPr/>
      </dsp:nvSpPr>
      <dsp:spPr>
        <a:xfrm>
          <a:off x="7210789" y="1410463"/>
          <a:ext cx="1982345" cy="4718666"/>
        </a:xfrm>
        <a:prstGeom prst="wedgeRectCallout">
          <a:avLst>
            <a:gd name="adj1" fmla="val 62500"/>
            <a:gd name="adj2" fmla="val 20830"/>
          </a:avLst>
        </a:prstGeom>
        <a:solidFill>
          <a:schemeClr val="accent4">
            <a:tint val="50000"/>
            <a:hueOff val="4344212"/>
            <a:satOff val="-21194"/>
            <a:lumOff val="302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r" defTabSz="1066800">
            <a:lnSpc>
              <a:spcPct val="90000"/>
            </a:lnSpc>
            <a:spcBef>
              <a:spcPct val="0"/>
            </a:spcBef>
            <a:spcAft>
              <a:spcPct val="35000"/>
            </a:spcAft>
            <a:buNone/>
          </a:pPr>
          <a:r>
            <a:rPr lang="en-CA" sz="2400" b="1" kern="1200" dirty="0"/>
            <a:t>Assigned Issues</a:t>
          </a:r>
        </a:p>
        <a:p>
          <a:pPr marL="0" lvl="0" indent="0" algn="r" defTabSz="711200">
            <a:lnSpc>
              <a:spcPct val="90000"/>
            </a:lnSpc>
            <a:spcBef>
              <a:spcPct val="0"/>
            </a:spcBef>
            <a:spcAft>
              <a:spcPct val="35000"/>
            </a:spcAft>
            <a:buNone/>
          </a:pPr>
          <a:r>
            <a:rPr lang="en-CA" sz="1600" b="0" u="sng" kern="1200" dirty="0"/>
            <a:t>Work in Progress:</a:t>
          </a:r>
        </a:p>
        <a:p>
          <a:pPr marL="0" lvl="0" indent="0" algn="r" defTabSz="711200">
            <a:lnSpc>
              <a:spcPct val="90000"/>
            </a:lnSpc>
            <a:spcBef>
              <a:spcPct val="0"/>
            </a:spcBef>
            <a:spcAft>
              <a:spcPct val="35000"/>
            </a:spcAft>
            <a:buNone/>
          </a:pPr>
          <a:r>
            <a:rPr lang="en-CA" sz="1800" b="0" kern="1200" dirty="0"/>
            <a:t>This represents the features and issues currently in development.</a:t>
          </a:r>
        </a:p>
        <a:p>
          <a:pPr marL="0" lvl="0" indent="0" algn="r" defTabSz="711200">
            <a:lnSpc>
              <a:spcPct val="90000"/>
            </a:lnSpc>
            <a:spcBef>
              <a:spcPct val="0"/>
            </a:spcBef>
            <a:spcAft>
              <a:spcPct val="35000"/>
            </a:spcAft>
            <a:buNone/>
          </a:pPr>
          <a:r>
            <a:rPr lang="en-CA" sz="1600" b="0" kern="1200" dirty="0"/>
            <a:t> There should not be more than 5-10 Issues here. Excess WIP indicates a bottleneck.</a:t>
          </a:r>
          <a:endParaRPr lang="en-CA" sz="1600" b="1" kern="1200" dirty="0"/>
        </a:p>
      </dsp:txBody>
      <dsp:txXfrm>
        <a:off x="7462440" y="1410463"/>
        <a:ext cx="1730694" cy="4718666"/>
      </dsp:txXfrm>
    </dsp:sp>
    <dsp:sp modelId="{59F6C466-86D6-4234-8224-B39F1DC4A156}">
      <dsp:nvSpPr>
        <dsp:cNvPr id="0" name=""/>
        <dsp:cNvSpPr/>
      </dsp:nvSpPr>
      <dsp:spPr>
        <a:xfrm>
          <a:off x="7211976" y="309531"/>
          <a:ext cx="1982345" cy="1100932"/>
        </a:xfrm>
        <a:prstGeom prst="rect">
          <a:avLst/>
        </a:prstGeom>
        <a:solidFill>
          <a:schemeClr val="accent4">
            <a:hueOff val="3920356"/>
            <a:satOff val="-16311"/>
            <a:lumOff val="38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066800">
            <a:lnSpc>
              <a:spcPct val="90000"/>
            </a:lnSpc>
            <a:spcBef>
              <a:spcPct val="0"/>
            </a:spcBef>
            <a:spcAft>
              <a:spcPct val="35000"/>
            </a:spcAft>
            <a:buNone/>
          </a:pPr>
          <a:r>
            <a:rPr lang="en-CA" sz="2400" kern="1200" dirty="0"/>
            <a:t>Open</a:t>
          </a:r>
          <a:endParaRPr lang="en-CA" sz="2400" b="0" kern="1200" dirty="0"/>
        </a:p>
      </dsp:txBody>
      <dsp:txXfrm>
        <a:off x="7211976" y="309531"/>
        <a:ext cx="1982345" cy="1100932"/>
      </dsp:txXfrm>
    </dsp:sp>
    <dsp:sp modelId="{522F11E2-630E-4EFD-9C29-92E484F6F656}">
      <dsp:nvSpPr>
        <dsp:cNvPr id="0" name=""/>
        <dsp:cNvSpPr/>
      </dsp:nvSpPr>
      <dsp:spPr>
        <a:xfrm>
          <a:off x="5228443" y="1410463"/>
          <a:ext cx="1982345" cy="4404404"/>
        </a:xfrm>
        <a:prstGeom prst="wedgeRectCallout">
          <a:avLst>
            <a:gd name="adj1" fmla="val 62500"/>
            <a:gd name="adj2" fmla="val 20830"/>
          </a:avLst>
        </a:prstGeom>
        <a:solidFill>
          <a:schemeClr val="accent4">
            <a:tint val="50000"/>
            <a:hueOff val="6516319"/>
            <a:satOff val="-31792"/>
            <a:lumOff val="454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r" defTabSz="1066800">
            <a:lnSpc>
              <a:spcPct val="90000"/>
            </a:lnSpc>
            <a:spcBef>
              <a:spcPct val="0"/>
            </a:spcBef>
            <a:spcAft>
              <a:spcPct val="35000"/>
            </a:spcAft>
            <a:buNone/>
          </a:pPr>
          <a:r>
            <a:rPr lang="en-CA" sz="2400" b="1" kern="1200" dirty="0"/>
            <a:t>Delayed Issues</a:t>
          </a:r>
        </a:p>
        <a:p>
          <a:pPr marL="0" lvl="0" indent="0" algn="r" defTabSz="1066800">
            <a:lnSpc>
              <a:spcPct val="90000"/>
            </a:lnSpc>
            <a:spcBef>
              <a:spcPct val="0"/>
            </a:spcBef>
            <a:spcAft>
              <a:spcPct val="35000"/>
            </a:spcAft>
            <a:buNone/>
          </a:pPr>
          <a:r>
            <a:rPr lang="en-CA" sz="1800" b="0" kern="1200" dirty="0"/>
            <a:t>These work items are not ready for development and require a business decision: </a:t>
          </a:r>
          <a:r>
            <a:rPr lang="en-CA" sz="1800" b="0" i="1" kern="1200" dirty="0"/>
            <a:t>not WIP</a:t>
          </a:r>
          <a:r>
            <a:rPr lang="en-CA" sz="1800" b="0" kern="1200" dirty="0"/>
            <a:t>.</a:t>
          </a:r>
        </a:p>
      </dsp:txBody>
      <dsp:txXfrm>
        <a:off x="5480094" y="1410463"/>
        <a:ext cx="1730694" cy="4404404"/>
      </dsp:txXfrm>
    </dsp:sp>
    <dsp:sp modelId="{F8F9CECA-81C7-4A9E-AA23-C5EAE486518D}">
      <dsp:nvSpPr>
        <dsp:cNvPr id="0" name=""/>
        <dsp:cNvSpPr/>
      </dsp:nvSpPr>
      <dsp:spPr>
        <a:xfrm>
          <a:off x="5228443" y="471731"/>
          <a:ext cx="1982345" cy="943463"/>
        </a:xfrm>
        <a:prstGeom prst="rect">
          <a:avLst/>
        </a:prstGeom>
        <a:solidFill>
          <a:schemeClr val="accent4">
            <a:hueOff val="5880535"/>
            <a:satOff val="-24466"/>
            <a:lumOff val="57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CA" sz="2200" kern="1200" dirty="0"/>
            <a:t>Decision Required</a:t>
          </a:r>
        </a:p>
      </dsp:txBody>
      <dsp:txXfrm>
        <a:off x="5228443" y="471731"/>
        <a:ext cx="1982345" cy="943463"/>
      </dsp:txXfrm>
    </dsp:sp>
    <dsp:sp modelId="{E1479F03-B51B-4AAC-A68F-B6E825A733C6}">
      <dsp:nvSpPr>
        <dsp:cNvPr id="0" name=""/>
        <dsp:cNvSpPr/>
      </dsp:nvSpPr>
      <dsp:spPr>
        <a:xfrm>
          <a:off x="3247285" y="1410463"/>
          <a:ext cx="1982345" cy="4089466"/>
        </a:xfrm>
        <a:prstGeom prst="wedgeRectCallout">
          <a:avLst>
            <a:gd name="adj1" fmla="val 62500"/>
            <a:gd name="adj2" fmla="val 20830"/>
          </a:avLst>
        </a:prstGeom>
        <a:solidFill>
          <a:schemeClr val="accent4">
            <a:tint val="50000"/>
            <a:hueOff val="8688425"/>
            <a:satOff val="-42389"/>
            <a:lumOff val="605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r" defTabSz="1066800">
            <a:lnSpc>
              <a:spcPct val="90000"/>
            </a:lnSpc>
            <a:spcBef>
              <a:spcPct val="0"/>
            </a:spcBef>
            <a:spcAft>
              <a:spcPct val="35000"/>
            </a:spcAft>
            <a:buNone/>
          </a:pPr>
          <a:r>
            <a:rPr lang="en-CA" sz="2400" b="1" kern="1200" dirty="0"/>
            <a:t>Assigned Issues</a:t>
          </a:r>
          <a:endParaRPr lang="en-CA" sz="2400" kern="1200" dirty="0"/>
        </a:p>
        <a:p>
          <a:pPr marL="0" lvl="0" indent="0" algn="r" defTabSz="800100">
            <a:lnSpc>
              <a:spcPct val="90000"/>
            </a:lnSpc>
            <a:spcBef>
              <a:spcPct val="0"/>
            </a:spcBef>
            <a:spcAft>
              <a:spcPct val="35000"/>
            </a:spcAft>
            <a:buNone/>
          </a:pPr>
          <a:r>
            <a:rPr lang="en-CA" sz="1800" kern="1200" dirty="0"/>
            <a:t>These work items are not ready for development and require further analysis: </a:t>
          </a:r>
          <a:r>
            <a:rPr lang="en-CA" sz="1800" i="1" kern="1200" dirty="0"/>
            <a:t>Possibly WIP?</a:t>
          </a:r>
          <a:endParaRPr lang="en-CA" sz="1800" kern="1200" dirty="0"/>
        </a:p>
      </dsp:txBody>
      <dsp:txXfrm>
        <a:off x="3506058" y="1410463"/>
        <a:ext cx="1730694" cy="4089466"/>
      </dsp:txXfrm>
    </dsp:sp>
    <dsp:sp modelId="{FDAC594F-289C-414D-BA15-0396524FC9F8}">
      <dsp:nvSpPr>
        <dsp:cNvPr id="0" name=""/>
        <dsp:cNvSpPr/>
      </dsp:nvSpPr>
      <dsp:spPr>
        <a:xfrm>
          <a:off x="3247285" y="623793"/>
          <a:ext cx="1982345" cy="786669"/>
        </a:xfrm>
        <a:prstGeom prst="rect">
          <a:avLst/>
        </a:prstGeom>
        <a:solidFill>
          <a:schemeClr val="accent4">
            <a:hueOff val="7840713"/>
            <a:satOff val="-32622"/>
            <a:lumOff val="7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CA" sz="2200" kern="1200" dirty="0"/>
            <a:t>Analysis Required</a:t>
          </a:r>
        </a:p>
      </dsp:txBody>
      <dsp:txXfrm>
        <a:off x="3247285" y="623793"/>
        <a:ext cx="1982345" cy="786669"/>
      </dsp:txXfrm>
    </dsp:sp>
    <dsp:sp modelId="{695685B3-0813-48A0-AAB5-9A0F8F9070AB}">
      <dsp:nvSpPr>
        <dsp:cNvPr id="0" name=""/>
        <dsp:cNvSpPr/>
      </dsp:nvSpPr>
      <dsp:spPr>
        <a:xfrm>
          <a:off x="1264939" y="1410463"/>
          <a:ext cx="1982345" cy="3775203"/>
        </a:xfrm>
        <a:prstGeom prst="wedgeRectCallout">
          <a:avLst>
            <a:gd name="adj1" fmla="val 62500"/>
            <a:gd name="adj2" fmla="val 20830"/>
          </a:avLst>
        </a:prstGeom>
        <a:solidFill>
          <a:schemeClr val="accent4">
            <a:tint val="50000"/>
            <a:hueOff val="10860531"/>
            <a:satOff val="-52986"/>
            <a:lumOff val="756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r" defTabSz="1066800">
            <a:lnSpc>
              <a:spcPct val="90000"/>
            </a:lnSpc>
            <a:spcBef>
              <a:spcPct val="0"/>
            </a:spcBef>
            <a:spcAft>
              <a:spcPct val="35000"/>
            </a:spcAft>
            <a:buNone/>
          </a:pPr>
          <a:r>
            <a:rPr lang="en-CA" sz="2400" b="1" kern="1200" dirty="0" err="1"/>
            <a:t>Unstarted</a:t>
          </a:r>
          <a:r>
            <a:rPr lang="en-CA" sz="2400" b="1" kern="1200" dirty="0"/>
            <a:t> Issues</a:t>
          </a:r>
          <a:endParaRPr lang="en-CA" sz="2400" kern="1200" dirty="0"/>
        </a:p>
        <a:p>
          <a:pPr marL="0" lvl="0" indent="0" algn="r" defTabSz="711200">
            <a:lnSpc>
              <a:spcPct val="90000"/>
            </a:lnSpc>
            <a:spcBef>
              <a:spcPct val="0"/>
            </a:spcBef>
            <a:spcAft>
              <a:spcPct val="35000"/>
            </a:spcAft>
            <a:buNone/>
          </a:pPr>
          <a:r>
            <a:rPr lang="en-CA" sz="1600" u="sng" kern="1200" dirty="0"/>
            <a:t>Product Backlog:</a:t>
          </a:r>
        </a:p>
        <a:p>
          <a:pPr marL="0" lvl="0" indent="0" algn="r" defTabSz="711200">
            <a:lnSpc>
              <a:spcPct val="90000"/>
            </a:lnSpc>
            <a:spcBef>
              <a:spcPct val="0"/>
            </a:spcBef>
            <a:spcAft>
              <a:spcPct val="35000"/>
            </a:spcAft>
            <a:buNone/>
          </a:pPr>
          <a:r>
            <a:rPr lang="en-CA" sz="1800" kern="1200" dirty="0"/>
            <a:t>This represents our potential for future work.</a:t>
          </a:r>
        </a:p>
        <a:p>
          <a:pPr marL="0" lvl="0" indent="0" algn="r" defTabSz="711200">
            <a:lnSpc>
              <a:spcPct val="90000"/>
            </a:lnSpc>
            <a:spcBef>
              <a:spcPct val="0"/>
            </a:spcBef>
            <a:spcAft>
              <a:spcPct val="35000"/>
            </a:spcAft>
            <a:buNone/>
          </a:pPr>
          <a:r>
            <a:rPr lang="en-CA" sz="1600" kern="1200" dirty="0"/>
            <a:t>We should use a “ready” line to indicate work that is ready to move into development.</a:t>
          </a:r>
        </a:p>
      </dsp:txBody>
      <dsp:txXfrm>
        <a:off x="1516590" y="1410463"/>
        <a:ext cx="1730694" cy="3775203"/>
      </dsp:txXfrm>
    </dsp:sp>
    <dsp:sp modelId="{57FBB298-743E-4400-B9FA-1B97989DB7F8}">
      <dsp:nvSpPr>
        <dsp:cNvPr id="0" name=""/>
        <dsp:cNvSpPr/>
      </dsp:nvSpPr>
      <dsp:spPr>
        <a:xfrm>
          <a:off x="1264939" y="781263"/>
          <a:ext cx="1982345" cy="629200"/>
        </a:xfrm>
        <a:prstGeom prst="rect">
          <a:avLst/>
        </a:prstGeom>
        <a:solidFill>
          <a:schemeClr val="accent4">
            <a:hueOff val="9800891"/>
            <a:satOff val="-40777"/>
            <a:lumOff val="960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CA" sz="2200" kern="1200" dirty="0"/>
            <a:t>Unassigned</a:t>
          </a:r>
        </a:p>
      </dsp:txBody>
      <dsp:txXfrm>
        <a:off x="1264939" y="781263"/>
        <a:ext cx="1982345" cy="629200"/>
      </dsp:txXfrm>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3.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D7A3074-0BE6-9F49-8AC5-364195875954}"/>
              </a:ext>
            </a:extLst>
          </p:cNvPr>
          <p:cNvSpPr>
            <a:spLocks noGrp="1"/>
          </p:cNvSpPr>
          <p:nvPr>
            <p:ph type="hdr" sz="quarter"/>
          </p:nvPr>
        </p:nvSpPr>
        <p:spPr>
          <a:xfrm>
            <a:off x="0" y="0"/>
            <a:ext cx="3978551" cy="345666"/>
          </a:xfrm>
          <a:prstGeom prst="rect">
            <a:avLst/>
          </a:prstGeom>
        </p:spPr>
        <p:txBody>
          <a:bodyPr vert="horz" lIns="89936" tIns="44968" rIns="89936" bIns="44968" rtlCol="0"/>
          <a:lstStyle>
            <a:lvl1pPr algn="l" defTabSz="975111"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F5EB9E95-B6F8-7A44-BFE6-5192E8E2D19C}"/>
              </a:ext>
            </a:extLst>
          </p:cNvPr>
          <p:cNvSpPr>
            <a:spLocks noGrp="1"/>
          </p:cNvSpPr>
          <p:nvPr>
            <p:ph type="dt" idx="1"/>
          </p:nvPr>
        </p:nvSpPr>
        <p:spPr>
          <a:xfrm>
            <a:off x="5200979" y="0"/>
            <a:ext cx="3977565" cy="345666"/>
          </a:xfrm>
          <a:prstGeom prst="rect">
            <a:avLst/>
          </a:prstGeom>
        </p:spPr>
        <p:txBody>
          <a:bodyPr vert="horz" lIns="89936" tIns="44968" rIns="89936" bIns="44968" rtlCol="0"/>
          <a:lstStyle>
            <a:lvl1pPr algn="r" defTabSz="975111" eaLnBrk="1" fontAlgn="auto" hangingPunct="1">
              <a:spcBef>
                <a:spcPts val="0"/>
              </a:spcBef>
              <a:spcAft>
                <a:spcPts val="0"/>
              </a:spcAft>
              <a:defRPr sz="1200">
                <a:latin typeface="+mn-lt"/>
                <a:cs typeface="+mn-cs"/>
              </a:defRPr>
            </a:lvl1pPr>
          </a:lstStyle>
          <a:p>
            <a:pPr>
              <a:defRPr/>
            </a:pPr>
            <a:fld id="{6FBB79C0-2E9E-F845-8556-97630B7FB154}" type="datetimeFigureOut">
              <a:rPr lang="en-US"/>
              <a:pPr>
                <a:defRPr/>
              </a:pPr>
              <a:t>6/29/2023</a:t>
            </a:fld>
            <a:endParaRPr lang="en-US"/>
          </a:p>
        </p:txBody>
      </p:sp>
      <p:sp>
        <p:nvSpPr>
          <p:cNvPr id="4" name="Slide Image Placeholder 3">
            <a:extLst>
              <a:ext uri="{FF2B5EF4-FFF2-40B4-BE49-F238E27FC236}">
                <a16:creationId xmlns:a16="http://schemas.microsoft.com/office/drawing/2014/main" id="{A140508D-DE24-2845-B15C-645045A5EF84}"/>
              </a:ext>
            </a:extLst>
          </p:cNvPr>
          <p:cNvSpPr>
            <a:spLocks noGrp="1" noRot="1" noChangeAspect="1"/>
          </p:cNvSpPr>
          <p:nvPr>
            <p:ph type="sldImg" idx="2"/>
          </p:nvPr>
        </p:nvSpPr>
        <p:spPr>
          <a:xfrm>
            <a:off x="2794000" y="862013"/>
            <a:ext cx="3592513" cy="2325687"/>
          </a:xfrm>
          <a:prstGeom prst="rect">
            <a:avLst/>
          </a:prstGeom>
          <a:noFill/>
          <a:ln w="12700">
            <a:solidFill>
              <a:prstClr val="black"/>
            </a:solidFill>
          </a:ln>
        </p:spPr>
        <p:txBody>
          <a:bodyPr vert="horz" lIns="89936" tIns="44968" rIns="89936" bIns="44968" rtlCol="0" anchor="ctr"/>
          <a:lstStyle/>
          <a:p>
            <a:pPr lvl="0"/>
            <a:endParaRPr lang="en-US" noProof="0"/>
          </a:p>
        </p:txBody>
      </p:sp>
      <p:sp>
        <p:nvSpPr>
          <p:cNvPr id="5" name="Notes Placeholder 4">
            <a:extLst>
              <a:ext uri="{FF2B5EF4-FFF2-40B4-BE49-F238E27FC236}">
                <a16:creationId xmlns:a16="http://schemas.microsoft.com/office/drawing/2014/main" id="{D3262222-5C02-E94B-B12E-B68633C6E01A}"/>
              </a:ext>
            </a:extLst>
          </p:cNvPr>
          <p:cNvSpPr>
            <a:spLocks noGrp="1"/>
          </p:cNvSpPr>
          <p:nvPr>
            <p:ph type="body" sz="quarter" idx="3"/>
          </p:nvPr>
        </p:nvSpPr>
        <p:spPr>
          <a:xfrm>
            <a:off x="917067" y="3317926"/>
            <a:ext cx="7346380" cy="2714774"/>
          </a:xfrm>
          <a:prstGeom prst="rect">
            <a:avLst/>
          </a:prstGeom>
        </p:spPr>
        <p:txBody>
          <a:bodyPr vert="horz" lIns="89936" tIns="44968" rIns="89936" bIns="44968"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6722BEA6-C7A8-7047-916A-34D88F1F1DE4}"/>
              </a:ext>
            </a:extLst>
          </p:cNvPr>
          <p:cNvSpPr>
            <a:spLocks noGrp="1"/>
          </p:cNvSpPr>
          <p:nvPr>
            <p:ph type="ftr" sz="quarter" idx="4"/>
          </p:nvPr>
        </p:nvSpPr>
        <p:spPr>
          <a:xfrm>
            <a:off x="0" y="6548847"/>
            <a:ext cx="3978551" cy="345666"/>
          </a:xfrm>
          <a:prstGeom prst="rect">
            <a:avLst/>
          </a:prstGeom>
        </p:spPr>
        <p:txBody>
          <a:bodyPr vert="horz" lIns="89936" tIns="44968" rIns="89936" bIns="44968" rtlCol="0" anchor="b"/>
          <a:lstStyle>
            <a:lvl1pPr algn="l" defTabSz="975111"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C59CFF06-6009-8148-81DB-7663EC545AA4}"/>
              </a:ext>
            </a:extLst>
          </p:cNvPr>
          <p:cNvSpPr>
            <a:spLocks noGrp="1"/>
          </p:cNvSpPr>
          <p:nvPr>
            <p:ph type="sldNum" sz="quarter" idx="5"/>
          </p:nvPr>
        </p:nvSpPr>
        <p:spPr>
          <a:xfrm>
            <a:off x="5200979" y="6548847"/>
            <a:ext cx="3977565" cy="345666"/>
          </a:xfrm>
          <a:prstGeom prst="rect">
            <a:avLst/>
          </a:prstGeom>
        </p:spPr>
        <p:txBody>
          <a:bodyPr vert="horz" wrap="square" lIns="89936" tIns="44968" rIns="89936" bIns="44968" numCol="1" anchor="b" anchorCtr="0" compatLnSpc="1">
            <a:prstTxWarp prst="textNoShape">
              <a:avLst/>
            </a:prstTxWarp>
          </a:bodyPr>
          <a:lstStyle>
            <a:lvl1pPr algn="r" eaLnBrk="1" hangingPunct="1">
              <a:defRPr sz="1200"/>
            </a:lvl1pPr>
          </a:lstStyle>
          <a:p>
            <a:fld id="{68D9EE09-63B3-FB49-86CE-7F5E53FFE7F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mn-lt"/>
        <a:ea typeface="+mn-ea"/>
        <a:cs typeface="+mn-cs"/>
      </a:defRPr>
    </a:lvl1pPr>
    <a:lvl2pPr marL="455613" algn="l" rtl="0" eaLnBrk="0" fontAlgn="base" hangingPunct="0">
      <a:spcBef>
        <a:spcPct val="30000"/>
      </a:spcBef>
      <a:spcAft>
        <a:spcPct val="0"/>
      </a:spcAft>
      <a:defRPr sz="1100" kern="1200">
        <a:solidFill>
          <a:schemeClr val="tx1"/>
        </a:solidFill>
        <a:latin typeface="+mn-lt"/>
        <a:ea typeface="+mn-ea"/>
        <a:cs typeface="+mn-cs"/>
      </a:defRPr>
    </a:lvl2pPr>
    <a:lvl3pPr marL="912813" algn="l" rtl="0" eaLnBrk="0" fontAlgn="base" hangingPunct="0">
      <a:spcBef>
        <a:spcPct val="30000"/>
      </a:spcBef>
      <a:spcAft>
        <a:spcPct val="0"/>
      </a:spcAft>
      <a:defRPr sz="1100" kern="1200">
        <a:solidFill>
          <a:schemeClr val="tx1"/>
        </a:solidFill>
        <a:latin typeface="+mn-lt"/>
        <a:ea typeface="+mn-ea"/>
        <a:cs typeface="+mn-cs"/>
      </a:defRPr>
    </a:lvl3pPr>
    <a:lvl4pPr marL="1370013" algn="l" rtl="0" eaLnBrk="0" fontAlgn="base" hangingPunct="0">
      <a:spcBef>
        <a:spcPct val="30000"/>
      </a:spcBef>
      <a:spcAft>
        <a:spcPct val="0"/>
      </a:spcAft>
      <a:defRPr sz="1100" kern="1200">
        <a:solidFill>
          <a:schemeClr val="tx1"/>
        </a:solidFill>
        <a:latin typeface="+mn-lt"/>
        <a:ea typeface="+mn-ea"/>
        <a:cs typeface="+mn-cs"/>
      </a:defRPr>
    </a:lvl4pPr>
    <a:lvl5pPr marL="1827213" algn="l" rtl="0" eaLnBrk="0" fontAlgn="base" hangingPunct="0">
      <a:spcBef>
        <a:spcPct val="30000"/>
      </a:spcBef>
      <a:spcAft>
        <a:spcPct val="0"/>
      </a:spcAft>
      <a:defRPr sz="1100" kern="1200">
        <a:solidFill>
          <a:schemeClr val="tx1"/>
        </a:solidFill>
        <a:latin typeface="+mn-lt"/>
        <a:ea typeface="+mn-ea"/>
        <a:cs typeface="+mn-cs"/>
      </a:defRPr>
    </a:lvl5pPr>
    <a:lvl6pPr marL="2285432" algn="l" defTabSz="914176" rtl="0" eaLnBrk="1" latinLnBrk="0" hangingPunct="1">
      <a:defRPr sz="1100" kern="1200">
        <a:solidFill>
          <a:schemeClr val="tx1"/>
        </a:solidFill>
        <a:latin typeface="+mn-lt"/>
        <a:ea typeface="+mn-ea"/>
        <a:cs typeface="+mn-cs"/>
      </a:defRPr>
    </a:lvl6pPr>
    <a:lvl7pPr marL="2742523" algn="l" defTabSz="914176" rtl="0" eaLnBrk="1" latinLnBrk="0" hangingPunct="1">
      <a:defRPr sz="1100" kern="1200">
        <a:solidFill>
          <a:schemeClr val="tx1"/>
        </a:solidFill>
        <a:latin typeface="+mn-lt"/>
        <a:ea typeface="+mn-ea"/>
        <a:cs typeface="+mn-cs"/>
      </a:defRPr>
    </a:lvl7pPr>
    <a:lvl8pPr marL="3199610" algn="l" defTabSz="914176" rtl="0" eaLnBrk="1" latinLnBrk="0" hangingPunct="1">
      <a:defRPr sz="1100" kern="1200">
        <a:solidFill>
          <a:schemeClr val="tx1"/>
        </a:solidFill>
        <a:latin typeface="+mn-lt"/>
        <a:ea typeface="+mn-ea"/>
        <a:cs typeface="+mn-cs"/>
      </a:defRPr>
    </a:lvl8pPr>
    <a:lvl9pPr marL="3656696" algn="l" defTabSz="914176" rtl="0" eaLnBrk="1" latinLnBrk="0" hangingPunct="1">
      <a:defRPr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65981" y="2167183"/>
            <a:ext cx="13214430" cy="2156377"/>
          </a:xfrm>
        </p:spPr>
        <p:txBody>
          <a:bodyPr/>
          <a:lstStyle>
            <a:lvl1pPr>
              <a:defRPr baseline="0"/>
            </a:lvl1pPr>
          </a:lstStyle>
          <a:p>
            <a:r>
              <a:rPr lang="en-US" dirty="0"/>
              <a:t>Click to edit Master title style</a:t>
            </a:r>
            <a:endParaRPr lang="en-CA" dirty="0"/>
          </a:p>
        </p:txBody>
      </p:sp>
      <p:sp>
        <p:nvSpPr>
          <p:cNvPr id="3" name="Subtitle 2"/>
          <p:cNvSpPr>
            <a:spLocks noGrp="1"/>
          </p:cNvSpPr>
          <p:nvPr>
            <p:ph type="subTitle" idx="1"/>
          </p:nvPr>
        </p:nvSpPr>
        <p:spPr>
          <a:xfrm>
            <a:off x="2331958" y="5036631"/>
            <a:ext cx="10882472" cy="2570886"/>
          </a:xfrm>
        </p:spPr>
        <p:txBody>
          <a:bodyPr/>
          <a:lstStyle>
            <a:lvl1pPr marL="0" indent="0" algn="ctr">
              <a:buNone/>
              <a:defRPr>
                <a:solidFill>
                  <a:schemeClr val="tx1">
                    <a:tint val="75000"/>
                  </a:schemeClr>
                </a:solidFill>
              </a:defRPr>
            </a:lvl1pPr>
            <a:lvl2pPr marL="608787" indent="0" algn="ctr">
              <a:buNone/>
              <a:defRPr>
                <a:solidFill>
                  <a:schemeClr val="tx1">
                    <a:tint val="75000"/>
                  </a:schemeClr>
                </a:solidFill>
              </a:defRPr>
            </a:lvl2pPr>
            <a:lvl3pPr marL="1217572" indent="0" algn="ctr">
              <a:buNone/>
              <a:defRPr>
                <a:solidFill>
                  <a:schemeClr val="tx1">
                    <a:tint val="75000"/>
                  </a:schemeClr>
                </a:solidFill>
              </a:defRPr>
            </a:lvl3pPr>
            <a:lvl4pPr marL="1826359" indent="0" algn="ctr">
              <a:buNone/>
              <a:defRPr>
                <a:solidFill>
                  <a:schemeClr val="tx1">
                    <a:tint val="75000"/>
                  </a:schemeClr>
                </a:solidFill>
              </a:defRPr>
            </a:lvl4pPr>
            <a:lvl5pPr marL="2435146" indent="0" algn="ctr">
              <a:buNone/>
              <a:defRPr>
                <a:solidFill>
                  <a:schemeClr val="tx1">
                    <a:tint val="75000"/>
                  </a:schemeClr>
                </a:solidFill>
              </a:defRPr>
            </a:lvl5pPr>
            <a:lvl6pPr marL="3043933" indent="0" algn="ctr">
              <a:buNone/>
              <a:defRPr>
                <a:solidFill>
                  <a:schemeClr val="tx1">
                    <a:tint val="75000"/>
                  </a:schemeClr>
                </a:solidFill>
              </a:defRPr>
            </a:lvl6pPr>
            <a:lvl7pPr marL="3652716" indent="0" algn="ctr">
              <a:buNone/>
              <a:defRPr>
                <a:solidFill>
                  <a:schemeClr val="tx1">
                    <a:tint val="75000"/>
                  </a:schemeClr>
                </a:solidFill>
              </a:defRPr>
            </a:lvl7pPr>
            <a:lvl8pPr marL="4261503" indent="0" algn="ctr">
              <a:buNone/>
              <a:defRPr>
                <a:solidFill>
                  <a:schemeClr val="tx1">
                    <a:tint val="75000"/>
                  </a:schemeClr>
                </a:solidFill>
              </a:defRPr>
            </a:lvl8pPr>
            <a:lvl9pPr marL="4870288" indent="0" algn="ctr">
              <a:buNone/>
              <a:defRPr>
                <a:solidFill>
                  <a:schemeClr val="tx1">
                    <a:tint val="75000"/>
                  </a:schemeClr>
                </a:solidFill>
              </a:defRPr>
            </a:lvl9pPr>
          </a:lstStyle>
          <a:p>
            <a:r>
              <a:rPr lang="en-US" dirty="0"/>
              <a:t>Click to edit Master subtitle style</a:t>
            </a:r>
            <a:endParaRPr lang="en-CA" dirty="0"/>
          </a:p>
        </p:txBody>
      </p:sp>
      <p:sp>
        <p:nvSpPr>
          <p:cNvPr id="6" name="Slide Number Placeholder 5">
            <a:extLst>
              <a:ext uri="{FF2B5EF4-FFF2-40B4-BE49-F238E27FC236}">
                <a16:creationId xmlns:a16="http://schemas.microsoft.com/office/drawing/2014/main" id="{1EE0967B-00D3-994D-9896-71D08E8873E0}"/>
              </a:ext>
            </a:extLst>
          </p:cNvPr>
          <p:cNvSpPr>
            <a:spLocks noGrp="1"/>
          </p:cNvSpPr>
          <p:nvPr>
            <p:ph type="sldNum" sz="quarter" idx="12"/>
          </p:nvPr>
        </p:nvSpPr>
        <p:spPr>
          <a:xfrm>
            <a:off x="11141075" y="8383588"/>
            <a:ext cx="3627438" cy="534987"/>
          </a:xfrm>
          <a:prstGeom prst="rect">
            <a:avLst/>
          </a:prstGeom>
        </p:spPr>
        <p:txBody>
          <a:bodyPr/>
          <a:lstStyle>
            <a:lvl1pPr>
              <a:defRPr/>
            </a:lvl1pPr>
          </a:lstStyle>
          <a:p>
            <a:fld id="{981B855A-2CA4-4D48-8570-F378097A7467}" type="slidenum">
              <a:rPr lang="en-CA" altLang="en-US"/>
              <a:pPr/>
              <a:t>‹#›</a:t>
            </a:fld>
            <a:endParaRPr lang="en-CA" altLang="en-US"/>
          </a:p>
        </p:txBody>
      </p:sp>
    </p:spTree>
    <p:extLst>
      <p:ext uri="{BB962C8B-B14F-4D97-AF65-F5344CB8AC3E}">
        <p14:creationId xmlns:p14="http://schemas.microsoft.com/office/powerpoint/2010/main" val="1474806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Footer Placeholder 4">
            <a:extLst>
              <a:ext uri="{FF2B5EF4-FFF2-40B4-BE49-F238E27FC236}">
                <a16:creationId xmlns:a16="http://schemas.microsoft.com/office/drawing/2014/main" id="{969BE1EC-5F48-4B49-8DEF-A369F381A993}"/>
              </a:ext>
            </a:extLst>
          </p:cNvPr>
          <p:cNvSpPr>
            <a:spLocks noGrp="1"/>
          </p:cNvSpPr>
          <p:nvPr>
            <p:ph type="ftr" sz="quarter" idx="11"/>
          </p:nvPr>
        </p:nvSpPr>
        <p:spPr>
          <a:xfrm>
            <a:off x="5311775" y="8383588"/>
            <a:ext cx="4922838" cy="534987"/>
          </a:xfrm>
          <a:prstGeom prst="rect">
            <a:avLst/>
          </a:prstGeom>
        </p:spPr>
        <p:txBody>
          <a:bodyPr/>
          <a:lstStyle>
            <a:lvl1pPr>
              <a:defRPr/>
            </a:lvl1pPr>
          </a:lstStyle>
          <a:p>
            <a:pPr>
              <a:defRPr/>
            </a:pPr>
            <a:endParaRPr lang="en-CA"/>
          </a:p>
        </p:txBody>
      </p:sp>
      <p:sp>
        <p:nvSpPr>
          <p:cNvPr id="6" name="Slide Number Placeholder 5">
            <a:extLst>
              <a:ext uri="{FF2B5EF4-FFF2-40B4-BE49-F238E27FC236}">
                <a16:creationId xmlns:a16="http://schemas.microsoft.com/office/drawing/2014/main" id="{542C761F-42C0-4643-88FE-E487E117FB37}"/>
              </a:ext>
            </a:extLst>
          </p:cNvPr>
          <p:cNvSpPr>
            <a:spLocks noGrp="1"/>
          </p:cNvSpPr>
          <p:nvPr>
            <p:ph type="sldNum" sz="quarter" idx="12"/>
          </p:nvPr>
        </p:nvSpPr>
        <p:spPr>
          <a:xfrm>
            <a:off x="11141075" y="8383588"/>
            <a:ext cx="3627438" cy="534987"/>
          </a:xfrm>
          <a:prstGeom prst="rect">
            <a:avLst/>
          </a:prstGeom>
        </p:spPr>
        <p:txBody>
          <a:bodyPr/>
          <a:lstStyle>
            <a:lvl1pPr>
              <a:defRPr/>
            </a:lvl1pPr>
          </a:lstStyle>
          <a:p>
            <a:fld id="{3E75D65E-DE53-004C-AC53-00BC373E94DB}" type="slidenum">
              <a:rPr lang="en-CA" altLang="en-US"/>
              <a:pPr/>
              <a:t>‹#›</a:t>
            </a:fld>
            <a:endParaRPr lang="en-CA" altLang="en-US"/>
          </a:p>
        </p:txBody>
      </p:sp>
      <p:sp>
        <p:nvSpPr>
          <p:cNvPr id="8" name="Date Placeholder 3">
            <a:extLst>
              <a:ext uri="{FF2B5EF4-FFF2-40B4-BE49-F238E27FC236}">
                <a16:creationId xmlns:a16="http://schemas.microsoft.com/office/drawing/2014/main" id="{5D54A99E-1E13-4DE1-952F-941C04705E3B}"/>
              </a:ext>
            </a:extLst>
          </p:cNvPr>
          <p:cNvSpPr>
            <a:spLocks noGrp="1"/>
          </p:cNvSpPr>
          <p:nvPr>
            <p:ph type="dt" sz="half" idx="2"/>
          </p:nvPr>
        </p:nvSpPr>
        <p:spPr>
          <a:xfrm>
            <a:off x="628485" y="9439899"/>
            <a:ext cx="3627438" cy="534987"/>
          </a:xfrm>
          <a:prstGeom prst="rect">
            <a:avLst/>
          </a:prstGeom>
        </p:spPr>
        <p:txBody>
          <a:bodyPr vert="horz" lIns="91419" tIns="45708" rIns="91419" bIns="45708" rtlCol="0" anchor="ctr"/>
          <a:lstStyle>
            <a:lvl1pPr algn="l" defTabSz="1462471" eaLnBrk="1" fontAlgn="auto" hangingPunct="1">
              <a:spcBef>
                <a:spcPts val="0"/>
              </a:spcBef>
              <a:spcAft>
                <a:spcPts val="0"/>
              </a:spcAft>
              <a:defRPr sz="1600">
                <a:solidFill>
                  <a:schemeClr val="tx1">
                    <a:tint val="75000"/>
                  </a:schemeClr>
                </a:solidFill>
                <a:latin typeface="Arial" panose="020B0604020202020204" pitchFamily="34" charset="0"/>
                <a:cs typeface="Arial" panose="020B0604020202020204" pitchFamily="34" charset="0"/>
              </a:defRPr>
            </a:lvl1pPr>
          </a:lstStyle>
          <a:p>
            <a:pPr>
              <a:defRPr/>
            </a:pPr>
            <a:fld id="{A84D66D1-8BC3-6645-9496-46C30C2F3F69}" type="datetimeFigureOut">
              <a:rPr lang="en-CA"/>
              <a:pPr>
                <a:defRPr/>
              </a:pPr>
              <a:t>2023-06-29</a:t>
            </a:fld>
            <a:endParaRPr lang="en-CA"/>
          </a:p>
        </p:txBody>
      </p:sp>
      <p:sp>
        <p:nvSpPr>
          <p:cNvPr id="9" name="TextBox 8">
            <a:extLst>
              <a:ext uri="{FF2B5EF4-FFF2-40B4-BE49-F238E27FC236}">
                <a16:creationId xmlns:a16="http://schemas.microsoft.com/office/drawing/2014/main" id="{D5F8D8C9-54C7-484B-A926-841C967E8320}"/>
              </a:ext>
            </a:extLst>
          </p:cNvPr>
          <p:cNvSpPr txBox="1">
            <a:spLocks noChangeArrowheads="1"/>
          </p:cNvSpPr>
          <p:nvPr userDrawn="1"/>
        </p:nvSpPr>
        <p:spPr bwMode="auto">
          <a:xfrm>
            <a:off x="14314308" y="9522450"/>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8" rIns="91419" bIns="45708">
            <a:spAutoFit/>
          </a:bodyPr>
          <a:lstStyle>
            <a:lvl1pPr>
              <a:defRPr sz="2900">
                <a:solidFill>
                  <a:schemeClr val="tx1"/>
                </a:solidFill>
                <a:latin typeface="Calibri" panose="020F0502020204030204" pitchFamily="34" charset="0"/>
                <a:cs typeface="Arial" panose="020B0604020202020204" pitchFamily="34" charset="0"/>
              </a:defRPr>
            </a:lvl1pPr>
            <a:lvl2pPr marL="742950" indent="-285750">
              <a:defRPr sz="2900">
                <a:solidFill>
                  <a:schemeClr val="tx1"/>
                </a:solidFill>
                <a:latin typeface="Calibri" panose="020F0502020204030204" pitchFamily="34" charset="0"/>
                <a:cs typeface="Arial" panose="020B0604020202020204" pitchFamily="34" charset="0"/>
              </a:defRPr>
            </a:lvl2pPr>
            <a:lvl3pPr marL="1143000" indent="-228600">
              <a:defRPr sz="2900">
                <a:solidFill>
                  <a:schemeClr val="tx1"/>
                </a:solidFill>
                <a:latin typeface="Calibri" panose="020F0502020204030204" pitchFamily="34" charset="0"/>
                <a:cs typeface="Arial" panose="020B0604020202020204" pitchFamily="34" charset="0"/>
              </a:defRPr>
            </a:lvl3pPr>
            <a:lvl4pPr marL="1600200" indent="-228600">
              <a:defRPr sz="2900">
                <a:solidFill>
                  <a:schemeClr val="tx1"/>
                </a:solidFill>
                <a:latin typeface="Calibri" panose="020F0502020204030204" pitchFamily="34" charset="0"/>
                <a:cs typeface="Arial" panose="020B0604020202020204" pitchFamily="34" charset="0"/>
              </a:defRPr>
            </a:lvl4pPr>
            <a:lvl5pPr marL="2057400" indent="-228600">
              <a:defRPr sz="2900">
                <a:solidFill>
                  <a:schemeClr val="tx1"/>
                </a:solidFill>
                <a:latin typeface="Calibri" panose="020F0502020204030204" pitchFamily="34" charset="0"/>
                <a:cs typeface="Arial" panose="020B0604020202020204" pitchFamily="34" charset="0"/>
              </a:defRPr>
            </a:lvl5pPr>
            <a:lvl6pPr marL="25146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6pPr>
            <a:lvl7pPr marL="29718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7pPr>
            <a:lvl8pPr marL="34290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8pPr>
            <a:lvl9pPr marL="38862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9pPr>
          </a:lstStyle>
          <a:p>
            <a:pPr algn="r" eaLnBrk="1" hangingPunct="1"/>
            <a:fld id="{DCE724EE-6FB8-DB41-BEE9-116CF06B6F54}" type="slidenum">
              <a:rPr lang="en-CA" altLang="en-US" sz="1800" b="0">
                <a:solidFill>
                  <a:schemeClr val="bg1"/>
                </a:solidFill>
                <a:latin typeface="Arial" panose="020B0604020202020204" pitchFamily="34" charset="0"/>
                <a:cs typeface="Arial" panose="020B0604020202020204" pitchFamily="34" charset="0"/>
              </a:rPr>
              <a:pPr algn="r" eaLnBrk="1" hangingPunct="1"/>
              <a:t>‹#›</a:t>
            </a:fld>
            <a:endParaRPr lang="en-CA" altLang="en-US" sz="1800" b="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071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271135" y="402868"/>
            <a:ext cx="3497937" cy="8583592"/>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777323" y="402868"/>
            <a:ext cx="10234705" cy="858359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Footer Placeholder 4">
            <a:extLst>
              <a:ext uri="{FF2B5EF4-FFF2-40B4-BE49-F238E27FC236}">
                <a16:creationId xmlns:a16="http://schemas.microsoft.com/office/drawing/2014/main" id="{03C88BCD-E232-0140-A209-A8EDC51EFFA9}"/>
              </a:ext>
            </a:extLst>
          </p:cNvPr>
          <p:cNvSpPr>
            <a:spLocks noGrp="1"/>
          </p:cNvSpPr>
          <p:nvPr>
            <p:ph type="ftr" sz="quarter" idx="11"/>
          </p:nvPr>
        </p:nvSpPr>
        <p:spPr>
          <a:xfrm>
            <a:off x="5311775" y="8383588"/>
            <a:ext cx="4922838" cy="534987"/>
          </a:xfrm>
          <a:prstGeom prst="rect">
            <a:avLst/>
          </a:prstGeom>
        </p:spPr>
        <p:txBody>
          <a:bodyPr/>
          <a:lstStyle>
            <a:lvl1pPr>
              <a:defRPr/>
            </a:lvl1pPr>
          </a:lstStyle>
          <a:p>
            <a:pPr>
              <a:defRPr/>
            </a:pPr>
            <a:endParaRPr lang="en-CA"/>
          </a:p>
        </p:txBody>
      </p:sp>
      <p:sp>
        <p:nvSpPr>
          <p:cNvPr id="6" name="Slide Number Placeholder 5">
            <a:extLst>
              <a:ext uri="{FF2B5EF4-FFF2-40B4-BE49-F238E27FC236}">
                <a16:creationId xmlns:a16="http://schemas.microsoft.com/office/drawing/2014/main" id="{D31704D9-640F-2342-AD10-13CE27039043}"/>
              </a:ext>
            </a:extLst>
          </p:cNvPr>
          <p:cNvSpPr>
            <a:spLocks noGrp="1"/>
          </p:cNvSpPr>
          <p:nvPr>
            <p:ph type="sldNum" sz="quarter" idx="12"/>
          </p:nvPr>
        </p:nvSpPr>
        <p:spPr>
          <a:xfrm>
            <a:off x="11141075" y="8383588"/>
            <a:ext cx="3627438" cy="534987"/>
          </a:xfrm>
          <a:prstGeom prst="rect">
            <a:avLst/>
          </a:prstGeom>
        </p:spPr>
        <p:txBody>
          <a:bodyPr/>
          <a:lstStyle>
            <a:lvl1pPr>
              <a:defRPr/>
            </a:lvl1pPr>
          </a:lstStyle>
          <a:p>
            <a:fld id="{27F7E5FF-2BC3-204F-8088-E9F377290167}" type="slidenum">
              <a:rPr lang="en-CA" altLang="en-US"/>
              <a:pPr/>
              <a:t>‹#›</a:t>
            </a:fld>
            <a:endParaRPr lang="en-CA" altLang="en-US"/>
          </a:p>
        </p:txBody>
      </p:sp>
      <p:sp>
        <p:nvSpPr>
          <p:cNvPr id="8" name="Date Placeholder 3">
            <a:extLst>
              <a:ext uri="{FF2B5EF4-FFF2-40B4-BE49-F238E27FC236}">
                <a16:creationId xmlns:a16="http://schemas.microsoft.com/office/drawing/2014/main" id="{59AD2736-430A-4135-9F91-126F463183FB}"/>
              </a:ext>
            </a:extLst>
          </p:cNvPr>
          <p:cNvSpPr>
            <a:spLocks noGrp="1"/>
          </p:cNvSpPr>
          <p:nvPr>
            <p:ph type="dt" sz="half" idx="2"/>
          </p:nvPr>
        </p:nvSpPr>
        <p:spPr>
          <a:xfrm>
            <a:off x="628485" y="9439899"/>
            <a:ext cx="3627438" cy="534987"/>
          </a:xfrm>
          <a:prstGeom prst="rect">
            <a:avLst/>
          </a:prstGeom>
        </p:spPr>
        <p:txBody>
          <a:bodyPr vert="horz" lIns="91419" tIns="45708" rIns="91419" bIns="45708" rtlCol="0" anchor="ctr"/>
          <a:lstStyle>
            <a:lvl1pPr algn="l" defTabSz="1462471" eaLnBrk="1" fontAlgn="auto" hangingPunct="1">
              <a:spcBef>
                <a:spcPts val="0"/>
              </a:spcBef>
              <a:spcAft>
                <a:spcPts val="0"/>
              </a:spcAft>
              <a:defRPr sz="1600">
                <a:solidFill>
                  <a:schemeClr val="tx1">
                    <a:tint val="75000"/>
                  </a:schemeClr>
                </a:solidFill>
                <a:latin typeface="Arial" panose="020B0604020202020204" pitchFamily="34" charset="0"/>
                <a:cs typeface="Arial" panose="020B0604020202020204" pitchFamily="34" charset="0"/>
              </a:defRPr>
            </a:lvl1pPr>
          </a:lstStyle>
          <a:p>
            <a:pPr>
              <a:defRPr/>
            </a:pPr>
            <a:fld id="{A84D66D1-8BC3-6645-9496-46C30C2F3F69}" type="datetimeFigureOut">
              <a:rPr lang="en-CA"/>
              <a:pPr>
                <a:defRPr/>
              </a:pPr>
              <a:t>2023-06-29</a:t>
            </a:fld>
            <a:endParaRPr lang="en-CA"/>
          </a:p>
        </p:txBody>
      </p:sp>
      <p:sp>
        <p:nvSpPr>
          <p:cNvPr id="9" name="TextBox 8">
            <a:extLst>
              <a:ext uri="{FF2B5EF4-FFF2-40B4-BE49-F238E27FC236}">
                <a16:creationId xmlns:a16="http://schemas.microsoft.com/office/drawing/2014/main" id="{7BE1A064-B087-4E1F-A962-ABB39A12B342}"/>
              </a:ext>
            </a:extLst>
          </p:cNvPr>
          <p:cNvSpPr txBox="1">
            <a:spLocks noChangeArrowheads="1"/>
          </p:cNvSpPr>
          <p:nvPr userDrawn="1"/>
        </p:nvSpPr>
        <p:spPr bwMode="auto">
          <a:xfrm>
            <a:off x="14314308" y="9522450"/>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8" rIns="91419" bIns="45708">
            <a:spAutoFit/>
          </a:bodyPr>
          <a:lstStyle>
            <a:lvl1pPr>
              <a:defRPr sz="2900">
                <a:solidFill>
                  <a:schemeClr val="tx1"/>
                </a:solidFill>
                <a:latin typeface="Calibri" panose="020F0502020204030204" pitchFamily="34" charset="0"/>
                <a:cs typeface="Arial" panose="020B0604020202020204" pitchFamily="34" charset="0"/>
              </a:defRPr>
            </a:lvl1pPr>
            <a:lvl2pPr marL="742950" indent="-285750">
              <a:defRPr sz="2900">
                <a:solidFill>
                  <a:schemeClr val="tx1"/>
                </a:solidFill>
                <a:latin typeface="Calibri" panose="020F0502020204030204" pitchFamily="34" charset="0"/>
                <a:cs typeface="Arial" panose="020B0604020202020204" pitchFamily="34" charset="0"/>
              </a:defRPr>
            </a:lvl2pPr>
            <a:lvl3pPr marL="1143000" indent="-228600">
              <a:defRPr sz="2900">
                <a:solidFill>
                  <a:schemeClr val="tx1"/>
                </a:solidFill>
                <a:latin typeface="Calibri" panose="020F0502020204030204" pitchFamily="34" charset="0"/>
                <a:cs typeface="Arial" panose="020B0604020202020204" pitchFamily="34" charset="0"/>
              </a:defRPr>
            </a:lvl3pPr>
            <a:lvl4pPr marL="1600200" indent="-228600">
              <a:defRPr sz="2900">
                <a:solidFill>
                  <a:schemeClr val="tx1"/>
                </a:solidFill>
                <a:latin typeface="Calibri" panose="020F0502020204030204" pitchFamily="34" charset="0"/>
                <a:cs typeface="Arial" panose="020B0604020202020204" pitchFamily="34" charset="0"/>
              </a:defRPr>
            </a:lvl4pPr>
            <a:lvl5pPr marL="2057400" indent="-228600">
              <a:defRPr sz="2900">
                <a:solidFill>
                  <a:schemeClr val="tx1"/>
                </a:solidFill>
                <a:latin typeface="Calibri" panose="020F0502020204030204" pitchFamily="34" charset="0"/>
                <a:cs typeface="Arial" panose="020B0604020202020204" pitchFamily="34" charset="0"/>
              </a:defRPr>
            </a:lvl5pPr>
            <a:lvl6pPr marL="25146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6pPr>
            <a:lvl7pPr marL="29718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7pPr>
            <a:lvl8pPr marL="34290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8pPr>
            <a:lvl9pPr marL="38862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9pPr>
          </a:lstStyle>
          <a:p>
            <a:pPr algn="r" eaLnBrk="1" hangingPunct="1"/>
            <a:fld id="{DCE724EE-6FB8-DB41-BEE9-116CF06B6F54}" type="slidenum">
              <a:rPr lang="en-CA" altLang="en-US" sz="1800" b="0">
                <a:solidFill>
                  <a:schemeClr val="bg1"/>
                </a:solidFill>
                <a:latin typeface="Arial" panose="020B0604020202020204" pitchFamily="34" charset="0"/>
                <a:cs typeface="Arial" panose="020B0604020202020204" pitchFamily="34" charset="0"/>
              </a:rPr>
              <a:pPr algn="r" eaLnBrk="1" hangingPunct="1"/>
              <a:t>‹#›</a:t>
            </a:fld>
            <a:endParaRPr lang="en-CA" altLang="en-US" sz="1800" b="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96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port Layout">
    <p:bg>
      <p:bgPr>
        <a:solidFill>
          <a:schemeClr val="bg1"/>
        </a:solidFill>
        <a:effectLst/>
      </p:bgPr>
    </p:bg>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94E75983-021D-4CF0-8B61-4E0582BF5AD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7784"/>
          <a:stretch/>
        </p:blipFill>
        <p:spPr>
          <a:xfrm rot="10800000">
            <a:off x="1" y="9628188"/>
            <a:ext cx="15544800" cy="431800"/>
          </a:xfrm>
          <a:prstGeom prst="rect">
            <a:avLst/>
          </a:prstGeom>
        </p:spPr>
      </p:pic>
      <p:sp>
        <p:nvSpPr>
          <p:cNvPr id="9" name="Title 8">
            <a:extLst>
              <a:ext uri="{FF2B5EF4-FFF2-40B4-BE49-F238E27FC236}">
                <a16:creationId xmlns:a16="http://schemas.microsoft.com/office/drawing/2014/main" id="{D7156E85-F1E4-4F1B-8EA2-CE9F7149B3C6}"/>
              </a:ext>
            </a:extLst>
          </p:cNvPr>
          <p:cNvSpPr>
            <a:spLocks noGrp="1"/>
          </p:cNvSpPr>
          <p:nvPr>
            <p:ph type="title"/>
          </p:nvPr>
        </p:nvSpPr>
        <p:spPr>
          <a:xfrm>
            <a:off x="-1" y="0"/>
            <a:ext cx="15544801" cy="518970"/>
          </a:xfrm>
          <a:solidFill>
            <a:srgbClr val="99001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108000" rIns="108000">
            <a:spAutoFit/>
          </a:bodyPr>
          <a:lstStyle>
            <a:lvl1pPr algn="r">
              <a:defRPr lang="en-US" sz="2900" kern="1200" dirty="0" smtClean="0">
                <a:solidFill>
                  <a:schemeClr val="bg1"/>
                </a:solidFill>
                <a:latin typeface="Franklin Gothic Demi Cond" panose="020B0706030402020204" pitchFamily="34" charset="0"/>
                <a:ea typeface="+mn-ea"/>
                <a:cs typeface="Arial" panose="020B0604020202020204" pitchFamily="34" charset="0"/>
              </a:defRPr>
            </a:lvl1pPr>
          </a:lstStyle>
          <a:p>
            <a:pPr lvl="0" algn="l" defTabSz="1460500" eaLnBrk="1" hangingPunct="1"/>
            <a:r>
              <a:rPr lang="en-US" dirty="0"/>
              <a:t>Click to edit Master title style</a:t>
            </a:r>
            <a:endParaRPr lang="en-CA" dirty="0"/>
          </a:p>
        </p:txBody>
      </p:sp>
      <p:sp>
        <p:nvSpPr>
          <p:cNvPr id="10" name="TextBox 8">
            <a:extLst>
              <a:ext uri="{FF2B5EF4-FFF2-40B4-BE49-F238E27FC236}">
                <a16:creationId xmlns:a16="http://schemas.microsoft.com/office/drawing/2014/main" id="{88D31BE1-FE2D-412C-A71B-5CB07F4DDEE9}"/>
              </a:ext>
            </a:extLst>
          </p:cNvPr>
          <p:cNvSpPr txBox="1">
            <a:spLocks noChangeArrowheads="1"/>
          </p:cNvSpPr>
          <p:nvPr userDrawn="1"/>
        </p:nvSpPr>
        <p:spPr bwMode="auto">
          <a:xfrm>
            <a:off x="14314308" y="9662150"/>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8" rIns="91419" bIns="45708">
            <a:spAutoFit/>
          </a:bodyPr>
          <a:lstStyle>
            <a:lvl1pPr>
              <a:defRPr sz="2900">
                <a:solidFill>
                  <a:schemeClr val="tx1"/>
                </a:solidFill>
                <a:latin typeface="Calibri" panose="020F0502020204030204" pitchFamily="34" charset="0"/>
                <a:cs typeface="Arial" panose="020B0604020202020204" pitchFamily="34" charset="0"/>
              </a:defRPr>
            </a:lvl1pPr>
            <a:lvl2pPr marL="742950" indent="-285750">
              <a:defRPr sz="2900">
                <a:solidFill>
                  <a:schemeClr val="tx1"/>
                </a:solidFill>
                <a:latin typeface="Calibri" panose="020F0502020204030204" pitchFamily="34" charset="0"/>
                <a:cs typeface="Arial" panose="020B0604020202020204" pitchFamily="34" charset="0"/>
              </a:defRPr>
            </a:lvl2pPr>
            <a:lvl3pPr marL="1143000" indent="-228600">
              <a:defRPr sz="2900">
                <a:solidFill>
                  <a:schemeClr val="tx1"/>
                </a:solidFill>
                <a:latin typeface="Calibri" panose="020F0502020204030204" pitchFamily="34" charset="0"/>
                <a:cs typeface="Arial" panose="020B0604020202020204" pitchFamily="34" charset="0"/>
              </a:defRPr>
            </a:lvl3pPr>
            <a:lvl4pPr marL="1600200" indent="-228600">
              <a:defRPr sz="2900">
                <a:solidFill>
                  <a:schemeClr val="tx1"/>
                </a:solidFill>
                <a:latin typeface="Calibri" panose="020F0502020204030204" pitchFamily="34" charset="0"/>
                <a:cs typeface="Arial" panose="020B0604020202020204" pitchFamily="34" charset="0"/>
              </a:defRPr>
            </a:lvl4pPr>
            <a:lvl5pPr marL="2057400" indent="-228600">
              <a:defRPr sz="2900">
                <a:solidFill>
                  <a:schemeClr val="tx1"/>
                </a:solidFill>
                <a:latin typeface="Calibri" panose="020F0502020204030204" pitchFamily="34" charset="0"/>
                <a:cs typeface="Arial" panose="020B0604020202020204" pitchFamily="34" charset="0"/>
              </a:defRPr>
            </a:lvl5pPr>
            <a:lvl6pPr marL="25146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6pPr>
            <a:lvl7pPr marL="29718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7pPr>
            <a:lvl8pPr marL="34290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8pPr>
            <a:lvl9pPr marL="38862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9pPr>
          </a:lstStyle>
          <a:p>
            <a:pPr algn="r" eaLnBrk="1" hangingPunct="1"/>
            <a:fld id="{DCE724EE-6FB8-DB41-BEE9-116CF06B6F54}" type="slidenum">
              <a:rPr lang="en-CA" altLang="en-US" sz="1800" b="0">
                <a:solidFill>
                  <a:schemeClr val="bg1"/>
                </a:solidFill>
                <a:latin typeface="Arial" panose="020B0604020202020204" pitchFamily="34" charset="0"/>
                <a:cs typeface="Arial" panose="020B0604020202020204" pitchFamily="34" charset="0"/>
              </a:rPr>
              <a:pPr algn="r" eaLnBrk="1" hangingPunct="1"/>
              <a:t>‹#›</a:t>
            </a:fld>
            <a:endParaRPr lang="en-CA" altLang="en-US" sz="1800" b="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94522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ue Blank">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0D954B-EA69-5E4B-95BB-6944ADA2DD28}"/>
              </a:ext>
            </a:extLst>
          </p:cNvPr>
          <p:cNvSpPr txBox="1">
            <a:spLocks noChangeArrowheads="1"/>
          </p:cNvSpPr>
          <p:nvPr userDrawn="1"/>
        </p:nvSpPr>
        <p:spPr bwMode="auto">
          <a:xfrm>
            <a:off x="14805025" y="9418638"/>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8" rIns="91419" bIns="45708">
            <a:spAutoFit/>
          </a:bodyPr>
          <a:lstStyle>
            <a:lvl1pPr>
              <a:defRPr sz="2900">
                <a:solidFill>
                  <a:schemeClr val="tx1"/>
                </a:solidFill>
                <a:latin typeface="Calibri" panose="020F0502020204030204" pitchFamily="34" charset="0"/>
                <a:cs typeface="Arial" panose="020B0604020202020204" pitchFamily="34" charset="0"/>
              </a:defRPr>
            </a:lvl1pPr>
            <a:lvl2pPr marL="742950" indent="-285750">
              <a:defRPr sz="2900">
                <a:solidFill>
                  <a:schemeClr val="tx1"/>
                </a:solidFill>
                <a:latin typeface="Calibri" panose="020F0502020204030204" pitchFamily="34" charset="0"/>
                <a:cs typeface="Arial" panose="020B0604020202020204" pitchFamily="34" charset="0"/>
              </a:defRPr>
            </a:lvl2pPr>
            <a:lvl3pPr marL="1143000" indent="-228600">
              <a:defRPr sz="2900">
                <a:solidFill>
                  <a:schemeClr val="tx1"/>
                </a:solidFill>
                <a:latin typeface="Calibri" panose="020F0502020204030204" pitchFamily="34" charset="0"/>
                <a:cs typeface="Arial" panose="020B0604020202020204" pitchFamily="34" charset="0"/>
              </a:defRPr>
            </a:lvl3pPr>
            <a:lvl4pPr marL="1600200" indent="-228600">
              <a:defRPr sz="2900">
                <a:solidFill>
                  <a:schemeClr val="tx1"/>
                </a:solidFill>
                <a:latin typeface="Calibri" panose="020F0502020204030204" pitchFamily="34" charset="0"/>
                <a:cs typeface="Arial" panose="020B0604020202020204" pitchFamily="34" charset="0"/>
              </a:defRPr>
            </a:lvl4pPr>
            <a:lvl5pPr marL="2057400" indent="-228600">
              <a:defRPr sz="2900">
                <a:solidFill>
                  <a:schemeClr val="tx1"/>
                </a:solidFill>
                <a:latin typeface="Calibri" panose="020F0502020204030204" pitchFamily="34" charset="0"/>
                <a:cs typeface="Arial" panose="020B0604020202020204" pitchFamily="34" charset="0"/>
              </a:defRPr>
            </a:lvl5pPr>
            <a:lvl6pPr marL="25146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6pPr>
            <a:lvl7pPr marL="29718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7pPr>
            <a:lvl8pPr marL="34290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8pPr>
            <a:lvl9pPr marL="38862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9pPr>
          </a:lstStyle>
          <a:p>
            <a:pPr algn="r" eaLnBrk="1" hangingPunct="1"/>
            <a:fld id="{74BD62F0-8271-FC43-9AD6-D21BF39200F6}" type="slidenum">
              <a:rPr lang="en-CA" altLang="en-US" sz="1800" b="1">
                <a:solidFill>
                  <a:srgbClr val="262626"/>
                </a:solidFill>
              </a:rPr>
              <a:pPr algn="r" eaLnBrk="1" hangingPunct="1"/>
              <a:t>‹#›</a:t>
            </a:fld>
            <a:endParaRPr lang="en-CA" altLang="en-US" sz="1800" b="1">
              <a:solidFill>
                <a:srgbClr val="262626"/>
              </a:solidFill>
            </a:endParaRPr>
          </a:p>
        </p:txBody>
      </p:sp>
    </p:spTree>
    <p:extLst>
      <p:ext uri="{BB962C8B-B14F-4D97-AF65-F5344CB8AC3E}">
        <p14:creationId xmlns:p14="http://schemas.microsoft.com/office/powerpoint/2010/main" val="1598766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endParaRPr lang="en-CA" dirty="0"/>
          </a:p>
        </p:txBody>
      </p:sp>
      <p:sp>
        <p:nvSpPr>
          <p:cNvPr id="3" name="Content Placeholder 2"/>
          <p:cNvSpPr>
            <a:spLocks noGrp="1"/>
          </p:cNvSpPr>
          <p:nvPr>
            <p:ph idx="1"/>
          </p:nvPr>
        </p:nvSpPr>
        <p:spPr>
          <a:xfrm>
            <a:off x="576000" y="1872000"/>
            <a:ext cx="14400000" cy="69838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TextBox 8">
            <a:extLst>
              <a:ext uri="{FF2B5EF4-FFF2-40B4-BE49-F238E27FC236}">
                <a16:creationId xmlns:a16="http://schemas.microsoft.com/office/drawing/2014/main" id="{8714C8F0-6E2F-4805-9069-24CAD8E353BC}"/>
              </a:ext>
            </a:extLst>
          </p:cNvPr>
          <p:cNvSpPr txBox="1">
            <a:spLocks noChangeArrowheads="1"/>
          </p:cNvSpPr>
          <p:nvPr userDrawn="1"/>
        </p:nvSpPr>
        <p:spPr bwMode="auto">
          <a:xfrm>
            <a:off x="14314308" y="9522450"/>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8" rIns="91419" bIns="45708">
            <a:spAutoFit/>
          </a:bodyPr>
          <a:lstStyle>
            <a:lvl1pPr>
              <a:defRPr sz="2900">
                <a:solidFill>
                  <a:schemeClr val="tx1"/>
                </a:solidFill>
                <a:latin typeface="Calibri" panose="020F0502020204030204" pitchFamily="34" charset="0"/>
                <a:cs typeface="Arial" panose="020B0604020202020204" pitchFamily="34" charset="0"/>
              </a:defRPr>
            </a:lvl1pPr>
            <a:lvl2pPr marL="742950" indent="-285750">
              <a:defRPr sz="2900">
                <a:solidFill>
                  <a:schemeClr val="tx1"/>
                </a:solidFill>
                <a:latin typeface="Calibri" panose="020F0502020204030204" pitchFamily="34" charset="0"/>
                <a:cs typeface="Arial" panose="020B0604020202020204" pitchFamily="34" charset="0"/>
              </a:defRPr>
            </a:lvl2pPr>
            <a:lvl3pPr marL="1143000" indent="-228600">
              <a:defRPr sz="2900">
                <a:solidFill>
                  <a:schemeClr val="tx1"/>
                </a:solidFill>
                <a:latin typeface="Calibri" panose="020F0502020204030204" pitchFamily="34" charset="0"/>
                <a:cs typeface="Arial" panose="020B0604020202020204" pitchFamily="34" charset="0"/>
              </a:defRPr>
            </a:lvl3pPr>
            <a:lvl4pPr marL="1600200" indent="-228600">
              <a:defRPr sz="2900">
                <a:solidFill>
                  <a:schemeClr val="tx1"/>
                </a:solidFill>
                <a:latin typeface="Calibri" panose="020F0502020204030204" pitchFamily="34" charset="0"/>
                <a:cs typeface="Arial" panose="020B0604020202020204" pitchFamily="34" charset="0"/>
              </a:defRPr>
            </a:lvl4pPr>
            <a:lvl5pPr marL="2057400" indent="-228600">
              <a:defRPr sz="2900">
                <a:solidFill>
                  <a:schemeClr val="tx1"/>
                </a:solidFill>
                <a:latin typeface="Calibri" panose="020F0502020204030204" pitchFamily="34" charset="0"/>
                <a:cs typeface="Arial" panose="020B0604020202020204" pitchFamily="34" charset="0"/>
              </a:defRPr>
            </a:lvl5pPr>
            <a:lvl6pPr marL="25146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6pPr>
            <a:lvl7pPr marL="29718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7pPr>
            <a:lvl8pPr marL="34290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8pPr>
            <a:lvl9pPr marL="38862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9pPr>
          </a:lstStyle>
          <a:p>
            <a:pPr algn="r" eaLnBrk="1" hangingPunct="1"/>
            <a:fld id="{DCE724EE-6FB8-DB41-BEE9-116CF06B6F54}" type="slidenum">
              <a:rPr lang="en-CA" altLang="en-US" sz="1800" b="0">
                <a:solidFill>
                  <a:schemeClr val="bg1"/>
                </a:solidFill>
                <a:latin typeface="Arial" panose="020B0604020202020204" pitchFamily="34" charset="0"/>
                <a:cs typeface="Arial" panose="020B0604020202020204" pitchFamily="34" charset="0"/>
              </a:rPr>
              <a:pPr algn="r" eaLnBrk="1" hangingPunct="1"/>
              <a:t>‹#›</a:t>
            </a:fld>
            <a:endParaRPr lang="en-CA" altLang="en-US" sz="1800" b="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6446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8057" y="6464481"/>
            <a:ext cx="13214430" cy="1998025"/>
          </a:xfrm>
        </p:spPr>
        <p:txBody>
          <a:bodyPr anchor="t"/>
          <a:lstStyle>
            <a:lvl1pPr algn="l">
              <a:defRPr sz="5300" b="1" cap="all" spc="0" baseline="0"/>
            </a:lvl1pPr>
          </a:lstStyle>
          <a:p>
            <a:r>
              <a:rPr lang="en-US" dirty="0"/>
              <a:t>Click to edit Master title style</a:t>
            </a:r>
            <a:endParaRPr lang="en-CA" dirty="0"/>
          </a:p>
        </p:txBody>
      </p:sp>
      <p:sp>
        <p:nvSpPr>
          <p:cNvPr id="3" name="Text Placeholder 2"/>
          <p:cNvSpPr>
            <a:spLocks noGrp="1"/>
          </p:cNvSpPr>
          <p:nvPr>
            <p:ph type="body" idx="1"/>
          </p:nvPr>
        </p:nvSpPr>
        <p:spPr>
          <a:xfrm>
            <a:off x="1228057" y="4263854"/>
            <a:ext cx="13214430" cy="2200622"/>
          </a:xfrm>
        </p:spPr>
        <p:txBody>
          <a:bodyPr anchor="b"/>
          <a:lstStyle>
            <a:lvl1pPr marL="0" indent="0">
              <a:buNone/>
              <a:defRPr sz="2600">
                <a:solidFill>
                  <a:schemeClr val="tx1">
                    <a:tint val="75000"/>
                  </a:schemeClr>
                </a:solidFill>
              </a:defRPr>
            </a:lvl1pPr>
            <a:lvl2pPr marL="608787" indent="0">
              <a:buNone/>
              <a:defRPr sz="2400">
                <a:solidFill>
                  <a:schemeClr val="tx1">
                    <a:tint val="75000"/>
                  </a:schemeClr>
                </a:solidFill>
              </a:defRPr>
            </a:lvl2pPr>
            <a:lvl3pPr marL="1217572" indent="0">
              <a:buNone/>
              <a:defRPr sz="2200">
                <a:solidFill>
                  <a:schemeClr val="tx1">
                    <a:tint val="75000"/>
                  </a:schemeClr>
                </a:solidFill>
              </a:defRPr>
            </a:lvl3pPr>
            <a:lvl4pPr marL="1826359" indent="0">
              <a:buNone/>
              <a:defRPr sz="1900">
                <a:solidFill>
                  <a:schemeClr val="tx1">
                    <a:tint val="75000"/>
                  </a:schemeClr>
                </a:solidFill>
              </a:defRPr>
            </a:lvl4pPr>
            <a:lvl5pPr marL="2435146" indent="0">
              <a:buNone/>
              <a:defRPr sz="1900">
                <a:solidFill>
                  <a:schemeClr val="tx1">
                    <a:tint val="75000"/>
                  </a:schemeClr>
                </a:solidFill>
              </a:defRPr>
            </a:lvl5pPr>
            <a:lvl6pPr marL="3043933" indent="0">
              <a:buNone/>
              <a:defRPr sz="1900">
                <a:solidFill>
                  <a:schemeClr val="tx1">
                    <a:tint val="75000"/>
                  </a:schemeClr>
                </a:solidFill>
              </a:defRPr>
            </a:lvl6pPr>
            <a:lvl7pPr marL="3652716" indent="0">
              <a:buNone/>
              <a:defRPr sz="1900">
                <a:solidFill>
                  <a:schemeClr val="tx1">
                    <a:tint val="75000"/>
                  </a:schemeClr>
                </a:solidFill>
              </a:defRPr>
            </a:lvl7pPr>
            <a:lvl8pPr marL="4261503" indent="0">
              <a:buNone/>
              <a:defRPr sz="1900">
                <a:solidFill>
                  <a:schemeClr val="tx1">
                    <a:tint val="75000"/>
                  </a:schemeClr>
                </a:solidFill>
              </a:defRPr>
            </a:lvl8pPr>
            <a:lvl9pPr marL="4870288" indent="0">
              <a:buNone/>
              <a:defRPr sz="19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2791E2B0-6944-4A8D-BF3A-AF43DC63460D}"/>
              </a:ext>
            </a:extLst>
          </p:cNvPr>
          <p:cNvSpPr>
            <a:spLocks noGrp="1"/>
          </p:cNvSpPr>
          <p:nvPr>
            <p:ph type="dt" sz="half" idx="2"/>
          </p:nvPr>
        </p:nvSpPr>
        <p:spPr>
          <a:xfrm>
            <a:off x="628485" y="9439899"/>
            <a:ext cx="3627438" cy="534987"/>
          </a:xfrm>
          <a:prstGeom prst="rect">
            <a:avLst/>
          </a:prstGeom>
        </p:spPr>
        <p:txBody>
          <a:bodyPr vert="horz" lIns="91419" tIns="45708" rIns="91419" bIns="45708" rtlCol="0" anchor="ctr"/>
          <a:lstStyle>
            <a:lvl1pPr algn="l" defTabSz="1462471" eaLnBrk="1" fontAlgn="auto" hangingPunct="1">
              <a:spcBef>
                <a:spcPts val="0"/>
              </a:spcBef>
              <a:spcAft>
                <a:spcPts val="0"/>
              </a:spcAft>
              <a:defRPr sz="1600">
                <a:solidFill>
                  <a:schemeClr val="tx1">
                    <a:tint val="75000"/>
                  </a:schemeClr>
                </a:solidFill>
                <a:latin typeface="Arial" panose="020B0604020202020204" pitchFamily="34" charset="0"/>
                <a:cs typeface="Arial" panose="020B0604020202020204" pitchFamily="34" charset="0"/>
              </a:defRPr>
            </a:lvl1pPr>
          </a:lstStyle>
          <a:p>
            <a:pPr>
              <a:defRPr/>
            </a:pPr>
            <a:fld id="{A84D66D1-8BC3-6645-9496-46C30C2F3F69}" type="datetimeFigureOut">
              <a:rPr lang="en-CA"/>
              <a:pPr>
                <a:defRPr/>
              </a:pPr>
              <a:t>2023-06-29</a:t>
            </a:fld>
            <a:endParaRPr lang="en-CA"/>
          </a:p>
        </p:txBody>
      </p:sp>
      <p:sp>
        <p:nvSpPr>
          <p:cNvPr id="5" name="TextBox 4">
            <a:extLst>
              <a:ext uri="{FF2B5EF4-FFF2-40B4-BE49-F238E27FC236}">
                <a16:creationId xmlns:a16="http://schemas.microsoft.com/office/drawing/2014/main" id="{728D08AE-9B4A-4658-AA84-B6E3839BD990}"/>
              </a:ext>
            </a:extLst>
          </p:cNvPr>
          <p:cNvSpPr txBox="1">
            <a:spLocks noChangeArrowheads="1"/>
          </p:cNvSpPr>
          <p:nvPr userDrawn="1"/>
        </p:nvSpPr>
        <p:spPr bwMode="auto">
          <a:xfrm>
            <a:off x="0" y="0"/>
            <a:ext cx="15546388" cy="504000"/>
          </a:xfrm>
          <a:prstGeom prst="rect">
            <a:avLst/>
          </a:prstGeom>
          <a:solidFill>
            <a:srgbClr val="99001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en-US" altLang="en-US" dirty="0"/>
          </a:p>
        </p:txBody>
      </p:sp>
      <p:sp>
        <p:nvSpPr>
          <p:cNvPr id="7" name="TextBox 8">
            <a:extLst>
              <a:ext uri="{FF2B5EF4-FFF2-40B4-BE49-F238E27FC236}">
                <a16:creationId xmlns:a16="http://schemas.microsoft.com/office/drawing/2014/main" id="{12A2997F-18CA-4ABF-ADA6-0328CD74017D}"/>
              </a:ext>
            </a:extLst>
          </p:cNvPr>
          <p:cNvSpPr txBox="1">
            <a:spLocks noChangeArrowheads="1"/>
          </p:cNvSpPr>
          <p:nvPr userDrawn="1"/>
        </p:nvSpPr>
        <p:spPr bwMode="auto">
          <a:xfrm>
            <a:off x="14314308" y="9522450"/>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8" rIns="91419" bIns="45708">
            <a:spAutoFit/>
          </a:bodyPr>
          <a:lstStyle>
            <a:lvl1pPr>
              <a:defRPr sz="2900">
                <a:solidFill>
                  <a:schemeClr val="tx1"/>
                </a:solidFill>
                <a:latin typeface="Calibri" panose="020F0502020204030204" pitchFamily="34" charset="0"/>
                <a:cs typeface="Arial" panose="020B0604020202020204" pitchFamily="34" charset="0"/>
              </a:defRPr>
            </a:lvl1pPr>
            <a:lvl2pPr marL="742950" indent="-285750">
              <a:defRPr sz="2900">
                <a:solidFill>
                  <a:schemeClr val="tx1"/>
                </a:solidFill>
                <a:latin typeface="Calibri" panose="020F0502020204030204" pitchFamily="34" charset="0"/>
                <a:cs typeface="Arial" panose="020B0604020202020204" pitchFamily="34" charset="0"/>
              </a:defRPr>
            </a:lvl2pPr>
            <a:lvl3pPr marL="1143000" indent="-228600">
              <a:defRPr sz="2900">
                <a:solidFill>
                  <a:schemeClr val="tx1"/>
                </a:solidFill>
                <a:latin typeface="Calibri" panose="020F0502020204030204" pitchFamily="34" charset="0"/>
                <a:cs typeface="Arial" panose="020B0604020202020204" pitchFamily="34" charset="0"/>
              </a:defRPr>
            </a:lvl3pPr>
            <a:lvl4pPr marL="1600200" indent="-228600">
              <a:defRPr sz="2900">
                <a:solidFill>
                  <a:schemeClr val="tx1"/>
                </a:solidFill>
                <a:latin typeface="Calibri" panose="020F0502020204030204" pitchFamily="34" charset="0"/>
                <a:cs typeface="Arial" panose="020B0604020202020204" pitchFamily="34" charset="0"/>
              </a:defRPr>
            </a:lvl4pPr>
            <a:lvl5pPr marL="2057400" indent="-228600">
              <a:defRPr sz="2900">
                <a:solidFill>
                  <a:schemeClr val="tx1"/>
                </a:solidFill>
                <a:latin typeface="Calibri" panose="020F0502020204030204" pitchFamily="34" charset="0"/>
                <a:cs typeface="Arial" panose="020B0604020202020204" pitchFamily="34" charset="0"/>
              </a:defRPr>
            </a:lvl5pPr>
            <a:lvl6pPr marL="25146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6pPr>
            <a:lvl7pPr marL="29718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7pPr>
            <a:lvl8pPr marL="34290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8pPr>
            <a:lvl9pPr marL="38862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9pPr>
          </a:lstStyle>
          <a:p>
            <a:pPr algn="r" eaLnBrk="1" hangingPunct="1"/>
            <a:fld id="{DCE724EE-6FB8-DB41-BEE9-116CF06B6F54}" type="slidenum">
              <a:rPr lang="en-CA" altLang="en-US" sz="1800" b="0">
                <a:solidFill>
                  <a:schemeClr val="bg1"/>
                </a:solidFill>
                <a:latin typeface="Arial" panose="020B0604020202020204" pitchFamily="34" charset="0"/>
                <a:cs typeface="Arial" panose="020B0604020202020204" pitchFamily="34" charset="0"/>
              </a:rPr>
              <a:pPr algn="r" eaLnBrk="1" hangingPunct="1"/>
              <a:t>‹#›</a:t>
            </a:fld>
            <a:endParaRPr lang="en-CA" altLang="en-US" sz="1800" b="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5947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endParaRPr lang="en-CA" dirty="0"/>
          </a:p>
        </p:txBody>
      </p:sp>
      <p:sp>
        <p:nvSpPr>
          <p:cNvPr id="3" name="Content Placeholder 2"/>
          <p:cNvSpPr>
            <a:spLocks noGrp="1"/>
          </p:cNvSpPr>
          <p:nvPr>
            <p:ph sz="half" idx="1"/>
          </p:nvPr>
        </p:nvSpPr>
        <p:spPr>
          <a:xfrm>
            <a:off x="576000" y="1872000"/>
            <a:ext cx="7056000" cy="7128000"/>
          </a:xfrm>
        </p:spPr>
        <p:txBody>
          <a:bodyPr/>
          <a:lstStyle>
            <a:lvl1pPr>
              <a:defRPr sz="3700"/>
            </a:lvl1pPr>
            <a:lvl2pPr>
              <a:defRPr sz="3200"/>
            </a:lvl2pPr>
            <a:lvl3pPr>
              <a:defRPr sz="2600"/>
            </a:lvl3pPr>
            <a:lvl4pPr>
              <a:defRPr sz="2400"/>
            </a:lvl4pPr>
            <a:lvl5pPr>
              <a:defRPr sz="24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Content Placeholder 3"/>
          <p:cNvSpPr>
            <a:spLocks noGrp="1"/>
          </p:cNvSpPr>
          <p:nvPr>
            <p:ph sz="half" idx="2"/>
          </p:nvPr>
        </p:nvSpPr>
        <p:spPr>
          <a:xfrm>
            <a:off x="7920000" y="1872000"/>
            <a:ext cx="7056000" cy="7128000"/>
          </a:xfrm>
        </p:spPr>
        <p:txBody>
          <a:bodyPr/>
          <a:lstStyle>
            <a:lvl1pPr>
              <a:defRPr sz="3700"/>
            </a:lvl1pPr>
            <a:lvl2pPr>
              <a:defRPr sz="3200"/>
            </a:lvl2pPr>
            <a:lvl3pPr>
              <a:defRPr sz="2600"/>
            </a:lvl3pPr>
            <a:lvl4pPr>
              <a:defRPr sz="2400"/>
            </a:lvl4pPr>
            <a:lvl5pPr>
              <a:defRPr sz="24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10" name="TextBox 8">
            <a:extLst>
              <a:ext uri="{FF2B5EF4-FFF2-40B4-BE49-F238E27FC236}">
                <a16:creationId xmlns:a16="http://schemas.microsoft.com/office/drawing/2014/main" id="{97CBFA7F-7704-4F4D-8570-1EB6CE7CD4CF}"/>
              </a:ext>
            </a:extLst>
          </p:cNvPr>
          <p:cNvSpPr txBox="1">
            <a:spLocks noChangeArrowheads="1"/>
          </p:cNvSpPr>
          <p:nvPr userDrawn="1"/>
        </p:nvSpPr>
        <p:spPr bwMode="auto">
          <a:xfrm>
            <a:off x="14314308" y="9522450"/>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8" rIns="91419" bIns="45708">
            <a:spAutoFit/>
          </a:bodyPr>
          <a:lstStyle>
            <a:lvl1pPr>
              <a:defRPr sz="2900">
                <a:solidFill>
                  <a:schemeClr val="tx1"/>
                </a:solidFill>
                <a:latin typeface="Calibri" panose="020F0502020204030204" pitchFamily="34" charset="0"/>
                <a:cs typeface="Arial" panose="020B0604020202020204" pitchFamily="34" charset="0"/>
              </a:defRPr>
            </a:lvl1pPr>
            <a:lvl2pPr marL="742950" indent="-285750">
              <a:defRPr sz="2900">
                <a:solidFill>
                  <a:schemeClr val="tx1"/>
                </a:solidFill>
                <a:latin typeface="Calibri" panose="020F0502020204030204" pitchFamily="34" charset="0"/>
                <a:cs typeface="Arial" panose="020B0604020202020204" pitchFamily="34" charset="0"/>
              </a:defRPr>
            </a:lvl2pPr>
            <a:lvl3pPr marL="1143000" indent="-228600">
              <a:defRPr sz="2900">
                <a:solidFill>
                  <a:schemeClr val="tx1"/>
                </a:solidFill>
                <a:latin typeface="Calibri" panose="020F0502020204030204" pitchFamily="34" charset="0"/>
                <a:cs typeface="Arial" panose="020B0604020202020204" pitchFamily="34" charset="0"/>
              </a:defRPr>
            </a:lvl3pPr>
            <a:lvl4pPr marL="1600200" indent="-228600">
              <a:defRPr sz="2900">
                <a:solidFill>
                  <a:schemeClr val="tx1"/>
                </a:solidFill>
                <a:latin typeface="Calibri" panose="020F0502020204030204" pitchFamily="34" charset="0"/>
                <a:cs typeface="Arial" panose="020B0604020202020204" pitchFamily="34" charset="0"/>
              </a:defRPr>
            </a:lvl4pPr>
            <a:lvl5pPr marL="2057400" indent="-228600">
              <a:defRPr sz="2900">
                <a:solidFill>
                  <a:schemeClr val="tx1"/>
                </a:solidFill>
                <a:latin typeface="Calibri" panose="020F0502020204030204" pitchFamily="34" charset="0"/>
                <a:cs typeface="Arial" panose="020B0604020202020204" pitchFamily="34" charset="0"/>
              </a:defRPr>
            </a:lvl5pPr>
            <a:lvl6pPr marL="25146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6pPr>
            <a:lvl7pPr marL="29718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7pPr>
            <a:lvl8pPr marL="34290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8pPr>
            <a:lvl9pPr marL="38862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9pPr>
          </a:lstStyle>
          <a:p>
            <a:pPr algn="r" eaLnBrk="1" hangingPunct="1"/>
            <a:fld id="{DCE724EE-6FB8-DB41-BEE9-116CF06B6F54}" type="slidenum">
              <a:rPr lang="en-CA" altLang="en-US" sz="1800" b="0">
                <a:solidFill>
                  <a:schemeClr val="bg1"/>
                </a:solidFill>
                <a:latin typeface="Arial" panose="020B0604020202020204" pitchFamily="34" charset="0"/>
                <a:cs typeface="Arial" panose="020B0604020202020204" pitchFamily="34" charset="0"/>
              </a:rPr>
              <a:pPr algn="r" eaLnBrk="1" hangingPunct="1"/>
              <a:t>‹#›</a:t>
            </a:fld>
            <a:endParaRPr lang="en-CA" altLang="en-US" sz="1800" b="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9771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endParaRPr lang="en-CA" dirty="0"/>
          </a:p>
        </p:txBody>
      </p:sp>
      <p:sp>
        <p:nvSpPr>
          <p:cNvPr id="3" name="Text Placeholder 2"/>
          <p:cNvSpPr>
            <a:spLocks noGrp="1"/>
          </p:cNvSpPr>
          <p:nvPr>
            <p:ph type="body" idx="1" hasCustomPrompt="1"/>
          </p:nvPr>
        </p:nvSpPr>
        <p:spPr>
          <a:xfrm>
            <a:off x="576000" y="1872000"/>
            <a:ext cx="7056000" cy="1040328"/>
          </a:xfrm>
        </p:spPr>
        <p:txBody>
          <a:bodyPr anchor="ctr"/>
          <a:lstStyle>
            <a:lvl1pPr marL="0" indent="0">
              <a:buNone/>
              <a:defRPr sz="3200" b="1" spc="0" baseline="0">
                <a:latin typeface="Franklin Gothic Demi Cond" panose="020B0706030402020204" pitchFamily="34" charset="0"/>
              </a:defRPr>
            </a:lvl1pPr>
            <a:lvl2pPr marL="608787" indent="0">
              <a:buNone/>
              <a:defRPr sz="2600" b="1"/>
            </a:lvl2pPr>
            <a:lvl3pPr marL="1217572" indent="0">
              <a:buNone/>
              <a:defRPr sz="2400" b="1"/>
            </a:lvl3pPr>
            <a:lvl4pPr marL="1826359" indent="0">
              <a:buNone/>
              <a:defRPr sz="2200" b="1"/>
            </a:lvl4pPr>
            <a:lvl5pPr marL="2435146" indent="0">
              <a:buNone/>
              <a:defRPr sz="2200" b="1"/>
            </a:lvl5pPr>
            <a:lvl6pPr marL="3043933" indent="0">
              <a:buNone/>
              <a:defRPr sz="2200" b="1"/>
            </a:lvl6pPr>
            <a:lvl7pPr marL="3652716" indent="0">
              <a:buNone/>
              <a:defRPr sz="2200" b="1"/>
            </a:lvl7pPr>
            <a:lvl8pPr marL="4261503" indent="0">
              <a:buNone/>
              <a:defRPr sz="2200" b="1"/>
            </a:lvl8pPr>
            <a:lvl9pPr marL="4870288" indent="0">
              <a:buNone/>
              <a:defRPr sz="2200" b="1"/>
            </a:lvl9pPr>
          </a:lstStyle>
          <a:p>
            <a:pPr lvl="0"/>
            <a:r>
              <a:rPr lang="en-US" dirty="0"/>
              <a:t>Click to edit Master text styles</a:t>
            </a:r>
          </a:p>
        </p:txBody>
      </p:sp>
      <p:sp>
        <p:nvSpPr>
          <p:cNvPr id="4" name="Content Placeholder 3"/>
          <p:cNvSpPr>
            <a:spLocks noGrp="1"/>
          </p:cNvSpPr>
          <p:nvPr>
            <p:ph sz="half" idx="2"/>
          </p:nvPr>
        </p:nvSpPr>
        <p:spPr>
          <a:xfrm>
            <a:off x="576000" y="3168000"/>
            <a:ext cx="7056000" cy="5616000"/>
          </a:xfrm>
        </p:spPr>
        <p:txBody>
          <a:bodyPr/>
          <a:lstStyle>
            <a:lvl1pPr marL="366713" indent="-366713">
              <a:tabLst/>
              <a:defRPr sz="3200"/>
            </a:lvl1pPr>
            <a:lvl2pPr marL="719138" indent="-361950">
              <a:tabLst/>
              <a:defRPr sz="2600"/>
            </a:lvl2pPr>
            <a:lvl3pPr marL="1114425" indent="-395288">
              <a:tabLst/>
              <a:defRPr sz="2400"/>
            </a:lvl3pPr>
            <a:lvl4pPr marL="1466850" indent="-352425">
              <a:tabLst/>
              <a:defRPr sz="2200"/>
            </a:lvl4pPr>
            <a:lvl5pPr marL="1790700" indent="-323850">
              <a:tabLst/>
              <a:defRPr sz="2200"/>
            </a:lvl5pPr>
            <a:lvl6pPr>
              <a:defRPr sz="2200"/>
            </a:lvl6pPr>
            <a:lvl7pPr>
              <a:defRPr sz="2200"/>
            </a:lvl7pPr>
            <a:lvl8pPr>
              <a:defRPr sz="2200"/>
            </a:lvl8pPr>
            <a:lvl9pPr>
              <a:defRPr sz="2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5" name="Text Placeholder 4"/>
          <p:cNvSpPr>
            <a:spLocks noGrp="1"/>
          </p:cNvSpPr>
          <p:nvPr>
            <p:ph type="body" sz="quarter" idx="3" hasCustomPrompt="1"/>
          </p:nvPr>
        </p:nvSpPr>
        <p:spPr>
          <a:xfrm>
            <a:off x="7920000" y="1872000"/>
            <a:ext cx="7056000" cy="1040328"/>
          </a:xfrm>
        </p:spPr>
        <p:txBody>
          <a:bodyPr anchor="ctr"/>
          <a:lstStyle>
            <a:lvl1pPr marL="0" indent="0" algn="ctr">
              <a:buNone/>
              <a:defRPr sz="3200" b="1" spc="0" baseline="0">
                <a:latin typeface="Franklin Gothic Demi Cond" panose="020B0706030402020204" pitchFamily="34" charset="0"/>
              </a:defRPr>
            </a:lvl1pPr>
            <a:lvl2pPr marL="608787" indent="0">
              <a:buNone/>
              <a:defRPr sz="2600" b="1"/>
            </a:lvl2pPr>
            <a:lvl3pPr marL="1217572" indent="0">
              <a:buNone/>
              <a:defRPr sz="2400" b="1"/>
            </a:lvl3pPr>
            <a:lvl4pPr marL="1826359" indent="0">
              <a:buNone/>
              <a:defRPr sz="2200" b="1"/>
            </a:lvl4pPr>
            <a:lvl5pPr marL="2435146" indent="0">
              <a:buNone/>
              <a:defRPr sz="2200" b="1"/>
            </a:lvl5pPr>
            <a:lvl6pPr marL="3043933" indent="0">
              <a:buNone/>
              <a:defRPr sz="2200" b="1"/>
            </a:lvl6pPr>
            <a:lvl7pPr marL="3652716" indent="0">
              <a:buNone/>
              <a:defRPr sz="2200" b="1"/>
            </a:lvl7pPr>
            <a:lvl8pPr marL="4261503" indent="0">
              <a:buNone/>
              <a:defRPr sz="2200" b="1"/>
            </a:lvl8pPr>
            <a:lvl9pPr marL="4870288" indent="0">
              <a:buNone/>
              <a:defRPr sz="2200" b="1"/>
            </a:lvl9pPr>
          </a:lstStyle>
          <a:p>
            <a:pPr lvl="0"/>
            <a:r>
              <a:rPr lang="en-US" dirty="0"/>
              <a:t>Click to edit Master text styles</a:t>
            </a:r>
          </a:p>
        </p:txBody>
      </p:sp>
      <p:sp>
        <p:nvSpPr>
          <p:cNvPr id="6" name="Content Placeholder 5"/>
          <p:cNvSpPr>
            <a:spLocks noGrp="1"/>
          </p:cNvSpPr>
          <p:nvPr>
            <p:ph sz="quarter" idx="4"/>
          </p:nvPr>
        </p:nvSpPr>
        <p:spPr>
          <a:xfrm>
            <a:off x="7920000" y="3168000"/>
            <a:ext cx="7056000" cy="5616000"/>
          </a:xfrm>
        </p:spPr>
        <p:txBody>
          <a:bodyPr/>
          <a:lstStyle>
            <a:lvl1pPr marL="366713" indent="-366713">
              <a:tabLst/>
              <a:defRPr sz="3200"/>
            </a:lvl1pPr>
            <a:lvl2pPr marL="719138" indent="-352425">
              <a:tabLst/>
              <a:defRPr sz="2600"/>
            </a:lvl2pPr>
            <a:lvl3pPr marL="1114425" indent="-395288">
              <a:tabLst/>
              <a:defRPr sz="2400"/>
            </a:lvl3pPr>
            <a:lvl4pPr marL="1466850" indent="-395288">
              <a:tabLst/>
              <a:defRPr sz="2200"/>
            </a:lvl4pPr>
            <a:lvl5pPr marL="1833563" indent="-366713">
              <a:tabLst/>
              <a:defRPr sz="2200"/>
            </a:lvl5pPr>
            <a:lvl6pPr>
              <a:defRPr sz="2200"/>
            </a:lvl6pPr>
            <a:lvl7pPr>
              <a:defRPr sz="2200"/>
            </a:lvl7pPr>
            <a:lvl8pPr>
              <a:defRPr sz="2200"/>
            </a:lvl8pPr>
            <a:lvl9pPr>
              <a:defRPr sz="2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9" name="TextBox 8">
            <a:extLst>
              <a:ext uri="{FF2B5EF4-FFF2-40B4-BE49-F238E27FC236}">
                <a16:creationId xmlns:a16="http://schemas.microsoft.com/office/drawing/2014/main" id="{952552CD-BB59-411B-8E29-6D753A9DFAFB}"/>
              </a:ext>
            </a:extLst>
          </p:cNvPr>
          <p:cNvSpPr txBox="1">
            <a:spLocks noChangeArrowheads="1"/>
          </p:cNvSpPr>
          <p:nvPr userDrawn="1"/>
        </p:nvSpPr>
        <p:spPr bwMode="auto">
          <a:xfrm>
            <a:off x="14314308" y="9522450"/>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8" rIns="91419" bIns="45708">
            <a:spAutoFit/>
          </a:bodyPr>
          <a:lstStyle>
            <a:lvl1pPr>
              <a:defRPr sz="2900">
                <a:solidFill>
                  <a:schemeClr val="tx1"/>
                </a:solidFill>
                <a:latin typeface="Calibri" panose="020F0502020204030204" pitchFamily="34" charset="0"/>
                <a:cs typeface="Arial" panose="020B0604020202020204" pitchFamily="34" charset="0"/>
              </a:defRPr>
            </a:lvl1pPr>
            <a:lvl2pPr marL="742950" indent="-285750">
              <a:defRPr sz="2900">
                <a:solidFill>
                  <a:schemeClr val="tx1"/>
                </a:solidFill>
                <a:latin typeface="Calibri" panose="020F0502020204030204" pitchFamily="34" charset="0"/>
                <a:cs typeface="Arial" panose="020B0604020202020204" pitchFamily="34" charset="0"/>
              </a:defRPr>
            </a:lvl2pPr>
            <a:lvl3pPr marL="1143000" indent="-228600">
              <a:defRPr sz="2900">
                <a:solidFill>
                  <a:schemeClr val="tx1"/>
                </a:solidFill>
                <a:latin typeface="Calibri" panose="020F0502020204030204" pitchFamily="34" charset="0"/>
                <a:cs typeface="Arial" panose="020B0604020202020204" pitchFamily="34" charset="0"/>
              </a:defRPr>
            </a:lvl3pPr>
            <a:lvl4pPr marL="1600200" indent="-228600">
              <a:defRPr sz="2900">
                <a:solidFill>
                  <a:schemeClr val="tx1"/>
                </a:solidFill>
                <a:latin typeface="Calibri" panose="020F0502020204030204" pitchFamily="34" charset="0"/>
                <a:cs typeface="Arial" panose="020B0604020202020204" pitchFamily="34" charset="0"/>
              </a:defRPr>
            </a:lvl4pPr>
            <a:lvl5pPr marL="2057400" indent="-228600">
              <a:defRPr sz="2900">
                <a:solidFill>
                  <a:schemeClr val="tx1"/>
                </a:solidFill>
                <a:latin typeface="Calibri" panose="020F0502020204030204" pitchFamily="34" charset="0"/>
                <a:cs typeface="Arial" panose="020B0604020202020204" pitchFamily="34" charset="0"/>
              </a:defRPr>
            </a:lvl5pPr>
            <a:lvl6pPr marL="25146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6pPr>
            <a:lvl7pPr marL="29718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7pPr>
            <a:lvl8pPr marL="34290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8pPr>
            <a:lvl9pPr marL="38862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9pPr>
          </a:lstStyle>
          <a:p>
            <a:pPr algn="r" eaLnBrk="1" hangingPunct="1"/>
            <a:fld id="{DCE724EE-6FB8-DB41-BEE9-116CF06B6F54}" type="slidenum">
              <a:rPr lang="en-CA" altLang="en-US" sz="1800" b="0">
                <a:solidFill>
                  <a:schemeClr val="bg1"/>
                </a:solidFill>
                <a:latin typeface="Arial" panose="020B0604020202020204" pitchFamily="34" charset="0"/>
                <a:cs typeface="Arial" panose="020B0604020202020204" pitchFamily="34" charset="0"/>
              </a:rPr>
              <a:pPr algn="r" eaLnBrk="1" hangingPunct="1"/>
              <a:t>‹#›</a:t>
            </a:fld>
            <a:endParaRPr lang="en-CA" altLang="en-US" sz="1800" b="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0205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endParaRPr lang="en-CA" dirty="0"/>
          </a:p>
        </p:txBody>
      </p:sp>
      <p:sp>
        <p:nvSpPr>
          <p:cNvPr id="4" name="Footer Placeholder 4">
            <a:extLst>
              <a:ext uri="{FF2B5EF4-FFF2-40B4-BE49-F238E27FC236}">
                <a16:creationId xmlns:a16="http://schemas.microsoft.com/office/drawing/2014/main" id="{D8AFBF4A-7F8A-E740-93E0-2CDF9C68041A}"/>
              </a:ext>
            </a:extLst>
          </p:cNvPr>
          <p:cNvSpPr>
            <a:spLocks noGrp="1"/>
          </p:cNvSpPr>
          <p:nvPr>
            <p:ph type="ftr" sz="quarter" idx="11"/>
          </p:nvPr>
        </p:nvSpPr>
        <p:spPr>
          <a:xfrm>
            <a:off x="5311775" y="8383588"/>
            <a:ext cx="4922838" cy="534987"/>
          </a:xfrm>
          <a:prstGeom prst="rect">
            <a:avLst/>
          </a:prstGeom>
        </p:spPr>
        <p:txBody>
          <a:bodyPr/>
          <a:lstStyle>
            <a:lvl1pPr>
              <a:defRPr/>
            </a:lvl1pPr>
          </a:lstStyle>
          <a:p>
            <a:pPr>
              <a:defRPr/>
            </a:pPr>
            <a:endParaRPr lang="en-CA"/>
          </a:p>
        </p:txBody>
      </p:sp>
      <p:sp>
        <p:nvSpPr>
          <p:cNvPr id="5" name="Slide Number Placeholder 5">
            <a:extLst>
              <a:ext uri="{FF2B5EF4-FFF2-40B4-BE49-F238E27FC236}">
                <a16:creationId xmlns:a16="http://schemas.microsoft.com/office/drawing/2014/main" id="{93AE456F-AB4D-5D40-A03A-B2AE3139409A}"/>
              </a:ext>
            </a:extLst>
          </p:cNvPr>
          <p:cNvSpPr>
            <a:spLocks noGrp="1"/>
          </p:cNvSpPr>
          <p:nvPr>
            <p:ph type="sldNum" sz="quarter" idx="12"/>
          </p:nvPr>
        </p:nvSpPr>
        <p:spPr>
          <a:xfrm>
            <a:off x="11141075" y="8383588"/>
            <a:ext cx="3627438" cy="534987"/>
          </a:xfrm>
          <a:prstGeom prst="rect">
            <a:avLst/>
          </a:prstGeom>
        </p:spPr>
        <p:txBody>
          <a:bodyPr/>
          <a:lstStyle>
            <a:lvl1pPr>
              <a:defRPr/>
            </a:lvl1pPr>
          </a:lstStyle>
          <a:p>
            <a:fld id="{6444F9E0-B850-0C41-A4F4-00C4A5A6E393}" type="slidenum">
              <a:rPr lang="en-CA" altLang="en-US"/>
              <a:pPr/>
              <a:t>‹#›</a:t>
            </a:fld>
            <a:endParaRPr lang="en-CA" altLang="en-US"/>
          </a:p>
        </p:txBody>
      </p:sp>
      <p:sp>
        <p:nvSpPr>
          <p:cNvPr id="7" name="Date Placeholder 3">
            <a:extLst>
              <a:ext uri="{FF2B5EF4-FFF2-40B4-BE49-F238E27FC236}">
                <a16:creationId xmlns:a16="http://schemas.microsoft.com/office/drawing/2014/main" id="{39B5BCD3-68F3-494D-95E9-97520BE41A44}"/>
              </a:ext>
            </a:extLst>
          </p:cNvPr>
          <p:cNvSpPr>
            <a:spLocks noGrp="1"/>
          </p:cNvSpPr>
          <p:nvPr>
            <p:ph type="dt" sz="half" idx="2"/>
          </p:nvPr>
        </p:nvSpPr>
        <p:spPr>
          <a:xfrm>
            <a:off x="628485" y="9439899"/>
            <a:ext cx="3627438" cy="534987"/>
          </a:xfrm>
          <a:prstGeom prst="rect">
            <a:avLst/>
          </a:prstGeom>
        </p:spPr>
        <p:txBody>
          <a:bodyPr vert="horz" lIns="91419" tIns="45708" rIns="91419" bIns="45708" rtlCol="0" anchor="ctr"/>
          <a:lstStyle>
            <a:lvl1pPr algn="l" defTabSz="1462471" eaLnBrk="1" fontAlgn="auto" hangingPunct="1">
              <a:spcBef>
                <a:spcPts val="0"/>
              </a:spcBef>
              <a:spcAft>
                <a:spcPts val="0"/>
              </a:spcAft>
              <a:defRPr sz="1600">
                <a:solidFill>
                  <a:schemeClr val="tx1">
                    <a:tint val="75000"/>
                  </a:schemeClr>
                </a:solidFill>
                <a:latin typeface="Arial" panose="020B0604020202020204" pitchFamily="34" charset="0"/>
                <a:cs typeface="Arial" panose="020B0604020202020204" pitchFamily="34" charset="0"/>
              </a:defRPr>
            </a:lvl1pPr>
          </a:lstStyle>
          <a:p>
            <a:pPr>
              <a:defRPr/>
            </a:pPr>
            <a:fld id="{A84D66D1-8BC3-6645-9496-46C30C2F3F69}" type="datetimeFigureOut">
              <a:rPr lang="en-CA"/>
              <a:pPr>
                <a:defRPr/>
              </a:pPr>
              <a:t>2023-06-29</a:t>
            </a:fld>
            <a:endParaRPr lang="en-CA"/>
          </a:p>
        </p:txBody>
      </p:sp>
      <p:sp>
        <p:nvSpPr>
          <p:cNvPr id="8" name="TextBox 8">
            <a:extLst>
              <a:ext uri="{FF2B5EF4-FFF2-40B4-BE49-F238E27FC236}">
                <a16:creationId xmlns:a16="http://schemas.microsoft.com/office/drawing/2014/main" id="{C88438F9-6917-4FDF-931F-D9A38C3357A7}"/>
              </a:ext>
            </a:extLst>
          </p:cNvPr>
          <p:cNvSpPr txBox="1">
            <a:spLocks noChangeArrowheads="1"/>
          </p:cNvSpPr>
          <p:nvPr userDrawn="1"/>
        </p:nvSpPr>
        <p:spPr bwMode="auto">
          <a:xfrm>
            <a:off x="14314308" y="9522450"/>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8" rIns="91419" bIns="45708">
            <a:spAutoFit/>
          </a:bodyPr>
          <a:lstStyle>
            <a:lvl1pPr>
              <a:defRPr sz="2900">
                <a:solidFill>
                  <a:schemeClr val="tx1"/>
                </a:solidFill>
                <a:latin typeface="Calibri" panose="020F0502020204030204" pitchFamily="34" charset="0"/>
                <a:cs typeface="Arial" panose="020B0604020202020204" pitchFamily="34" charset="0"/>
              </a:defRPr>
            </a:lvl1pPr>
            <a:lvl2pPr marL="742950" indent="-285750">
              <a:defRPr sz="2900">
                <a:solidFill>
                  <a:schemeClr val="tx1"/>
                </a:solidFill>
                <a:latin typeface="Calibri" panose="020F0502020204030204" pitchFamily="34" charset="0"/>
                <a:cs typeface="Arial" panose="020B0604020202020204" pitchFamily="34" charset="0"/>
              </a:defRPr>
            </a:lvl2pPr>
            <a:lvl3pPr marL="1143000" indent="-228600">
              <a:defRPr sz="2900">
                <a:solidFill>
                  <a:schemeClr val="tx1"/>
                </a:solidFill>
                <a:latin typeface="Calibri" panose="020F0502020204030204" pitchFamily="34" charset="0"/>
                <a:cs typeface="Arial" panose="020B0604020202020204" pitchFamily="34" charset="0"/>
              </a:defRPr>
            </a:lvl3pPr>
            <a:lvl4pPr marL="1600200" indent="-228600">
              <a:defRPr sz="2900">
                <a:solidFill>
                  <a:schemeClr val="tx1"/>
                </a:solidFill>
                <a:latin typeface="Calibri" panose="020F0502020204030204" pitchFamily="34" charset="0"/>
                <a:cs typeface="Arial" panose="020B0604020202020204" pitchFamily="34" charset="0"/>
              </a:defRPr>
            </a:lvl4pPr>
            <a:lvl5pPr marL="2057400" indent="-228600">
              <a:defRPr sz="2900">
                <a:solidFill>
                  <a:schemeClr val="tx1"/>
                </a:solidFill>
                <a:latin typeface="Calibri" panose="020F0502020204030204" pitchFamily="34" charset="0"/>
                <a:cs typeface="Arial" panose="020B0604020202020204" pitchFamily="34" charset="0"/>
              </a:defRPr>
            </a:lvl5pPr>
            <a:lvl6pPr marL="25146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6pPr>
            <a:lvl7pPr marL="29718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7pPr>
            <a:lvl8pPr marL="34290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8pPr>
            <a:lvl9pPr marL="38862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9pPr>
          </a:lstStyle>
          <a:p>
            <a:pPr algn="r" eaLnBrk="1" hangingPunct="1"/>
            <a:fld id="{DCE724EE-6FB8-DB41-BEE9-116CF06B6F54}" type="slidenum">
              <a:rPr lang="en-CA" altLang="en-US" sz="1800" b="0">
                <a:solidFill>
                  <a:schemeClr val="bg1"/>
                </a:solidFill>
                <a:latin typeface="Arial" panose="020B0604020202020204" pitchFamily="34" charset="0"/>
                <a:cs typeface="Arial" panose="020B0604020202020204" pitchFamily="34" charset="0"/>
              </a:rPr>
              <a:pPr algn="r" eaLnBrk="1" hangingPunct="1"/>
              <a:t>‹#›</a:t>
            </a:fld>
            <a:endParaRPr lang="en-CA" altLang="en-US" sz="1800" b="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7436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Date Placeholder 3">
            <a:extLst>
              <a:ext uri="{FF2B5EF4-FFF2-40B4-BE49-F238E27FC236}">
                <a16:creationId xmlns:a16="http://schemas.microsoft.com/office/drawing/2014/main" id="{DE073397-981A-4EFB-8C28-4D05C1D789D6}"/>
              </a:ext>
            </a:extLst>
          </p:cNvPr>
          <p:cNvSpPr>
            <a:spLocks noGrp="1"/>
          </p:cNvSpPr>
          <p:nvPr>
            <p:ph type="dt" sz="half" idx="2"/>
          </p:nvPr>
        </p:nvSpPr>
        <p:spPr>
          <a:xfrm>
            <a:off x="628485" y="9439899"/>
            <a:ext cx="3627438" cy="534987"/>
          </a:xfrm>
          <a:prstGeom prst="rect">
            <a:avLst/>
          </a:prstGeom>
        </p:spPr>
        <p:txBody>
          <a:bodyPr vert="horz" lIns="91419" tIns="45708" rIns="91419" bIns="45708" rtlCol="0" anchor="ctr"/>
          <a:lstStyle>
            <a:lvl1pPr algn="l" defTabSz="1462471" eaLnBrk="1" fontAlgn="auto" hangingPunct="1">
              <a:spcBef>
                <a:spcPts val="0"/>
              </a:spcBef>
              <a:spcAft>
                <a:spcPts val="0"/>
              </a:spcAft>
              <a:defRPr sz="1600">
                <a:solidFill>
                  <a:schemeClr val="tx1">
                    <a:tint val="75000"/>
                  </a:schemeClr>
                </a:solidFill>
                <a:latin typeface="Arial" panose="020B0604020202020204" pitchFamily="34" charset="0"/>
                <a:cs typeface="Arial" panose="020B0604020202020204" pitchFamily="34" charset="0"/>
              </a:defRPr>
            </a:lvl1pPr>
          </a:lstStyle>
          <a:p>
            <a:pPr>
              <a:defRPr/>
            </a:pPr>
            <a:fld id="{A84D66D1-8BC3-6645-9496-46C30C2F3F69}" type="datetimeFigureOut">
              <a:rPr lang="en-CA"/>
              <a:pPr>
                <a:defRPr/>
              </a:pPr>
              <a:t>2023-06-29</a:t>
            </a:fld>
            <a:endParaRPr lang="en-CA"/>
          </a:p>
        </p:txBody>
      </p:sp>
      <p:sp>
        <p:nvSpPr>
          <p:cNvPr id="4" name="TextBox 8">
            <a:extLst>
              <a:ext uri="{FF2B5EF4-FFF2-40B4-BE49-F238E27FC236}">
                <a16:creationId xmlns:a16="http://schemas.microsoft.com/office/drawing/2014/main" id="{1BC4156C-B613-4EFD-AA65-4AD16A29CBA4}"/>
              </a:ext>
            </a:extLst>
          </p:cNvPr>
          <p:cNvSpPr txBox="1">
            <a:spLocks noChangeArrowheads="1"/>
          </p:cNvSpPr>
          <p:nvPr userDrawn="1"/>
        </p:nvSpPr>
        <p:spPr bwMode="auto">
          <a:xfrm>
            <a:off x="14314308" y="9522450"/>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8" rIns="91419" bIns="45708">
            <a:spAutoFit/>
          </a:bodyPr>
          <a:lstStyle>
            <a:lvl1pPr>
              <a:defRPr sz="2900">
                <a:solidFill>
                  <a:schemeClr val="tx1"/>
                </a:solidFill>
                <a:latin typeface="Calibri" panose="020F0502020204030204" pitchFamily="34" charset="0"/>
                <a:cs typeface="Arial" panose="020B0604020202020204" pitchFamily="34" charset="0"/>
              </a:defRPr>
            </a:lvl1pPr>
            <a:lvl2pPr marL="742950" indent="-285750">
              <a:defRPr sz="2900">
                <a:solidFill>
                  <a:schemeClr val="tx1"/>
                </a:solidFill>
                <a:latin typeface="Calibri" panose="020F0502020204030204" pitchFamily="34" charset="0"/>
                <a:cs typeface="Arial" panose="020B0604020202020204" pitchFamily="34" charset="0"/>
              </a:defRPr>
            </a:lvl2pPr>
            <a:lvl3pPr marL="1143000" indent="-228600">
              <a:defRPr sz="2900">
                <a:solidFill>
                  <a:schemeClr val="tx1"/>
                </a:solidFill>
                <a:latin typeface="Calibri" panose="020F0502020204030204" pitchFamily="34" charset="0"/>
                <a:cs typeface="Arial" panose="020B0604020202020204" pitchFamily="34" charset="0"/>
              </a:defRPr>
            </a:lvl3pPr>
            <a:lvl4pPr marL="1600200" indent="-228600">
              <a:defRPr sz="2900">
                <a:solidFill>
                  <a:schemeClr val="tx1"/>
                </a:solidFill>
                <a:latin typeface="Calibri" panose="020F0502020204030204" pitchFamily="34" charset="0"/>
                <a:cs typeface="Arial" panose="020B0604020202020204" pitchFamily="34" charset="0"/>
              </a:defRPr>
            </a:lvl4pPr>
            <a:lvl5pPr marL="2057400" indent="-228600">
              <a:defRPr sz="2900">
                <a:solidFill>
                  <a:schemeClr val="tx1"/>
                </a:solidFill>
                <a:latin typeface="Calibri" panose="020F0502020204030204" pitchFamily="34" charset="0"/>
                <a:cs typeface="Arial" panose="020B0604020202020204" pitchFamily="34" charset="0"/>
              </a:defRPr>
            </a:lvl5pPr>
            <a:lvl6pPr marL="25146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6pPr>
            <a:lvl7pPr marL="29718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7pPr>
            <a:lvl8pPr marL="34290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8pPr>
            <a:lvl9pPr marL="38862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9pPr>
          </a:lstStyle>
          <a:p>
            <a:pPr algn="r" eaLnBrk="1" hangingPunct="1"/>
            <a:fld id="{DCE724EE-6FB8-DB41-BEE9-116CF06B6F54}" type="slidenum">
              <a:rPr lang="en-CA" altLang="en-US" sz="1800" b="0">
                <a:solidFill>
                  <a:schemeClr val="bg1"/>
                </a:solidFill>
                <a:latin typeface="Arial" panose="020B0604020202020204" pitchFamily="34" charset="0"/>
                <a:cs typeface="Arial" panose="020B0604020202020204" pitchFamily="34" charset="0"/>
              </a:rPr>
              <a:pPr algn="r" eaLnBrk="1" hangingPunct="1"/>
              <a:t>‹#›</a:t>
            </a:fld>
            <a:endParaRPr lang="en-CA" altLang="en-US" sz="1800" b="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7027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3195" y="400538"/>
            <a:ext cx="5318786" cy="1704609"/>
          </a:xfrm>
        </p:spPr>
        <p:txBody>
          <a:bodyPr anchor="b"/>
          <a:lstStyle>
            <a:lvl1pPr algn="l">
              <a:defRPr sz="2600" b="1"/>
            </a:lvl1pPr>
          </a:lstStyle>
          <a:p>
            <a:r>
              <a:rPr lang="en-US"/>
              <a:t>Click to edit Master title style</a:t>
            </a:r>
            <a:endParaRPr lang="en-CA"/>
          </a:p>
        </p:txBody>
      </p:sp>
      <p:sp>
        <p:nvSpPr>
          <p:cNvPr id="3" name="Content Placeholder 2"/>
          <p:cNvSpPr>
            <a:spLocks noGrp="1"/>
          </p:cNvSpPr>
          <p:nvPr>
            <p:ph idx="1"/>
          </p:nvPr>
        </p:nvSpPr>
        <p:spPr>
          <a:xfrm>
            <a:off x="6078209" y="400545"/>
            <a:ext cx="8894984" cy="8585921"/>
          </a:xfrm>
        </p:spPr>
        <p:txBody>
          <a:bodyPr/>
          <a:lstStyle>
            <a:lvl1pPr>
              <a:defRPr sz="4200"/>
            </a:lvl1pPr>
            <a:lvl2pPr>
              <a:defRPr sz="3700"/>
            </a:lvl2pPr>
            <a:lvl3pPr>
              <a:defRPr sz="3200"/>
            </a:lvl3pPr>
            <a:lvl4pPr>
              <a:defRPr sz="2600"/>
            </a:lvl4pPr>
            <a:lvl5pPr>
              <a:defRPr sz="2600"/>
            </a:lvl5pPr>
            <a:lvl6pPr>
              <a:defRPr sz="2600"/>
            </a:lvl6pPr>
            <a:lvl7pPr>
              <a:defRPr sz="2600"/>
            </a:lvl7pPr>
            <a:lvl8pPr>
              <a:defRPr sz="2600"/>
            </a:lvl8pPr>
            <a:lvl9pPr>
              <a:defRPr sz="2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Text Placeholder 3"/>
          <p:cNvSpPr>
            <a:spLocks noGrp="1"/>
          </p:cNvSpPr>
          <p:nvPr>
            <p:ph type="body" sz="half" idx="2"/>
          </p:nvPr>
        </p:nvSpPr>
        <p:spPr>
          <a:xfrm>
            <a:off x="572637" y="2105149"/>
            <a:ext cx="5319344" cy="6881312"/>
          </a:xfrm>
        </p:spPr>
        <p:txBody>
          <a:bodyPr/>
          <a:lstStyle>
            <a:lvl1pPr marL="0" indent="0">
              <a:buNone/>
              <a:defRPr sz="1900"/>
            </a:lvl1pPr>
            <a:lvl2pPr marL="608787" indent="0">
              <a:buNone/>
              <a:defRPr sz="1600"/>
            </a:lvl2pPr>
            <a:lvl3pPr marL="1217572" indent="0">
              <a:buNone/>
              <a:defRPr sz="1300"/>
            </a:lvl3pPr>
            <a:lvl4pPr marL="1826359" indent="0">
              <a:buNone/>
              <a:defRPr sz="1100"/>
            </a:lvl4pPr>
            <a:lvl5pPr marL="2435146" indent="0">
              <a:buNone/>
              <a:defRPr sz="1100"/>
            </a:lvl5pPr>
            <a:lvl6pPr marL="3043933" indent="0">
              <a:buNone/>
              <a:defRPr sz="1100"/>
            </a:lvl6pPr>
            <a:lvl7pPr marL="3652716" indent="0">
              <a:buNone/>
              <a:defRPr sz="1100"/>
            </a:lvl7pPr>
            <a:lvl8pPr marL="4261503" indent="0">
              <a:buNone/>
              <a:defRPr sz="1100"/>
            </a:lvl8pPr>
            <a:lvl9pPr marL="4870288" indent="0">
              <a:buNone/>
              <a:defRPr sz="1100"/>
            </a:lvl9pPr>
          </a:lstStyle>
          <a:p>
            <a:pPr lvl="0"/>
            <a:r>
              <a:rPr lang="en-US" dirty="0"/>
              <a:t>Click to edit Master text styles</a:t>
            </a:r>
          </a:p>
        </p:txBody>
      </p:sp>
      <p:sp>
        <p:nvSpPr>
          <p:cNvPr id="6" name="Footer Placeholder 4">
            <a:extLst>
              <a:ext uri="{FF2B5EF4-FFF2-40B4-BE49-F238E27FC236}">
                <a16:creationId xmlns:a16="http://schemas.microsoft.com/office/drawing/2014/main" id="{CBD1EFB9-F12A-8A48-BE93-D5FB5CA5FFC4}"/>
              </a:ext>
            </a:extLst>
          </p:cNvPr>
          <p:cNvSpPr>
            <a:spLocks noGrp="1"/>
          </p:cNvSpPr>
          <p:nvPr>
            <p:ph type="ftr" sz="quarter" idx="11"/>
          </p:nvPr>
        </p:nvSpPr>
        <p:spPr>
          <a:xfrm>
            <a:off x="5311775" y="8383588"/>
            <a:ext cx="4922838" cy="534987"/>
          </a:xfrm>
          <a:prstGeom prst="rect">
            <a:avLst/>
          </a:prstGeom>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77734073-B17E-CD42-8365-9C3B665C6960}"/>
              </a:ext>
            </a:extLst>
          </p:cNvPr>
          <p:cNvSpPr>
            <a:spLocks noGrp="1"/>
          </p:cNvSpPr>
          <p:nvPr>
            <p:ph type="sldNum" sz="quarter" idx="12"/>
          </p:nvPr>
        </p:nvSpPr>
        <p:spPr>
          <a:xfrm>
            <a:off x="11141075" y="8383588"/>
            <a:ext cx="3627438" cy="534987"/>
          </a:xfrm>
          <a:prstGeom prst="rect">
            <a:avLst/>
          </a:prstGeom>
        </p:spPr>
        <p:txBody>
          <a:bodyPr/>
          <a:lstStyle>
            <a:lvl1pPr>
              <a:defRPr/>
            </a:lvl1pPr>
          </a:lstStyle>
          <a:p>
            <a:fld id="{2CD8871F-25CC-B947-BD47-042E3677F01D}" type="slidenum">
              <a:rPr lang="en-CA" altLang="en-US"/>
              <a:pPr/>
              <a:t>‹#›</a:t>
            </a:fld>
            <a:endParaRPr lang="en-CA" altLang="en-US"/>
          </a:p>
        </p:txBody>
      </p:sp>
      <p:sp>
        <p:nvSpPr>
          <p:cNvPr id="9" name="Date Placeholder 3">
            <a:extLst>
              <a:ext uri="{FF2B5EF4-FFF2-40B4-BE49-F238E27FC236}">
                <a16:creationId xmlns:a16="http://schemas.microsoft.com/office/drawing/2014/main" id="{2788D5CC-6C99-43F5-9394-046429039FF7}"/>
              </a:ext>
            </a:extLst>
          </p:cNvPr>
          <p:cNvSpPr>
            <a:spLocks noGrp="1"/>
          </p:cNvSpPr>
          <p:nvPr>
            <p:ph type="dt" sz="half" idx="13"/>
          </p:nvPr>
        </p:nvSpPr>
        <p:spPr>
          <a:xfrm>
            <a:off x="628485" y="9439899"/>
            <a:ext cx="3627438" cy="534987"/>
          </a:xfrm>
          <a:prstGeom prst="rect">
            <a:avLst/>
          </a:prstGeom>
        </p:spPr>
        <p:txBody>
          <a:bodyPr vert="horz" lIns="91419" tIns="45708" rIns="91419" bIns="45708" rtlCol="0" anchor="ctr"/>
          <a:lstStyle>
            <a:lvl1pPr algn="l" defTabSz="1462471" eaLnBrk="1" fontAlgn="auto" hangingPunct="1">
              <a:spcBef>
                <a:spcPts val="0"/>
              </a:spcBef>
              <a:spcAft>
                <a:spcPts val="0"/>
              </a:spcAft>
              <a:defRPr sz="1600">
                <a:solidFill>
                  <a:schemeClr val="tx1">
                    <a:tint val="75000"/>
                  </a:schemeClr>
                </a:solidFill>
                <a:latin typeface="Arial" panose="020B0604020202020204" pitchFamily="34" charset="0"/>
                <a:cs typeface="Arial" panose="020B0604020202020204" pitchFamily="34" charset="0"/>
              </a:defRPr>
            </a:lvl1pPr>
          </a:lstStyle>
          <a:p>
            <a:pPr>
              <a:defRPr/>
            </a:pPr>
            <a:fld id="{A84D66D1-8BC3-6645-9496-46C30C2F3F69}" type="datetimeFigureOut">
              <a:rPr lang="en-CA"/>
              <a:pPr>
                <a:defRPr/>
              </a:pPr>
              <a:t>2023-06-29</a:t>
            </a:fld>
            <a:endParaRPr lang="en-CA"/>
          </a:p>
        </p:txBody>
      </p:sp>
      <p:sp>
        <p:nvSpPr>
          <p:cNvPr id="10" name="TextBox 8">
            <a:extLst>
              <a:ext uri="{FF2B5EF4-FFF2-40B4-BE49-F238E27FC236}">
                <a16:creationId xmlns:a16="http://schemas.microsoft.com/office/drawing/2014/main" id="{A7927E44-D996-48BB-B195-42C6770BF6D4}"/>
              </a:ext>
            </a:extLst>
          </p:cNvPr>
          <p:cNvSpPr txBox="1">
            <a:spLocks noChangeArrowheads="1"/>
          </p:cNvSpPr>
          <p:nvPr userDrawn="1"/>
        </p:nvSpPr>
        <p:spPr bwMode="auto">
          <a:xfrm>
            <a:off x="14314308" y="9522450"/>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8" rIns="91419" bIns="45708">
            <a:spAutoFit/>
          </a:bodyPr>
          <a:lstStyle>
            <a:lvl1pPr>
              <a:defRPr sz="2900">
                <a:solidFill>
                  <a:schemeClr val="tx1"/>
                </a:solidFill>
                <a:latin typeface="Calibri" panose="020F0502020204030204" pitchFamily="34" charset="0"/>
                <a:cs typeface="Arial" panose="020B0604020202020204" pitchFamily="34" charset="0"/>
              </a:defRPr>
            </a:lvl1pPr>
            <a:lvl2pPr marL="742950" indent="-285750">
              <a:defRPr sz="2900">
                <a:solidFill>
                  <a:schemeClr val="tx1"/>
                </a:solidFill>
                <a:latin typeface="Calibri" panose="020F0502020204030204" pitchFamily="34" charset="0"/>
                <a:cs typeface="Arial" panose="020B0604020202020204" pitchFamily="34" charset="0"/>
              </a:defRPr>
            </a:lvl2pPr>
            <a:lvl3pPr marL="1143000" indent="-228600">
              <a:defRPr sz="2900">
                <a:solidFill>
                  <a:schemeClr val="tx1"/>
                </a:solidFill>
                <a:latin typeface="Calibri" panose="020F0502020204030204" pitchFamily="34" charset="0"/>
                <a:cs typeface="Arial" panose="020B0604020202020204" pitchFamily="34" charset="0"/>
              </a:defRPr>
            </a:lvl3pPr>
            <a:lvl4pPr marL="1600200" indent="-228600">
              <a:defRPr sz="2900">
                <a:solidFill>
                  <a:schemeClr val="tx1"/>
                </a:solidFill>
                <a:latin typeface="Calibri" panose="020F0502020204030204" pitchFamily="34" charset="0"/>
                <a:cs typeface="Arial" panose="020B0604020202020204" pitchFamily="34" charset="0"/>
              </a:defRPr>
            </a:lvl4pPr>
            <a:lvl5pPr marL="2057400" indent="-228600">
              <a:defRPr sz="2900">
                <a:solidFill>
                  <a:schemeClr val="tx1"/>
                </a:solidFill>
                <a:latin typeface="Calibri" panose="020F0502020204030204" pitchFamily="34" charset="0"/>
                <a:cs typeface="Arial" panose="020B0604020202020204" pitchFamily="34" charset="0"/>
              </a:defRPr>
            </a:lvl5pPr>
            <a:lvl6pPr marL="25146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6pPr>
            <a:lvl7pPr marL="29718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7pPr>
            <a:lvl8pPr marL="34290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8pPr>
            <a:lvl9pPr marL="38862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9pPr>
          </a:lstStyle>
          <a:p>
            <a:pPr algn="r" eaLnBrk="1" hangingPunct="1"/>
            <a:fld id="{DCE724EE-6FB8-DB41-BEE9-116CF06B6F54}" type="slidenum">
              <a:rPr lang="en-CA" altLang="en-US" sz="1800" b="0">
                <a:solidFill>
                  <a:schemeClr val="bg1"/>
                </a:solidFill>
                <a:latin typeface="Arial" panose="020B0604020202020204" pitchFamily="34" charset="0"/>
                <a:cs typeface="Arial" panose="020B0604020202020204" pitchFamily="34" charset="0"/>
              </a:rPr>
              <a:pPr algn="r" eaLnBrk="1" hangingPunct="1"/>
              <a:t>‹#›</a:t>
            </a:fld>
            <a:endParaRPr lang="en-CA" altLang="en-US" sz="1800" b="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1536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7201" y="7041993"/>
            <a:ext cx="9327833" cy="831347"/>
          </a:xfrm>
        </p:spPr>
        <p:txBody>
          <a:bodyPr anchor="b"/>
          <a:lstStyle>
            <a:lvl1pPr algn="l">
              <a:defRPr sz="2600" b="1"/>
            </a:lvl1pPr>
          </a:lstStyle>
          <a:p>
            <a:r>
              <a:rPr lang="en-US"/>
              <a:t>Click to edit Master title style</a:t>
            </a:r>
            <a:endParaRPr lang="en-CA"/>
          </a:p>
        </p:txBody>
      </p:sp>
      <p:sp>
        <p:nvSpPr>
          <p:cNvPr id="3" name="Picture Placeholder 2"/>
          <p:cNvSpPr>
            <a:spLocks noGrp="1"/>
          </p:cNvSpPr>
          <p:nvPr>
            <p:ph type="pic" idx="1"/>
          </p:nvPr>
        </p:nvSpPr>
        <p:spPr>
          <a:xfrm>
            <a:off x="3047201" y="898880"/>
            <a:ext cx="9327833" cy="6035993"/>
          </a:xfrm>
        </p:spPr>
        <p:txBody>
          <a:bodyPr/>
          <a:lstStyle>
            <a:lvl1pPr marL="0" indent="0">
              <a:buNone/>
              <a:defRPr sz="4200"/>
            </a:lvl1pPr>
            <a:lvl2pPr marL="608787" indent="0">
              <a:buNone/>
              <a:defRPr sz="3700"/>
            </a:lvl2pPr>
            <a:lvl3pPr marL="1217572" indent="0">
              <a:buNone/>
              <a:defRPr sz="3200"/>
            </a:lvl3pPr>
            <a:lvl4pPr marL="1826359" indent="0">
              <a:buNone/>
              <a:defRPr sz="2600"/>
            </a:lvl4pPr>
            <a:lvl5pPr marL="2435146" indent="0">
              <a:buNone/>
              <a:defRPr sz="2600"/>
            </a:lvl5pPr>
            <a:lvl6pPr marL="3043933" indent="0">
              <a:buNone/>
              <a:defRPr sz="2600"/>
            </a:lvl6pPr>
            <a:lvl7pPr marL="3652716" indent="0">
              <a:buNone/>
              <a:defRPr sz="2600"/>
            </a:lvl7pPr>
            <a:lvl8pPr marL="4261503" indent="0">
              <a:buNone/>
              <a:defRPr sz="2600"/>
            </a:lvl8pPr>
            <a:lvl9pPr marL="4870288" indent="0">
              <a:buNone/>
              <a:defRPr sz="2600"/>
            </a:lvl9pPr>
          </a:lstStyle>
          <a:p>
            <a:pPr lvl="0"/>
            <a:endParaRPr lang="en-CA" noProof="0"/>
          </a:p>
        </p:txBody>
      </p:sp>
      <p:sp>
        <p:nvSpPr>
          <p:cNvPr id="4" name="Text Placeholder 3"/>
          <p:cNvSpPr>
            <a:spLocks noGrp="1"/>
          </p:cNvSpPr>
          <p:nvPr>
            <p:ph type="body" sz="half" idx="2"/>
          </p:nvPr>
        </p:nvSpPr>
        <p:spPr>
          <a:xfrm>
            <a:off x="3047201" y="7873340"/>
            <a:ext cx="9327833" cy="1180651"/>
          </a:xfrm>
        </p:spPr>
        <p:txBody>
          <a:bodyPr/>
          <a:lstStyle>
            <a:lvl1pPr marL="0" indent="0">
              <a:buNone/>
              <a:defRPr sz="1900"/>
            </a:lvl1pPr>
            <a:lvl2pPr marL="608787" indent="0">
              <a:buNone/>
              <a:defRPr sz="1600"/>
            </a:lvl2pPr>
            <a:lvl3pPr marL="1217572" indent="0">
              <a:buNone/>
              <a:defRPr sz="1300"/>
            </a:lvl3pPr>
            <a:lvl4pPr marL="1826359" indent="0">
              <a:buNone/>
              <a:defRPr sz="1100"/>
            </a:lvl4pPr>
            <a:lvl5pPr marL="2435146" indent="0">
              <a:buNone/>
              <a:defRPr sz="1100"/>
            </a:lvl5pPr>
            <a:lvl6pPr marL="3043933" indent="0">
              <a:buNone/>
              <a:defRPr sz="1100"/>
            </a:lvl6pPr>
            <a:lvl7pPr marL="3652716" indent="0">
              <a:buNone/>
              <a:defRPr sz="1100"/>
            </a:lvl7pPr>
            <a:lvl8pPr marL="4261503" indent="0">
              <a:buNone/>
              <a:defRPr sz="1100"/>
            </a:lvl8pPr>
            <a:lvl9pPr marL="4870288" indent="0">
              <a:buNone/>
              <a:defRPr sz="1100"/>
            </a:lvl9pPr>
          </a:lstStyle>
          <a:p>
            <a:pPr lvl="0"/>
            <a:r>
              <a:rPr lang="en-US"/>
              <a:t>Click to edit Master text styles</a:t>
            </a:r>
          </a:p>
        </p:txBody>
      </p:sp>
      <p:sp>
        <p:nvSpPr>
          <p:cNvPr id="6" name="Footer Placeholder 4">
            <a:extLst>
              <a:ext uri="{FF2B5EF4-FFF2-40B4-BE49-F238E27FC236}">
                <a16:creationId xmlns:a16="http://schemas.microsoft.com/office/drawing/2014/main" id="{9B17EF9D-77BA-E84C-985A-AED702492882}"/>
              </a:ext>
            </a:extLst>
          </p:cNvPr>
          <p:cNvSpPr>
            <a:spLocks noGrp="1"/>
          </p:cNvSpPr>
          <p:nvPr>
            <p:ph type="ftr" sz="quarter" idx="11"/>
          </p:nvPr>
        </p:nvSpPr>
        <p:spPr>
          <a:xfrm>
            <a:off x="5311775" y="8383588"/>
            <a:ext cx="4922838" cy="534987"/>
          </a:xfrm>
          <a:prstGeom prst="rect">
            <a:avLst/>
          </a:prstGeom>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3586AA7B-7044-AC43-AFC8-F052DDCE47B9}"/>
              </a:ext>
            </a:extLst>
          </p:cNvPr>
          <p:cNvSpPr>
            <a:spLocks noGrp="1"/>
          </p:cNvSpPr>
          <p:nvPr>
            <p:ph type="sldNum" sz="quarter" idx="12"/>
          </p:nvPr>
        </p:nvSpPr>
        <p:spPr>
          <a:xfrm>
            <a:off x="11141075" y="8383588"/>
            <a:ext cx="3627438" cy="534987"/>
          </a:xfrm>
          <a:prstGeom prst="rect">
            <a:avLst/>
          </a:prstGeom>
        </p:spPr>
        <p:txBody>
          <a:bodyPr/>
          <a:lstStyle>
            <a:lvl1pPr>
              <a:defRPr/>
            </a:lvl1pPr>
          </a:lstStyle>
          <a:p>
            <a:fld id="{31B80F09-AC8F-2048-AB17-B012A34D0408}" type="slidenum">
              <a:rPr lang="en-CA" altLang="en-US"/>
              <a:pPr/>
              <a:t>‹#›</a:t>
            </a:fld>
            <a:endParaRPr lang="en-CA" altLang="en-US"/>
          </a:p>
        </p:txBody>
      </p:sp>
      <p:sp>
        <p:nvSpPr>
          <p:cNvPr id="9" name="Date Placeholder 3">
            <a:extLst>
              <a:ext uri="{FF2B5EF4-FFF2-40B4-BE49-F238E27FC236}">
                <a16:creationId xmlns:a16="http://schemas.microsoft.com/office/drawing/2014/main" id="{E0B6FD53-4985-4E9F-A960-159C60D4131E}"/>
              </a:ext>
            </a:extLst>
          </p:cNvPr>
          <p:cNvSpPr>
            <a:spLocks noGrp="1"/>
          </p:cNvSpPr>
          <p:nvPr>
            <p:ph type="dt" sz="half" idx="13"/>
          </p:nvPr>
        </p:nvSpPr>
        <p:spPr>
          <a:xfrm>
            <a:off x="628485" y="9439899"/>
            <a:ext cx="3627438" cy="534987"/>
          </a:xfrm>
          <a:prstGeom prst="rect">
            <a:avLst/>
          </a:prstGeom>
        </p:spPr>
        <p:txBody>
          <a:bodyPr vert="horz" lIns="91419" tIns="45708" rIns="91419" bIns="45708" rtlCol="0" anchor="ctr"/>
          <a:lstStyle>
            <a:lvl1pPr algn="l" defTabSz="1462471" eaLnBrk="1" fontAlgn="auto" hangingPunct="1">
              <a:spcBef>
                <a:spcPts val="0"/>
              </a:spcBef>
              <a:spcAft>
                <a:spcPts val="0"/>
              </a:spcAft>
              <a:defRPr sz="1600">
                <a:solidFill>
                  <a:schemeClr val="tx1">
                    <a:tint val="75000"/>
                  </a:schemeClr>
                </a:solidFill>
                <a:latin typeface="Arial" panose="020B0604020202020204" pitchFamily="34" charset="0"/>
                <a:cs typeface="Arial" panose="020B0604020202020204" pitchFamily="34" charset="0"/>
              </a:defRPr>
            </a:lvl1pPr>
          </a:lstStyle>
          <a:p>
            <a:pPr>
              <a:defRPr/>
            </a:pPr>
            <a:fld id="{A84D66D1-8BC3-6645-9496-46C30C2F3F69}" type="datetimeFigureOut">
              <a:rPr lang="en-CA"/>
              <a:pPr>
                <a:defRPr/>
              </a:pPr>
              <a:t>2023-06-29</a:t>
            </a:fld>
            <a:endParaRPr lang="en-CA"/>
          </a:p>
        </p:txBody>
      </p:sp>
      <p:sp>
        <p:nvSpPr>
          <p:cNvPr id="10" name="TextBox 8">
            <a:extLst>
              <a:ext uri="{FF2B5EF4-FFF2-40B4-BE49-F238E27FC236}">
                <a16:creationId xmlns:a16="http://schemas.microsoft.com/office/drawing/2014/main" id="{0C92138C-5D16-4A6A-B835-EE6BABCF865E}"/>
              </a:ext>
            </a:extLst>
          </p:cNvPr>
          <p:cNvSpPr txBox="1">
            <a:spLocks noChangeArrowheads="1"/>
          </p:cNvSpPr>
          <p:nvPr userDrawn="1"/>
        </p:nvSpPr>
        <p:spPr bwMode="auto">
          <a:xfrm>
            <a:off x="14314308" y="9522450"/>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8" rIns="91419" bIns="45708">
            <a:spAutoFit/>
          </a:bodyPr>
          <a:lstStyle>
            <a:lvl1pPr>
              <a:defRPr sz="2900">
                <a:solidFill>
                  <a:schemeClr val="tx1"/>
                </a:solidFill>
                <a:latin typeface="Calibri" panose="020F0502020204030204" pitchFamily="34" charset="0"/>
                <a:cs typeface="Arial" panose="020B0604020202020204" pitchFamily="34" charset="0"/>
              </a:defRPr>
            </a:lvl1pPr>
            <a:lvl2pPr marL="742950" indent="-285750">
              <a:defRPr sz="2900">
                <a:solidFill>
                  <a:schemeClr val="tx1"/>
                </a:solidFill>
                <a:latin typeface="Calibri" panose="020F0502020204030204" pitchFamily="34" charset="0"/>
                <a:cs typeface="Arial" panose="020B0604020202020204" pitchFamily="34" charset="0"/>
              </a:defRPr>
            </a:lvl2pPr>
            <a:lvl3pPr marL="1143000" indent="-228600">
              <a:defRPr sz="2900">
                <a:solidFill>
                  <a:schemeClr val="tx1"/>
                </a:solidFill>
                <a:latin typeface="Calibri" panose="020F0502020204030204" pitchFamily="34" charset="0"/>
                <a:cs typeface="Arial" panose="020B0604020202020204" pitchFamily="34" charset="0"/>
              </a:defRPr>
            </a:lvl3pPr>
            <a:lvl4pPr marL="1600200" indent="-228600">
              <a:defRPr sz="2900">
                <a:solidFill>
                  <a:schemeClr val="tx1"/>
                </a:solidFill>
                <a:latin typeface="Calibri" panose="020F0502020204030204" pitchFamily="34" charset="0"/>
                <a:cs typeface="Arial" panose="020B0604020202020204" pitchFamily="34" charset="0"/>
              </a:defRPr>
            </a:lvl4pPr>
            <a:lvl5pPr marL="2057400" indent="-228600">
              <a:defRPr sz="2900">
                <a:solidFill>
                  <a:schemeClr val="tx1"/>
                </a:solidFill>
                <a:latin typeface="Calibri" panose="020F0502020204030204" pitchFamily="34" charset="0"/>
                <a:cs typeface="Arial" panose="020B0604020202020204" pitchFamily="34" charset="0"/>
              </a:defRPr>
            </a:lvl5pPr>
            <a:lvl6pPr marL="25146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6pPr>
            <a:lvl7pPr marL="29718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7pPr>
            <a:lvl8pPr marL="34290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8pPr>
            <a:lvl9pPr marL="3886200" indent="-228600" defTabSz="1460500"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9pPr>
          </a:lstStyle>
          <a:p>
            <a:pPr algn="r" eaLnBrk="1" hangingPunct="1"/>
            <a:fld id="{DCE724EE-6FB8-DB41-BEE9-116CF06B6F54}" type="slidenum">
              <a:rPr lang="en-CA" altLang="en-US" sz="1800" b="0">
                <a:solidFill>
                  <a:schemeClr val="bg1"/>
                </a:solidFill>
                <a:latin typeface="Arial" panose="020B0604020202020204" pitchFamily="34" charset="0"/>
                <a:cs typeface="Arial" panose="020B0604020202020204" pitchFamily="34" charset="0"/>
              </a:rPr>
              <a:pPr algn="r" eaLnBrk="1" hangingPunct="1"/>
              <a:t>‹#›</a:t>
            </a:fld>
            <a:endParaRPr lang="en-CA" altLang="en-US" sz="1800" b="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5383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218E70-8BFB-DA46-8B57-8FF8B96FEFBD}"/>
              </a:ext>
            </a:extLst>
          </p:cNvPr>
          <p:cNvSpPr>
            <a:spLocks noGrp="1"/>
          </p:cNvSpPr>
          <p:nvPr>
            <p:ph type="title"/>
          </p:nvPr>
        </p:nvSpPr>
        <p:spPr>
          <a:xfrm>
            <a:off x="576000" y="144000"/>
            <a:ext cx="14400000" cy="1296000"/>
          </a:xfrm>
          <a:prstGeom prst="rect">
            <a:avLst/>
          </a:prstGeom>
        </p:spPr>
        <p:txBody>
          <a:bodyPr vert="horz" lIns="35991" tIns="35991" rIns="35991" bIns="36000" rtlCol="0" anchor="ctr">
            <a:normAutofit/>
          </a:bodyPr>
          <a:lstStyle/>
          <a:p>
            <a:r>
              <a:rPr lang="en-US" dirty="0"/>
              <a:t>Click to edit Master title style</a:t>
            </a:r>
            <a:endParaRPr lang="en-CA" dirty="0"/>
          </a:p>
        </p:txBody>
      </p:sp>
      <p:sp>
        <p:nvSpPr>
          <p:cNvPr id="3" name="Text Placeholder 2">
            <a:extLst>
              <a:ext uri="{FF2B5EF4-FFF2-40B4-BE49-F238E27FC236}">
                <a16:creationId xmlns:a16="http://schemas.microsoft.com/office/drawing/2014/main" id="{181A635C-DC19-1441-903B-30C1C5FFF80F}"/>
              </a:ext>
            </a:extLst>
          </p:cNvPr>
          <p:cNvSpPr>
            <a:spLocks noGrp="1"/>
          </p:cNvSpPr>
          <p:nvPr>
            <p:ph type="body" idx="1"/>
          </p:nvPr>
        </p:nvSpPr>
        <p:spPr>
          <a:xfrm>
            <a:off x="576000" y="1871999"/>
            <a:ext cx="14400000" cy="7128000"/>
          </a:xfrm>
          <a:prstGeom prst="rect">
            <a:avLst/>
          </a:prstGeom>
        </p:spPr>
        <p:txBody>
          <a:bodyPr vert="horz" lIns="36000" tIns="36000" rIns="36000" bIns="3600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TextBox 3">
            <a:extLst>
              <a:ext uri="{FF2B5EF4-FFF2-40B4-BE49-F238E27FC236}">
                <a16:creationId xmlns:a16="http://schemas.microsoft.com/office/drawing/2014/main" id="{A350E7D8-23A1-482D-BFBD-9C5C4EF0CBA5}"/>
              </a:ext>
            </a:extLst>
          </p:cNvPr>
          <p:cNvSpPr txBox="1"/>
          <p:nvPr userDrawn="1"/>
        </p:nvSpPr>
        <p:spPr>
          <a:xfrm>
            <a:off x="550476" y="9565330"/>
            <a:ext cx="7850666" cy="288147"/>
          </a:xfrm>
          <a:prstGeom prst="rect">
            <a:avLst/>
          </a:prstGeom>
          <a:noFill/>
        </p:spPr>
        <p:txBody>
          <a:bodyPr wrap="none" lIns="36000" tIns="36000" rIns="36000" bIns="36000" rtlCol="0">
            <a:spAutoFit/>
          </a:bodyPr>
          <a:lstStyle/>
          <a:p>
            <a:pPr algn="l"/>
            <a:r>
              <a:rPr lang="en-CA" sz="1400" b="1" spc="200" baseline="0" dirty="0">
                <a:solidFill>
                  <a:srgbClr val="CA9296"/>
                </a:solidFill>
                <a:latin typeface="Arial" panose="020B0604020202020204" pitchFamily="34" charset="0"/>
                <a:cs typeface="Arial" panose="020B0604020202020204" pitchFamily="34" charset="0"/>
              </a:rPr>
              <a:t>//</a:t>
            </a:r>
            <a:r>
              <a:rPr lang="en-CA" sz="1400" b="0" spc="200" baseline="0" dirty="0">
                <a:solidFill>
                  <a:srgbClr val="CA9296"/>
                </a:solidFill>
                <a:latin typeface="Arial" panose="020B0604020202020204" pitchFamily="34" charset="0"/>
                <a:cs typeface="Arial" panose="020B0604020202020204" pitchFamily="34" charset="0"/>
              </a:rPr>
              <a:t> DRAFT WORKING PAPER – INTERNAL DISCUSSION PURPOSES ONLY </a:t>
            </a:r>
            <a:r>
              <a:rPr lang="en-CA" sz="1400" b="1" spc="200" baseline="0" dirty="0">
                <a:solidFill>
                  <a:srgbClr val="CA9296"/>
                </a:solidFill>
                <a:latin typeface="Arial" panose="020B0604020202020204" pitchFamily="34" charset="0"/>
                <a:cs typeface="Arial" panose="020B0604020202020204" pitchFamily="34" charset="0"/>
              </a:rPr>
              <a:t>//</a:t>
            </a:r>
          </a:p>
        </p:txBody>
      </p:sp>
    </p:spTree>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 id="2147484014" r:id="rId10"/>
    <p:sldLayoutId id="2147484015" r:id="rId11"/>
    <p:sldLayoutId id="2147484018" r:id="rId12"/>
    <p:sldLayoutId id="2147484016" r:id="rId13"/>
  </p:sldLayoutIdLst>
  <p:txStyles>
    <p:titleStyle>
      <a:lvl1pPr algn="ctr" defTabSz="1216025" rtl="0" eaLnBrk="0" fontAlgn="base" hangingPunct="0">
        <a:spcBef>
          <a:spcPct val="0"/>
        </a:spcBef>
        <a:spcAft>
          <a:spcPct val="0"/>
        </a:spcAft>
        <a:defRPr sz="6000" b="0" i="0" kern="800" spc="-30" baseline="0">
          <a:solidFill>
            <a:srgbClr val="800000"/>
          </a:solidFill>
          <a:latin typeface="Franklin Gothic Demi Cond" panose="020B0706030402020204" pitchFamily="34" charset="0"/>
          <a:ea typeface="+mj-ea"/>
          <a:cs typeface="Arial" panose="020B0604020202020204" pitchFamily="34" charset="0"/>
        </a:defRPr>
      </a:lvl1pPr>
      <a:lvl2pPr algn="ctr" defTabSz="1216025" rtl="0" eaLnBrk="0" fontAlgn="base" hangingPunct="0">
        <a:spcBef>
          <a:spcPct val="0"/>
        </a:spcBef>
        <a:spcAft>
          <a:spcPct val="0"/>
        </a:spcAft>
        <a:defRPr sz="5900" b="1">
          <a:solidFill>
            <a:schemeClr val="accent1"/>
          </a:solidFill>
          <a:latin typeface="Arial" panose="020B0604020202020204" pitchFamily="34" charset="0"/>
          <a:cs typeface="Arial" panose="020B0604020202020204" pitchFamily="34" charset="0"/>
        </a:defRPr>
      </a:lvl2pPr>
      <a:lvl3pPr algn="ctr" defTabSz="1216025" rtl="0" eaLnBrk="0" fontAlgn="base" hangingPunct="0">
        <a:spcBef>
          <a:spcPct val="0"/>
        </a:spcBef>
        <a:spcAft>
          <a:spcPct val="0"/>
        </a:spcAft>
        <a:defRPr sz="5900" b="1">
          <a:solidFill>
            <a:schemeClr val="accent1"/>
          </a:solidFill>
          <a:latin typeface="Arial" panose="020B0604020202020204" pitchFamily="34" charset="0"/>
          <a:cs typeface="Arial" panose="020B0604020202020204" pitchFamily="34" charset="0"/>
        </a:defRPr>
      </a:lvl3pPr>
      <a:lvl4pPr algn="ctr" defTabSz="1216025" rtl="0" eaLnBrk="0" fontAlgn="base" hangingPunct="0">
        <a:spcBef>
          <a:spcPct val="0"/>
        </a:spcBef>
        <a:spcAft>
          <a:spcPct val="0"/>
        </a:spcAft>
        <a:defRPr sz="5900" b="1">
          <a:solidFill>
            <a:schemeClr val="accent1"/>
          </a:solidFill>
          <a:latin typeface="Arial" panose="020B0604020202020204" pitchFamily="34" charset="0"/>
          <a:cs typeface="Arial" panose="020B0604020202020204" pitchFamily="34" charset="0"/>
        </a:defRPr>
      </a:lvl4pPr>
      <a:lvl5pPr algn="ctr" defTabSz="1216025" rtl="0" eaLnBrk="0" fontAlgn="base" hangingPunct="0">
        <a:spcBef>
          <a:spcPct val="0"/>
        </a:spcBef>
        <a:spcAft>
          <a:spcPct val="0"/>
        </a:spcAft>
        <a:defRPr sz="5900" b="1">
          <a:solidFill>
            <a:schemeClr val="accent1"/>
          </a:solidFill>
          <a:latin typeface="Arial" panose="020B0604020202020204" pitchFamily="34" charset="0"/>
          <a:cs typeface="Arial" panose="020B0604020202020204" pitchFamily="34" charset="0"/>
        </a:defRPr>
      </a:lvl5pPr>
      <a:lvl6pPr marL="457065" algn="ctr" defTabSz="1217257" rtl="0" fontAlgn="base">
        <a:spcBef>
          <a:spcPct val="0"/>
        </a:spcBef>
        <a:spcAft>
          <a:spcPct val="0"/>
        </a:spcAft>
        <a:defRPr sz="5900" b="1">
          <a:solidFill>
            <a:srgbClr val="05486C"/>
          </a:solidFill>
          <a:latin typeface="Arial" panose="020B0604020202020204" pitchFamily="34" charset="0"/>
          <a:cs typeface="Arial" panose="020B0604020202020204" pitchFamily="34" charset="0"/>
        </a:defRPr>
      </a:lvl6pPr>
      <a:lvl7pPr marL="914136" algn="ctr" defTabSz="1217257" rtl="0" fontAlgn="base">
        <a:spcBef>
          <a:spcPct val="0"/>
        </a:spcBef>
        <a:spcAft>
          <a:spcPct val="0"/>
        </a:spcAft>
        <a:defRPr sz="5900" b="1">
          <a:solidFill>
            <a:srgbClr val="05486C"/>
          </a:solidFill>
          <a:latin typeface="Arial" panose="020B0604020202020204" pitchFamily="34" charset="0"/>
          <a:cs typeface="Arial" panose="020B0604020202020204" pitchFamily="34" charset="0"/>
        </a:defRPr>
      </a:lvl7pPr>
      <a:lvl8pPr marL="1371201" algn="ctr" defTabSz="1217257" rtl="0" fontAlgn="base">
        <a:spcBef>
          <a:spcPct val="0"/>
        </a:spcBef>
        <a:spcAft>
          <a:spcPct val="0"/>
        </a:spcAft>
        <a:defRPr sz="5900" b="1">
          <a:solidFill>
            <a:srgbClr val="05486C"/>
          </a:solidFill>
          <a:latin typeface="Arial" panose="020B0604020202020204" pitchFamily="34" charset="0"/>
          <a:cs typeface="Arial" panose="020B0604020202020204" pitchFamily="34" charset="0"/>
        </a:defRPr>
      </a:lvl8pPr>
      <a:lvl9pPr marL="1828263" algn="ctr" defTabSz="1217257" rtl="0" fontAlgn="base">
        <a:spcBef>
          <a:spcPct val="0"/>
        </a:spcBef>
        <a:spcAft>
          <a:spcPct val="0"/>
        </a:spcAft>
        <a:defRPr sz="5900" b="1">
          <a:solidFill>
            <a:srgbClr val="05486C"/>
          </a:solidFill>
          <a:latin typeface="Arial" panose="020B0604020202020204" pitchFamily="34" charset="0"/>
          <a:cs typeface="Arial" panose="020B0604020202020204" pitchFamily="34" charset="0"/>
        </a:defRPr>
      </a:lvl9pPr>
    </p:titleStyle>
    <p:bodyStyle>
      <a:lvl1pPr marL="358775" indent="-358775" algn="l" defTabSz="1216025" rtl="0" eaLnBrk="0" fontAlgn="base" hangingPunct="0">
        <a:spcBef>
          <a:spcPct val="20000"/>
        </a:spcBef>
        <a:spcAft>
          <a:spcPct val="0"/>
        </a:spcAft>
        <a:buFont typeface="Wingdings" panose="05000000000000000000" pitchFamily="2" charset="2"/>
        <a:buChar char="§"/>
        <a:defRPr sz="4200" kern="800" spc="-30">
          <a:solidFill>
            <a:schemeClr val="tx1"/>
          </a:solidFill>
          <a:latin typeface="+mn-lt"/>
          <a:ea typeface="+mn-ea"/>
          <a:cs typeface="Arial" panose="020B0604020202020204" pitchFamily="34" charset="0"/>
        </a:defRPr>
      </a:lvl1pPr>
      <a:lvl2pPr marL="717550" indent="-358775" algn="l" defTabSz="1216025" rtl="0" eaLnBrk="0" fontAlgn="base" hangingPunct="0">
        <a:spcBef>
          <a:spcPct val="20000"/>
        </a:spcBef>
        <a:spcAft>
          <a:spcPct val="0"/>
        </a:spcAft>
        <a:buFont typeface="Arial" panose="020B0604020202020204" pitchFamily="34" charset="0"/>
        <a:buChar char="•"/>
        <a:defRPr sz="3700" kern="800" spc="-30">
          <a:solidFill>
            <a:schemeClr val="tx1"/>
          </a:solidFill>
          <a:latin typeface="+mn-lt"/>
          <a:ea typeface="+mn-ea"/>
          <a:cs typeface="Arial" panose="020B0604020202020204" pitchFamily="34" charset="0"/>
        </a:defRPr>
      </a:lvl2pPr>
      <a:lvl3pPr marL="1076325" indent="-358775" algn="l" defTabSz="1216025" rtl="0" eaLnBrk="0" fontAlgn="base" hangingPunct="0">
        <a:spcBef>
          <a:spcPct val="20000"/>
        </a:spcBef>
        <a:spcAft>
          <a:spcPct val="0"/>
        </a:spcAft>
        <a:buFont typeface="Arial" panose="020B0604020202020204" pitchFamily="34" charset="0"/>
        <a:buChar char="•"/>
        <a:defRPr sz="3200" kern="800" spc="-30">
          <a:solidFill>
            <a:schemeClr val="tx1"/>
          </a:solidFill>
          <a:latin typeface="+mn-lt"/>
          <a:ea typeface="+mn-ea"/>
          <a:cs typeface="Arial" panose="020B0604020202020204" pitchFamily="34" charset="0"/>
        </a:defRPr>
      </a:lvl3pPr>
      <a:lvl4pPr marL="1435100" indent="-358775" algn="l" defTabSz="1216025" rtl="0" eaLnBrk="0" fontAlgn="base" hangingPunct="0">
        <a:spcBef>
          <a:spcPct val="20000"/>
        </a:spcBef>
        <a:spcAft>
          <a:spcPct val="0"/>
        </a:spcAft>
        <a:buFont typeface="Arial" panose="020B0604020202020204" pitchFamily="34" charset="0"/>
        <a:buChar char="–"/>
        <a:defRPr sz="2600" kern="800" spc="-30">
          <a:solidFill>
            <a:schemeClr val="tx1"/>
          </a:solidFill>
          <a:latin typeface="+mn-lt"/>
          <a:ea typeface="+mn-ea"/>
          <a:cs typeface="Arial" panose="020B0604020202020204" pitchFamily="34" charset="0"/>
        </a:defRPr>
      </a:lvl4pPr>
      <a:lvl5pPr marL="1793875" indent="-358775" algn="l" defTabSz="1216025" rtl="0" eaLnBrk="0" fontAlgn="base" hangingPunct="0">
        <a:spcBef>
          <a:spcPct val="20000"/>
        </a:spcBef>
        <a:spcAft>
          <a:spcPct val="0"/>
        </a:spcAft>
        <a:buFont typeface="Arial" panose="020B0604020202020204" pitchFamily="34" charset="0"/>
        <a:buChar char="»"/>
        <a:defRPr sz="2600" kern="800" spc="-30">
          <a:solidFill>
            <a:schemeClr val="tx1"/>
          </a:solidFill>
          <a:latin typeface="+mn-lt"/>
          <a:ea typeface="+mn-ea"/>
          <a:cs typeface="Arial" panose="020B0604020202020204" pitchFamily="34" charset="0"/>
        </a:defRPr>
      </a:lvl5pPr>
      <a:lvl6pPr marL="3348326" indent="-304395" algn="l" defTabSz="1217572"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6pPr>
      <a:lvl7pPr marL="3957111" indent="-304395" algn="l" defTabSz="1217572"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7pPr>
      <a:lvl8pPr marL="4565898" indent="-304395" algn="l" defTabSz="1217572"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8pPr>
      <a:lvl9pPr marL="5174685" indent="-304395" algn="l" defTabSz="1217572"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9pPr>
    </p:bodyStyle>
    <p:otherStyle>
      <a:defPPr>
        <a:defRPr lang="en-US"/>
      </a:defPPr>
      <a:lvl1pPr marL="0" algn="l" defTabSz="1217572" rtl="0" eaLnBrk="1" latinLnBrk="0" hangingPunct="1">
        <a:defRPr sz="2400" kern="1200">
          <a:solidFill>
            <a:schemeClr val="tx1"/>
          </a:solidFill>
          <a:latin typeface="+mn-lt"/>
          <a:ea typeface="+mn-ea"/>
          <a:cs typeface="+mn-cs"/>
        </a:defRPr>
      </a:lvl1pPr>
      <a:lvl2pPr marL="608787" algn="l" defTabSz="1217572" rtl="0" eaLnBrk="1" latinLnBrk="0" hangingPunct="1">
        <a:defRPr sz="2400" kern="1200">
          <a:solidFill>
            <a:schemeClr val="tx1"/>
          </a:solidFill>
          <a:latin typeface="+mn-lt"/>
          <a:ea typeface="+mn-ea"/>
          <a:cs typeface="+mn-cs"/>
        </a:defRPr>
      </a:lvl2pPr>
      <a:lvl3pPr marL="1217572" algn="l" defTabSz="1217572" rtl="0" eaLnBrk="1" latinLnBrk="0" hangingPunct="1">
        <a:defRPr sz="2400" kern="1200">
          <a:solidFill>
            <a:schemeClr val="tx1"/>
          </a:solidFill>
          <a:latin typeface="+mn-lt"/>
          <a:ea typeface="+mn-ea"/>
          <a:cs typeface="+mn-cs"/>
        </a:defRPr>
      </a:lvl3pPr>
      <a:lvl4pPr marL="1826359" algn="l" defTabSz="1217572" rtl="0" eaLnBrk="1" latinLnBrk="0" hangingPunct="1">
        <a:defRPr sz="2400" kern="1200">
          <a:solidFill>
            <a:schemeClr val="tx1"/>
          </a:solidFill>
          <a:latin typeface="+mn-lt"/>
          <a:ea typeface="+mn-ea"/>
          <a:cs typeface="+mn-cs"/>
        </a:defRPr>
      </a:lvl4pPr>
      <a:lvl5pPr marL="2435146" algn="l" defTabSz="1217572" rtl="0" eaLnBrk="1" latinLnBrk="0" hangingPunct="1">
        <a:defRPr sz="2400" kern="1200">
          <a:solidFill>
            <a:schemeClr val="tx1"/>
          </a:solidFill>
          <a:latin typeface="+mn-lt"/>
          <a:ea typeface="+mn-ea"/>
          <a:cs typeface="+mn-cs"/>
        </a:defRPr>
      </a:lvl5pPr>
      <a:lvl6pPr marL="3043933" algn="l" defTabSz="1217572" rtl="0" eaLnBrk="1" latinLnBrk="0" hangingPunct="1">
        <a:defRPr sz="2400" kern="1200">
          <a:solidFill>
            <a:schemeClr val="tx1"/>
          </a:solidFill>
          <a:latin typeface="+mn-lt"/>
          <a:ea typeface="+mn-ea"/>
          <a:cs typeface="+mn-cs"/>
        </a:defRPr>
      </a:lvl6pPr>
      <a:lvl7pPr marL="3652716" algn="l" defTabSz="1217572" rtl="0" eaLnBrk="1" latinLnBrk="0" hangingPunct="1">
        <a:defRPr sz="2400" kern="1200">
          <a:solidFill>
            <a:schemeClr val="tx1"/>
          </a:solidFill>
          <a:latin typeface="+mn-lt"/>
          <a:ea typeface="+mn-ea"/>
          <a:cs typeface="+mn-cs"/>
        </a:defRPr>
      </a:lvl7pPr>
      <a:lvl8pPr marL="4261503" algn="l" defTabSz="1217572" rtl="0" eaLnBrk="1" latinLnBrk="0" hangingPunct="1">
        <a:defRPr sz="2400" kern="1200">
          <a:solidFill>
            <a:schemeClr val="tx1"/>
          </a:solidFill>
          <a:latin typeface="+mn-lt"/>
          <a:ea typeface="+mn-ea"/>
          <a:cs typeface="+mn-cs"/>
        </a:defRPr>
      </a:lvl8pPr>
      <a:lvl9pPr marL="4870288" algn="l" defTabSz="1217572"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7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95D9A0-6444-490E-B6C1-59B343045D9C}"/>
              </a:ext>
            </a:extLst>
          </p:cNvPr>
          <p:cNvSpPr>
            <a:spLocks noGrp="1"/>
          </p:cNvSpPr>
          <p:nvPr>
            <p:ph type="ctrTitle"/>
          </p:nvPr>
        </p:nvSpPr>
        <p:spPr>
          <a:xfrm>
            <a:off x="429194" y="696428"/>
            <a:ext cx="14759999" cy="5053566"/>
          </a:xfrm>
        </p:spPr>
        <p:txBody>
          <a:bodyPr>
            <a:normAutofit/>
          </a:bodyPr>
          <a:lstStyle/>
          <a:p>
            <a:r>
              <a:rPr lang="en-CA" sz="7200" dirty="0"/>
              <a:t>Pharmacovigilance Projects</a:t>
            </a:r>
            <a:br>
              <a:rPr lang="en-CA" sz="7200" dirty="0"/>
            </a:br>
            <a:r>
              <a:rPr lang="en-CA" sz="4800" dirty="0"/>
              <a:t>Project Management Concerns</a:t>
            </a:r>
            <a:endParaRPr lang="en-CA" dirty="0"/>
          </a:p>
        </p:txBody>
      </p:sp>
      <p:sp>
        <p:nvSpPr>
          <p:cNvPr id="5" name="Subtitle 4">
            <a:extLst>
              <a:ext uri="{FF2B5EF4-FFF2-40B4-BE49-F238E27FC236}">
                <a16:creationId xmlns:a16="http://schemas.microsoft.com/office/drawing/2014/main" id="{118FEAC3-CBA6-402B-B10D-20744E3BB555}"/>
              </a:ext>
            </a:extLst>
          </p:cNvPr>
          <p:cNvSpPr>
            <a:spLocks noGrp="1"/>
          </p:cNvSpPr>
          <p:nvPr>
            <p:ph type="subTitle" idx="1"/>
          </p:nvPr>
        </p:nvSpPr>
        <p:spPr>
          <a:xfrm>
            <a:off x="2331958" y="5461994"/>
            <a:ext cx="10882472" cy="3009523"/>
          </a:xfrm>
        </p:spPr>
        <p:txBody>
          <a:bodyPr/>
          <a:lstStyle/>
          <a:p>
            <a:endParaRPr lang="en-CA" sz="2800" dirty="0">
              <a:solidFill>
                <a:schemeClr val="accent1"/>
              </a:solidFill>
            </a:endParaRPr>
          </a:p>
          <a:p>
            <a:r>
              <a:rPr lang="en-CA" sz="2800" dirty="0">
                <a:solidFill>
                  <a:schemeClr val="tx1">
                    <a:lumMod val="50000"/>
                    <a:lumOff val="50000"/>
                  </a:schemeClr>
                </a:solidFill>
              </a:rPr>
              <a:t>August 2023</a:t>
            </a:r>
            <a:endParaRPr lang="en-CA" dirty="0">
              <a:solidFill>
                <a:schemeClr val="tx1">
                  <a:lumMod val="50000"/>
                  <a:lumOff val="50000"/>
                </a:schemeClr>
              </a:solidFill>
            </a:endParaRPr>
          </a:p>
        </p:txBody>
      </p:sp>
    </p:spTree>
    <p:extLst>
      <p:ext uri="{BB962C8B-B14F-4D97-AF65-F5344CB8AC3E}">
        <p14:creationId xmlns:p14="http://schemas.microsoft.com/office/powerpoint/2010/main" val="1129566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7A0E3-6076-B649-8A47-37E2D7163FE5}"/>
              </a:ext>
            </a:extLst>
          </p:cNvPr>
          <p:cNvSpPr>
            <a:spLocks noGrp="1"/>
          </p:cNvSpPr>
          <p:nvPr>
            <p:ph type="title"/>
          </p:nvPr>
        </p:nvSpPr>
        <p:spPr/>
        <p:txBody>
          <a:bodyPr/>
          <a:lstStyle/>
          <a:p>
            <a:r>
              <a:rPr lang="en-CA" dirty="0"/>
              <a:t>Lessons Learned</a:t>
            </a:r>
          </a:p>
        </p:txBody>
      </p:sp>
      <p:sp>
        <p:nvSpPr>
          <p:cNvPr id="3" name="Content Placeholder 2">
            <a:extLst>
              <a:ext uri="{FF2B5EF4-FFF2-40B4-BE49-F238E27FC236}">
                <a16:creationId xmlns:a16="http://schemas.microsoft.com/office/drawing/2014/main" id="{B05387BC-F93D-5143-9DE6-5B6E7436D4D7}"/>
              </a:ext>
            </a:extLst>
          </p:cNvPr>
          <p:cNvSpPr>
            <a:spLocks noGrp="1"/>
          </p:cNvSpPr>
          <p:nvPr>
            <p:ph sz="half" idx="2"/>
          </p:nvPr>
        </p:nvSpPr>
        <p:spPr>
          <a:xfrm>
            <a:off x="357194" y="1717994"/>
            <a:ext cx="14400000" cy="5616000"/>
          </a:xfrm>
        </p:spPr>
        <p:txBody>
          <a:bodyPr>
            <a:normAutofit fontScale="92500"/>
          </a:bodyPr>
          <a:lstStyle/>
          <a:p>
            <a:r>
              <a:rPr lang="en-CA" dirty="0"/>
              <a:t>Our approach is based on Agile Scrum, but in our Lessons Learned, we identified that we are not adhering to all of the Scrum ceremonies, like Sprint Reviews and Retros.</a:t>
            </a:r>
          </a:p>
          <a:p>
            <a:r>
              <a:rPr lang="en-CA" dirty="0"/>
              <a:t>We are using GitLab, which has brought some frustrations… is that us or the tool?</a:t>
            </a:r>
          </a:p>
          <a:p>
            <a:pPr marL="0" indent="0">
              <a:buNone/>
            </a:pPr>
            <a:endParaRPr lang="en-CA" dirty="0"/>
          </a:p>
          <a:p>
            <a:pPr marL="0" indent="0">
              <a:buNone/>
            </a:pPr>
            <a:r>
              <a:rPr lang="en-CA" dirty="0"/>
              <a:t>Perhaps Kanban is a more appropriate approach? </a:t>
            </a:r>
            <a:r>
              <a:rPr lang="en-CA" b="0" i="0" dirty="0">
                <a:solidFill>
                  <a:srgbClr val="111111"/>
                </a:solidFill>
                <a:effectLst/>
                <a:latin typeface="-apple-system"/>
              </a:rPr>
              <a:t>Kanban is a workflow management method that organizes and improves systems of work. It originated with Toyota in the late 1940s as a scheduling system for just-in-time manufacturing. Kanban helps us visualize work in progress, maximize efficiency, and </a:t>
            </a:r>
            <a:r>
              <a:rPr lang="en-CA" dirty="0">
                <a:solidFill>
                  <a:srgbClr val="111111"/>
                </a:solidFill>
                <a:latin typeface="-apple-system"/>
              </a:rPr>
              <a:t>improve </a:t>
            </a:r>
            <a:r>
              <a:rPr lang="en-CA" b="0" i="0" dirty="0">
                <a:solidFill>
                  <a:srgbClr val="111111"/>
                </a:solidFill>
                <a:effectLst/>
                <a:latin typeface="-apple-system"/>
              </a:rPr>
              <a:t>continuously, by representing the state of every piece of work on a single board that team members can refer to at any time.</a:t>
            </a:r>
          </a:p>
          <a:p>
            <a:pPr marL="0" indent="0">
              <a:buNone/>
            </a:pPr>
            <a:endParaRPr lang="en-CA" dirty="0">
              <a:solidFill>
                <a:srgbClr val="111111"/>
              </a:solidFill>
              <a:latin typeface="-apple-system"/>
            </a:endParaRPr>
          </a:p>
          <a:p>
            <a:pPr marL="0" indent="0">
              <a:buNone/>
            </a:pPr>
            <a:r>
              <a:rPr lang="en-CA" dirty="0">
                <a:solidFill>
                  <a:srgbClr val="111111"/>
                </a:solidFill>
                <a:latin typeface="-apple-system"/>
              </a:rPr>
              <a:t>Kanban is quite like what we are currently trying to do.</a:t>
            </a:r>
            <a:r>
              <a:rPr lang="en-CA" b="0" i="0" dirty="0">
                <a:solidFill>
                  <a:srgbClr val="111111"/>
                </a:solidFill>
                <a:effectLst/>
                <a:latin typeface="-apple-system"/>
              </a:rPr>
              <a:t> </a:t>
            </a:r>
            <a:endParaRPr lang="en-CA" dirty="0">
              <a:solidFill>
                <a:srgbClr val="111111"/>
              </a:solidFill>
              <a:latin typeface="-apple-system"/>
            </a:endParaRPr>
          </a:p>
        </p:txBody>
      </p:sp>
      <p:sp>
        <p:nvSpPr>
          <p:cNvPr id="6" name="TextBox 5">
            <a:extLst>
              <a:ext uri="{FF2B5EF4-FFF2-40B4-BE49-F238E27FC236}">
                <a16:creationId xmlns:a16="http://schemas.microsoft.com/office/drawing/2014/main" id="{605F3648-4FAD-DA24-DF10-65EC71EABDE0}"/>
              </a:ext>
            </a:extLst>
          </p:cNvPr>
          <p:cNvSpPr txBox="1"/>
          <p:nvPr/>
        </p:nvSpPr>
        <p:spPr>
          <a:xfrm>
            <a:off x="10708669" y="7021638"/>
            <a:ext cx="4248000" cy="1180699"/>
          </a:xfrm>
          <a:prstGeom prst="rect">
            <a:avLst/>
          </a:prstGeom>
          <a:noFill/>
        </p:spPr>
        <p:txBody>
          <a:bodyPr wrap="square" lIns="36000" tIns="36000" rIns="36000" bIns="36000" rtlCol="0">
            <a:spAutoFit/>
          </a:bodyPr>
          <a:lstStyle/>
          <a:p>
            <a:pPr algn="l"/>
            <a:r>
              <a:rPr lang="en-CA" sz="2400" dirty="0">
                <a:solidFill>
                  <a:srgbClr val="FF0000"/>
                </a:solidFill>
                <a:latin typeface="Bradley Hand ITC" panose="03070402050302030203" pitchFamily="66" charset="0"/>
              </a:rPr>
              <a:t>What we are currently doing is more like Kanban than Scrum, but Kanban is also looser.</a:t>
            </a:r>
          </a:p>
        </p:txBody>
      </p:sp>
    </p:spTree>
    <p:extLst>
      <p:ext uri="{BB962C8B-B14F-4D97-AF65-F5344CB8AC3E}">
        <p14:creationId xmlns:p14="http://schemas.microsoft.com/office/powerpoint/2010/main" val="2259715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9B796-43EC-D5BA-F768-6F4A0EA689D7}"/>
              </a:ext>
            </a:extLst>
          </p:cNvPr>
          <p:cNvSpPr>
            <a:spLocks noGrp="1"/>
          </p:cNvSpPr>
          <p:nvPr>
            <p:ph type="title"/>
          </p:nvPr>
        </p:nvSpPr>
        <p:spPr/>
        <p:txBody>
          <a:bodyPr/>
          <a:lstStyle/>
          <a:p>
            <a:r>
              <a:rPr lang="en-CA" dirty="0"/>
              <a:t>Agile Ceremonies</a:t>
            </a:r>
          </a:p>
        </p:txBody>
      </p:sp>
      <p:sp>
        <p:nvSpPr>
          <p:cNvPr id="3" name="Text Placeholder 2">
            <a:extLst>
              <a:ext uri="{FF2B5EF4-FFF2-40B4-BE49-F238E27FC236}">
                <a16:creationId xmlns:a16="http://schemas.microsoft.com/office/drawing/2014/main" id="{B28AB570-0E0D-FB00-5C44-67D96F5959B1}"/>
              </a:ext>
            </a:extLst>
          </p:cNvPr>
          <p:cNvSpPr>
            <a:spLocks noGrp="1"/>
          </p:cNvSpPr>
          <p:nvPr>
            <p:ph type="body" idx="1"/>
          </p:nvPr>
        </p:nvSpPr>
        <p:spPr/>
        <p:txBody>
          <a:bodyPr>
            <a:normAutofit fontScale="55000" lnSpcReduction="20000"/>
          </a:bodyPr>
          <a:lstStyle/>
          <a:p>
            <a:r>
              <a:rPr lang="en-CA" b="0" i="0" dirty="0">
                <a:solidFill>
                  <a:srgbClr val="111111"/>
                </a:solidFill>
                <a:effectLst/>
                <a:latin typeface="-apple-system"/>
              </a:rPr>
              <a:t>Agile ceremonies are meetings held on a regular basis with the goal of building an information flow of internal or external feedback within a team or the entire organization. They are an integral part of every Agile project.</a:t>
            </a:r>
            <a:endParaRPr lang="en-CA" dirty="0"/>
          </a:p>
        </p:txBody>
      </p:sp>
      <p:sp>
        <p:nvSpPr>
          <p:cNvPr id="4" name="Content Placeholder 3">
            <a:extLst>
              <a:ext uri="{FF2B5EF4-FFF2-40B4-BE49-F238E27FC236}">
                <a16:creationId xmlns:a16="http://schemas.microsoft.com/office/drawing/2014/main" id="{7441716F-A995-2D40-F4E3-92E3171CDBD7}"/>
              </a:ext>
            </a:extLst>
          </p:cNvPr>
          <p:cNvSpPr>
            <a:spLocks noGrp="1"/>
          </p:cNvSpPr>
          <p:nvPr>
            <p:ph sz="half" idx="2"/>
          </p:nvPr>
        </p:nvSpPr>
        <p:spPr/>
        <p:txBody>
          <a:bodyPr>
            <a:normAutofit fontScale="70000" lnSpcReduction="20000"/>
          </a:bodyPr>
          <a:lstStyle/>
          <a:p>
            <a:pPr algn="l"/>
            <a:r>
              <a:rPr lang="en-CA" b="1" i="0" dirty="0">
                <a:solidFill>
                  <a:srgbClr val="111111"/>
                </a:solidFill>
                <a:effectLst/>
                <a:latin typeface="-apple-system"/>
              </a:rPr>
              <a:t>Sprint Planning</a:t>
            </a:r>
            <a:r>
              <a:rPr lang="en-CA" b="0" i="0" dirty="0">
                <a:solidFill>
                  <a:srgbClr val="111111"/>
                </a:solidFill>
                <a:effectLst/>
                <a:latin typeface="-apple-system"/>
              </a:rPr>
              <a:t>: A meeting where the development team, scrum master, and product owner plan what work will be completed during the upcoming sprint. The team identifies the sprint goal, backlog, and tasks needed to deliver the sprint increment.</a:t>
            </a:r>
          </a:p>
          <a:p>
            <a:pPr algn="l">
              <a:buFont typeface="Arial" panose="020B0604020202020204" pitchFamily="34" charset="0"/>
              <a:buChar char="•"/>
            </a:pPr>
            <a:r>
              <a:rPr lang="en-CA" b="1" i="0" dirty="0">
                <a:solidFill>
                  <a:srgbClr val="111111"/>
                </a:solidFill>
                <a:effectLst/>
                <a:latin typeface="-apple-system"/>
              </a:rPr>
              <a:t>Daily Stand-Up</a:t>
            </a:r>
            <a:r>
              <a:rPr lang="en-CA" b="0" i="0" dirty="0">
                <a:solidFill>
                  <a:srgbClr val="111111"/>
                </a:solidFill>
                <a:effectLst/>
                <a:latin typeface="-apple-system"/>
              </a:rPr>
              <a:t>: A short, time-boxed meeting where the development team shares their progress, challenges, and plans for the day.</a:t>
            </a:r>
          </a:p>
          <a:p>
            <a:pPr lvl="1"/>
            <a:r>
              <a:rPr lang="en-CA" dirty="0">
                <a:solidFill>
                  <a:srgbClr val="111111"/>
                </a:solidFill>
                <a:latin typeface="-apple-system"/>
              </a:rPr>
              <a:t>What did I do yesterday?</a:t>
            </a:r>
          </a:p>
          <a:p>
            <a:pPr lvl="1"/>
            <a:r>
              <a:rPr lang="en-CA" b="0" i="0" dirty="0">
                <a:solidFill>
                  <a:srgbClr val="111111"/>
                </a:solidFill>
                <a:effectLst/>
                <a:latin typeface="-apple-system"/>
              </a:rPr>
              <a:t>What will I do today?</a:t>
            </a:r>
          </a:p>
          <a:p>
            <a:pPr lvl="1"/>
            <a:r>
              <a:rPr lang="en-CA" b="0" i="0" dirty="0">
                <a:solidFill>
                  <a:srgbClr val="111111"/>
                </a:solidFill>
                <a:effectLst/>
                <a:latin typeface="-apple-system"/>
              </a:rPr>
              <a:t>Is anything </a:t>
            </a:r>
            <a:r>
              <a:rPr lang="en-CA" dirty="0">
                <a:solidFill>
                  <a:srgbClr val="111111"/>
                </a:solidFill>
                <a:latin typeface="-apple-system"/>
              </a:rPr>
              <a:t>blocking me?</a:t>
            </a:r>
            <a:r>
              <a:rPr lang="en-CA" b="0" i="0" dirty="0">
                <a:solidFill>
                  <a:srgbClr val="111111"/>
                </a:solidFill>
                <a:effectLst/>
                <a:latin typeface="-apple-system"/>
              </a:rPr>
              <a:t> </a:t>
            </a:r>
          </a:p>
          <a:p>
            <a:pPr algn="l">
              <a:buFont typeface="Arial" panose="020B0604020202020204" pitchFamily="34" charset="0"/>
              <a:buChar char="•"/>
            </a:pPr>
            <a:r>
              <a:rPr lang="en-CA" b="1" i="0" dirty="0">
                <a:solidFill>
                  <a:srgbClr val="111111"/>
                </a:solidFill>
                <a:effectLst/>
                <a:latin typeface="-apple-system"/>
              </a:rPr>
              <a:t>Sprint Review</a:t>
            </a:r>
            <a:r>
              <a:rPr lang="en-CA" b="0" i="0" dirty="0">
                <a:solidFill>
                  <a:srgbClr val="111111"/>
                </a:solidFill>
                <a:effectLst/>
                <a:latin typeface="-apple-system"/>
              </a:rPr>
              <a:t>: A meeting where the development team demonstrates the work done during the sprint to the product owner and other stakeholders. The team receives feedback and validates whether the sprint goal was met.</a:t>
            </a:r>
          </a:p>
          <a:p>
            <a:pPr algn="l">
              <a:buFont typeface="Arial" panose="020B0604020202020204" pitchFamily="34" charset="0"/>
              <a:buChar char="•"/>
            </a:pPr>
            <a:r>
              <a:rPr lang="en-CA" b="1" i="0" dirty="0">
                <a:solidFill>
                  <a:srgbClr val="111111"/>
                </a:solidFill>
                <a:effectLst/>
                <a:latin typeface="-apple-system"/>
              </a:rPr>
              <a:t>Sprint Retrospective</a:t>
            </a:r>
            <a:r>
              <a:rPr lang="en-CA" b="0" i="0" dirty="0">
                <a:solidFill>
                  <a:srgbClr val="111111"/>
                </a:solidFill>
                <a:effectLst/>
                <a:latin typeface="-apple-system"/>
              </a:rPr>
              <a:t>: A meeting where the development team, the scrum master, and the product owner reflect on how the sprint went and identify areas for improvement.</a:t>
            </a:r>
          </a:p>
          <a:p>
            <a:endParaRPr lang="en-CA" dirty="0"/>
          </a:p>
        </p:txBody>
      </p:sp>
      <p:graphicFrame>
        <p:nvGraphicFramePr>
          <p:cNvPr id="9" name="Content Placeholder 8">
            <a:extLst>
              <a:ext uri="{FF2B5EF4-FFF2-40B4-BE49-F238E27FC236}">
                <a16:creationId xmlns:a16="http://schemas.microsoft.com/office/drawing/2014/main" id="{F0B90D71-1075-B508-F175-E77630833875}"/>
              </a:ext>
            </a:extLst>
          </p:cNvPr>
          <p:cNvGraphicFramePr>
            <a:graphicFrameLocks noGrp="1"/>
          </p:cNvGraphicFramePr>
          <p:nvPr>
            <p:ph sz="quarter" idx="4"/>
            <p:extLst>
              <p:ext uri="{D42A27DB-BD31-4B8C-83A1-F6EECF244321}">
                <p14:modId xmlns:p14="http://schemas.microsoft.com/office/powerpoint/2010/main" val="441497310"/>
              </p:ext>
            </p:extLst>
          </p:nvPr>
        </p:nvGraphicFramePr>
        <p:xfrm>
          <a:off x="8421194" y="1872263"/>
          <a:ext cx="8997156" cy="669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id="{B6A0FB51-94F7-1ECC-4C4F-E0D3014CC6A4}"/>
              </a:ext>
            </a:extLst>
          </p:cNvPr>
          <p:cNvSpPr txBox="1"/>
          <p:nvPr/>
        </p:nvSpPr>
        <p:spPr>
          <a:xfrm>
            <a:off x="13101194" y="7045994"/>
            <a:ext cx="2304000" cy="811367"/>
          </a:xfrm>
          <a:prstGeom prst="rect">
            <a:avLst/>
          </a:prstGeom>
          <a:noFill/>
        </p:spPr>
        <p:txBody>
          <a:bodyPr wrap="square" lIns="36000" tIns="36000" rIns="36000" bIns="36000" rtlCol="0">
            <a:spAutoFit/>
          </a:bodyPr>
          <a:lstStyle/>
          <a:p>
            <a:pPr algn="l"/>
            <a:r>
              <a:rPr lang="en-CA" sz="2400" dirty="0">
                <a:solidFill>
                  <a:srgbClr val="FF0000"/>
                </a:solidFill>
                <a:latin typeface="Bradley Hand ITC" panose="03070402050302030203" pitchFamily="66" charset="0"/>
              </a:rPr>
              <a:t>Could we surface </a:t>
            </a:r>
            <a:br>
              <a:rPr lang="en-CA" sz="2400" dirty="0">
                <a:solidFill>
                  <a:srgbClr val="FF0000"/>
                </a:solidFill>
                <a:latin typeface="Bradley Hand ITC" panose="03070402050302030203" pitchFamily="66" charset="0"/>
              </a:rPr>
            </a:br>
            <a:r>
              <a:rPr lang="en-CA" sz="2400" dirty="0">
                <a:solidFill>
                  <a:srgbClr val="FF0000"/>
                </a:solidFill>
                <a:latin typeface="Bradley Hand ITC" panose="03070402050302030203" pitchFamily="66" charset="0"/>
              </a:rPr>
              <a:t>more often?</a:t>
            </a:r>
          </a:p>
        </p:txBody>
      </p:sp>
      <p:sp>
        <p:nvSpPr>
          <p:cNvPr id="13" name="TextBox 12">
            <a:extLst>
              <a:ext uri="{FF2B5EF4-FFF2-40B4-BE49-F238E27FC236}">
                <a16:creationId xmlns:a16="http://schemas.microsoft.com/office/drawing/2014/main" id="{51619722-1895-CC5C-93CA-4E8968D73F05}"/>
              </a:ext>
            </a:extLst>
          </p:cNvPr>
          <p:cNvSpPr txBox="1"/>
          <p:nvPr/>
        </p:nvSpPr>
        <p:spPr>
          <a:xfrm>
            <a:off x="8565194" y="7938693"/>
            <a:ext cx="1800000" cy="811367"/>
          </a:xfrm>
          <a:prstGeom prst="rect">
            <a:avLst/>
          </a:prstGeom>
          <a:noFill/>
        </p:spPr>
        <p:txBody>
          <a:bodyPr wrap="square" lIns="36000" tIns="36000" rIns="36000" bIns="36000" rtlCol="0">
            <a:spAutoFit/>
          </a:bodyPr>
          <a:lstStyle/>
          <a:p>
            <a:pPr algn="l"/>
            <a:r>
              <a:rPr lang="en-CA" sz="2400" dirty="0">
                <a:solidFill>
                  <a:srgbClr val="FF0000"/>
                </a:solidFill>
                <a:latin typeface="Bradley Hand ITC" panose="03070402050302030203" pitchFamily="66" charset="0"/>
              </a:rPr>
              <a:t>How is the team feeling?</a:t>
            </a:r>
          </a:p>
        </p:txBody>
      </p:sp>
      <p:sp>
        <p:nvSpPr>
          <p:cNvPr id="14" name="TextBox 13">
            <a:extLst>
              <a:ext uri="{FF2B5EF4-FFF2-40B4-BE49-F238E27FC236}">
                <a16:creationId xmlns:a16="http://schemas.microsoft.com/office/drawing/2014/main" id="{A3322DE5-0E07-8105-3636-6A66F48A4DF5}"/>
              </a:ext>
            </a:extLst>
          </p:cNvPr>
          <p:cNvSpPr txBox="1"/>
          <p:nvPr/>
        </p:nvSpPr>
        <p:spPr>
          <a:xfrm>
            <a:off x="13193018" y="1376630"/>
            <a:ext cx="1800000" cy="811367"/>
          </a:xfrm>
          <a:prstGeom prst="rect">
            <a:avLst/>
          </a:prstGeom>
          <a:noFill/>
        </p:spPr>
        <p:txBody>
          <a:bodyPr wrap="square" lIns="36000" tIns="36000" rIns="36000" bIns="36000" rtlCol="0">
            <a:spAutoFit/>
          </a:bodyPr>
          <a:lstStyle/>
          <a:p>
            <a:pPr algn="l"/>
            <a:r>
              <a:rPr lang="en-CA" sz="2400" dirty="0">
                <a:solidFill>
                  <a:srgbClr val="FF0000"/>
                </a:solidFill>
                <a:latin typeface="Bradley Hand ITC" panose="03070402050302030203" pitchFamily="66" charset="0"/>
              </a:rPr>
              <a:t>What is our sprint goal?</a:t>
            </a:r>
          </a:p>
        </p:txBody>
      </p:sp>
    </p:spTree>
    <p:extLst>
      <p:ext uri="{BB962C8B-B14F-4D97-AF65-F5344CB8AC3E}">
        <p14:creationId xmlns:p14="http://schemas.microsoft.com/office/powerpoint/2010/main" val="762869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9B796-43EC-D5BA-F768-6F4A0EA689D7}"/>
              </a:ext>
            </a:extLst>
          </p:cNvPr>
          <p:cNvSpPr>
            <a:spLocks noGrp="1"/>
          </p:cNvSpPr>
          <p:nvPr>
            <p:ph type="title"/>
          </p:nvPr>
        </p:nvSpPr>
        <p:spPr/>
        <p:txBody>
          <a:bodyPr/>
          <a:lstStyle/>
          <a:p>
            <a:r>
              <a:rPr lang="en-CA" dirty="0"/>
              <a:t>Kanban 101</a:t>
            </a:r>
          </a:p>
        </p:txBody>
      </p:sp>
      <p:sp>
        <p:nvSpPr>
          <p:cNvPr id="3" name="Text Placeholder 2">
            <a:extLst>
              <a:ext uri="{FF2B5EF4-FFF2-40B4-BE49-F238E27FC236}">
                <a16:creationId xmlns:a16="http://schemas.microsoft.com/office/drawing/2014/main" id="{B28AB570-0E0D-FB00-5C44-67D96F5959B1}"/>
              </a:ext>
            </a:extLst>
          </p:cNvPr>
          <p:cNvSpPr>
            <a:spLocks noGrp="1"/>
          </p:cNvSpPr>
          <p:nvPr>
            <p:ph type="body" idx="1"/>
          </p:nvPr>
        </p:nvSpPr>
        <p:spPr/>
        <p:txBody>
          <a:bodyPr/>
          <a:lstStyle/>
          <a:p>
            <a:r>
              <a:rPr lang="en-CA" dirty="0"/>
              <a:t>Key Characteristics of Kanban</a:t>
            </a:r>
          </a:p>
        </p:txBody>
      </p:sp>
      <p:sp>
        <p:nvSpPr>
          <p:cNvPr id="4" name="Content Placeholder 3">
            <a:extLst>
              <a:ext uri="{FF2B5EF4-FFF2-40B4-BE49-F238E27FC236}">
                <a16:creationId xmlns:a16="http://schemas.microsoft.com/office/drawing/2014/main" id="{7441716F-A995-2D40-F4E3-92E3171CDBD7}"/>
              </a:ext>
            </a:extLst>
          </p:cNvPr>
          <p:cNvSpPr>
            <a:spLocks noGrp="1"/>
          </p:cNvSpPr>
          <p:nvPr>
            <p:ph sz="half" idx="2"/>
          </p:nvPr>
        </p:nvSpPr>
        <p:spPr/>
        <p:txBody>
          <a:bodyPr>
            <a:normAutofit fontScale="70000" lnSpcReduction="20000"/>
          </a:bodyPr>
          <a:lstStyle/>
          <a:p>
            <a:pPr algn="l">
              <a:buFont typeface="Arial" panose="020B0604020202020204" pitchFamily="34" charset="0"/>
              <a:buChar char="•"/>
            </a:pPr>
            <a:r>
              <a:rPr lang="en-CA" b="1" i="0" dirty="0">
                <a:solidFill>
                  <a:srgbClr val="111111"/>
                </a:solidFill>
                <a:effectLst/>
                <a:latin typeface="-apple-system"/>
              </a:rPr>
              <a:t>Workflow transparency</a:t>
            </a:r>
            <a:r>
              <a:rPr lang="en-CA" b="0" i="0" dirty="0">
                <a:solidFill>
                  <a:srgbClr val="111111"/>
                </a:solidFill>
                <a:effectLst/>
                <a:latin typeface="-apple-system"/>
              </a:rPr>
              <a:t>: Kanban uses a board to show the different stages of work and the status of each work item. This helps team members and stakeholders see the flow of work and identify any bottlenecks or blockers.</a:t>
            </a:r>
          </a:p>
          <a:p>
            <a:pPr algn="l">
              <a:buFont typeface="Arial" panose="020B0604020202020204" pitchFamily="34" charset="0"/>
              <a:buChar char="•"/>
            </a:pPr>
            <a:r>
              <a:rPr lang="en-CA" b="1" i="0" dirty="0">
                <a:solidFill>
                  <a:srgbClr val="111111"/>
                </a:solidFill>
                <a:effectLst/>
                <a:latin typeface="-apple-system"/>
              </a:rPr>
              <a:t>Focus on completing instead of starting work</a:t>
            </a:r>
            <a:r>
              <a:rPr lang="en-CA" b="0" i="0" dirty="0">
                <a:solidFill>
                  <a:srgbClr val="111111"/>
                </a:solidFill>
                <a:effectLst/>
                <a:latin typeface="-apple-system"/>
              </a:rPr>
              <a:t>: Kanban limits the amount of work in progress (WIP) in each stage to prevent multitasking and context switching. This helps team members concentrate on finishing their current tasks before starting new ones.</a:t>
            </a:r>
          </a:p>
          <a:p>
            <a:pPr algn="l">
              <a:buFont typeface="Arial" panose="020B0604020202020204" pitchFamily="34" charset="0"/>
              <a:buChar char="•"/>
            </a:pPr>
            <a:r>
              <a:rPr lang="en-CA" b="1" i="0" dirty="0">
                <a:solidFill>
                  <a:srgbClr val="111111"/>
                </a:solidFill>
                <a:effectLst/>
                <a:latin typeface="-apple-system"/>
              </a:rPr>
              <a:t>Flow efficiency</a:t>
            </a:r>
            <a:r>
              <a:rPr lang="en-CA" b="0" i="0" dirty="0">
                <a:solidFill>
                  <a:srgbClr val="111111"/>
                </a:solidFill>
                <a:effectLst/>
                <a:latin typeface="-apple-system"/>
              </a:rPr>
              <a:t>: Kanban aims to optimize the time that work items spend in value-adding activities rather than waiting or being transferred. This helps reduce lead time and increase customer satisfaction.</a:t>
            </a:r>
          </a:p>
          <a:p>
            <a:pPr algn="l">
              <a:buFont typeface="Arial" panose="020B0604020202020204" pitchFamily="34" charset="0"/>
              <a:buChar char="•"/>
            </a:pPr>
            <a:r>
              <a:rPr lang="en-CA" b="1" i="0" dirty="0">
                <a:solidFill>
                  <a:srgbClr val="111111"/>
                </a:solidFill>
                <a:effectLst/>
                <a:latin typeface="-apple-system"/>
              </a:rPr>
              <a:t>Respect for current roles and processes</a:t>
            </a:r>
            <a:r>
              <a:rPr lang="en-CA" b="0" i="0" dirty="0">
                <a:solidFill>
                  <a:srgbClr val="111111"/>
                </a:solidFill>
                <a:effectLst/>
                <a:latin typeface="-apple-system"/>
              </a:rPr>
              <a:t>: Kanban does not prescribe any specific roles or processes for teams. Instead, it respects the existing ones and encourages teams to experiment and improve them gradually.</a:t>
            </a:r>
          </a:p>
          <a:p>
            <a:endParaRPr lang="en-CA" dirty="0"/>
          </a:p>
        </p:txBody>
      </p:sp>
      <p:graphicFrame>
        <p:nvGraphicFramePr>
          <p:cNvPr id="9" name="Content Placeholder 8">
            <a:extLst>
              <a:ext uri="{FF2B5EF4-FFF2-40B4-BE49-F238E27FC236}">
                <a16:creationId xmlns:a16="http://schemas.microsoft.com/office/drawing/2014/main" id="{F0B90D71-1075-B508-F175-E77630833875}"/>
              </a:ext>
            </a:extLst>
          </p:cNvPr>
          <p:cNvGraphicFramePr>
            <a:graphicFrameLocks noGrp="1"/>
          </p:cNvGraphicFramePr>
          <p:nvPr>
            <p:ph sz="quarter" idx="4"/>
          </p:nvPr>
        </p:nvGraphicFramePr>
        <p:xfrm>
          <a:off x="7920038" y="1645994"/>
          <a:ext cx="7056437" cy="71376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3486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9B796-43EC-D5BA-F768-6F4A0EA689D7}"/>
              </a:ext>
            </a:extLst>
          </p:cNvPr>
          <p:cNvSpPr>
            <a:spLocks noGrp="1"/>
          </p:cNvSpPr>
          <p:nvPr>
            <p:ph type="title"/>
          </p:nvPr>
        </p:nvSpPr>
        <p:spPr/>
        <p:txBody>
          <a:bodyPr/>
          <a:lstStyle/>
          <a:p>
            <a:r>
              <a:rPr lang="en-CA" dirty="0"/>
              <a:t>Kanban 101</a:t>
            </a:r>
          </a:p>
        </p:txBody>
      </p:sp>
      <p:sp>
        <p:nvSpPr>
          <p:cNvPr id="3" name="Text Placeholder 2">
            <a:extLst>
              <a:ext uri="{FF2B5EF4-FFF2-40B4-BE49-F238E27FC236}">
                <a16:creationId xmlns:a16="http://schemas.microsoft.com/office/drawing/2014/main" id="{B28AB570-0E0D-FB00-5C44-67D96F5959B1}"/>
              </a:ext>
            </a:extLst>
          </p:cNvPr>
          <p:cNvSpPr>
            <a:spLocks noGrp="1"/>
          </p:cNvSpPr>
          <p:nvPr>
            <p:ph type="body" idx="1"/>
          </p:nvPr>
        </p:nvSpPr>
        <p:spPr/>
        <p:txBody>
          <a:bodyPr/>
          <a:lstStyle/>
          <a:p>
            <a:r>
              <a:rPr lang="en-CA" dirty="0"/>
              <a:t>Kanban is not:</a:t>
            </a:r>
          </a:p>
        </p:txBody>
      </p:sp>
      <p:sp>
        <p:nvSpPr>
          <p:cNvPr id="4" name="Content Placeholder 3">
            <a:extLst>
              <a:ext uri="{FF2B5EF4-FFF2-40B4-BE49-F238E27FC236}">
                <a16:creationId xmlns:a16="http://schemas.microsoft.com/office/drawing/2014/main" id="{7441716F-A995-2D40-F4E3-92E3171CDBD7}"/>
              </a:ext>
            </a:extLst>
          </p:cNvPr>
          <p:cNvSpPr>
            <a:spLocks noGrp="1"/>
          </p:cNvSpPr>
          <p:nvPr>
            <p:ph sz="half" idx="2"/>
          </p:nvPr>
        </p:nvSpPr>
        <p:spPr>
          <a:xfrm>
            <a:off x="576000" y="3168000"/>
            <a:ext cx="7269194" cy="5616000"/>
          </a:xfrm>
        </p:spPr>
        <p:txBody>
          <a:bodyPr>
            <a:normAutofit fontScale="70000" lnSpcReduction="20000"/>
          </a:bodyPr>
          <a:lstStyle/>
          <a:p>
            <a:pPr algn="l">
              <a:buFont typeface="Arial" panose="020B0604020202020204" pitchFamily="34" charset="0"/>
              <a:buChar char="•"/>
            </a:pPr>
            <a:r>
              <a:rPr lang="en-CA" b="1" dirty="0">
                <a:solidFill>
                  <a:srgbClr val="111111"/>
                </a:solidFill>
                <a:latin typeface="-apple-system"/>
              </a:rPr>
              <a:t>Based on Sprints</a:t>
            </a:r>
            <a:r>
              <a:rPr lang="en-CA" b="0" i="0" dirty="0">
                <a:solidFill>
                  <a:srgbClr val="111111"/>
                </a:solidFill>
                <a:effectLst/>
                <a:latin typeface="-apple-system"/>
              </a:rPr>
              <a:t>: Kanban does not use a sprint backlog, because it does not have sprints or time-boxes. Kanban uses a kanban board to visualize and manage the flow of work from the </a:t>
            </a:r>
            <a:r>
              <a:rPr lang="en-CA" b="1" i="1" dirty="0">
                <a:solidFill>
                  <a:srgbClr val="111111"/>
                </a:solidFill>
                <a:effectLst/>
                <a:latin typeface="-apple-system"/>
              </a:rPr>
              <a:t>product backlog</a:t>
            </a:r>
            <a:r>
              <a:rPr lang="en-CA" b="0" i="0" dirty="0">
                <a:solidFill>
                  <a:srgbClr val="111111"/>
                </a:solidFill>
                <a:effectLst/>
                <a:latin typeface="-apple-system"/>
              </a:rPr>
              <a:t> to completion. </a:t>
            </a:r>
          </a:p>
          <a:p>
            <a:pPr algn="l">
              <a:buFont typeface="Arial" panose="020B0604020202020204" pitchFamily="34" charset="0"/>
              <a:buChar char="•"/>
            </a:pPr>
            <a:r>
              <a:rPr lang="en-CA" b="1" dirty="0">
                <a:solidFill>
                  <a:srgbClr val="111111"/>
                </a:solidFill>
                <a:latin typeface="-apple-system"/>
              </a:rPr>
              <a:t>Based on Story Points</a:t>
            </a:r>
            <a:r>
              <a:rPr lang="en-CA" dirty="0">
                <a:solidFill>
                  <a:srgbClr val="111111"/>
                </a:solidFill>
                <a:latin typeface="-apple-system"/>
              </a:rPr>
              <a:t>: </a:t>
            </a:r>
            <a:r>
              <a:rPr lang="en-CA" b="0" i="0" dirty="0">
                <a:solidFill>
                  <a:srgbClr val="111111"/>
                </a:solidFill>
                <a:effectLst/>
                <a:latin typeface="-apple-system"/>
              </a:rPr>
              <a:t>Story points are a way of estimating issues in Scrum, but they are not effective or required in Kanban. Kanban prioritizes </a:t>
            </a:r>
            <a:r>
              <a:rPr lang="en-CA" b="1" i="1" dirty="0">
                <a:solidFill>
                  <a:srgbClr val="111111"/>
                </a:solidFill>
                <a:latin typeface="-apple-system"/>
              </a:rPr>
              <a:t>f</a:t>
            </a:r>
            <a:r>
              <a:rPr lang="en-CA" b="1" i="1" dirty="0">
                <a:solidFill>
                  <a:srgbClr val="111111"/>
                </a:solidFill>
                <a:effectLst/>
                <a:latin typeface="-apple-system"/>
              </a:rPr>
              <a:t>low</a:t>
            </a:r>
            <a:r>
              <a:rPr lang="en-CA" b="0" i="0" dirty="0">
                <a:solidFill>
                  <a:srgbClr val="111111"/>
                </a:solidFill>
                <a:effectLst/>
                <a:latin typeface="-apple-system"/>
              </a:rPr>
              <a:t> over </a:t>
            </a:r>
            <a:r>
              <a:rPr lang="en-CA" b="1" i="1" dirty="0">
                <a:solidFill>
                  <a:srgbClr val="111111"/>
                </a:solidFill>
                <a:effectLst/>
                <a:latin typeface="-apple-system"/>
              </a:rPr>
              <a:t>velocity</a:t>
            </a:r>
            <a:r>
              <a:rPr lang="en-CA" b="0" i="0" dirty="0">
                <a:solidFill>
                  <a:srgbClr val="111111"/>
                </a:solidFill>
                <a:effectLst/>
                <a:latin typeface="-apple-system"/>
              </a:rPr>
              <a:t>.</a:t>
            </a:r>
          </a:p>
          <a:p>
            <a:pPr algn="l">
              <a:buFont typeface="Arial" panose="020B0604020202020204" pitchFamily="34" charset="0"/>
              <a:buChar char="•"/>
            </a:pPr>
            <a:r>
              <a:rPr lang="en-CA" b="1" i="0" dirty="0">
                <a:solidFill>
                  <a:srgbClr val="111111"/>
                </a:solidFill>
                <a:effectLst/>
                <a:latin typeface="-apple-system"/>
              </a:rPr>
              <a:t>A Process Framework</a:t>
            </a:r>
            <a:r>
              <a:rPr lang="en-CA" b="0" i="0" dirty="0">
                <a:solidFill>
                  <a:srgbClr val="111111"/>
                </a:solidFill>
                <a:effectLst/>
                <a:latin typeface="-apple-system"/>
              </a:rPr>
              <a:t>: Kanban does not prescribe specific roles, ceremonies, artifacts, or rules. It is a management method that should be applied to an existing process.</a:t>
            </a:r>
          </a:p>
          <a:p>
            <a:pPr algn="l">
              <a:buFont typeface="Arial" panose="020B0604020202020204" pitchFamily="34" charset="0"/>
              <a:buChar char="•"/>
            </a:pPr>
            <a:r>
              <a:rPr lang="en-CA" b="1" i="0" dirty="0">
                <a:solidFill>
                  <a:srgbClr val="111111"/>
                </a:solidFill>
                <a:effectLst/>
                <a:latin typeface="-apple-system"/>
              </a:rPr>
              <a:t>A Software Delivery Lifecycle</a:t>
            </a:r>
            <a:r>
              <a:rPr lang="en-CA" b="0" i="0" dirty="0">
                <a:solidFill>
                  <a:srgbClr val="111111"/>
                </a:solidFill>
                <a:effectLst/>
                <a:latin typeface="-apple-system"/>
              </a:rPr>
              <a:t>: Kanban does not define any phases or stages of work (planning, design, development, testing, deployment). Instead, Kanban focuses on managing the flow of work from backlog to completion.</a:t>
            </a:r>
          </a:p>
          <a:p>
            <a:pPr algn="l">
              <a:buFont typeface="Arial" panose="020B0604020202020204" pitchFamily="34" charset="0"/>
              <a:buChar char="•"/>
            </a:pPr>
            <a:r>
              <a:rPr lang="en-CA" b="1" i="0" dirty="0">
                <a:solidFill>
                  <a:srgbClr val="111111"/>
                </a:solidFill>
                <a:effectLst/>
                <a:latin typeface="-apple-system"/>
              </a:rPr>
              <a:t>Standalone</a:t>
            </a:r>
            <a:r>
              <a:rPr lang="en-CA" b="0" i="0" dirty="0">
                <a:solidFill>
                  <a:srgbClr val="111111"/>
                </a:solidFill>
                <a:effectLst/>
                <a:latin typeface="-apple-system"/>
              </a:rPr>
              <a:t>: Kanban can be used in combination with other methods or frameworks, such as Scrum, Lean, Agile, or Just-in-Time (JIT).  Kanban enhances efficiency of these systems using </a:t>
            </a:r>
            <a:r>
              <a:rPr lang="en-CA" b="1" i="1" dirty="0">
                <a:solidFill>
                  <a:srgbClr val="111111"/>
                </a:solidFill>
                <a:effectLst/>
                <a:latin typeface="-apple-system"/>
              </a:rPr>
              <a:t>boards</a:t>
            </a:r>
            <a:r>
              <a:rPr lang="en-CA" b="0" i="0" dirty="0">
                <a:solidFill>
                  <a:srgbClr val="111111"/>
                </a:solidFill>
                <a:effectLst/>
                <a:latin typeface="-apple-system"/>
              </a:rPr>
              <a:t>, </a:t>
            </a:r>
            <a:r>
              <a:rPr lang="en-CA" b="1" i="1" dirty="0">
                <a:solidFill>
                  <a:srgbClr val="111111"/>
                </a:solidFill>
                <a:effectLst/>
                <a:latin typeface="-apple-system"/>
              </a:rPr>
              <a:t>cards</a:t>
            </a:r>
            <a:r>
              <a:rPr lang="en-CA" b="0" i="0" dirty="0">
                <a:solidFill>
                  <a:srgbClr val="111111"/>
                </a:solidFill>
                <a:effectLst/>
                <a:latin typeface="-apple-system"/>
              </a:rPr>
              <a:t>, </a:t>
            </a:r>
            <a:r>
              <a:rPr lang="en-CA" b="1" i="1" dirty="0">
                <a:solidFill>
                  <a:srgbClr val="111111"/>
                </a:solidFill>
                <a:effectLst/>
                <a:latin typeface="-apple-system"/>
              </a:rPr>
              <a:t>columns</a:t>
            </a:r>
            <a:r>
              <a:rPr lang="en-CA" b="0" i="0" dirty="0">
                <a:solidFill>
                  <a:srgbClr val="111111"/>
                </a:solidFill>
                <a:effectLst/>
                <a:latin typeface="-apple-system"/>
              </a:rPr>
              <a:t> and </a:t>
            </a:r>
            <a:r>
              <a:rPr lang="en-CA" b="1" i="1" dirty="0">
                <a:solidFill>
                  <a:srgbClr val="111111"/>
                </a:solidFill>
                <a:effectLst/>
                <a:latin typeface="-apple-system"/>
              </a:rPr>
              <a:t>limits</a:t>
            </a:r>
            <a:r>
              <a:rPr lang="en-CA" b="0" i="0" dirty="0">
                <a:solidFill>
                  <a:srgbClr val="111111"/>
                </a:solidFill>
                <a:effectLst/>
                <a:latin typeface="-apple-system"/>
              </a:rPr>
              <a:t>.</a:t>
            </a:r>
          </a:p>
        </p:txBody>
      </p:sp>
      <p:graphicFrame>
        <p:nvGraphicFramePr>
          <p:cNvPr id="9" name="Content Placeholder 8">
            <a:extLst>
              <a:ext uri="{FF2B5EF4-FFF2-40B4-BE49-F238E27FC236}">
                <a16:creationId xmlns:a16="http://schemas.microsoft.com/office/drawing/2014/main" id="{F0B90D71-1075-B508-F175-E77630833875}"/>
              </a:ext>
            </a:extLst>
          </p:cNvPr>
          <p:cNvGraphicFramePr>
            <a:graphicFrameLocks noGrp="1"/>
          </p:cNvGraphicFramePr>
          <p:nvPr>
            <p:ph sz="quarter" idx="4"/>
            <p:extLst>
              <p:ext uri="{D42A27DB-BD31-4B8C-83A1-F6EECF244321}">
                <p14:modId xmlns:p14="http://schemas.microsoft.com/office/powerpoint/2010/main" val="3063116254"/>
              </p:ext>
            </p:extLst>
          </p:nvPr>
        </p:nvGraphicFramePr>
        <p:xfrm>
          <a:off x="6477194" y="3229994"/>
          <a:ext cx="10584000" cy="55590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2">
            <a:extLst>
              <a:ext uri="{FF2B5EF4-FFF2-40B4-BE49-F238E27FC236}">
                <a16:creationId xmlns:a16="http://schemas.microsoft.com/office/drawing/2014/main" id="{313CB7C4-6B12-7AD5-4FDC-E7E3EE87A4FE}"/>
              </a:ext>
            </a:extLst>
          </p:cNvPr>
          <p:cNvSpPr txBox="1">
            <a:spLocks/>
          </p:cNvSpPr>
          <p:nvPr/>
        </p:nvSpPr>
        <p:spPr>
          <a:xfrm>
            <a:off x="8499267" y="1933994"/>
            <a:ext cx="7056000" cy="1040328"/>
          </a:xfrm>
          <a:prstGeom prst="rect">
            <a:avLst/>
          </a:prstGeom>
        </p:spPr>
        <p:txBody>
          <a:bodyPr vert="horz" lIns="36000" tIns="36000" rIns="36000" bIns="36000" rtlCol="0" anchor="ctr">
            <a:normAutofit/>
          </a:bodyPr>
          <a:lstStyle>
            <a:lvl1pPr marL="0" indent="0" algn="l" defTabSz="1216025" rtl="0" eaLnBrk="0" fontAlgn="base" hangingPunct="0">
              <a:spcBef>
                <a:spcPct val="20000"/>
              </a:spcBef>
              <a:spcAft>
                <a:spcPct val="0"/>
              </a:spcAft>
              <a:buFont typeface="Wingdings" panose="05000000000000000000" pitchFamily="2" charset="2"/>
              <a:buNone/>
              <a:defRPr sz="3200" b="1" kern="800" spc="0" baseline="0">
                <a:solidFill>
                  <a:schemeClr val="tx1"/>
                </a:solidFill>
                <a:latin typeface="Franklin Gothic Demi Cond" panose="020B0706030402020204" pitchFamily="34" charset="0"/>
                <a:ea typeface="+mn-ea"/>
                <a:cs typeface="Arial" panose="020B0604020202020204" pitchFamily="34" charset="0"/>
              </a:defRPr>
            </a:lvl1pPr>
            <a:lvl2pPr marL="608787" indent="0" algn="l" defTabSz="1216025" rtl="0" eaLnBrk="0" fontAlgn="base" hangingPunct="0">
              <a:spcBef>
                <a:spcPct val="20000"/>
              </a:spcBef>
              <a:spcAft>
                <a:spcPct val="0"/>
              </a:spcAft>
              <a:buFont typeface="Arial" panose="020B0604020202020204" pitchFamily="34" charset="0"/>
              <a:buNone/>
              <a:defRPr sz="2600" b="1" kern="800" spc="-30">
                <a:solidFill>
                  <a:schemeClr val="tx1"/>
                </a:solidFill>
                <a:latin typeface="+mn-lt"/>
                <a:ea typeface="+mn-ea"/>
                <a:cs typeface="Arial" panose="020B0604020202020204" pitchFamily="34" charset="0"/>
              </a:defRPr>
            </a:lvl2pPr>
            <a:lvl3pPr marL="1217572" indent="0" algn="l" defTabSz="1216025" rtl="0" eaLnBrk="0" fontAlgn="base" hangingPunct="0">
              <a:spcBef>
                <a:spcPct val="20000"/>
              </a:spcBef>
              <a:spcAft>
                <a:spcPct val="0"/>
              </a:spcAft>
              <a:buFont typeface="Arial" panose="020B0604020202020204" pitchFamily="34" charset="0"/>
              <a:buNone/>
              <a:defRPr sz="2400" b="1" kern="800" spc="-30">
                <a:solidFill>
                  <a:schemeClr val="tx1"/>
                </a:solidFill>
                <a:latin typeface="+mn-lt"/>
                <a:ea typeface="+mn-ea"/>
                <a:cs typeface="Arial" panose="020B0604020202020204" pitchFamily="34" charset="0"/>
              </a:defRPr>
            </a:lvl3pPr>
            <a:lvl4pPr marL="1826359" indent="0" algn="l" defTabSz="1216025" rtl="0" eaLnBrk="0" fontAlgn="base" hangingPunct="0">
              <a:spcBef>
                <a:spcPct val="20000"/>
              </a:spcBef>
              <a:spcAft>
                <a:spcPct val="0"/>
              </a:spcAft>
              <a:buFont typeface="Arial" panose="020B0604020202020204" pitchFamily="34" charset="0"/>
              <a:buNone/>
              <a:defRPr sz="2200" b="1" kern="800" spc="-30">
                <a:solidFill>
                  <a:schemeClr val="tx1"/>
                </a:solidFill>
                <a:latin typeface="+mn-lt"/>
                <a:ea typeface="+mn-ea"/>
                <a:cs typeface="Arial" panose="020B0604020202020204" pitchFamily="34" charset="0"/>
              </a:defRPr>
            </a:lvl4pPr>
            <a:lvl5pPr marL="2435146" indent="0" algn="l" defTabSz="1216025" rtl="0" eaLnBrk="0" fontAlgn="base" hangingPunct="0">
              <a:spcBef>
                <a:spcPct val="20000"/>
              </a:spcBef>
              <a:spcAft>
                <a:spcPct val="0"/>
              </a:spcAft>
              <a:buFont typeface="Arial" panose="020B0604020202020204" pitchFamily="34" charset="0"/>
              <a:buNone/>
              <a:defRPr sz="2200" b="1" kern="800" spc="-30">
                <a:solidFill>
                  <a:schemeClr val="tx1"/>
                </a:solidFill>
                <a:latin typeface="+mn-lt"/>
                <a:ea typeface="+mn-ea"/>
                <a:cs typeface="Arial" panose="020B0604020202020204" pitchFamily="34" charset="0"/>
              </a:defRPr>
            </a:lvl5pPr>
            <a:lvl6pPr marL="3043933" indent="0" algn="l" defTabSz="1217572" rtl="0" eaLnBrk="1" latinLnBrk="0" hangingPunct="1">
              <a:spcBef>
                <a:spcPct val="20000"/>
              </a:spcBef>
              <a:buFont typeface="Arial" panose="020B0604020202020204" pitchFamily="34" charset="0"/>
              <a:buNone/>
              <a:defRPr sz="2200" b="1" kern="1200">
                <a:solidFill>
                  <a:schemeClr val="tx1"/>
                </a:solidFill>
                <a:latin typeface="+mn-lt"/>
                <a:ea typeface="+mn-ea"/>
                <a:cs typeface="+mn-cs"/>
              </a:defRPr>
            </a:lvl6pPr>
            <a:lvl7pPr marL="3652716" indent="0" algn="l" defTabSz="1217572" rtl="0" eaLnBrk="1" latinLnBrk="0" hangingPunct="1">
              <a:spcBef>
                <a:spcPct val="20000"/>
              </a:spcBef>
              <a:buFont typeface="Arial" panose="020B0604020202020204" pitchFamily="34" charset="0"/>
              <a:buNone/>
              <a:defRPr sz="2200" b="1" kern="1200">
                <a:solidFill>
                  <a:schemeClr val="tx1"/>
                </a:solidFill>
                <a:latin typeface="+mn-lt"/>
                <a:ea typeface="+mn-ea"/>
                <a:cs typeface="+mn-cs"/>
              </a:defRPr>
            </a:lvl7pPr>
            <a:lvl8pPr marL="4261503" indent="0" algn="l" defTabSz="1217572" rtl="0" eaLnBrk="1" latinLnBrk="0" hangingPunct="1">
              <a:spcBef>
                <a:spcPct val="20000"/>
              </a:spcBef>
              <a:buFont typeface="Arial" panose="020B0604020202020204" pitchFamily="34" charset="0"/>
              <a:buNone/>
              <a:defRPr sz="2200" b="1" kern="1200">
                <a:solidFill>
                  <a:schemeClr val="tx1"/>
                </a:solidFill>
                <a:latin typeface="+mn-lt"/>
                <a:ea typeface="+mn-ea"/>
                <a:cs typeface="+mn-cs"/>
              </a:defRPr>
            </a:lvl8pPr>
            <a:lvl9pPr marL="4870288" indent="0" algn="l" defTabSz="1217572" rtl="0" eaLnBrk="1" latinLnBrk="0" hangingPunct="1">
              <a:spcBef>
                <a:spcPct val="20000"/>
              </a:spcBef>
              <a:buFont typeface="Arial" panose="020B0604020202020204" pitchFamily="34" charset="0"/>
              <a:buNone/>
              <a:defRPr sz="2200" b="1" kern="1200">
                <a:solidFill>
                  <a:schemeClr val="tx1"/>
                </a:solidFill>
                <a:latin typeface="+mn-lt"/>
                <a:ea typeface="+mn-ea"/>
                <a:cs typeface="+mn-cs"/>
              </a:defRPr>
            </a:lvl9pPr>
          </a:lstStyle>
          <a:p>
            <a:r>
              <a:rPr lang="en-CA" dirty="0"/>
              <a:t>GitLab has support for:</a:t>
            </a:r>
          </a:p>
        </p:txBody>
      </p:sp>
      <p:sp>
        <p:nvSpPr>
          <p:cNvPr id="6" name="TextBox 5">
            <a:extLst>
              <a:ext uri="{FF2B5EF4-FFF2-40B4-BE49-F238E27FC236}">
                <a16:creationId xmlns:a16="http://schemas.microsoft.com/office/drawing/2014/main" id="{D89DA762-17E2-9B0E-8AD1-CB1FA9E15172}"/>
              </a:ext>
            </a:extLst>
          </p:cNvPr>
          <p:cNvSpPr txBox="1"/>
          <p:nvPr/>
        </p:nvSpPr>
        <p:spPr>
          <a:xfrm>
            <a:off x="10853324" y="748305"/>
            <a:ext cx="4137156" cy="1180699"/>
          </a:xfrm>
          <a:prstGeom prst="rect">
            <a:avLst/>
          </a:prstGeom>
          <a:noFill/>
        </p:spPr>
        <p:txBody>
          <a:bodyPr wrap="square" lIns="36000" tIns="36000" rIns="36000" bIns="36000" rtlCol="0">
            <a:spAutoFit/>
          </a:bodyPr>
          <a:lstStyle/>
          <a:p>
            <a:pPr algn="l"/>
            <a:r>
              <a:rPr lang="en-CA" sz="2400" dirty="0">
                <a:solidFill>
                  <a:srgbClr val="FF0000"/>
                </a:solidFill>
                <a:latin typeface="Bradley Hand ITC" panose="03070402050302030203" pitchFamily="66" charset="0"/>
              </a:rPr>
              <a:t>GitLab gives us a board and transparency, but we need to keep it simple and uncluttered. </a:t>
            </a:r>
          </a:p>
        </p:txBody>
      </p:sp>
    </p:spTree>
    <p:extLst>
      <p:ext uri="{BB962C8B-B14F-4D97-AF65-F5344CB8AC3E}">
        <p14:creationId xmlns:p14="http://schemas.microsoft.com/office/powerpoint/2010/main" val="616109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2F3E0-EA7A-3943-88D6-46192ACE8375}"/>
              </a:ext>
            </a:extLst>
          </p:cNvPr>
          <p:cNvSpPr>
            <a:spLocks noGrp="1"/>
          </p:cNvSpPr>
          <p:nvPr>
            <p:ph type="title"/>
          </p:nvPr>
        </p:nvSpPr>
        <p:spPr/>
        <p:txBody>
          <a:bodyPr/>
          <a:lstStyle/>
          <a:p>
            <a:r>
              <a:rPr lang="en-CA" dirty="0"/>
              <a:t>Proposed Development Milestone Flow</a:t>
            </a:r>
          </a:p>
        </p:txBody>
      </p:sp>
      <p:graphicFrame>
        <p:nvGraphicFramePr>
          <p:cNvPr id="7" name="Content Placeholder 6">
            <a:extLst>
              <a:ext uri="{FF2B5EF4-FFF2-40B4-BE49-F238E27FC236}">
                <a16:creationId xmlns:a16="http://schemas.microsoft.com/office/drawing/2014/main" id="{88C4949C-DDE8-7854-EDF5-BE52E3950E62}"/>
              </a:ext>
            </a:extLst>
          </p:cNvPr>
          <p:cNvGraphicFramePr>
            <a:graphicFrameLocks noGrp="1"/>
          </p:cNvGraphicFramePr>
          <p:nvPr>
            <p:ph idx="1"/>
            <p:extLst>
              <p:ext uri="{D42A27DB-BD31-4B8C-83A1-F6EECF244321}">
                <p14:modId xmlns:p14="http://schemas.microsoft.com/office/powerpoint/2010/main" val="1911582436"/>
              </p:ext>
            </p:extLst>
          </p:nvPr>
        </p:nvGraphicFramePr>
        <p:xfrm>
          <a:off x="-2954806" y="1650828"/>
          <a:ext cx="14400212" cy="6758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7E9CCACE-87CC-7A84-065A-86A603ECC0B8}"/>
              </a:ext>
            </a:extLst>
          </p:cNvPr>
          <p:cNvSpPr txBox="1"/>
          <p:nvPr/>
        </p:nvSpPr>
        <p:spPr>
          <a:xfrm>
            <a:off x="9141194" y="1861994"/>
            <a:ext cx="6120000" cy="6105124"/>
          </a:xfrm>
          <a:prstGeom prst="rect">
            <a:avLst/>
          </a:prstGeom>
          <a:noFill/>
        </p:spPr>
        <p:txBody>
          <a:bodyPr wrap="square" lIns="36000" tIns="36000" rIns="36000" bIns="36000" rtlCol="0">
            <a:spAutoFit/>
          </a:bodyPr>
          <a:lstStyle/>
          <a:p>
            <a:pPr algn="l"/>
            <a:r>
              <a:rPr lang="en-CA" sz="2800" dirty="0"/>
              <a:t>Questions:</a:t>
            </a:r>
          </a:p>
          <a:p>
            <a:pPr algn="l"/>
            <a:endParaRPr lang="en-CA" sz="2800" dirty="0"/>
          </a:p>
          <a:p>
            <a:pPr marL="342900" indent="-342900" algn="l">
              <a:buFont typeface="Arial" panose="020B0604020202020204" pitchFamily="34" charset="0"/>
              <a:buChar char="•"/>
            </a:pPr>
            <a:r>
              <a:rPr lang="en-CA" sz="2800" dirty="0"/>
              <a:t>Do we create one Milestone per release, or do we keep using Sprints, but consider a longer increment?</a:t>
            </a:r>
          </a:p>
          <a:p>
            <a:pPr marL="342900" indent="-342900">
              <a:buFont typeface="Arial" panose="020B0604020202020204" pitchFamily="34" charset="0"/>
              <a:buChar char="•"/>
            </a:pPr>
            <a:r>
              <a:rPr lang="en-CA" sz="2800" dirty="0"/>
              <a:t>How long should a Milestone be if not broken up into increments? 3 </a:t>
            </a:r>
            <a:r>
              <a:rPr lang="en-CA" sz="2800" dirty="0" err="1"/>
              <a:t>mths</a:t>
            </a:r>
            <a:r>
              <a:rPr lang="en-CA" sz="2800" dirty="0"/>
              <a:t>?</a:t>
            </a:r>
          </a:p>
          <a:p>
            <a:pPr marL="342900" indent="-342900" algn="l">
              <a:buFont typeface="Arial" panose="020B0604020202020204" pitchFamily="34" charset="0"/>
              <a:buChar char="•"/>
            </a:pPr>
            <a:r>
              <a:rPr lang="en-CA" sz="2800" dirty="0"/>
              <a:t>Will this work for Requirements as well as developed changes?</a:t>
            </a:r>
          </a:p>
          <a:p>
            <a:pPr marL="342900" indent="-342900" algn="l">
              <a:buFont typeface="Arial" panose="020B0604020202020204" pitchFamily="34" charset="0"/>
              <a:buChar char="•"/>
            </a:pPr>
            <a:r>
              <a:rPr lang="en-CA" sz="2800" dirty="0"/>
              <a:t>If we stop using sprints, we still do daily scrums and weekly backlog grooming.</a:t>
            </a:r>
          </a:p>
          <a:p>
            <a:pPr marL="342900" indent="-342900" algn="l">
              <a:buFont typeface="Arial" panose="020B0604020202020204" pitchFamily="34" charset="0"/>
              <a:buChar char="•"/>
            </a:pPr>
            <a:r>
              <a:rPr lang="en-CA" sz="2800" dirty="0"/>
              <a:t>Push to Production after a successful demo of new product features?</a:t>
            </a:r>
          </a:p>
          <a:p>
            <a:pPr marL="342900" indent="-342900" algn="l">
              <a:buFont typeface="Arial" panose="020B0604020202020204" pitchFamily="34" charset="0"/>
              <a:buChar char="•"/>
            </a:pPr>
            <a:endParaRPr lang="en-CA" sz="2800" dirty="0"/>
          </a:p>
        </p:txBody>
      </p:sp>
    </p:spTree>
    <p:extLst>
      <p:ext uri="{BB962C8B-B14F-4D97-AF65-F5344CB8AC3E}">
        <p14:creationId xmlns:p14="http://schemas.microsoft.com/office/powerpoint/2010/main" val="776626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2F3E0-EA7A-3943-88D6-46192ACE8375}"/>
              </a:ext>
            </a:extLst>
          </p:cNvPr>
          <p:cNvSpPr>
            <a:spLocks noGrp="1"/>
          </p:cNvSpPr>
          <p:nvPr>
            <p:ph type="title"/>
          </p:nvPr>
        </p:nvSpPr>
        <p:spPr/>
        <p:txBody>
          <a:bodyPr/>
          <a:lstStyle/>
          <a:p>
            <a:r>
              <a:rPr lang="en-CA" dirty="0"/>
              <a:t>A Separate Milestone for Production</a:t>
            </a:r>
          </a:p>
        </p:txBody>
      </p:sp>
      <p:graphicFrame>
        <p:nvGraphicFramePr>
          <p:cNvPr id="7" name="Content Placeholder 6">
            <a:extLst>
              <a:ext uri="{FF2B5EF4-FFF2-40B4-BE49-F238E27FC236}">
                <a16:creationId xmlns:a16="http://schemas.microsoft.com/office/drawing/2014/main" id="{88C4949C-DDE8-7854-EDF5-BE52E3950E62}"/>
              </a:ext>
            </a:extLst>
          </p:cNvPr>
          <p:cNvGraphicFramePr>
            <a:graphicFrameLocks noGrp="1"/>
          </p:cNvGraphicFramePr>
          <p:nvPr>
            <p:ph idx="1"/>
            <p:extLst>
              <p:ext uri="{D42A27DB-BD31-4B8C-83A1-F6EECF244321}">
                <p14:modId xmlns:p14="http://schemas.microsoft.com/office/powerpoint/2010/main" val="129291422"/>
              </p:ext>
            </p:extLst>
          </p:nvPr>
        </p:nvGraphicFramePr>
        <p:xfrm>
          <a:off x="-2954806" y="1650828"/>
          <a:ext cx="14400212" cy="6758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7E9CCACE-87CC-7A84-065A-86A603ECC0B8}"/>
              </a:ext>
            </a:extLst>
          </p:cNvPr>
          <p:cNvSpPr txBox="1"/>
          <p:nvPr/>
        </p:nvSpPr>
        <p:spPr>
          <a:xfrm>
            <a:off x="9141194" y="1861994"/>
            <a:ext cx="6192000" cy="4812462"/>
          </a:xfrm>
          <a:prstGeom prst="rect">
            <a:avLst/>
          </a:prstGeom>
          <a:noFill/>
        </p:spPr>
        <p:txBody>
          <a:bodyPr wrap="square" lIns="36000" tIns="36000" rIns="36000" bIns="36000" rtlCol="0">
            <a:spAutoFit/>
          </a:bodyPr>
          <a:lstStyle/>
          <a:p>
            <a:pPr algn="l"/>
            <a:r>
              <a:rPr lang="en-CA" sz="2800" dirty="0"/>
              <a:t>Production Release Notes and Incidents</a:t>
            </a:r>
          </a:p>
          <a:p>
            <a:pPr algn="l"/>
            <a:endParaRPr lang="en-CA" sz="2800" dirty="0"/>
          </a:p>
          <a:p>
            <a:pPr marL="342900" indent="-342900" algn="l">
              <a:buFont typeface="Arial" panose="020B0604020202020204" pitchFamily="34" charset="0"/>
              <a:buChar char="•"/>
            </a:pPr>
            <a:r>
              <a:rPr lang="en-CA" sz="2800" dirty="0"/>
              <a:t>When something breaks, we can create an Incident, develop a hot-fix, move the Incident quickly from DOING to DONE.</a:t>
            </a:r>
          </a:p>
          <a:p>
            <a:pPr marL="342900" indent="-342900" algn="l">
              <a:buFont typeface="Arial" panose="020B0604020202020204" pitchFamily="34" charset="0"/>
              <a:buChar char="•"/>
            </a:pPr>
            <a:r>
              <a:rPr lang="en-CA" sz="2800" dirty="0"/>
              <a:t>For planned releases, we can create an Issue to represent the release, including release notes indicating Issues resolved.</a:t>
            </a:r>
          </a:p>
          <a:p>
            <a:pPr marL="342900" indent="-342900" algn="l">
              <a:buFont typeface="Arial" panose="020B0604020202020204" pitchFamily="34" charset="0"/>
              <a:buChar char="•"/>
            </a:pPr>
            <a:r>
              <a:rPr lang="en-CA" sz="2800" dirty="0"/>
              <a:t>We currently have a Released label, but why not just close completed releases?</a:t>
            </a:r>
          </a:p>
          <a:p>
            <a:pPr marL="342900" indent="-342900" algn="l">
              <a:buFont typeface="Arial" panose="020B0604020202020204" pitchFamily="34" charset="0"/>
              <a:buChar char="•"/>
            </a:pPr>
            <a:endParaRPr lang="en-CA" sz="2800" dirty="0"/>
          </a:p>
        </p:txBody>
      </p:sp>
    </p:spTree>
    <p:extLst>
      <p:ext uri="{BB962C8B-B14F-4D97-AF65-F5344CB8AC3E}">
        <p14:creationId xmlns:p14="http://schemas.microsoft.com/office/powerpoint/2010/main" val="4015348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2F3E0-EA7A-3943-88D6-46192ACE8375}"/>
              </a:ext>
            </a:extLst>
          </p:cNvPr>
          <p:cNvSpPr>
            <a:spLocks noGrp="1"/>
          </p:cNvSpPr>
          <p:nvPr>
            <p:ph type="title"/>
          </p:nvPr>
        </p:nvSpPr>
        <p:spPr/>
        <p:txBody>
          <a:bodyPr/>
          <a:lstStyle/>
          <a:p>
            <a:r>
              <a:rPr lang="en-CA" dirty="0"/>
              <a:t>A Separate Milestone for Backlog (?)</a:t>
            </a:r>
          </a:p>
        </p:txBody>
      </p:sp>
      <p:sp>
        <p:nvSpPr>
          <p:cNvPr id="5" name="Content Placeholder 4">
            <a:extLst>
              <a:ext uri="{FF2B5EF4-FFF2-40B4-BE49-F238E27FC236}">
                <a16:creationId xmlns:a16="http://schemas.microsoft.com/office/drawing/2014/main" id="{FC132315-BC95-3570-8300-0EB7D4B6B9A3}"/>
              </a:ext>
            </a:extLst>
          </p:cNvPr>
          <p:cNvSpPr>
            <a:spLocks noGrp="1"/>
          </p:cNvSpPr>
          <p:nvPr>
            <p:ph idx="1"/>
          </p:nvPr>
        </p:nvSpPr>
        <p:spPr/>
        <p:txBody>
          <a:bodyPr>
            <a:normAutofit fontScale="92500"/>
          </a:bodyPr>
          <a:lstStyle/>
          <a:p>
            <a:r>
              <a:rPr lang="en-CA" dirty="0"/>
              <a:t>We probably don’t need this…</a:t>
            </a:r>
          </a:p>
          <a:p>
            <a:pPr lvl="1"/>
            <a:r>
              <a:rPr lang="en-CA" dirty="0"/>
              <a:t>We can create a board showing all unassigned Issues and select which of those to move into an open Milestone/Iteration/Sprint.</a:t>
            </a:r>
          </a:p>
          <a:p>
            <a:pPr lvl="1"/>
            <a:r>
              <a:rPr lang="en-CA" dirty="0"/>
              <a:t>We can look at an open Milestone and see all of the </a:t>
            </a:r>
            <a:r>
              <a:rPr lang="en-CA" dirty="0" err="1"/>
              <a:t>Unstarted</a:t>
            </a:r>
            <a:r>
              <a:rPr lang="en-CA" dirty="0"/>
              <a:t>, Ongoing, and Completed Issues.</a:t>
            </a:r>
          </a:p>
          <a:p>
            <a:pPr lvl="1"/>
            <a:r>
              <a:rPr lang="en-CA" dirty="0"/>
              <a:t>There should also be no need to assign a Product Backlog label. This just creates work when, by definition, any new Issues should be in our backlog.</a:t>
            </a:r>
          </a:p>
          <a:p>
            <a:r>
              <a:rPr lang="en-CA" dirty="0"/>
              <a:t>Recommendation: </a:t>
            </a:r>
          </a:p>
          <a:p>
            <a:pPr lvl="1"/>
            <a:r>
              <a:rPr lang="en-CA" dirty="0"/>
              <a:t>Add a “--- Ready ---” Issue to our main Issue Board</a:t>
            </a:r>
          </a:p>
          <a:p>
            <a:pPr lvl="1"/>
            <a:r>
              <a:rPr lang="en-CA" dirty="0"/>
              <a:t>Unassign all Product Backlog Issues, returning them to the </a:t>
            </a:r>
            <a:r>
              <a:rPr lang="en-CA" dirty="0" err="1"/>
              <a:t>Unstarted</a:t>
            </a:r>
            <a:r>
              <a:rPr lang="en-CA" dirty="0"/>
              <a:t> column</a:t>
            </a:r>
          </a:p>
          <a:p>
            <a:pPr lvl="1"/>
            <a:r>
              <a:rPr lang="en-CA" dirty="0"/>
              <a:t>Move Product Backlog Issues that are “ready” above the line </a:t>
            </a:r>
          </a:p>
        </p:txBody>
      </p:sp>
    </p:spTree>
    <p:extLst>
      <p:ext uri="{BB962C8B-B14F-4D97-AF65-F5344CB8AC3E}">
        <p14:creationId xmlns:p14="http://schemas.microsoft.com/office/powerpoint/2010/main" val="1850049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2F3E0-EA7A-3943-88D6-46192ACE8375}"/>
              </a:ext>
            </a:extLst>
          </p:cNvPr>
          <p:cNvSpPr>
            <a:spLocks noGrp="1"/>
          </p:cNvSpPr>
          <p:nvPr>
            <p:ph type="title"/>
          </p:nvPr>
        </p:nvSpPr>
        <p:spPr/>
        <p:txBody>
          <a:bodyPr/>
          <a:lstStyle/>
          <a:p>
            <a:r>
              <a:rPr lang="en-CA" dirty="0"/>
              <a:t>Main Issue Board</a:t>
            </a:r>
          </a:p>
        </p:txBody>
      </p:sp>
      <p:graphicFrame>
        <p:nvGraphicFramePr>
          <p:cNvPr id="7" name="Content Placeholder 6">
            <a:extLst>
              <a:ext uri="{FF2B5EF4-FFF2-40B4-BE49-F238E27FC236}">
                <a16:creationId xmlns:a16="http://schemas.microsoft.com/office/drawing/2014/main" id="{88C4949C-DDE8-7854-EDF5-BE52E3950E62}"/>
              </a:ext>
            </a:extLst>
          </p:cNvPr>
          <p:cNvGraphicFramePr>
            <a:graphicFrameLocks noGrp="1"/>
          </p:cNvGraphicFramePr>
          <p:nvPr>
            <p:ph idx="1"/>
            <p:extLst>
              <p:ext uri="{D42A27DB-BD31-4B8C-83A1-F6EECF244321}">
                <p14:modId xmlns:p14="http://schemas.microsoft.com/office/powerpoint/2010/main" val="4197125015"/>
              </p:ext>
            </p:extLst>
          </p:nvPr>
        </p:nvGraphicFramePr>
        <p:xfrm>
          <a:off x="501194" y="1650828"/>
          <a:ext cx="14400212" cy="6758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87008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36000" tIns="36000" rIns="36000" bIns="36000" rtlCol="0">
        <a:spAutoFit/>
      </a:bodyPr>
      <a:lstStyle>
        <a:defPPr algn="l">
          <a:defRPr sz="20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44990</TotalTime>
  <Words>1413</Words>
  <Application>Microsoft Office PowerPoint</Application>
  <PresentationFormat>Custom</PresentationFormat>
  <Paragraphs>131</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-apple-system</vt:lpstr>
      <vt:lpstr>Arial</vt:lpstr>
      <vt:lpstr>Wingdings</vt:lpstr>
      <vt:lpstr>Bradley Hand ITC</vt:lpstr>
      <vt:lpstr>Calibri</vt:lpstr>
      <vt:lpstr>Franklin Gothic Demi Cond</vt:lpstr>
      <vt:lpstr>Office Theme</vt:lpstr>
      <vt:lpstr>Pharmacovigilance Projects Project Management Concerns</vt:lpstr>
      <vt:lpstr>Lessons Learned</vt:lpstr>
      <vt:lpstr>Agile Ceremonies</vt:lpstr>
      <vt:lpstr>Kanban 101</vt:lpstr>
      <vt:lpstr>Kanban 101</vt:lpstr>
      <vt:lpstr>Proposed Development Milestone Flow</vt:lpstr>
      <vt:lpstr>A Separate Milestone for Production</vt:lpstr>
      <vt:lpstr>A Separate Milestone for Backlog (?)</vt:lpstr>
      <vt:lpstr>Main Issue Board</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SFCR - Getting Started</dc:title>
  <dc:subject/>
  <dc:creator>Peter Pedersen/InnovaSage</dc:creator>
  <cp:keywords/>
  <dc:description/>
  <cp:lastModifiedBy>Hollott, Piers (HC/SC)</cp:lastModifiedBy>
  <cp:revision>1365</cp:revision>
  <cp:lastPrinted>2019-05-22T14:31:19Z</cp:lastPrinted>
  <dcterms:created xsi:type="dcterms:W3CDTF">2017-01-12T13:19:54Z</dcterms:created>
  <dcterms:modified xsi:type="dcterms:W3CDTF">2023-07-03T15:48:37Z</dcterms:modified>
  <cp:category/>
</cp:coreProperties>
</file>