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notesMasterIdLst>
    <p:notesMasterId r:id="rId45"/>
  </p:notesMasterIdLst>
  <p:handoutMasterIdLst>
    <p:handoutMasterId r:id="rId46"/>
  </p:handoutMasterIdLst>
  <p:sldIdLst>
    <p:sldId id="630" r:id="rId5"/>
    <p:sldId id="627" r:id="rId6"/>
    <p:sldId id="632" r:id="rId7"/>
    <p:sldId id="635" r:id="rId8"/>
    <p:sldId id="628" r:id="rId9"/>
    <p:sldId id="648" r:id="rId10"/>
    <p:sldId id="645" r:id="rId11"/>
    <p:sldId id="661" r:id="rId12"/>
    <p:sldId id="659" r:id="rId13"/>
    <p:sldId id="641" r:id="rId14"/>
    <p:sldId id="660" r:id="rId15"/>
    <p:sldId id="655" r:id="rId16"/>
    <p:sldId id="664" r:id="rId17"/>
    <p:sldId id="665" r:id="rId18"/>
    <p:sldId id="644" r:id="rId19"/>
    <p:sldId id="649" r:id="rId20"/>
    <p:sldId id="654" r:id="rId21"/>
    <p:sldId id="642" r:id="rId22"/>
    <p:sldId id="640" r:id="rId23"/>
    <p:sldId id="643" r:id="rId24"/>
    <p:sldId id="636" r:id="rId25"/>
    <p:sldId id="656" r:id="rId26"/>
    <p:sldId id="629" r:id="rId27"/>
    <p:sldId id="631" r:id="rId28"/>
    <p:sldId id="634" r:id="rId29"/>
    <p:sldId id="638" r:id="rId30"/>
    <p:sldId id="637" r:id="rId31"/>
    <p:sldId id="639" r:id="rId32"/>
    <p:sldId id="647" r:id="rId33"/>
    <p:sldId id="646" r:id="rId34"/>
    <p:sldId id="658" r:id="rId35"/>
    <p:sldId id="663" r:id="rId36"/>
    <p:sldId id="657" r:id="rId37"/>
    <p:sldId id="650" r:id="rId38"/>
    <p:sldId id="651" r:id="rId39"/>
    <p:sldId id="652" r:id="rId40"/>
    <p:sldId id="662" r:id="rId41"/>
    <p:sldId id="666" r:id="rId42"/>
    <p:sldId id="667" r:id="rId43"/>
    <p:sldId id="668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333F50"/>
    <a:srgbClr val="275186"/>
    <a:srgbClr val="1F497D"/>
    <a:srgbClr val="FFC000"/>
    <a:srgbClr val="7C7C7C"/>
    <a:srgbClr val="44546A"/>
    <a:srgbClr val="F6BB00"/>
    <a:srgbClr val="B9DD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776695-1B46-41AA-BA25-FD3A64CAC574}" v="20" dt="2021-06-02T19:36:51.776"/>
    <p1510:client id="{4A1CF811-FC9E-B39C-EADB-984D1C781D48}" v="357" dt="2022-12-29T19:34:07.343"/>
    <p1510:client id="{BD878FCC-0B6D-E8D1-313D-78D0DD11A0BD}" v="49" dt="2022-12-29T19:37:34.200"/>
  </p1510:revLst>
</p1510:revInfo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0597" autoAdjust="0"/>
  </p:normalViewPr>
  <p:slideViewPr>
    <p:cSldViewPr snapToGrid="0">
      <p:cViewPr>
        <p:scale>
          <a:sx n="82" d="100"/>
          <a:sy n="82" d="100"/>
        </p:scale>
        <p:origin x="8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lott, Piers" userId="56aa85cd-4328-4069-8393-2c8db1a3d061" providerId="ADAL" clId="{6608E10B-6213-4D34-BD14-D2172540696D}"/>
    <pc:docChg chg="undo custSel addSld modSld">
      <pc:chgData name="Hollott, Piers" userId="56aa85cd-4328-4069-8393-2c8db1a3d061" providerId="ADAL" clId="{6608E10B-6213-4D34-BD14-D2172540696D}" dt="2020-02-07T00:11:06.499" v="274" actId="1035"/>
      <pc:docMkLst>
        <pc:docMk/>
      </pc:docMkLst>
      <pc:sldChg chg="addSp delSp modSp add">
        <pc:chgData name="Hollott, Piers" userId="56aa85cd-4328-4069-8393-2c8db1a3d061" providerId="ADAL" clId="{6608E10B-6213-4D34-BD14-D2172540696D}" dt="2020-02-07T00:11:06.499" v="274" actId="1035"/>
        <pc:sldMkLst>
          <pc:docMk/>
          <pc:sldMk cId="2771306361" sldId="387"/>
        </pc:sldMkLst>
        <pc:spChg chg="del">
          <ac:chgData name="Hollott, Piers" userId="56aa85cd-4328-4069-8393-2c8db1a3d061" providerId="ADAL" clId="{6608E10B-6213-4D34-BD14-D2172540696D}" dt="2020-02-07T00:00:10.497" v="1" actId="478"/>
          <ac:spMkLst>
            <pc:docMk/>
            <pc:sldMk cId="2771306361" sldId="387"/>
            <ac:spMk id="2" creationId="{9E7492E6-05A1-4A50-9ACB-120BDDA718ED}"/>
          </ac:spMkLst>
        </pc:spChg>
        <pc:spChg chg="del">
          <ac:chgData name="Hollott, Piers" userId="56aa85cd-4328-4069-8393-2c8db1a3d061" providerId="ADAL" clId="{6608E10B-6213-4D34-BD14-D2172540696D}" dt="2020-02-07T00:00:10.497" v="1" actId="478"/>
          <ac:spMkLst>
            <pc:docMk/>
            <pc:sldMk cId="2771306361" sldId="387"/>
            <ac:spMk id="3" creationId="{800F5D98-CEEE-4646-8AC3-CCABEE0435DF}"/>
          </ac:spMkLst>
        </pc:spChg>
        <pc:spChg chg="mod">
          <ac:chgData name="Hollott, Piers" userId="56aa85cd-4328-4069-8393-2c8db1a3d061" providerId="ADAL" clId="{6608E10B-6213-4D34-BD14-D2172540696D}" dt="2020-02-07T00:08:43.725" v="207" actId="14100"/>
          <ac:spMkLst>
            <pc:docMk/>
            <pc:sldMk cId="2771306361" sldId="387"/>
            <ac:spMk id="6" creationId="{76838D69-2C4A-49A0-BF12-B923A184A451}"/>
          </ac:spMkLst>
        </pc:spChg>
        <pc:spChg chg="mod">
          <ac:chgData name="Hollott, Piers" userId="56aa85cd-4328-4069-8393-2c8db1a3d061" providerId="ADAL" clId="{6608E10B-6213-4D34-BD14-D2172540696D}" dt="2020-02-07T00:11:03.569" v="270" actId="14100"/>
          <ac:spMkLst>
            <pc:docMk/>
            <pc:sldMk cId="2771306361" sldId="387"/>
            <ac:spMk id="7" creationId="{4D058584-5D92-4778-A4AF-F814AA179972}"/>
          </ac:spMkLst>
        </pc:spChg>
        <pc:spChg chg="mod">
          <ac:chgData name="Hollott, Piers" userId="56aa85cd-4328-4069-8393-2c8db1a3d061" providerId="ADAL" clId="{6608E10B-6213-4D34-BD14-D2172540696D}" dt="2020-02-07T00:08:50.115" v="209" actId="14100"/>
          <ac:spMkLst>
            <pc:docMk/>
            <pc:sldMk cId="2771306361" sldId="387"/>
            <ac:spMk id="8" creationId="{BCEC6FF9-0B17-496A-9075-5B248C6864C5}"/>
          </ac:spMkLst>
        </pc:spChg>
        <pc:spChg chg="del">
          <ac:chgData name="Hollott, Piers" userId="56aa85cd-4328-4069-8393-2c8db1a3d061" providerId="ADAL" clId="{6608E10B-6213-4D34-BD14-D2172540696D}" dt="2020-02-07T00:01:53.226" v="44" actId="478"/>
          <ac:spMkLst>
            <pc:docMk/>
            <pc:sldMk cId="2771306361" sldId="387"/>
            <ac:spMk id="9" creationId="{737817AA-DD90-4102-B6AD-CAFBF963655F}"/>
          </ac:spMkLst>
        </pc:spChg>
        <pc:spChg chg="mod">
          <ac:chgData name="Hollott, Piers" userId="56aa85cd-4328-4069-8393-2c8db1a3d061" providerId="ADAL" clId="{6608E10B-6213-4D34-BD14-D2172540696D}" dt="2020-02-07T00:11:06.499" v="274" actId="1035"/>
          <ac:spMkLst>
            <pc:docMk/>
            <pc:sldMk cId="2771306361" sldId="387"/>
            <ac:spMk id="10" creationId="{FC846825-E729-4A6E-B247-001A633602A8}"/>
          </ac:spMkLst>
        </pc:spChg>
        <pc:spChg chg="add mod">
          <ac:chgData name="Hollott, Piers" userId="56aa85cd-4328-4069-8393-2c8db1a3d061" providerId="ADAL" clId="{6608E10B-6213-4D34-BD14-D2172540696D}" dt="2020-02-07T00:09:16.719" v="221" actId="14100"/>
          <ac:spMkLst>
            <pc:docMk/>
            <pc:sldMk cId="2771306361" sldId="387"/>
            <ac:spMk id="11" creationId="{557C4281-B938-4972-9E3B-A32CA75F56B7}"/>
          </ac:spMkLst>
        </pc:spChg>
        <pc:spChg chg="add mod">
          <ac:chgData name="Hollott, Piers" userId="56aa85cd-4328-4069-8393-2c8db1a3d061" providerId="ADAL" clId="{6608E10B-6213-4D34-BD14-D2172540696D}" dt="2020-02-07T00:09:21.271" v="223" actId="14100"/>
          <ac:spMkLst>
            <pc:docMk/>
            <pc:sldMk cId="2771306361" sldId="387"/>
            <ac:spMk id="12" creationId="{62017024-A5B5-4AF1-8E9C-7929E5BB7A49}"/>
          </ac:spMkLst>
        </pc:spChg>
        <pc:spChg chg="add mod">
          <ac:chgData name="Hollott, Piers" userId="56aa85cd-4328-4069-8393-2c8db1a3d061" providerId="ADAL" clId="{6608E10B-6213-4D34-BD14-D2172540696D}" dt="2020-02-07T00:09:37.553" v="240" actId="20577"/>
          <ac:spMkLst>
            <pc:docMk/>
            <pc:sldMk cId="2771306361" sldId="387"/>
            <ac:spMk id="13" creationId="{E0551019-CD40-4EB0-994D-FD2FECADDFBF}"/>
          </ac:spMkLst>
        </pc:spChg>
        <pc:spChg chg="add mod">
          <ac:chgData name="Hollott, Piers" userId="56aa85cd-4328-4069-8393-2c8db1a3d061" providerId="ADAL" clId="{6608E10B-6213-4D34-BD14-D2172540696D}" dt="2020-02-07T00:10:20.709" v="256" actId="20577"/>
          <ac:spMkLst>
            <pc:docMk/>
            <pc:sldMk cId="2771306361" sldId="387"/>
            <ac:spMk id="14" creationId="{FD589BF4-F39C-4894-AD87-940A69A8C1DA}"/>
          </ac:spMkLst>
        </pc:spChg>
        <pc:spChg chg="add mod">
          <ac:chgData name="Hollott, Piers" userId="56aa85cd-4328-4069-8393-2c8db1a3d061" providerId="ADAL" clId="{6608E10B-6213-4D34-BD14-D2172540696D}" dt="2020-02-07T00:10:35.464" v="266" actId="20577"/>
          <ac:spMkLst>
            <pc:docMk/>
            <pc:sldMk cId="2771306361" sldId="387"/>
            <ac:spMk id="15" creationId="{721F9B7F-FF4E-4311-BDB5-D6CFC7002CA7}"/>
          </ac:spMkLst>
        </pc:spChg>
        <pc:grpChg chg="mod">
          <ac:chgData name="Hollott, Piers" userId="56aa85cd-4328-4069-8393-2c8db1a3d061" providerId="ADAL" clId="{6608E10B-6213-4D34-BD14-D2172540696D}" dt="2020-02-07T00:10:56.968" v="269" actId="1076"/>
          <ac:grpSpMkLst>
            <pc:docMk/>
            <pc:sldMk cId="2771306361" sldId="387"/>
            <ac:grpSpMk id="5" creationId="{747474ED-C3F8-4893-8877-53147027AC03}"/>
          </ac:grpSpMkLst>
        </pc:grpChg>
        <pc:graphicFrameChg chg="add del mod">
          <ac:chgData name="Hollott, Piers" userId="56aa85cd-4328-4069-8393-2c8db1a3d061" providerId="ADAL" clId="{6608E10B-6213-4D34-BD14-D2172540696D}" dt="2020-02-07T00:01:17.971" v="4" actId="18245"/>
          <ac:graphicFrameMkLst>
            <pc:docMk/>
            <pc:sldMk cId="2771306361" sldId="387"/>
            <ac:graphicFrameMk id="4" creationId="{19B73378-1D17-482A-86DF-7C6FE6F7D1F9}"/>
          </ac:graphicFrameMkLst>
        </pc:graphicFrameChg>
      </pc:sldChg>
    </pc:docChg>
  </pc:docChgLst>
  <pc:docChgLst>
    <pc:chgData name="Hollott, Piers" userId="56aa85cd-4328-4069-8393-2c8db1a3d061" providerId="ADAL" clId="{0ED88E65-D730-4344-8B34-790F60E8DC14}"/>
    <pc:docChg chg="undo custSel addSld delSld modSld sldOrd">
      <pc:chgData name="Hollott, Piers" userId="56aa85cd-4328-4069-8393-2c8db1a3d061" providerId="ADAL" clId="{0ED88E65-D730-4344-8B34-790F60E8DC14}" dt="2020-11-13T16:53:48.815" v="1779" actId="1076"/>
      <pc:docMkLst>
        <pc:docMk/>
      </pc:docMkLst>
      <pc:sldChg chg="del">
        <pc:chgData name="Hollott, Piers" userId="56aa85cd-4328-4069-8393-2c8db1a3d061" providerId="ADAL" clId="{0ED88E65-D730-4344-8B34-790F60E8DC14}" dt="2020-11-13T16:20:26.004" v="1" actId="2696"/>
        <pc:sldMkLst>
          <pc:docMk/>
          <pc:sldMk cId="4048524341" sldId="383"/>
        </pc:sldMkLst>
      </pc:sldChg>
      <pc:sldChg chg="del">
        <pc:chgData name="Hollott, Piers" userId="56aa85cd-4328-4069-8393-2c8db1a3d061" providerId="ADAL" clId="{0ED88E65-D730-4344-8B34-790F60E8DC14}" dt="2020-11-13T16:20:16.096" v="0" actId="2696"/>
        <pc:sldMkLst>
          <pc:docMk/>
          <pc:sldMk cId="2771306361" sldId="387"/>
        </pc:sldMkLst>
      </pc:sldChg>
      <pc:sldChg chg="modSp del mod ord modNotesTx">
        <pc:chgData name="Hollott, Piers" userId="56aa85cd-4328-4069-8393-2c8db1a3d061" providerId="ADAL" clId="{0ED88E65-D730-4344-8B34-790F60E8DC14}" dt="2020-11-13T16:45:10.058" v="1448" actId="2696"/>
        <pc:sldMkLst>
          <pc:docMk/>
          <pc:sldMk cId="4255869943" sldId="547"/>
        </pc:sldMkLst>
        <pc:spChg chg="mod">
          <ac:chgData name="Hollott, Piers" userId="56aa85cd-4328-4069-8393-2c8db1a3d061" providerId="ADAL" clId="{0ED88E65-D730-4344-8B34-790F60E8DC14}" dt="2020-11-13T16:37:31.955" v="787" actId="21"/>
          <ac:spMkLst>
            <pc:docMk/>
            <pc:sldMk cId="4255869943" sldId="547"/>
            <ac:spMk id="2" creationId="{A261306C-82A8-4CBF-8C77-4794D5E67FA6}"/>
          </ac:spMkLst>
        </pc:spChg>
        <pc:spChg chg="mod">
          <ac:chgData name="Hollott, Piers" userId="56aa85cd-4328-4069-8393-2c8db1a3d061" providerId="ADAL" clId="{0ED88E65-D730-4344-8B34-790F60E8DC14}" dt="2020-11-13T16:43:42.900" v="1301" actId="20577"/>
          <ac:spMkLst>
            <pc:docMk/>
            <pc:sldMk cId="4255869943" sldId="547"/>
            <ac:spMk id="4" creationId="{A3E99767-C461-4F55-8169-8B884504C1AE}"/>
          </ac:spMkLst>
        </pc:spChg>
        <pc:spChg chg="mod">
          <ac:chgData name="Hollott, Piers" userId="56aa85cd-4328-4069-8393-2c8db1a3d061" providerId="ADAL" clId="{0ED88E65-D730-4344-8B34-790F60E8DC14}" dt="2020-11-13T16:44:20.957" v="1385" actId="20577"/>
          <ac:spMkLst>
            <pc:docMk/>
            <pc:sldMk cId="4255869943" sldId="547"/>
            <ac:spMk id="6" creationId="{30EDF799-161A-41B6-91E8-4A3A632B3663}"/>
          </ac:spMkLst>
        </pc:spChg>
      </pc:sldChg>
      <pc:sldChg chg="modSp mod">
        <pc:chgData name="Hollott, Piers" userId="56aa85cd-4328-4069-8393-2c8db1a3d061" providerId="ADAL" clId="{0ED88E65-D730-4344-8B34-790F60E8DC14}" dt="2020-11-13T16:49:30.262" v="1704" actId="20577"/>
        <pc:sldMkLst>
          <pc:docMk/>
          <pc:sldMk cId="4043489979" sldId="584"/>
        </pc:sldMkLst>
        <pc:spChg chg="mod">
          <ac:chgData name="Hollott, Piers" userId="56aa85cd-4328-4069-8393-2c8db1a3d061" providerId="ADAL" clId="{0ED88E65-D730-4344-8B34-790F60E8DC14}" dt="2020-11-13T16:32:21.071" v="238" actId="20577"/>
          <ac:spMkLst>
            <pc:docMk/>
            <pc:sldMk cId="4043489979" sldId="584"/>
            <ac:spMk id="2" creationId="{B89050A0-30CB-4BDB-9C86-D4AFB82F41C8}"/>
          </ac:spMkLst>
        </pc:spChg>
        <pc:spChg chg="mod">
          <ac:chgData name="Hollott, Piers" userId="56aa85cd-4328-4069-8393-2c8db1a3d061" providerId="ADAL" clId="{0ED88E65-D730-4344-8B34-790F60E8DC14}" dt="2020-11-13T16:49:30.262" v="1704" actId="20577"/>
          <ac:spMkLst>
            <pc:docMk/>
            <pc:sldMk cId="4043489979" sldId="584"/>
            <ac:spMk id="3" creationId="{07662421-5C75-4902-9B2E-7336B07003EB}"/>
          </ac:spMkLst>
        </pc:spChg>
      </pc:sldChg>
      <pc:sldChg chg="modSp mod">
        <pc:chgData name="Hollott, Piers" userId="56aa85cd-4328-4069-8393-2c8db1a3d061" providerId="ADAL" clId="{0ED88E65-D730-4344-8B34-790F60E8DC14}" dt="2020-11-13T16:50:43.277" v="1732" actId="20577"/>
        <pc:sldMkLst>
          <pc:docMk/>
          <pc:sldMk cId="1817794632" sldId="585"/>
        </pc:sldMkLst>
        <pc:spChg chg="mod">
          <ac:chgData name="Hollott, Piers" userId="56aa85cd-4328-4069-8393-2c8db1a3d061" providerId="ADAL" clId="{0ED88E65-D730-4344-8B34-790F60E8DC14}" dt="2020-11-13T16:50:43.277" v="1732" actId="20577"/>
          <ac:spMkLst>
            <pc:docMk/>
            <pc:sldMk cId="1817794632" sldId="585"/>
            <ac:spMk id="3" creationId="{07662421-5C75-4902-9B2E-7336B07003EB}"/>
          </ac:spMkLst>
        </pc:spChg>
      </pc:sldChg>
      <pc:sldChg chg="delSp modSp mod">
        <pc:chgData name="Hollott, Piers" userId="56aa85cd-4328-4069-8393-2c8db1a3d061" providerId="ADAL" clId="{0ED88E65-D730-4344-8B34-790F60E8DC14}" dt="2020-11-13T16:53:48.815" v="1779" actId="1076"/>
        <pc:sldMkLst>
          <pc:docMk/>
          <pc:sldMk cId="268166394" sldId="588"/>
        </pc:sldMkLst>
        <pc:spChg chg="mod">
          <ac:chgData name="Hollott, Piers" userId="56aa85cd-4328-4069-8393-2c8db1a3d061" providerId="ADAL" clId="{0ED88E65-D730-4344-8B34-790F60E8DC14}" dt="2020-11-13T16:53:42.554" v="1778" actId="20577"/>
          <ac:spMkLst>
            <pc:docMk/>
            <pc:sldMk cId="268166394" sldId="588"/>
            <ac:spMk id="2" creationId="{B89050A0-30CB-4BDB-9C86-D4AFB82F41C8}"/>
          </ac:spMkLst>
        </pc:spChg>
        <pc:spChg chg="del">
          <ac:chgData name="Hollott, Piers" userId="56aa85cd-4328-4069-8393-2c8db1a3d061" providerId="ADAL" clId="{0ED88E65-D730-4344-8B34-790F60E8DC14}" dt="2020-11-13T16:52:49.528" v="1758" actId="478"/>
          <ac:spMkLst>
            <pc:docMk/>
            <pc:sldMk cId="268166394" sldId="588"/>
            <ac:spMk id="27" creationId="{2FCB64E2-7BD8-4A19-911C-514CBB1C8836}"/>
          </ac:spMkLst>
        </pc:spChg>
        <pc:spChg chg="del">
          <ac:chgData name="Hollott, Piers" userId="56aa85cd-4328-4069-8393-2c8db1a3d061" providerId="ADAL" clId="{0ED88E65-D730-4344-8B34-790F60E8DC14}" dt="2020-11-13T16:53:32.602" v="1761" actId="478"/>
          <ac:spMkLst>
            <pc:docMk/>
            <pc:sldMk cId="268166394" sldId="588"/>
            <ac:spMk id="28" creationId="{78D81BAA-F542-4FBE-A7C3-4395F540D3AA}"/>
          </ac:spMkLst>
        </pc:spChg>
        <pc:spChg chg="del">
          <ac:chgData name="Hollott, Piers" userId="56aa85cd-4328-4069-8393-2c8db1a3d061" providerId="ADAL" clId="{0ED88E65-D730-4344-8B34-790F60E8DC14}" dt="2020-11-13T16:52:52.115" v="1759" actId="478"/>
          <ac:spMkLst>
            <pc:docMk/>
            <pc:sldMk cId="268166394" sldId="588"/>
            <ac:spMk id="36" creationId="{BBF4081C-6E8F-4180-87F1-2C6CC0969347}"/>
          </ac:spMkLst>
        </pc:spChg>
        <pc:spChg chg="mod">
          <ac:chgData name="Hollott, Piers" userId="56aa85cd-4328-4069-8393-2c8db1a3d061" providerId="ADAL" clId="{0ED88E65-D730-4344-8B34-790F60E8DC14}" dt="2020-11-13T16:53:48.815" v="1779" actId="1076"/>
          <ac:spMkLst>
            <pc:docMk/>
            <pc:sldMk cId="268166394" sldId="588"/>
            <ac:spMk id="37" creationId="{39CF6A21-7D23-470B-A2DB-3DD7FD31FE67}"/>
          </ac:spMkLst>
        </pc:spChg>
        <pc:cxnChg chg="mod">
          <ac:chgData name="Hollott, Piers" userId="56aa85cd-4328-4069-8393-2c8db1a3d061" providerId="ADAL" clId="{0ED88E65-D730-4344-8B34-790F60E8DC14}" dt="2020-11-13T16:53:48.815" v="1779" actId="1076"/>
          <ac:cxnSpMkLst>
            <pc:docMk/>
            <pc:sldMk cId="268166394" sldId="588"/>
            <ac:cxnSpMk id="38" creationId="{D66888FB-6AAB-4270-B21D-5FB8EB20AC12}"/>
          </ac:cxnSpMkLst>
        </pc:cxnChg>
      </pc:sldChg>
      <pc:sldChg chg="modSp add mod">
        <pc:chgData name="Hollott, Piers" userId="56aa85cd-4328-4069-8393-2c8db1a3d061" providerId="ADAL" clId="{0ED88E65-D730-4344-8B34-790F60E8DC14}" dt="2020-11-13T16:52:03.999" v="1754" actId="20577"/>
        <pc:sldMkLst>
          <pc:docMk/>
          <pc:sldMk cId="253381828" sldId="590"/>
        </pc:sldMkLst>
        <pc:spChg chg="mod">
          <ac:chgData name="Hollott, Piers" userId="56aa85cd-4328-4069-8393-2c8db1a3d061" providerId="ADAL" clId="{0ED88E65-D730-4344-8B34-790F60E8DC14}" dt="2020-11-13T16:51:33.188" v="1739" actId="20577"/>
          <ac:spMkLst>
            <pc:docMk/>
            <pc:sldMk cId="253381828" sldId="590"/>
            <ac:spMk id="2" creationId="{A261306C-82A8-4CBF-8C77-4794D5E67FA6}"/>
          </ac:spMkLst>
        </pc:spChg>
        <pc:spChg chg="mod">
          <ac:chgData name="Hollott, Piers" userId="56aa85cd-4328-4069-8393-2c8db1a3d061" providerId="ADAL" clId="{0ED88E65-D730-4344-8B34-790F60E8DC14}" dt="2020-11-13T16:52:03.999" v="1754" actId="20577"/>
          <ac:spMkLst>
            <pc:docMk/>
            <pc:sldMk cId="253381828" sldId="590"/>
            <ac:spMk id="6" creationId="{30EDF799-161A-41B6-91E8-4A3A632B3663}"/>
          </ac:spMkLst>
        </pc:spChg>
      </pc:sldChg>
      <pc:sldChg chg="add ord">
        <pc:chgData name="Hollott, Piers" userId="56aa85cd-4328-4069-8393-2c8db1a3d061" providerId="ADAL" clId="{0ED88E65-D730-4344-8B34-790F60E8DC14}" dt="2020-11-13T16:52:46.119" v="1757"/>
        <pc:sldMkLst>
          <pc:docMk/>
          <pc:sldMk cId="734641581" sldId="591"/>
        </pc:sldMkLst>
      </pc:sldChg>
    </pc:docChg>
  </pc:docChgLst>
  <pc:docChgLst>
    <pc:chgData name="Piers Hollott" userId="56aa85cd-4328-4069-8393-2c8db1a3d061" providerId="ADAL" clId="{57E31009-CC48-41D3-8B8D-ED996937186D}"/>
    <pc:docChg chg="undo custSel addSld modSld sldOrd">
      <pc:chgData name="Piers Hollott" userId="56aa85cd-4328-4069-8393-2c8db1a3d061" providerId="ADAL" clId="{57E31009-CC48-41D3-8B8D-ED996937186D}" dt="2020-12-04T22:16:16.680" v="3956" actId="20577"/>
      <pc:docMkLst>
        <pc:docMk/>
      </pc:docMkLst>
      <pc:sldChg chg="modSp mod ord">
        <pc:chgData name="Piers Hollott" userId="56aa85cd-4328-4069-8393-2c8db1a3d061" providerId="ADAL" clId="{57E31009-CC48-41D3-8B8D-ED996937186D}" dt="2020-12-04T21:37:55.837" v="2330" actId="20577"/>
        <pc:sldMkLst>
          <pc:docMk/>
          <pc:sldMk cId="4043489979" sldId="584"/>
        </pc:sldMkLst>
        <pc:spChg chg="mod">
          <ac:chgData name="Piers Hollott" userId="56aa85cd-4328-4069-8393-2c8db1a3d061" providerId="ADAL" clId="{57E31009-CC48-41D3-8B8D-ED996937186D}" dt="2020-12-04T21:37:55.837" v="2330" actId="20577"/>
          <ac:spMkLst>
            <pc:docMk/>
            <pc:sldMk cId="4043489979" sldId="584"/>
            <ac:spMk id="3" creationId="{07662421-5C75-4902-9B2E-7336B07003EB}"/>
          </ac:spMkLst>
        </pc:spChg>
      </pc:sldChg>
      <pc:sldChg chg="ord">
        <pc:chgData name="Piers Hollott" userId="56aa85cd-4328-4069-8393-2c8db1a3d061" providerId="ADAL" clId="{57E31009-CC48-41D3-8B8D-ED996937186D}" dt="2020-12-04T21:58:50.904" v="3149"/>
        <pc:sldMkLst>
          <pc:docMk/>
          <pc:sldMk cId="1817794632" sldId="585"/>
        </pc:sldMkLst>
      </pc:sldChg>
      <pc:sldChg chg="addSp delSp modSp mod ord modNotesTx">
        <pc:chgData name="Piers Hollott" userId="56aa85cd-4328-4069-8393-2c8db1a3d061" providerId="ADAL" clId="{57E31009-CC48-41D3-8B8D-ED996937186D}" dt="2020-12-04T22:15:18.608" v="3940" actId="20577"/>
        <pc:sldMkLst>
          <pc:docMk/>
          <pc:sldMk cId="2524342782" sldId="586"/>
        </pc:sldMkLst>
        <pc:spChg chg="mod">
          <ac:chgData name="Piers Hollott" userId="56aa85cd-4328-4069-8393-2c8db1a3d061" providerId="ADAL" clId="{57E31009-CC48-41D3-8B8D-ED996937186D}" dt="2020-12-04T21:40:36.422" v="2336" actId="20577"/>
          <ac:spMkLst>
            <pc:docMk/>
            <pc:sldMk cId="2524342782" sldId="586"/>
            <ac:spMk id="2" creationId="{B89050A0-30CB-4BDB-9C86-D4AFB82F41C8}"/>
          </ac:spMkLst>
        </pc:spChg>
        <pc:spChg chg="add mod">
          <ac:chgData name="Piers Hollott" userId="56aa85cd-4328-4069-8393-2c8db1a3d061" providerId="ADAL" clId="{57E31009-CC48-41D3-8B8D-ED996937186D}" dt="2020-12-04T21:20:39.660" v="976" actId="14100"/>
          <ac:spMkLst>
            <pc:docMk/>
            <pc:sldMk cId="2524342782" sldId="586"/>
            <ac:spMk id="3" creationId="{E438FFEC-3405-4B6C-A21B-58B5A427EBED}"/>
          </ac:spMkLst>
        </pc:spChg>
        <pc:spChg chg="del">
          <ac:chgData name="Piers Hollott" userId="56aa85cd-4328-4069-8393-2c8db1a3d061" providerId="ADAL" clId="{57E31009-CC48-41D3-8B8D-ED996937186D}" dt="2020-12-04T21:11:16.721" v="424" actId="478"/>
          <ac:spMkLst>
            <pc:docMk/>
            <pc:sldMk cId="2524342782" sldId="586"/>
            <ac:spMk id="7" creationId="{593E991F-ADC7-43A7-9C92-5DFCBA4951A3}"/>
          </ac:spMkLst>
        </pc:spChg>
        <pc:spChg chg="del">
          <ac:chgData name="Piers Hollott" userId="56aa85cd-4328-4069-8393-2c8db1a3d061" providerId="ADAL" clId="{57E31009-CC48-41D3-8B8D-ED996937186D}" dt="2020-12-04T21:11:10.233" v="422" actId="478"/>
          <ac:spMkLst>
            <pc:docMk/>
            <pc:sldMk cId="2524342782" sldId="586"/>
            <ac:spMk id="8" creationId="{2A719176-7F02-4BE2-B568-769D9C5D06A7}"/>
          </ac:spMkLst>
        </pc:spChg>
        <pc:spChg chg="mod">
          <ac:chgData name="Piers Hollott" userId="56aa85cd-4328-4069-8393-2c8db1a3d061" providerId="ADAL" clId="{57E31009-CC48-41D3-8B8D-ED996937186D}" dt="2020-12-04T21:31:20.048" v="1723" actId="207"/>
          <ac:spMkLst>
            <pc:docMk/>
            <pc:sldMk cId="2524342782" sldId="586"/>
            <ac:spMk id="9" creationId="{3DF6CF09-12EF-4E2F-9593-7F216A0AE89D}"/>
          </ac:spMkLst>
        </pc:spChg>
        <pc:spChg chg="del">
          <ac:chgData name="Piers Hollott" userId="56aa85cd-4328-4069-8393-2c8db1a3d061" providerId="ADAL" clId="{57E31009-CC48-41D3-8B8D-ED996937186D}" dt="2020-12-04T21:11:13.349" v="423" actId="478"/>
          <ac:spMkLst>
            <pc:docMk/>
            <pc:sldMk cId="2524342782" sldId="586"/>
            <ac:spMk id="10" creationId="{55AA0CF3-FDD3-4E49-828F-E73BCDFB2438}"/>
          </ac:spMkLst>
        </pc:spChg>
        <pc:spChg chg="del">
          <ac:chgData name="Piers Hollott" userId="56aa85cd-4328-4069-8393-2c8db1a3d061" providerId="ADAL" clId="{57E31009-CC48-41D3-8B8D-ED996937186D}" dt="2020-12-04T21:11:06.200" v="421" actId="478"/>
          <ac:spMkLst>
            <pc:docMk/>
            <pc:sldMk cId="2524342782" sldId="586"/>
            <ac:spMk id="12" creationId="{EB5329E2-E395-4369-B29C-50F96A2AF8CB}"/>
          </ac:spMkLst>
        </pc:spChg>
        <pc:spChg chg="del">
          <ac:chgData name="Piers Hollott" userId="56aa85cd-4328-4069-8393-2c8db1a3d061" providerId="ADAL" clId="{57E31009-CC48-41D3-8B8D-ED996937186D}" dt="2020-12-04T21:11:13.349" v="423" actId="478"/>
          <ac:spMkLst>
            <pc:docMk/>
            <pc:sldMk cId="2524342782" sldId="586"/>
            <ac:spMk id="13" creationId="{B7C0876E-FC5A-40ED-8419-5AC9B4E6A371}"/>
          </ac:spMkLst>
        </pc:spChg>
        <pc:spChg chg="del">
          <ac:chgData name="Piers Hollott" userId="56aa85cd-4328-4069-8393-2c8db1a3d061" providerId="ADAL" clId="{57E31009-CC48-41D3-8B8D-ED996937186D}" dt="2020-12-04T21:11:13.349" v="423" actId="478"/>
          <ac:spMkLst>
            <pc:docMk/>
            <pc:sldMk cId="2524342782" sldId="586"/>
            <ac:spMk id="14" creationId="{05FB477F-400B-425E-B644-641441A34726}"/>
          </ac:spMkLst>
        </pc:spChg>
        <pc:spChg chg="del">
          <ac:chgData name="Piers Hollott" userId="56aa85cd-4328-4069-8393-2c8db1a3d061" providerId="ADAL" clId="{57E31009-CC48-41D3-8B8D-ED996937186D}" dt="2020-12-04T21:11:16.721" v="424" actId="478"/>
          <ac:spMkLst>
            <pc:docMk/>
            <pc:sldMk cId="2524342782" sldId="586"/>
            <ac:spMk id="20" creationId="{F85094C7-1D99-410C-B8A4-27D24281B418}"/>
          </ac:spMkLst>
        </pc:spChg>
        <pc:spChg chg="add mod">
          <ac:chgData name="Piers Hollott" userId="56aa85cd-4328-4069-8393-2c8db1a3d061" providerId="ADAL" clId="{57E31009-CC48-41D3-8B8D-ED996937186D}" dt="2020-12-04T22:13:38.890" v="3922" actId="1036"/>
          <ac:spMkLst>
            <pc:docMk/>
            <pc:sldMk cId="2524342782" sldId="586"/>
            <ac:spMk id="22" creationId="{92017E28-7460-4573-8AA8-68C2B4357FBD}"/>
          </ac:spMkLst>
        </pc:spChg>
        <pc:spChg chg="add mod">
          <ac:chgData name="Piers Hollott" userId="56aa85cd-4328-4069-8393-2c8db1a3d061" providerId="ADAL" clId="{57E31009-CC48-41D3-8B8D-ED996937186D}" dt="2020-12-04T22:13:38.890" v="3922" actId="1036"/>
          <ac:spMkLst>
            <pc:docMk/>
            <pc:sldMk cId="2524342782" sldId="586"/>
            <ac:spMk id="24" creationId="{47ADA24A-058F-4980-B04D-65D4E548DF96}"/>
          </ac:spMkLst>
        </pc:spChg>
        <pc:spChg chg="add mod">
          <ac:chgData name="Piers Hollott" userId="56aa85cd-4328-4069-8393-2c8db1a3d061" providerId="ADAL" clId="{57E31009-CC48-41D3-8B8D-ED996937186D}" dt="2020-12-04T22:13:38.890" v="3922" actId="1036"/>
          <ac:spMkLst>
            <pc:docMk/>
            <pc:sldMk cId="2524342782" sldId="586"/>
            <ac:spMk id="25" creationId="{4C1329DC-F398-4773-88A7-2BEEA0B8AC53}"/>
          </ac:spMkLst>
        </pc:spChg>
        <pc:spChg chg="add mod">
          <ac:chgData name="Piers Hollott" userId="56aa85cd-4328-4069-8393-2c8db1a3d061" providerId="ADAL" clId="{57E31009-CC48-41D3-8B8D-ED996937186D}" dt="2020-12-04T22:13:38.890" v="3922" actId="1036"/>
          <ac:spMkLst>
            <pc:docMk/>
            <pc:sldMk cId="2524342782" sldId="586"/>
            <ac:spMk id="26" creationId="{7AA5F3D9-7DF8-4031-8BC6-015D3BAE640C}"/>
          </ac:spMkLst>
        </pc:spChg>
        <pc:spChg chg="add mod">
          <ac:chgData name="Piers Hollott" userId="56aa85cd-4328-4069-8393-2c8db1a3d061" providerId="ADAL" clId="{57E31009-CC48-41D3-8B8D-ED996937186D}" dt="2020-12-04T21:31:20.048" v="1723" actId="207"/>
          <ac:spMkLst>
            <pc:docMk/>
            <pc:sldMk cId="2524342782" sldId="586"/>
            <ac:spMk id="27" creationId="{405E6C4D-E9CB-4BDE-B26C-1C76AC8CB2EF}"/>
          </ac:spMkLst>
        </pc:spChg>
        <pc:spChg chg="add del mod">
          <ac:chgData name="Piers Hollott" userId="56aa85cd-4328-4069-8393-2c8db1a3d061" providerId="ADAL" clId="{57E31009-CC48-41D3-8B8D-ED996937186D}" dt="2020-12-04T21:20:14.471" v="969" actId="478"/>
          <ac:spMkLst>
            <pc:docMk/>
            <pc:sldMk cId="2524342782" sldId="586"/>
            <ac:spMk id="28" creationId="{A1A7244B-8E06-49E0-953B-CBDADFFF111E}"/>
          </ac:spMkLst>
        </pc:spChg>
        <pc:spChg chg="add mod">
          <ac:chgData name="Piers Hollott" userId="56aa85cd-4328-4069-8393-2c8db1a3d061" providerId="ADAL" clId="{57E31009-CC48-41D3-8B8D-ED996937186D}" dt="2020-12-04T21:30:54.703" v="1721" actId="207"/>
          <ac:spMkLst>
            <pc:docMk/>
            <pc:sldMk cId="2524342782" sldId="586"/>
            <ac:spMk id="29" creationId="{37FB99B6-3EC8-4932-82A4-87D81CAA2FE7}"/>
          </ac:spMkLst>
        </pc:spChg>
        <pc:spChg chg="add mod">
          <ac:chgData name="Piers Hollott" userId="56aa85cd-4328-4069-8393-2c8db1a3d061" providerId="ADAL" clId="{57E31009-CC48-41D3-8B8D-ED996937186D}" dt="2020-12-04T21:30:54.703" v="1721" actId="207"/>
          <ac:spMkLst>
            <pc:docMk/>
            <pc:sldMk cId="2524342782" sldId="586"/>
            <ac:spMk id="30" creationId="{675A5968-3B8A-43F6-A051-A2342B8901E8}"/>
          </ac:spMkLst>
        </pc:spChg>
        <pc:spChg chg="add del mod">
          <ac:chgData name="Piers Hollott" userId="56aa85cd-4328-4069-8393-2c8db1a3d061" providerId="ADAL" clId="{57E31009-CC48-41D3-8B8D-ED996937186D}" dt="2020-12-04T21:16:39.796" v="745" actId="478"/>
          <ac:spMkLst>
            <pc:docMk/>
            <pc:sldMk cId="2524342782" sldId="586"/>
            <ac:spMk id="31" creationId="{0C954D73-557D-4AA3-8C6F-260651A8864D}"/>
          </ac:spMkLst>
        </pc:spChg>
        <pc:spChg chg="add del mod">
          <ac:chgData name="Piers Hollott" userId="56aa85cd-4328-4069-8393-2c8db1a3d061" providerId="ADAL" clId="{57E31009-CC48-41D3-8B8D-ED996937186D}" dt="2020-12-04T21:16:45.645" v="747" actId="478"/>
          <ac:spMkLst>
            <pc:docMk/>
            <pc:sldMk cId="2524342782" sldId="586"/>
            <ac:spMk id="32" creationId="{46CEC7D2-A687-4310-A2A9-8B1A38CED23B}"/>
          </ac:spMkLst>
        </pc:spChg>
        <pc:spChg chg="add mod">
          <ac:chgData name="Piers Hollott" userId="56aa85cd-4328-4069-8393-2c8db1a3d061" providerId="ADAL" clId="{57E31009-CC48-41D3-8B8D-ED996937186D}" dt="2020-12-04T21:30:54.703" v="1721" actId="207"/>
          <ac:spMkLst>
            <pc:docMk/>
            <pc:sldMk cId="2524342782" sldId="586"/>
            <ac:spMk id="33" creationId="{7B9FDAC6-E1E6-4489-A328-39E7959E550B}"/>
          </ac:spMkLst>
        </pc:spChg>
        <pc:spChg chg="add mod">
          <ac:chgData name="Piers Hollott" userId="56aa85cd-4328-4069-8393-2c8db1a3d061" providerId="ADAL" clId="{57E31009-CC48-41D3-8B8D-ED996937186D}" dt="2020-12-04T22:15:18.608" v="3940" actId="20577"/>
          <ac:spMkLst>
            <pc:docMk/>
            <pc:sldMk cId="2524342782" sldId="586"/>
            <ac:spMk id="34" creationId="{85A790FB-6561-4215-A49F-DF2FCF29E56B}"/>
          </ac:spMkLst>
        </pc:spChg>
        <pc:spChg chg="add mod">
          <ac:chgData name="Piers Hollott" userId="56aa85cd-4328-4069-8393-2c8db1a3d061" providerId="ADAL" clId="{57E31009-CC48-41D3-8B8D-ED996937186D}" dt="2020-12-04T21:31:27.099" v="1724" actId="207"/>
          <ac:spMkLst>
            <pc:docMk/>
            <pc:sldMk cId="2524342782" sldId="586"/>
            <ac:spMk id="35" creationId="{F87858BA-5678-409D-BC4E-545E24D70BE2}"/>
          </ac:spMkLst>
        </pc:spChg>
        <pc:spChg chg="add mod">
          <ac:chgData name="Piers Hollott" userId="56aa85cd-4328-4069-8393-2c8db1a3d061" providerId="ADAL" clId="{57E31009-CC48-41D3-8B8D-ED996937186D}" dt="2020-12-04T21:31:27.099" v="1724" actId="207"/>
          <ac:spMkLst>
            <pc:docMk/>
            <pc:sldMk cId="2524342782" sldId="586"/>
            <ac:spMk id="36" creationId="{D46B32C6-DDDB-4EDF-BC49-C821955006AD}"/>
          </ac:spMkLst>
        </pc:spChg>
        <pc:spChg chg="add mod">
          <ac:chgData name="Piers Hollott" userId="56aa85cd-4328-4069-8393-2c8db1a3d061" providerId="ADAL" clId="{57E31009-CC48-41D3-8B8D-ED996937186D}" dt="2020-12-04T21:31:27.099" v="1724" actId="207"/>
          <ac:spMkLst>
            <pc:docMk/>
            <pc:sldMk cId="2524342782" sldId="586"/>
            <ac:spMk id="37" creationId="{09499C80-42BB-4F5C-9FBA-D55391DD7228}"/>
          </ac:spMkLst>
        </pc:spChg>
        <pc:spChg chg="add mod">
          <ac:chgData name="Piers Hollott" userId="56aa85cd-4328-4069-8393-2c8db1a3d061" providerId="ADAL" clId="{57E31009-CC48-41D3-8B8D-ED996937186D}" dt="2020-12-04T21:31:27.099" v="1724" actId="207"/>
          <ac:spMkLst>
            <pc:docMk/>
            <pc:sldMk cId="2524342782" sldId="586"/>
            <ac:spMk id="38" creationId="{8897AF9F-1341-455B-9772-9CFFA5256AB5}"/>
          </ac:spMkLst>
        </pc:spChg>
        <pc:spChg chg="add mod">
          <ac:chgData name="Piers Hollott" userId="56aa85cd-4328-4069-8393-2c8db1a3d061" providerId="ADAL" clId="{57E31009-CC48-41D3-8B8D-ED996937186D}" dt="2020-12-04T21:31:27.099" v="1724" actId="207"/>
          <ac:spMkLst>
            <pc:docMk/>
            <pc:sldMk cId="2524342782" sldId="586"/>
            <ac:spMk id="39" creationId="{D0C38486-EA3F-4EAE-A99D-6C6D769FD0A3}"/>
          </ac:spMkLst>
        </pc:spChg>
        <pc:spChg chg="add del">
          <ac:chgData name="Piers Hollott" userId="56aa85cd-4328-4069-8393-2c8db1a3d061" providerId="ADAL" clId="{57E31009-CC48-41D3-8B8D-ED996937186D}" dt="2020-12-04T21:20:26.693" v="973"/>
          <ac:spMkLst>
            <pc:docMk/>
            <pc:sldMk cId="2524342782" sldId="586"/>
            <ac:spMk id="40" creationId="{CCF55879-F82E-4AAC-AE15-05298D525BBF}"/>
          </ac:spMkLst>
        </pc:spChg>
        <pc:spChg chg="add mod">
          <ac:chgData name="Piers Hollott" userId="56aa85cd-4328-4069-8393-2c8db1a3d061" providerId="ADAL" clId="{57E31009-CC48-41D3-8B8D-ED996937186D}" dt="2020-12-04T21:21:23" v="985" actId="1037"/>
          <ac:spMkLst>
            <pc:docMk/>
            <pc:sldMk cId="2524342782" sldId="586"/>
            <ac:spMk id="41" creationId="{3EF1517F-5DC0-4AD5-B774-7E26D8E45EB5}"/>
          </ac:spMkLst>
        </pc:spChg>
        <pc:spChg chg="add mod">
          <ac:chgData name="Piers Hollott" userId="56aa85cd-4328-4069-8393-2c8db1a3d061" providerId="ADAL" clId="{57E31009-CC48-41D3-8B8D-ED996937186D}" dt="2020-12-04T21:21:03.439" v="982" actId="14100"/>
          <ac:spMkLst>
            <pc:docMk/>
            <pc:sldMk cId="2524342782" sldId="586"/>
            <ac:spMk id="42" creationId="{1C980AEB-620E-406C-849C-9CB999EF61A8}"/>
          </ac:spMkLst>
        </pc:spChg>
        <pc:spChg chg="add mod">
          <ac:chgData name="Piers Hollott" userId="56aa85cd-4328-4069-8393-2c8db1a3d061" providerId="ADAL" clId="{57E31009-CC48-41D3-8B8D-ED996937186D}" dt="2020-12-04T21:31:42.350" v="1725" actId="207"/>
          <ac:spMkLst>
            <pc:docMk/>
            <pc:sldMk cId="2524342782" sldId="586"/>
            <ac:spMk id="43" creationId="{01885007-B847-46DE-A427-A5535A5FDB2B}"/>
          </ac:spMkLst>
        </pc:spChg>
        <pc:spChg chg="add mod">
          <ac:chgData name="Piers Hollott" userId="56aa85cd-4328-4069-8393-2c8db1a3d061" providerId="ADAL" clId="{57E31009-CC48-41D3-8B8D-ED996937186D}" dt="2020-12-04T21:32:16.675" v="1728" actId="207"/>
          <ac:spMkLst>
            <pc:docMk/>
            <pc:sldMk cId="2524342782" sldId="586"/>
            <ac:spMk id="44" creationId="{E5792F8D-1481-4D9B-B34F-4836612E0291}"/>
          </ac:spMkLst>
        </pc:spChg>
        <pc:spChg chg="add mod">
          <ac:chgData name="Piers Hollott" userId="56aa85cd-4328-4069-8393-2c8db1a3d061" providerId="ADAL" clId="{57E31009-CC48-41D3-8B8D-ED996937186D}" dt="2020-12-04T21:31:53.278" v="1727" actId="207"/>
          <ac:spMkLst>
            <pc:docMk/>
            <pc:sldMk cId="2524342782" sldId="586"/>
            <ac:spMk id="45" creationId="{7B732328-6711-47B6-A60A-39BF333E04AF}"/>
          </ac:spMkLst>
        </pc:spChg>
        <pc:cxnChg chg="add del mod">
          <ac:chgData name="Piers Hollott" userId="56aa85cd-4328-4069-8393-2c8db1a3d061" providerId="ADAL" clId="{57E31009-CC48-41D3-8B8D-ED996937186D}" dt="2020-12-04T22:13:48.057" v="3931" actId="11529"/>
          <ac:cxnSpMkLst>
            <pc:docMk/>
            <pc:sldMk cId="2524342782" sldId="586"/>
            <ac:cxnSpMk id="6" creationId="{7CC40581-5FC1-45BB-84BC-C4F9FB22276F}"/>
          </ac:cxnSpMkLst>
        </pc:cxnChg>
        <pc:cxnChg chg="del mod">
          <ac:chgData name="Piers Hollott" userId="56aa85cd-4328-4069-8393-2c8db1a3d061" providerId="ADAL" clId="{57E31009-CC48-41D3-8B8D-ED996937186D}" dt="2020-12-04T21:11:10.233" v="422" actId="478"/>
          <ac:cxnSpMkLst>
            <pc:docMk/>
            <pc:sldMk cId="2524342782" sldId="586"/>
            <ac:cxnSpMk id="15" creationId="{AB766822-5F3D-4FDA-A1BA-957FD4006F73}"/>
          </ac:cxnSpMkLst>
        </pc:cxnChg>
        <pc:cxnChg chg="del mod">
          <ac:chgData name="Piers Hollott" userId="56aa85cd-4328-4069-8393-2c8db1a3d061" providerId="ADAL" clId="{57E31009-CC48-41D3-8B8D-ED996937186D}" dt="2020-12-04T21:11:16.721" v="424" actId="478"/>
          <ac:cxnSpMkLst>
            <pc:docMk/>
            <pc:sldMk cId="2524342782" sldId="586"/>
            <ac:cxnSpMk id="16" creationId="{25119C41-F42D-4DF5-8A0F-78B6D1CCD6E4}"/>
          </ac:cxnSpMkLst>
        </pc:cxnChg>
        <pc:cxnChg chg="del mod">
          <ac:chgData name="Piers Hollott" userId="56aa85cd-4328-4069-8393-2c8db1a3d061" providerId="ADAL" clId="{57E31009-CC48-41D3-8B8D-ED996937186D}" dt="2020-12-04T21:11:13.349" v="423" actId="478"/>
          <ac:cxnSpMkLst>
            <pc:docMk/>
            <pc:sldMk cId="2524342782" sldId="586"/>
            <ac:cxnSpMk id="17" creationId="{78965B73-1109-444D-89F1-C74F8111AF54}"/>
          </ac:cxnSpMkLst>
        </pc:cxnChg>
        <pc:cxnChg chg="del mod">
          <ac:chgData name="Piers Hollott" userId="56aa85cd-4328-4069-8393-2c8db1a3d061" providerId="ADAL" clId="{57E31009-CC48-41D3-8B8D-ED996937186D}" dt="2020-12-04T21:11:13.349" v="423" actId="478"/>
          <ac:cxnSpMkLst>
            <pc:docMk/>
            <pc:sldMk cId="2524342782" sldId="586"/>
            <ac:cxnSpMk id="18" creationId="{986476B3-5F7A-4610-942F-D01F6137C9B5}"/>
          </ac:cxnSpMkLst>
        </pc:cxnChg>
        <pc:cxnChg chg="del mod">
          <ac:chgData name="Piers Hollott" userId="56aa85cd-4328-4069-8393-2c8db1a3d061" providerId="ADAL" clId="{57E31009-CC48-41D3-8B8D-ED996937186D}" dt="2020-12-04T21:11:13.349" v="423" actId="478"/>
          <ac:cxnSpMkLst>
            <pc:docMk/>
            <pc:sldMk cId="2524342782" sldId="586"/>
            <ac:cxnSpMk id="19" creationId="{FD451628-BA70-4BE7-9182-CED7B8BA080E}"/>
          </ac:cxnSpMkLst>
        </pc:cxnChg>
        <pc:cxnChg chg="del mod">
          <ac:chgData name="Piers Hollott" userId="56aa85cd-4328-4069-8393-2c8db1a3d061" providerId="ADAL" clId="{57E31009-CC48-41D3-8B8D-ED996937186D}" dt="2020-12-04T21:11:06.200" v="421" actId="478"/>
          <ac:cxnSpMkLst>
            <pc:docMk/>
            <pc:sldMk cId="2524342782" sldId="586"/>
            <ac:cxnSpMk id="21" creationId="{6DEF804D-08DB-4E95-9670-2AE21F942B5D}"/>
          </ac:cxnSpMkLst>
        </pc:cxnChg>
        <pc:cxnChg chg="del mod">
          <ac:chgData name="Piers Hollott" userId="56aa85cd-4328-4069-8393-2c8db1a3d061" providerId="ADAL" clId="{57E31009-CC48-41D3-8B8D-ED996937186D}" dt="2020-12-04T21:11:13.349" v="423" actId="478"/>
          <ac:cxnSpMkLst>
            <pc:docMk/>
            <pc:sldMk cId="2524342782" sldId="586"/>
            <ac:cxnSpMk id="23" creationId="{D8F1B236-9DD9-4600-9C55-370BCD6B6716}"/>
          </ac:cxnSpMkLst>
        </pc:cxnChg>
        <pc:cxnChg chg="add del mod">
          <ac:chgData name="Piers Hollott" userId="56aa85cd-4328-4069-8393-2c8db1a3d061" providerId="ADAL" clId="{57E31009-CC48-41D3-8B8D-ED996937186D}" dt="2020-12-04T22:13:38.382" v="3921"/>
          <ac:cxnSpMkLst>
            <pc:docMk/>
            <pc:sldMk cId="2524342782" sldId="586"/>
            <ac:cxnSpMk id="46" creationId="{06DCA9C9-25C7-4A42-A6DC-63F62751F011}"/>
          </ac:cxnSpMkLst>
        </pc:cxnChg>
      </pc:sldChg>
      <pc:sldChg chg="addSp modSp mod modNotesTx">
        <pc:chgData name="Piers Hollott" userId="56aa85cd-4328-4069-8393-2c8db1a3d061" providerId="ADAL" clId="{57E31009-CC48-41D3-8B8D-ED996937186D}" dt="2020-12-02T20:17:29.080" v="388" actId="20577"/>
        <pc:sldMkLst>
          <pc:docMk/>
          <pc:sldMk cId="268166394" sldId="588"/>
        </pc:sldMkLst>
        <pc:spChg chg="mod">
          <ac:chgData name="Piers Hollott" userId="56aa85cd-4328-4069-8393-2c8db1a3d061" providerId="ADAL" clId="{57E31009-CC48-41D3-8B8D-ED996937186D}" dt="2020-12-02T20:15:24.489" v="336" actId="1038"/>
          <ac:spMkLst>
            <pc:docMk/>
            <pc:sldMk cId="268166394" sldId="588"/>
            <ac:spMk id="21" creationId="{BD2B7F48-9BE5-4A9E-9D44-68007B2C3B1E}"/>
          </ac:spMkLst>
        </pc:spChg>
        <pc:spChg chg="mod">
          <ac:chgData name="Piers Hollott" userId="56aa85cd-4328-4069-8393-2c8db1a3d061" providerId="ADAL" clId="{57E31009-CC48-41D3-8B8D-ED996937186D}" dt="2020-12-02T20:15:24.489" v="336" actId="1038"/>
          <ac:spMkLst>
            <pc:docMk/>
            <pc:sldMk cId="268166394" sldId="588"/>
            <ac:spMk id="22" creationId="{C5F66EA4-3EC8-40EC-9B09-F5E9E82A9F55}"/>
          </ac:spMkLst>
        </pc:spChg>
        <pc:spChg chg="mod">
          <ac:chgData name="Piers Hollott" userId="56aa85cd-4328-4069-8393-2c8db1a3d061" providerId="ADAL" clId="{57E31009-CC48-41D3-8B8D-ED996937186D}" dt="2020-12-02T20:15:24.489" v="336" actId="1038"/>
          <ac:spMkLst>
            <pc:docMk/>
            <pc:sldMk cId="268166394" sldId="588"/>
            <ac:spMk id="25" creationId="{D5849C06-FEB9-41E3-A1DA-1DF1C6A37F1F}"/>
          </ac:spMkLst>
        </pc:spChg>
        <pc:spChg chg="mod">
          <ac:chgData name="Piers Hollott" userId="56aa85cd-4328-4069-8393-2c8db1a3d061" providerId="ADAL" clId="{57E31009-CC48-41D3-8B8D-ED996937186D}" dt="2020-12-02T20:15:19.387" v="326" actId="14100"/>
          <ac:spMkLst>
            <pc:docMk/>
            <pc:sldMk cId="268166394" sldId="588"/>
            <ac:spMk id="26" creationId="{A8005821-F1FD-4E2E-95DC-630E65CA16CC}"/>
          </ac:spMkLst>
        </pc:spChg>
        <pc:spChg chg="add mod">
          <ac:chgData name="Piers Hollott" userId="56aa85cd-4328-4069-8393-2c8db1a3d061" providerId="ADAL" clId="{57E31009-CC48-41D3-8B8D-ED996937186D}" dt="2020-12-02T20:17:10.994" v="383" actId="14100"/>
          <ac:spMkLst>
            <pc:docMk/>
            <pc:sldMk cId="268166394" sldId="588"/>
            <ac:spMk id="28" creationId="{09D24D7E-676C-4863-8040-B0AD70BEEAE8}"/>
          </ac:spMkLst>
        </pc:spChg>
        <pc:spChg chg="mod">
          <ac:chgData name="Piers Hollott" userId="56aa85cd-4328-4069-8393-2c8db1a3d061" providerId="ADAL" clId="{57E31009-CC48-41D3-8B8D-ED996937186D}" dt="2020-12-02T20:15:08.035" v="314" actId="1038"/>
          <ac:spMkLst>
            <pc:docMk/>
            <pc:sldMk cId="268166394" sldId="588"/>
            <ac:spMk id="29" creationId="{BB1054FB-AA8A-47C9-A9EB-5AB75A3CE942}"/>
          </ac:spMkLst>
        </pc:spChg>
        <pc:spChg chg="mod">
          <ac:chgData name="Piers Hollott" userId="56aa85cd-4328-4069-8393-2c8db1a3d061" providerId="ADAL" clId="{57E31009-CC48-41D3-8B8D-ED996937186D}" dt="2020-12-02T20:15:37.664" v="337" actId="1076"/>
          <ac:spMkLst>
            <pc:docMk/>
            <pc:sldMk cId="268166394" sldId="588"/>
            <ac:spMk id="30" creationId="{621C5A9D-FAE5-4E01-80D6-160114AB0A59}"/>
          </ac:spMkLst>
        </pc:spChg>
        <pc:spChg chg="add mod">
          <ac:chgData name="Piers Hollott" userId="56aa85cd-4328-4069-8393-2c8db1a3d061" providerId="ADAL" clId="{57E31009-CC48-41D3-8B8D-ED996937186D}" dt="2020-12-02T20:17:12.970" v="384" actId="14100"/>
          <ac:spMkLst>
            <pc:docMk/>
            <pc:sldMk cId="268166394" sldId="588"/>
            <ac:spMk id="36" creationId="{52639636-4675-4E03-ACB3-873EB9E5D27E}"/>
          </ac:spMkLst>
        </pc:spChg>
        <pc:spChg chg="mod">
          <ac:chgData name="Piers Hollott" userId="56aa85cd-4328-4069-8393-2c8db1a3d061" providerId="ADAL" clId="{57E31009-CC48-41D3-8B8D-ED996937186D}" dt="2020-12-02T20:15:41.884" v="338" actId="1076"/>
          <ac:spMkLst>
            <pc:docMk/>
            <pc:sldMk cId="268166394" sldId="588"/>
            <ac:spMk id="37" creationId="{39CF6A21-7D23-470B-A2DB-3DD7FD31FE67}"/>
          </ac:spMkLst>
        </pc:spChg>
        <pc:spChg chg="mod">
          <ac:chgData name="Piers Hollott" userId="56aa85cd-4328-4069-8393-2c8db1a3d061" providerId="ADAL" clId="{57E31009-CC48-41D3-8B8D-ED996937186D}" dt="2020-12-02T20:15:19.387" v="326" actId="14100"/>
          <ac:spMkLst>
            <pc:docMk/>
            <pc:sldMk cId="268166394" sldId="588"/>
            <ac:spMk id="39" creationId="{0BFCAE27-F1E0-477B-A123-76F3248B8B35}"/>
          </ac:spMkLst>
        </pc:spChg>
        <pc:spChg chg="add mod">
          <ac:chgData name="Piers Hollott" userId="56aa85cd-4328-4069-8393-2c8db1a3d061" providerId="ADAL" clId="{57E31009-CC48-41D3-8B8D-ED996937186D}" dt="2020-12-02T20:17:29.080" v="388" actId="20577"/>
          <ac:spMkLst>
            <pc:docMk/>
            <pc:sldMk cId="268166394" sldId="588"/>
            <ac:spMk id="41" creationId="{B1DA94F2-E48C-4D38-8962-11680F96631E}"/>
          </ac:spMkLst>
        </pc:spChg>
        <pc:cxnChg chg="mod">
          <ac:chgData name="Piers Hollott" userId="56aa85cd-4328-4069-8393-2c8db1a3d061" providerId="ADAL" clId="{57E31009-CC48-41D3-8B8D-ED996937186D}" dt="2020-12-02T20:15:24.489" v="336" actId="1038"/>
          <ac:cxnSpMkLst>
            <pc:docMk/>
            <pc:sldMk cId="268166394" sldId="588"/>
            <ac:cxnSpMk id="31" creationId="{C9BED944-50B4-4BA5-AE35-7756F0F97A37}"/>
          </ac:cxnSpMkLst>
        </pc:cxnChg>
        <pc:cxnChg chg="mod">
          <ac:chgData name="Piers Hollott" userId="56aa85cd-4328-4069-8393-2c8db1a3d061" providerId="ADAL" clId="{57E31009-CC48-41D3-8B8D-ED996937186D}" dt="2020-12-02T20:15:24.489" v="336" actId="1038"/>
          <ac:cxnSpMkLst>
            <pc:docMk/>
            <pc:sldMk cId="268166394" sldId="588"/>
            <ac:cxnSpMk id="32" creationId="{B6CABCF3-FAD3-42E5-A83A-4CADFD5CD724}"/>
          </ac:cxnSpMkLst>
        </pc:cxnChg>
        <pc:cxnChg chg="mod">
          <ac:chgData name="Piers Hollott" userId="56aa85cd-4328-4069-8393-2c8db1a3d061" providerId="ADAL" clId="{57E31009-CC48-41D3-8B8D-ED996937186D}" dt="2020-12-02T20:15:24.489" v="336" actId="1038"/>
          <ac:cxnSpMkLst>
            <pc:docMk/>
            <pc:sldMk cId="268166394" sldId="588"/>
            <ac:cxnSpMk id="33" creationId="{FE215F50-CC49-4D28-895E-ADFC1B6B472E}"/>
          </ac:cxnSpMkLst>
        </pc:cxnChg>
        <pc:cxnChg chg="mod">
          <ac:chgData name="Piers Hollott" userId="56aa85cd-4328-4069-8393-2c8db1a3d061" providerId="ADAL" clId="{57E31009-CC48-41D3-8B8D-ED996937186D}" dt="2020-12-02T20:15:19.387" v="326" actId="14100"/>
          <ac:cxnSpMkLst>
            <pc:docMk/>
            <pc:sldMk cId="268166394" sldId="588"/>
            <ac:cxnSpMk id="34" creationId="{CB22326E-DFA5-45A1-9F8C-7587DEB2BA17}"/>
          </ac:cxnSpMkLst>
        </pc:cxnChg>
        <pc:cxnChg chg="mod">
          <ac:chgData name="Piers Hollott" userId="56aa85cd-4328-4069-8393-2c8db1a3d061" providerId="ADAL" clId="{57E31009-CC48-41D3-8B8D-ED996937186D}" dt="2020-12-02T20:15:37.664" v="337" actId="1076"/>
          <ac:cxnSpMkLst>
            <pc:docMk/>
            <pc:sldMk cId="268166394" sldId="588"/>
            <ac:cxnSpMk id="35" creationId="{68E36F0B-BF6E-47E2-B6BA-90FC720386FD}"/>
          </ac:cxnSpMkLst>
        </pc:cxnChg>
        <pc:cxnChg chg="mod">
          <ac:chgData name="Piers Hollott" userId="56aa85cd-4328-4069-8393-2c8db1a3d061" providerId="ADAL" clId="{57E31009-CC48-41D3-8B8D-ED996937186D}" dt="2020-12-02T20:15:41.884" v="338" actId="1076"/>
          <ac:cxnSpMkLst>
            <pc:docMk/>
            <pc:sldMk cId="268166394" sldId="588"/>
            <ac:cxnSpMk id="38" creationId="{D66888FB-6AAB-4270-B21D-5FB8EB20AC12}"/>
          </ac:cxnSpMkLst>
        </pc:cxnChg>
        <pc:cxnChg chg="mod">
          <ac:chgData name="Piers Hollott" userId="56aa85cd-4328-4069-8393-2c8db1a3d061" providerId="ADAL" clId="{57E31009-CC48-41D3-8B8D-ED996937186D}" dt="2020-12-02T20:15:13.542" v="324" actId="1038"/>
          <ac:cxnSpMkLst>
            <pc:docMk/>
            <pc:sldMk cId="268166394" sldId="588"/>
            <ac:cxnSpMk id="40" creationId="{FE4CA4E2-7751-4B2B-96FC-B7EAA01992E4}"/>
          </ac:cxnSpMkLst>
        </pc:cxnChg>
      </pc:sldChg>
      <pc:sldChg chg="ord">
        <pc:chgData name="Piers Hollott" userId="56aa85cd-4328-4069-8393-2c8db1a3d061" providerId="ADAL" clId="{57E31009-CC48-41D3-8B8D-ED996937186D}" dt="2020-12-04T21:59:09.644" v="3151"/>
        <pc:sldMkLst>
          <pc:docMk/>
          <pc:sldMk cId="253381828" sldId="590"/>
        </pc:sldMkLst>
      </pc:sldChg>
      <pc:sldChg chg="add">
        <pc:chgData name="Piers Hollott" userId="56aa85cd-4328-4069-8393-2c8db1a3d061" providerId="ADAL" clId="{57E31009-CC48-41D3-8B8D-ED996937186D}" dt="2020-12-04T21:10:31.108" v="389" actId="2890"/>
        <pc:sldMkLst>
          <pc:docMk/>
          <pc:sldMk cId="1227269252" sldId="592"/>
        </pc:sldMkLst>
      </pc:sldChg>
      <pc:sldChg chg="delSp modSp add mod">
        <pc:chgData name="Piers Hollott" userId="56aa85cd-4328-4069-8393-2c8db1a3d061" providerId="ADAL" clId="{57E31009-CC48-41D3-8B8D-ED996937186D}" dt="2020-12-04T22:16:16.680" v="3956" actId="20577"/>
        <pc:sldMkLst>
          <pc:docMk/>
          <pc:sldMk cId="4230777352" sldId="593"/>
        </pc:sldMkLst>
        <pc:spChg chg="mod">
          <ac:chgData name="Piers Hollott" userId="56aa85cd-4328-4069-8393-2c8db1a3d061" providerId="ADAL" clId="{57E31009-CC48-41D3-8B8D-ED996937186D}" dt="2020-12-04T21:40:48.953" v="2343" actId="20577"/>
          <ac:spMkLst>
            <pc:docMk/>
            <pc:sldMk cId="4230777352" sldId="593"/>
            <ac:spMk id="2" creationId="{B89050A0-30CB-4BDB-9C86-D4AFB82F41C8}"/>
          </ac:spMkLst>
        </pc:spChg>
        <pc:spChg chg="mod">
          <ac:chgData name="Piers Hollott" userId="56aa85cd-4328-4069-8393-2c8db1a3d061" providerId="ADAL" clId="{57E31009-CC48-41D3-8B8D-ED996937186D}" dt="2020-12-04T21:56:08.217" v="2915" actId="14100"/>
          <ac:spMkLst>
            <pc:docMk/>
            <pc:sldMk cId="4230777352" sldId="593"/>
            <ac:spMk id="3" creationId="{E438FFEC-3405-4B6C-A21B-58B5A427EBED}"/>
          </ac:spMkLst>
        </pc:spChg>
        <pc:spChg chg="mod">
          <ac:chgData name="Piers Hollott" userId="56aa85cd-4328-4069-8393-2c8db1a3d061" providerId="ADAL" clId="{57E31009-CC48-41D3-8B8D-ED996937186D}" dt="2020-12-04T21:47:57.420" v="2712" actId="1035"/>
          <ac:spMkLst>
            <pc:docMk/>
            <pc:sldMk cId="4230777352" sldId="593"/>
            <ac:spMk id="9" creationId="{3DF6CF09-12EF-4E2F-9593-7F216A0AE89D}"/>
          </ac:spMkLst>
        </pc:spChg>
        <pc:spChg chg="del mod">
          <ac:chgData name="Piers Hollott" userId="56aa85cd-4328-4069-8393-2c8db1a3d061" providerId="ADAL" clId="{57E31009-CC48-41D3-8B8D-ED996937186D}" dt="2020-12-04T21:44:18.725" v="2487" actId="478"/>
          <ac:spMkLst>
            <pc:docMk/>
            <pc:sldMk cId="4230777352" sldId="593"/>
            <ac:spMk id="22" creationId="{92017E28-7460-4573-8AA8-68C2B4357FBD}"/>
          </ac:spMkLst>
        </pc:spChg>
        <pc:spChg chg="mod">
          <ac:chgData name="Piers Hollott" userId="56aa85cd-4328-4069-8393-2c8db1a3d061" providerId="ADAL" clId="{57E31009-CC48-41D3-8B8D-ED996937186D}" dt="2020-12-04T21:47:57.420" v="2712" actId="1035"/>
          <ac:spMkLst>
            <pc:docMk/>
            <pc:sldMk cId="4230777352" sldId="593"/>
            <ac:spMk id="24" creationId="{47ADA24A-058F-4980-B04D-65D4E548DF96}"/>
          </ac:spMkLst>
        </pc:spChg>
        <pc:spChg chg="mod">
          <ac:chgData name="Piers Hollott" userId="56aa85cd-4328-4069-8393-2c8db1a3d061" providerId="ADAL" clId="{57E31009-CC48-41D3-8B8D-ED996937186D}" dt="2020-12-04T21:47:57.420" v="2712" actId="1035"/>
          <ac:spMkLst>
            <pc:docMk/>
            <pc:sldMk cId="4230777352" sldId="593"/>
            <ac:spMk id="25" creationId="{4C1329DC-F398-4773-88A7-2BEEA0B8AC53}"/>
          </ac:spMkLst>
        </pc:spChg>
        <pc:spChg chg="mod">
          <ac:chgData name="Piers Hollott" userId="56aa85cd-4328-4069-8393-2c8db1a3d061" providerId="ADAL" clId="{57E31009-CC48-41D3-8B8D-ED996937186D}" dt="2020-12-04T21:47:57.420" v="2712" actId="1035"/>
          <ac:spMkLst>
            <pc:docMk/>
            <pc:sldMk cId="4230777352" sldId="593"/>
            <ac:spMk id="26" creationId="{7AA5F3D9-7DF8-4031-8BC6-015D3BAE640C}"/>
          </ac:spMkLst>
        </pc:spChg>
        <pc:spChg chg="del mod">
          <ac:chgData name="Piers Hollott" userId="56aa85cd-4328-4069-8393-2c8db1a3d061" providerId="ADAL" clId="{57E31009-CC48-41D3-8B8D-ED996937186D}" dt="2020-12-04T21:44:16.512" v="2486" actId="478"/>
          <ac:spMkLst>
            <pc:docMk/>
            <pc:sldMk cId="4230777352" sldId="593"/>
            <ac:spMk id="27" creationId="{405E6C4D-E9CB-4BDE-B26C-1C76AC8CB2EF}"/>
          </ac:spMkLst>
        </pc:spChg>
        <pc:spChg chg="del mod">
          <ac:chgData name="Piers Hollott" userId="56aa85cd-4328-4069-8393-2c8db1a3d061" providerId="ADAL" clId="{57E31009-CC48-41D3-8B8D-ED996937186D}" dt="2020-12-04T21:43:25.875" v="2458" actId="478"/>
          <ac:spMkLst>
            <pc:docMk/>
            <pc:sldMk cId="4230777352" sldId="593"/>
            <ac:spMk id="29" creationId="{37FB99B6-3EC8-4932-82A4-87D81CAA2FE7}"/>
          </ac:spMkLst>
        </pc:spChg>
        <pc:spChg chg="mod">
          <ac:chgData name="Piers Hollott" userId="56aa85cd-4328-4069-8393-2c8db1a3d061" providerId="ADAL" clId="{57E31009-CC48-41D3-8B8D-ED996937186D}" dt="2020-12-04T21:57:27.918" v="3121" actId="20577"/>
          <ac:spMkLst>
            <pc:docMk/>
            <pc:sldMk cId="4230777352" sldId="593"/>
            <ac:spMk id="30" creationId="{675A5968-3B8A-43F6-A051-A2342B8901E8}"/>
          </ac:spMkLst>
        </pc:spChg>
        <pc:spChg chg="mod">
          <ac:chgData name="Piers Hollott" userId="56aa85cd-4328-4069-8393-2c8db1a3d061" providerId="ADAL" clId="{57E31009-CC48-41D3-8B8D-ED996937186D}" dt="2020-12-04T22:16:16.680" v="3956" actId="20577"/>
          <ac:spMkLst>
            <pc:docMk/>
            <pc:sldMk cId="4230777352" sldId="593"/>
            <ac:spMk id="33" creationId="{7B9FDAC6-E1E6-4489-A328-39E7959E550B}"/>
          </ac:spMkLst>
        </pc:spChg>
        <pc:spChg chg="mod">
          <ac:chgData name="Piers Hollott" userId="56aa85cd-4328-4069-8393-2c8db1a3d061" providerId="ADAL" clId="{57E31009-CC48-41D3-8B8D-ED996937186D}" dt="2020-12-04T21:57:34.894" v="3142" actId="20577"/>
          <ac:spMkLst>
            <pc:docMk/>
            <pc:sldMk cId="4230777352" sldId="593"/>
            <ac:spMk id="34" creationId="{85A790FB-6561-4215-A49F-DF2FCF29E56B}"/>
          </ac:spMkLst>
        </pc:spChg>
        <pc:spChg chg="mod">
          <ac:chgData name="Piers Hollott" userId="56aa85cd-4328-4069-8393-2c8db1a3d061" providerId="ADAL" clId="{57E31009-CC48-41D3-8B8D-ED996937186D}" dt="2020-12-04T21:47:52.279" v="2710" actId="1036"/>
          <ac:spMkLst>
            <pc:docMk/>
            <pc:sldMk cId="4230777352" sldId="593"/>
            <ac:spMk id="35" creationId="{F87858BA-5678-409D-BC4E-545E24D70BE2}"/>
          </ac:spMkLst>
        </pc:spChg>
        <pc:spChg chg="mod">
          <ac:chgData name="Piers Hollott" userId="56aa85cd-4328-4069-8393-2c8db1a3d061" providerId="ADAL" clId="{57E31009-CC48-41D3-8B8D-ED996937186D}" dt="2020-12-04T21:47:52.279" v="2710" actId="1036"/>
          <ac:spMkLst>
            <pc:docMk/>
            <pc:sldMk cId="4230777352" sldId="593"/>
            <ac:spMk id="36" creationId="{D46B32C6-DDDB-4EDF-BC49-C821955006AD}"/>
          </ac:spMkLst>
        </pc:spChg>
        <pc:spChg chg="mod">
          <ac:chgData name="Piers Hollott" userId="56aa85cd-4328-4069-8393-2c8db1a3d061" providerId="ADAL" clId="{57E31009-CC48-41D3-8B8D-ED996937186D}" dt="2020-12-04T21:47:52.279" v="2710" actId="1036"/>
          <ac:spMkLst>
            <pc:docMk/>
            <pc:sldMk cId="4230777352" sldId="593"/>
            <ac:spMk id="37" creationId="{09499C80-42BB-4F5C-9FBA-D55391DD7228}"/>
          </ac:spMkLst>
        </pc:spChg>
        <pc:spChg chg="mod">
          <ac:chgData name="Piers Hollott" userId="56aa85cd-4328-4069-8393-2c8db1a3d061" providerId="ADAL" clId="{57E31009-CC48-41D3-8B8D-ED996937186D}" dt="2020-12-04T21:47:52.279" v="2710" actId="1036"/>
          <ac:spMkLst>
            <pc:docMk/>
            <pc:sldMk cId="4230777352" sldId="593"/>
            <ac:spMk id="38" creationId="{8897AF9F-1341-455B-9772-9CFFA5256AB5}"/>
          </ac:spMkLst>
        </pc:spChg>
        <pc:spChg chg="mod">
          <ac:chgData name="Piers Hollott" userId="56aa85cd-4328-4069-8393-2c8db1a3d061" providerId="ADAL" clId="{57E31009-CC48-41D3-8B8D-ED996937186D}" dt="2020-12-04T21:47:52.279" v="2710" actId="1036"/>
          <ac:spMkLst>
            <pc:docMk/>
            <pc:sldMk cId="4230777352" sldId="593"/>
            <ac:spMk id="39" creationId="{D0C38486-EA3F-4EAE-A99D-6C6D769FD0A3}"/>
          </ac:spMkLst>
        </pc:spChg>
        <pc:spChg chg="mod">
          <ac:chgData name="Piers Hollott" userId="56aa85cd-4328-4069-8393-2c8db1a3d061" providerId="ADAL" clId="{57E31009-CC48-41D3-8B8D-ED996937186D}" dt="2020-12-04T21:56:02.655" v="2913" actId="14100"/>
          <ac:spMkLst>
            <pc:docMk/>
            <pc:sldMk cId="4230777352" sldId="593"/>
            <ac:spMk id="41" creationId="{3EF1517F-5DC0-4AD5-B774-7E26D8E45EB5}"/>
          </ac:spMkLst>
        </pc:spChg>
        <pc:spChg chg="mod">
          <ac:chgData name="Piers Hollott" userId="56aa85cd-4328-4069-8393-2c8db1a3d061" providerId="ADAL" clId="{57E31009-CC48-41D3-8B8D-ED996937186D}" dt="2020-12-04T21:47:52.279" v="2710" actId="1036"/>
          <ac:spMkLst>
            <pc:docMk/>
            <pc:sldMk cId="4230777352" sldId="593"/>
            <ac:spMk id="42" creationId="{1C980AEB-620E-406C-849C-9CB999EF61A8}"/>
          </ac:spMkLst>
        </pc:spChg>
        <pc:spChg chg="mod">
          <ac:chgData name="Piers Hollott" userId="56aa85cd-4328-4069-8393-2c8db1a3d061" providerId="ADAL" clId="{57E31009-CC48-41D3-8B8D-ED996937186D}" dt="2020-12-04T21:55:55.331" v="2912" actId="1076"/>
          <ac:spMkLst>
            <pc:docMk/>
            <pc:sldMk cId="4230777352" sldId="593"/>
            <ac:spMk id="43" creationId="{01885007-B847-46DE-A427-A5535A5FDB2B}"/>
          </ac:spMkLst>
        </pc:spChg>
        <pc:spChg chg="mod">
          <ac:chgData name="Piers Hollott" userId="56aa85cd-4328-4069-8393-2c8db1a3d061" providerId="ADAL" clId="{57E31009-CC48-41D3-8B8D-ED996937186D}" dt="2020-12-04T21:58:05.963" v="3147" actId="20577"/>
          <ac:spMkLst>
            <pc:docMk/>
            <pc:sldMk cId="4230777352" sldId="593"/>
            <ac:spMk id="44" creationId="{E5792F8D-1481-4D9B-B34F-4836612E0291}"/>
          </ac:spMkLst>
        </pc:spChg>
        <pc:spChg chg="mod">
          <ac:chgData name="Piers Hollott" userId="56aa85cd-4328-4069-8393-2c8db1a3d061" providerId="ADAL" clId="{57E31009-CC48-41D3-8B8D-ED996937186D}" dt="2020-12-04T21:53:27.152" v="2790" actId="20577"/>
          <ac:spMkLst>
            <pc:docMk/>
            <pc:sldMk cId="4230777352" sldId="593"/>
            <ac:spMk id="45" creationId="{7B732328-6711-47B6-A60A-39BF333E04AF}"/>
          </ac:spMkLst>
        </pc:spChg>
      </pc:sldChg>
      <pc:sldChg chg="addSp delSp modSp add mod modNotesTx">
        <pc:chgData name="Piers Hollott" userId="56aa85cd-4328-4069-8393-2c8db1a3d061" providerId="ADAL" clId="{57E31009-CC48-41D3-8B8D-ED996937186D}" dt="2020-12-04T22:11:35.777" v="3863" actId="20577"/>
        <pc:sldMkLst>
          <pc:docMk/>
          <pc:sldMk cId="4043879409" sldId="594"/>
        </pc:sldMkLst>
        <pc:spChg chg="mod">
          <ac:chgData name="Piers Hollott" userId="56aa85cd-4328-4069-8393-2c8db1a3d061" providerId="ADAL" clId="{57E31009-CC48-41D3-8B8D-ED996937186D}" dt="2020-12-04T22:09:54.412" v="3667" actId="20577"/>
          <ac:spMkLst>
            <pc:docMk/>
            <pc:sldMk cId="4043879409" sldId="594"/>
            <ac:spMk id="2" creationId="{A261306C-82A8-4CBF-8C77-4794D5E67FA6}"/>
          </ac:spMkLst>
        </pc:spChg>
        <pc:spChg chg="mod">
          <ac:chgData name="Piers Hollott" userId="56aa85cd-4328-4069-8393-2c8db1a3d061" providerId="ADAL" clId="{57E31009-CC48-41D3-8B8D-ED996937186D}" dt="2020-12-04T22:11:30.265" v="3862" actId="20577"/>
          <ac:spMkLst>
            <pc:docMk/>
            <pc:sldMk cId="4043879409" sldId="594"/>
            <ac:spMk id="3" creationId="{8D7DF569-1F57-4EAC-A66F-D8A3EEB88CF8}"/>
          </ac:spMkLst>
        </pc:spChg>
        <pc:spChg chg="mod">
          <ac:chgData name="Piers Hollott" userId="56aa85cd-4328-4069-8393-2c8db1a3d061" providerId="ADAL" clId="{57E31009-CC48-41D3-8B8D-ED996937186D}" dt="2020-12-04T22:10:14.938" v="3688" actId="20577"/>
          <ac:spMkLst>
            <pc:docMk/>
            <pc:sldMk cId="4043879409" sldId="594"/>
            <ac:spMk id="6" creationId="{30EDF799-161A-41B6-91E8-4A3A632B3663}"/>
          </ac:spMkLst>
        </pc:spChg>
        <pc:spChg chg="add del mod">
          <ac:chgData name="Piers Hollott" userId="56aa85cd-4328-4069-8393-2c8db1a3d061" providerId="ADAL" clId="{57E31009-CC48-41D3-8B8D-ED996937186D}" dt="2020-12-04T22:09:10.505" v="3603" actId="478"/>
          <ac:spMkLst>
            <pc:docMk/>
            <pc:sldMk cId="4043879409" sldId="594"/>
            <ac:spMk id="7" creationId="{BA014747-C374-4ABA-BC2A-BF444D3A7EA5}"/>
          </ac:spMkLst>
        </pc:spChg>
        <pc:spChg chg="add mod">
          <ac:chgData name="Piers Hollott" userId="56aa85cd-4328-4069-8393-2c8db1a3d061" providerId="ADAL" clId="{57E31009-CC48-41D3-8B8D-ED996937186D}" dt="2020-12-04T22:06:03.887" v="3460" actId="1036"/>
          <ac:spMkLst>
            <pc:docMk/>
            <pc:sldMk cId="4043879409" sldId="594"/>
            <ac:spMk id="8" creationId="{531B0486-205E-408C-B9CF-EDB39EB77B52}"/>
          </ac:spMkLst>
        </pc:spChg>
        <pc:spChg chg="add del mod">
          <ac:chgData name="Piers Hollott" userId="56aa85cd-4328-4069-8393-2c8db1a3d061" providerId="ADAL" clId="{57E31009-CC48-41D3-8B8D-ED996937186D}" dt="2020-12-04T22:05:09.087" v="3433" actId="478"/>
          <ac:spMkLst>
            <pc:docMk/>
            <pc:sldMk cId="4043879409" sldId="594"/>
            <ac:spMk id="9" creationId="{4534BDD8-D3D0-494A-A784-8BACCFB7ADF4}"/>
          </ac:spMkLst>
        </pc:spChg>
        <pc:spChg chg="add mod">
          <ac:chgData name="Piers Hollott" userId="56aa85cd-4328-4069-8393-2c8db1a3d061" providerId="ADAL" clId="{57E31009-CC48-41D3-8B8D-ED996937186D}" dt="2020-12-04T22:06:03.887" v="3460" actId="1036"/>
          <ac:spMkLst>
            <pc:docMk/>
            <pc:sldMk cId="4043879409" sldId="594"/>
            <ac:spMk id="10" creationId="{0D0FAACA-3397-4849-9787-5D80A12CC305}"/>
          </ac:spMkLst>
        </pc:spChg>
        <pc:spChg chg="add del mod">
          <ac:chgData name="Piers Hollott" userId="56aa85cd-4328-4069-8393-2c8db1a3d061" providerId="ADAL" clId="{57E31009-CC48-41D3-8B8D-ED996937186D}" dt="2020-12-04T22:09:10.505" v="3603" actId="478"/>
          <ac:spMkLst>
            <pc:docMk/>
            <pc:sldMk cId="4043879409" sldId="594"/>
            <ac:spMk id="11" creationId="{D36D1646-4952-4AAE-B8A0-7525D471810F}"/>
          </ac:spMkLst>
        </pc:spChg>
        <pc:spChg chg="add del mod">
          <ac:chgData name="Piers Hollott" userId="56aa85cd-4328-4069-8393-2c8db1a3d061" providerId="ADAL" clId="{57E31009-CC48-41D3-8B8D-ED996937186D}" dt="2020-12-04T22:05:27.491" v="3437" actId="478"/>
          <ac:spMkLst>
            <pc:docMk/>
            <pc:sldMk cId="4043879409" sldId="594"/>
            <ac:spMk id="13" creationId="{ADA083D7-13EB-418D-A44F-DDF4E2D34BAE}"/>
          </ac:spMkLst>
        </pc:spChg>
        <pc:spChg chg="add mod">
          <ac:chgData name="Piers Hollott" userId="56aa85cd-4328-4069-8393-2c8db1a3d061" providerId="ADAL" clId="{57E31009-CC48-41D3-8B8D-ED996937186D}" dt="2020-12-04T22:07:43.763" v="3575" actId="20577"/>
          <ac:spMkLst>
            <pc:docMk/>
            <pc:sldMk cId="4043879409" sldId="594"/>
            <ac:spMk id="14" creationId="{F5C20E39-051C-4851-8CD0-608C9B86C3B1}"/>
          </ac:spMkLst>
        </pc:spChg>
        <pc:spChg chg="add del mod">
          <ac:chgData name="Piers Hollott" userId="56aa85cd-4328-4069-8393-2c8db1a3d061" providerId="ADAL" clId="{57E31009-CC48-41D3-8B8D-ED996937186D}" dt="2020-12-04T22:09:10.505" v="3603" actId="478"/>
          <ac:spMkLst>
            <pc:docMk/>
            <pc:sldMk cId="4043879409" sldId="594"/>
            <ac:spMk id="20" creationId="{80BB840B-E6FF-4679-94B7-D34277A90486}"/>
          </ac:spMkLst>
        </pc:spChg>
        <pc:spChg chg="add mod">
          <ac:chgData name="Piers Hollott" userId="56aa85cd-4328-4069-8393-2c8db1a3d061" providerId="ADAL" clId="{57E31009-CC48-41D3-8B8D-ED996937186D}" dt="2020-12-04T22:07:29.842" v="3567" actId="20577"/>
          <ac:spMkLst>
            <pc:docMk/>
            <pc:sldMk cId="4043879409" sldId="594"/>
            <ac:spMk id="21" creationId="{C88F5634-BD35-4273-A809-BF5C6737A53C}"/>
          </ac:spMkLst>
        </pc:spChg>
        <pc:spChg chg="add mod">
          <ac:chgData name="Piers Hollott" userId="56aa85cd-4328-4069-8393-2c8db1a3d061" providerId="ADAL" clId="{57E31009-CC48-41D3-8B8D-ED996937186D}" dt="2020-12-04T22:06:17.272" v="3528" actId="1038"/>
          <ac:spMkLst>
            <pc:docMk/>
            <pc:sldMk cId="4043879409" sldId="594"/>
            <ac:spMk id="29" creationId="{371DB78E-AA8A-4C4A-BF86-03136C5A49C1}"/>
          </ac:spMkLst>
        </pc:spChg>
        <pc:spChg chg="add mod">
          <ac:chgData name="Piers Hollott" userId="56aa85cd-4328-4069-8393-2c8db1a3d061" providerId="ADAL" clId="{57E31009-CC48-41D3-8B8D-ED996937186D}" dt="2020-12-04T22:08:32.586" v="3602" actId="1076"/>
          <ac:spMkLst>
            <pc:docMk/>
            <pc:sldMk cId="4043879409" sldId="594"/>
            <ac:spMk id="30" creationId="{35EBD2DF-7DFF-43DC-9585-8987B4DFA590}"/>
          </ac:spMkLst>
        </pc:spChg>
        <pc:spChg chg="add mod">
          <ac:chgData name="Piers Hollott" userId="56aa85cd-4328-4069-8393-2c8db1a3d061" providerId="ADAL" clId="{57E31009-CC48-41D3-8B8D-ED996937186D}" dt="2020-12-04T22:06:17.272" v="3528" actId="1038"/>
          <ac:spMkLst>
            <pc:docMk/>
            <pc:sldMk cId="4043879409" sldId="594"/>
            <ac:spMk id="31" creationId="{E804726C-20F8-4B6E-A352-6984C5EB074A}"/>
          </ac:spMkLst>
        </pc:spChg>
        <pc:spChg chg="add del mod">
          <ac:chgData name="Piers Hollott" userId="56aa85cd-4328-4069-8393-2c8db1a3d061" providerId="ADAL" clId="{57E31009-CC48-41D3-8B8D-ED996937186D}" dt="2020-12-04T22:08:07.430" v="3597" actId="478"/>
          <ac:spMkLst>
            <pc:docMk/>
            <pc:sldMk cId="4043879409" sldId="594"/>
            <ac:spMk id="34" creationId="{DCA109B0-68CD-4533-97F0-049115C20BE9}"/>
          </ac:spMkLst>
        </pc:spChg>
        <pc:spChg chg="add mod">
          <ac:chgData name="Piers Hollott" userId="56aa85cd-4328-4069-8393-2c8db1a3d061" providerId="ADAL" clId="{57E31009-CC48-41D3-8B8D-ED996937186D}" dt="2020-12-04T22:08:19.741" v="3600" actId="1076"/>
          <ac:spMkLst>
            <pc:docMk/>
            <pc:sldMk cId="4043879409" sldId="594"/>
            <ac:spMk id="39" creationId="{39BD0E9B-21C2-4484-AFAB-CD0D591C15D2}"/>
          </ac:spMkLst>
        </pc:spChg>
        <pc:cxnChg chg="add mod">
          <ac:chgData name="Piers Hollott" userId="56aa85cd-4328-4069-8393-2c8db1a3d061" providerId="ADAL" clId="{57E31009-CC48-41D3-8B8D-ED996937186D}" dt="2020-12-04T22:06:03.887" v="3460" actId="1036"/>
          <ac:cxnSpMkLst>
            <pc:docMk/>
            <pc:sldMk cId="4043879409" sldId="594"/>
            <ac:cxnSpMk id="15" creationId="{9DC0388B-F62E-4D18-9929-290D3055C5B0}"/>
          </ac:cxnSpMkLst>
        </pc:cxnChg>
        <pc:cxnChg chg="add del mod">
          <ac:chgData name="Piers Hollott" userId="56aa85cd-4328-4069-8393-2c8db1a3d061" providerId="ADAL" clId="{57E31009-CC48-41D3-8B8D-ED996937186D}" dt="2020-12-04T22:05:55.375" v="3446" actId="478"/>
          <ac:cxnSpMkLst>
            <pc:docMk/>
            <pc:sldMk cId="4043879409" sldId="594"/>
            <ac:cxnSpMk id="16" creationId="{8928E206-5F21-4ADF-8F94-6952BAB68769}"/>
          </ac:cxnSpMkLst>
        </pc:cxnChg>
        <pc:cxnChg chg="add del mod">
          <ac:chgData name="Piers Hollott" userId="56aa85cd-4328-4069-8393-2c8db1a3d061" providerId="ADAL" clId="{57E31009-CC48-41D3-8B8D-ED996937186D}" dt="2020-12-04T22:05:12.452" v="3434" actId="478"/>
          <ac:cxnSpMkLst>
            <pc:docMk/>
            <pc:sldMk cId="4043879409" sldId="594"/>
            <ac:cxnSpMk id="17" creationId="{1B6D57B3-DDD4-4394-A801-08D612E6140B}"/>
          </ac:cxnSpMkLst>
        </pc:cxnChg>
        <pc:cxnChg chg="add del mod">
          <ac:chgData name="Piers Hollott" userId="56aa85cd-4328-4069-8393-2c8db1a3d061" providerId="ADAL" clId="{57E31009-CC48-41D3-8B8D-ED996937186D}" dt="2020-12-04T22:05:37.312" v="3440" actId="478"/>
          <ac:cxnSpMkLst>
            <pc:docMk/>
            <pc:sldMk cId="4043879409" sldId="594"/>
            <ac:cxnSpMk id="18" creationId="{80BD781E-097F-44F0-ABB3-3B1DFE10C6D7}"/>
          </ac:cxnSpMkLst>
        </pc:cxnChg>
        <pc:cxnChg chg="add mod">
          <ac:chgData name="Piers Hollott" userId="56aa85cd-4328-4069-8393-2c8db1a3d061" providerId="ADAL" clId="{57E31009-CC48-41D3-8B8D-ED996937186D}" dt="2020-12-04T22:06:03.887" v="3460" actId="1036"/>
          <ac:cxnSpMkLst>
            <pc:docMk/>
            <pc:sldMk cId="4043879409" sldId="594"/>
            <ac:cxnSpMk id="19" creationId="{AC6D32D6-C30A-46CD-A3BD-D5B21D9F582B}"/>
          </ac:cxnSpMkLst>
        </pc:cxnChg>
        <pc:cxnChg chg="add mod">
          <ac:chgData name="Piers Hollott" userId="56aa85cd-4328-4069-8393-2c8db1a3d061" providerId="ADAL" clId="{57E31009-CC48-41D3-8B8D-ED996937186D}" dt="2020-12-04T22:06:03.887" v="3460" actId="1036"/>
          <ac:cxnSpMkLst>
            <pc:docMk/>
            <pc:sldMk cId="4043879409" sldId="594"/>
            <ac:cxnSpMk id="22" creationId="{0B4495D2-D9C3-4207-957C-72DFF5E8F185}"/>
          </ac:cxnSpMkLst>
        </pc:cxnChg>
        <pc:cxnChg chg="add mod">
          <ac:chgData name="Piers Hollott" userId="56aa85cd-4328-4069-8393-2c8db1a3d061" providerId="ADAL" clId="{57E31009-CC48-41D3-8B8D-ED996937186D}" dt="2020-12-04T22:08:32.586" v="3602" actId="1076"/>
          <ac:cxnSpMkLst>
            <pc:docMk/>
            <pc:sldMk cId="4043879409" sldId="594"/>
            <ac:cxnSpMk id="32" creationId="{641CED8F-5288-4CCE-B9FF-0FE9730A9760}"/>
          </ac:cxnSpMkLst>
        </pc:cxnChg>
        <pc:cxnChg chg="add mod">
          <ac:chgData name="Piers Hollott" userId="56aa85cd-4328-4069-8393-2c8db1a3d061" providerId="ADAL" clId="{57E31009-CC48-41D3-8B8D-ED996937186D}" dt="2020-12-04T22:08:32.586" v="3602" actId="1076"/>
          <ac:cxnSpMkLst>
            <pc:docMk/>
            <pc:sldMk cId="4043879409" sldId="594"/>
            <ac:cxnSpMk id="33" creationId="{FE772B77-5825-4E39-B7AE-04AF516A8EEB}"/>
          </ac:cxnSpMkLst>
        </pc:cxnChg>
        <pc:cxnChg chg="add del mod">
          <ac:chgData name="Piers Hollott" userId="56aa85cd-4328-4069-8393-2c8db1a3d061" providerId="ADAL" clId="{57E31009-CC48-41D3-8B8D-ED996937186D}" dt="2020-12-04T22:08:10.184" v="3598" actId="478"/>
          <ac:cxnSpMkLst>
            <pc:docMk/>
            <pc:sldMk cId="4043879409" sldId="594"/>
            <ac:cxnSpMk id="35" creationId="{B950DA79-4200-43CD-8E86-C4279B40331B}"/>
          </ac:cxnSpMkLst>
        </pc:cxnChg>
        <pc:cxnChg chg="add mod">
          <ac:chgData name="Piers Hollott" userId="56aa85cd-4328-4069-8393-2c8db1a3d061" providerId="ADAL" clId="{57E31009-CC48-41D3-8B8D-ED996937186D}" dt="2020-12-04T22:08:19.741" v="3600" actId="1076"/>
          <ac:cxnSpMkLst>
            <pc:docMk/>
            <pc:sldMk cId="4043879409" sldId="594"/>
            <ac:cxnSpMk id="44" creationId="{9D773725-809C-4DAF-9B14-33C3A1588082}"/>
          </ac:cxnSpMkLst>
        </pc:cxnChg>
      </pc:sldChg>
    </pc:docChg>
  </pc:docChgLst>
  <pc:docChgLst>
    <pc:chgData name="Piers Hollott" userId="56aa85cd-4328-4069-8393-2c8db1a3d061" providerId="ADAL" clId="{D08FB683-EF41-4D58-80C6-D0D30E03D137}"/>
    <pc:docChg chg="addSld modSld">
      <pc:chgData name="Piers Hollott" userId="56aa85cd-4328-4069-8393-2c8db1a3d061" providerId="ADAL" clId="{D08FB683-EF41-4D58-80C6-D0D30E03D137}" dt="2019-12-16T23:47:53.042" v="4"/>
      <pc:docMkLst>
        <pc:docMk/>
      </pc:docMkLst>
      <pc:sldChg chg="addSp modSp add">
        <pc:chgData name="Piers Hollott" userId="56aa85cd-4328-4069-8393-2c8db1a3d061" providerId="ADAL" clId="{D08FB683-EF41-4D58-80C6-D0D30E03D137}" dt="2019-12-16T23:47:53.042" v="4"/>
        <pc:sldMkLst>
          <pc:docMk/>
          <pc:sldMk cId="2896081260" sldId="385"/>
        </pc:sldMkLst>
        <pc:spChg chg="mod">
          <ac:chgData name="Piers Hollott" userId="56aa85cd-4328-4069-8393-2c8db1a3d061" providerId="ADAL" clId="{D08FB683-EF41-4D58-80C6-D0D30E03D137}" dt="2019-12-16T23:45:49.531" v="3"/>
          <ac:spMkLst>
            <pc:docMk/>
            <pc:sldMk cId="2896081260" sldId="385"/>
            <ac:spMk id="19" creationId="{CD6986ED-E94B-48D8-8F65-FD0792E21180}"/>
          </ac:spMkLst>
        </pc:spChg>
        <pc:spChg chg="add">
          <ac:chgData name="Piers Hollott" userId="56aa85cd-4328-4069-8393-2c8db1a3d061" providerId="ADAL" clId="{D08FB683-EF41-4D58-80C6-D0D30E03D137}" dt="2019-12-16T23:47:53.042" v="4"/>
          <ac:spMkLst>
            <pc:docMk/>
            <pc:sldMk cId="2896081260" sldId="385"/>
            <ac:spMk id="20" creationId="{F3E84277-7C57-4440-8721-AA0130CA9686}"/>
          </ac:spMkLst>
        </pc:spChg>
      </pc:sldChg>
    </pc:docChg>
  </pc:docChgLst>
  <pc:docChgLst>
    <pc:chgData name="Hollott, Piers (HC/SC)" userId="S::piers.hollott@hc-sc.gc.ca::fcc8f003-1556-4d4c-a38d-00b62ca8433d" providerId="AD" clId="Web-{95D787AD-1C53-249C-D11A-8975DCC1F7A5}"/>
    <pc:docChg chg="modSld">
      <pc:chgData name="Hollott, Piers (HC/SC)" userId="S::piers.hollott@hc-sc.gc.ca::fcc8f003-1556-4d4c-a38d-00b62ca8433d" providerId="AD" clId="Web-{95D787AD-1C53-249C-D11A-8975DCC1F7A5}" dt="2023-01-05T16:43:59.764" v="42" actId="20577"/>
      <pc:docMkLst>
        <pc:docMk/>
      </pc:docMkLst>
      <pc:sldChg chg="modSp">
        <pc:chgData name="Hollott, Piers (HC/SC)" userId="S::piers.hollott@hc-sc.gc.ca::fcc8f003-1556-4d4c-a38d-00b62ca8433d" providerId="AD" clId="Web-{95D787AD-1C53-249C-D11A-8975DCC1F7A5}" dt="2023-01-05T16:43:59.764" v="42" actId="20577"/>
        <pc:sldMkLst>
          <pc:docMk/>
          <pc:sldMk cId="1923034516" sldId="668"/>
        </pc:sldMkLst>
        <pc:graphicFrameChg chg="modGraphic">
          <ac:chgData name="Hollott, Piers (HC/SC)" userId="S::piers.hollott@hc-sc.gc.ca::fcc8f003-1556-4d4c-a38d-00b62ca8433d" providerId="AD" clId="Web-{95D787AD-1C53-249C-D11A-8975DCC1F7A5}" dt="2023-01-05T16:43:59.764" v="42" actId="20577"/>
          <ac:graphicFrameMkLst>
            <pc:docMk/>
            <pc:sldMk cId="1923034516" sldId="668"/>
            <ac:graphicFrameMk id="3" creationId="{D6AC3F9B-E44E-AC07-DA9D-46F85DF76B24}"/>
          </ac:graphicFrameMkLst>
        </pc:graphicFrameChg>
      </pc:sldChg>
    </pc:docChg>
  </pc:docChgLst>
  <pc:docChgLst>
    <pc:chgData name="Hollott, Piers" userId="56aa85cd-4328-4069-8393-2c8db1a3d061" providerId="ADAL" clId="{3C776695-1B46-41AA-BA25-FD3A64CAC574}"/>
    <pc:docChg chg="undo custSel addSld modSld">
      <pc:chgData name="Hollott, Piers" userId="56aa85cd-4328-4069-8393-2c8db1a3d061" providerId="ADAL" clId="{3C776695-1B46-41AA-BA25-FD3A64CAC574}" dt="2021-06-02T19:37:07.394" v="1418" actId="2161"/>
      <pc:docMkLst>
        <pc:docMk/>
      </pc:docMkLst>
      <pc:sldChg chg="addSp delSp modSp mod">
        <pc:chgData name="Hollott, Piers" userId="56aa85cd-4328-4069-8393-2c8db1a3d061" providerId="ADAL" clId="{3C776695-1B46-41AA-BA25-FD3A64CAC574}" dt="2021-05-11T23:08:07.260" v="725" actId="1076"/>
        <pc:sldMkLst>
          <pc:docMk/>
          <pc:sldMk cId="1714463288" sldId="601"/>
        </pc:sldMkLst>
        <pc:spChg chg="mod">
          <ac:chgData name="Hollott, Piers" userId="56aa85cd-4328-4069-8393-2c8db1a3d061" providerId="ADAL" clId="{3C776695-1B46-41AA-BA25-FD3A64CAC574}" dt="2021-04-29T16:13:34.583" v="30" actId="20577"/>
          <ac:spMkLst>
            <pc:docMk/>
            <pc:sldMk cId="1714463288" sldId="601"/>
            <ac:spMk id="2" creationId="{B89050A0-30CB-4BDB-9C86-D4AFB82F41C8}"/>
          </ac:spMkLst>
        </pc:spChg>
        <pc:spChg chg="del">
          <ac:chgData name="Hollott, Piers" userId="56aa85cd-4328-4069-8393-2c8db1a3d061" providerId="ADAL" clId="{3C776695-1B46-41AA-BA25-FD3A64CAC574}" dt="2021-04-29T16:13:38.358" v="31" actId="478"/>
          <ac:spMkLst>
            <pc:docMk/>
            <pc:sldMk cId="1714463288" sldId="601"/>
            <ac:spMk id="3" creationId="{07662421-5C75-4902-9B2E-7336B07003EB}"/>
          </ac:spMkLst>
        </pc:spChg>
        <pc:spChg chg="add del mod">
          <ac:chgData name="Hollott, Piers" userId="56aa85cd-4328-4069-8393-2c8db1a3d061" providerId="ADAL" clId="{3C776695-1B46-41AA-BA25-FD3A64CAC574}" dt="2021-04-29T16:13:57.294" v="33" actId="478"/>
          <ac:spMkLst>
            <pc:docMk/>
            <pc:sldMk cId="1714463288" sldId="601"/>
            <ac:spMk id="6" creationId="{C7D237CA-1BEE-41E0-B2A2-680D19F6C959}"/>
          </ac:spMkLst>
        </pc:spChg>
        <pc:spChg chg="add mod">
          <ac:chgData name="Hollott, Piers" userId="56aa85cd-4328-4069-8393-2c8db1a3d061" providerId="ADAL" clId="{3C776695-1B46-41AA-BA25-FD3A64CAC574}" dt="2021-04-29T16:33:39.543" v="612" actId="115"/>
          <ac:spMkLst>
            <pc:docMk/>
            <pc:sldMk cId="1714463288" sldId="601"/>
            <ac:spMk id="7" creationId="{227FB76F-7083-4694-8849-9FB27DA4D898}"/>
          </ac:spMkLst>
        </pc:spChg>
        <pc:spChg chg="add del mod">
          <ac:chgData name="Hollott, Piers" userId="56aa85cd-4328-4069-8393-2c8db1a3d061" providerId="ADAL" clId="{3C776695-1B46-41AA-BA25-FD3A64CAC574}" dt="2021-04-29T16:23:38.342" v="458" actId="14100"/>
          <ac:spMkLst>
            <pc:docMk/>
            <pc:sldMk cId="1714463288" sldId="601"/>
            <ac:spMk id="8" creationId="{261DCA0D-44E2-4ABC-B57A-8C8DC7BCB083}"/>
          </ac:spMkLst>
        </pc:spChg>
        <pc:spChg chg="add del mod">
          <ac:chgData name="Hollott, Piers" userId="56aa85cd-4328-4069-8393-2c8db1a3d061" providerId="ADAL" clId="{3C776695-1B46-41AA-BA25-FD3A64CAC574}" dt="2021-04-29T16:17:49.627" v="205" actId="478"/>
          <ac:spMkLst>
            <pc:docMk/>
            <pc:sldMk cId="1714463288" sldId="601"/>
            <ac:spMk id="9" creationId="{1B962757-011A-439C-A396-CE721306EB1D}"/>
          </ac:spMkLst>
        </pc:spChg>
        <pc:spChg chg="add mod">
          <ac:chgData name="Hollott, Piers" userId="56aa85cd-4328-4069-8393-2c8db1a3d061" providerId="ADAL" clId="{3C776695-1B46-41AA-BA25-FD3A64CAC574}" dt="2021-04-29T16:28:24.749" v="527" actId="14100"/>
          <ac:spMkLst>
            <pc:docMk/>
            <pc:sldMk cId="1714463288" sldId="601"/>
            <ac:spMk id="10" creationId="{5EA03D90-04DC-42E4-8A08-CECCC9EAE2F3}"/>
          </ac:spMkLst>
        </pc:spChg>
        <pc:spChg chg="add del mod">
          <ac:chgData name="Hollott, Piers" userId="56aa85cd-4328-4069-8393-2c8db1a3d061" providerId="ADAL" clId="{3C776695-1B46-41AA-BA25-FD3A64CAC574}" dt="2021-04-29T16:17:49.627" v="205" actId="478"/>
          <ac:spMkLst>
            <pc:docMk/>
            <pc:sldMk cId="1714463288" sldId="601"/>
            <ac:spMk id="14" creationId="{D4A6AB66-E8D0-46AD-BC05-A63D75E96B5E}"/>
          </ac:spMkLst>
        </pc:spChg>
        <pc:spChg chg="add del mod">
          <ac:chgData name="Hollott, Piers" userId="56aa85cd-4328-4069-8393-2c8db1a3d061" providerId="ADAL" clId="{3C776695-1B46-41AA-BA25-FD3A64CAC574}" dt="2021-04-29T16:17:49.627" v="205" actId="478"/>
          <ac:spMkLst>
            <pc:docMk/>
            <pc:sldMk cId="1714463288" sldId="601"/>
            <ac:spMk id="15" creationId="{AC344EC9-AAFC-4CE7-BCE5-D28ABBC63033}"/>
          </ac:spMkLst>
        </pc:spChg>
        <pc:spChg chg="add del mod">
          <ac:chgData name="Hollott, Piers" userId="56aa85cd-4328-4069-8393-2c8db1a3d061" providerId="ADAL" clId="{3C776695-1B46-41AA-BA25-FD3A64CAC574}" dt="2021-04-29T16:17:49.627" v="205" actId="478"/>
          <ac:spMkLst>
            <pc:docMk/>
            <pc:sldMk cId="1714463288" sldId="601"/>
            <ac:spMk id="16" creationId="{C161B37A-7AB3-49E0-8A04-0C1B3061F712}"/>
          </ac:spMkLst>
        </pc:spChg>
        <pc:spChg chg="add mod">
          <ac:chgData name="Hollott, Piers" userId="56aa85cd-4328-4069-8393-2c8db1a3d061" providerId="ADAL" clId="{3C776695-1B46-41AA-BA25-FD3A64CAC574}" dt="2021-04-29T16:20:21.392" v="307" actId="14100"/>
          <ac:spMkLst>
            <pc:docMk/>
            <pc:sldMk cId="1714463288" sldId="601"/>
            <ac:spMk id="18" creationId="{16F07C2D-6886-4719-9F8B-79FDBB4AA422}"/>
          </ac:spMkLst>
        </pc:spChg>
        <pc:spChg chg="add mod">
          <ac:chgData name="Hollott, Piers" userId="56aa85cd-4328-4069-8393-2c8db1a3d061" providerId="ADAL" clId="{3C776695-1B46-41AA-BA25-FD3A64CAC574}" dt="2021-05-11T23:08:00.637" v="723" actId="20577"/>
          <ac:spMkLst>
            <pc:docMk/>
            <pc:sldMk cId="1714463288" sldId="601"/>
            <ac:spMk id="20" creationId="{652F9626-EAA3-431F-AD44-3058BD02C3E2}"/>
          </ac:spMkLst>
        </pc:spChg>
        <pc:spChg chg="add del mod">
          <ac:chgData name="Hollott, Piers" userId="56aa85cd-4328-4069-8393-2c8db1a3d061" providerId="ADAL" clId="{3C776695-1B46-41AA-BA25-FD3A64CAC574}" dt="2021-04-29T16:25:48.894" v="520" actId="21"/>
          <ac:spMkLst>
            <pc:docMk/>
            <pc:sldMk cId="1714463288" sldId="601"/>
            <ac:spMk id="21" creationId="{8966450D-41F0-47FE-99EB-5883EBC06037}"/>
          </ac:spMkLst>
        </pc:spChg>
        <pc:spChg chg="add del mod">
          <ac:chgData name="Hollott, Piers" userId="56aa85cd-4328-4069-8393-2c8db1a3d061" providerId="ADAL" clId="{3C776695-1B46-41AA-BA25-FD3A64CAC574}" dt="2021-04-29T16:25:48.894" v="520" actId="21"/>
          <ac:spMkLst>
            <pc:docMk/>
            <pc:sldMk cId="1714463288" sldId="601"/>
            <ac:spMk id="22" creationId="{4286F355-7114-45DC-9083-24E9764CCF4C}"/>
          </ac:spMkLst>
        </pc:spChg>
        <pc:spChg chg="add mod">
          <ac:chgData name="Hollott, Piers" userId="56aa85cd-4328-4069-8393-2c8db1a3d061" providerId="ADAL" clId="{3C776695-1B46-41AA-BA25-FD3A64CAC574}" dt="2021-04-29T16:25:54.684" v="522" actId="1076"/>
          <ac:spMkLst>
            <pc:docMk/>
            <pc:sldMk cId="1714463288" sldId="601"/>
            <ac:spMk id="23" creationId="{F76CF077-8E56-4A8A-B2AA-6D1AD187F792}"/>
          </ac:spMkLst>
        </pc:spChg>
        <pc:spChg chg="add mod">
          <ac:chgData name="Hollott, Piers" userId="56aa85cd-4328-4069-8393-2c8db1a3d061" providerId="ADAL" clId="{3C776695-1B46-41AA-BA25-FD3A64CAC574}" dt="2021-04-29T16:28:07.243" v="526" actId="1076"/>
          <ac:spMkLst>
            <pc:docMk/>
            <pc:sldMk cId="1714463288" sldId="601"/>
            <ac:spMk id="24" creationId="{281275FD-92CC-4D02-BFCC-CF14705AE47B}"/>
          </ac:spMkLst>
        </pc:spChg>
        <pc:spChg chg="add mod">
          <ac:chgData name="Hollott, Piers" userId="56aa85cd-4328-4069-8393-2c8db1a3d061" providerId="ADAL" clId="{3C776695-1B46-41AA-BA25-FD3A64CAC574}" dt="2021-04-29T16:28:07.243" v="526" actId="1076"/>
          <ac:spMkLst>
            <pc:docMk/>
            <pc:sldMk cId="1714463288" sldId="601"/>
            <ac:spMk id="25" creationId="{64FD0840-DA7E-4021-8570-5A5A04DB8BB3}"/>
          </ac:spMkLst>
        </pc:spChg>
        <pc:spChg chg="add mod">
          <ac:chgData name="Hollott, Piers" userId="56aa85cd-4328-4069-8393-2c8db1a3d061" providerId="ADAL" clId="{3C776695-1B46-41AA-BA25-FD3A64CAC574}" dt="2021-04-29T16:28:45.648" v="530" actId="14100"/>
          <ac:spMkLst>
            <pc:docMk/>
            <pc:sldMk cId="1714463288" sldId="601"/>
            <ac:spMk id="26" creationId="{2DFACBC6-7E00-4B9E-BF40-9D21BCE77582}"/>
          </ac:spMkLst>
        </pc:spChg>
        <pc:spChg chg="add mod">
          <ac:chgData name="Hollott, Piers" userId="56aa85cd-4328-4069-8393-2c8db1a3d061" providerId="ADAL" clId="{3C776695-1B46-41AA-BA25-FD3A64CAC574}" dt="2021-04-29T16:29:48.083" v="537" actId="14100"/>
          <ac:spMkLst>
            <pc:docMk/>
            <pc:sldMk cId="1714463288" sldId="601"/>
            <ac:spMk id="27" creationId="{8E274E49-6599-4A35-B675-2A3F000FBFD6}"/>
          </ac:spMkLst>
        </pc:spChg>
        <pc:spChg chg="add mod">
          <ac:chgData name="Hollott, Piers" userId="56aa85cd-4328-4069-8393-2c8db1a3d061" providerId="ADAL" clId="{3C776695-1B46-41AA-BA25-FD3A64CAC574}" dt="2021-04-29T16:29:44.656" v="536" actId="14100"/>
          <ac:spMkLst>
            <pc:docMk/>
            <pc:sldMk cId="1714463288" sldId="601"/>
            <ac:spMk id="28" creationId="{ACF0F199-0B10-4900-B4D3-454648DE85C3}"/>
          </ac:spMkLst>
        </pc:spChg>
        <pc:spChg chg="add mod">
          <ac:chgData name="Hollott, Piers" userId="56aa85cd-4328-4069-8393-2c8db1a3d061" providerId="ADAL" clId="{3C776695-1B46-41AA-BA25-FD3A64CAC574}" dt="2021-04-29T16:29:55.579" v="539" actId="14100"/>
          <ac:spMkLst>
            <pc:docMk/>
            <pc:sldMk cId="1714463288" sldId="601"/>
            <ac:spMk id="29" creationId="{78E64F4A-EA15-416C-ACE2-03C76A898C99}"/>
          </ac:spMkLst>
        </pc:spChg>
        <pc:spChg chg="add mod">
          <ac:chgData name="Hollott, Piers" userId="56aa85cd-4328-4069-8393-2c8db1a3d061" providerId="ADAL" clId="{3C776695-1B46-41AA-BA25-FD3A64CAC574}" dt="2021-04-29T16:31:59.573" v="570" actId="1076"/>
          <ac:spMkLst>
            <pc:docMk/>
            <pc:sldMk cId="1714463288" sldId="601"/>
            <ac:spMk id="30" creationId="{FE9FDB5C-6013-4961-BF84-D2AF266A77A3}"/>
          </ac:spMkLst>
        </pc:spChg>
        <pc:spChg chg="add mod">
          <ac:chgData name="Hollott, Piers" userId="56aa85cd-4328-4069-8393-2c8db1a3d061" providerId="ADAL" clId="{3C776695-1B46-41AA-BA25-FD3A64CAC574}" dt="2021-04-29T16:31:59.573" v="570" actId="1076"/>
          <ac:spMkLst>
            <pc:docMk/>
            <pc:sldMk cId="1714463288" sldId="601"/>
            <ac:spMk id="31" creationId="{D4669E4D-9CF0-4915-A64B-90CDD9196C5C}"/>
          </ac:spMkLst>
        </pc:spChg>
        <pc:spChg chg="add mod">
          <ac:chgData name="Hollott, Piers" userId="56aa85cd-4328-4069-8393-2c8db1a3d061" providerId="ADAL" clId="{3C776695-1B46-41AA-BA25-FD3A64CAC574}" dt="2021-05-11T23:08:04.445" v="724" actId="14100"/>
          <ac:spMkLst>
            <pc:docMk/>
            <pc:sldMk cId="1714463288" sldId="601"/>
            <ac:spMk id="32" creationId="{E99A9FCA-C97B-472E-9934-4ECCA1E69B48}"/>
          </ac:spMkLst>
        </pc:spChg>
        <pc:spChg chg="add mod">
          <ac:chgData name="Hollott, Piers" userId="56aa85cd-4328-4069-8393-2c8db1a3d061" providerId="ADAL" clId="{3C776695-1B46-41AA-BA25-FD3A64CAC574}" dt="2021-05-11T23:08:07.260" v="725" actId="1076"/>
          <ac:spMkLst>
            <pc:docMk/>
            <pc:sldMk cId="1714463288" sldId="601"/>
            <ac:spMk id="33" creationId="{E2EA3DD3-4918-46A5-B7F1-1853788E9730}"/>
          </ac:spMkLst>
        </pc:spChg>
        <pc:picChg chg="add mod">
          <ac:chgData name="Hollott, Piers" userId="56aa85cd-4328-4069-8393-2c8db1a3d061" providerId="ADAL" clId="{3C776695-1B46-41AA-BA25-FD3A64CAC574}" dt="2021-04-29T16:15:36.390" v="117" actId="1076"/>
          <ac:picMkLst>
            <pc:docMk/>
            <pc:sldMk cId="1714463288" sldId="601"/>
            <ac:picMk id="19" creationId="{E9FA7DFB-0334-491C-A76E-9D2DE268E3D4}"/>
          </ac:picMkLst>
        </pc:picChg>
        <pc:cxnChg chg="add del mod">
          <ac:chgData name="Hollott, Piers" userId="56aa85cd-4328-4069-8393-2c8db1a3d061" providerId="ADAL" clId="{3C776695-1B46-41AA-BA25-FD3A64CAC574}" dt="2021-04-29T16:17:49.627" v="205" actId="478"/>
          <ac:cxnSpMkLst>
            <pc:docMk/>
            <pc:sldMk cId="1714463288" sldId="601"/>
            <ac:cxnSpMk id="11" creationId="{07C97640-FA68-48AE-9142-3D23D9D192B3}"/>
          </ac:cxnSpMkLst>
        </pc:cxnChg>
        <pc:cxnChg chg="add del mod">
          <ac:chgData name="Hollott, Piers" userId="56aa85cd-4328-4069-8393-2c8db1a3d061" providerId="ADAL" clId="{3C776695-1B46-41AA-BA25-FD3A64CAC574}" dt="2021-04-29T16:17:49.627" v="205" actId="478"/>
          <ac:cxnSpMkLst>
            <pc:docMk/>
            <pc:sldMk cId="1714463288" sldId="601"/>
            <ac:cxnSpMk id="12" creationId="{39246465-E07B-4A18-AA86-D154C8F0C1E7}"/>
          </ac:cxnSpMkLst>
        </pc:cxnChg>
        <pc:cxnChg chg="add del mod">
          <ac:chgData name="Hollott, Piers" userId="56aa85cd-4328-4069-8393-2c8db1a3d061" providerId="ADAL" clId="{3C776695-1B46-41AA-BA25-FD3A64CAC574}" dt="2021-04-29T16:17:53.839" v="206" actId="478"/>
          <ac:cxnSpMkLst>
            <pc:docMk/>
            <pc:sldMk cId="1714463288" sldId="601"/>
            <ac:cxnSpMk id="13" creationId="{9F78739F-E878-44CC-9CF2-68C4F2764C28}"/>
          </ac:cxnSpMkLst>
        </pc:cxnChg>
        <pc:cxnChg chg="add del mod">
          <ac:chgData name="Hollott, Piers" userId="56aa85cd-4328-4069-8393-2c8db1a3d061" providerId="ADAL" clId="{3C776695-1B46-41AA-BA25-FD3A64CAC574}" dt="2021-04-29T16:17:49.627" v="205" actId="478"/>
          <ac:cxnSpMkLst>
            <pc:docMk/>
            <pc:sldMk cId="1714463288" sldId="601"/>
            <ac:cxnSpMk id="17" creationId="{FB714E6D-D976-4581-8E35-DA7D64609C2E}"/>
          </ac:cxnSpMkLst>
        </pc:cxnChg>
      </pc:sldChg>
      <pc:sldChg chg="add">
        <pc:chgData name="Hollott, Piers" userId="56aa85cd-4328-4069-8393-2c8db1a3d061" providerId="ADAL" clId="{3C776695-1B46-41AA-BA25-FD3A64CAC574}" dt="2021-04-29T16:13:09.099" v="0" actId="2890"/>
        <pc:sldMkLst>
          <pc:docMk/>
          <pc:sldMk cId="171037665" sldId="621"/>
        </pc:sldMkLst>
      </pc:sldChg>
      <pc:sldChg chg="addSp delSp modSp new mod">
        <pc:chgData name="Hollott, Piers" userId="56aa85cd-4328-4069-8393-2c8db1a3d061" providerId="ADAL" clId="{3C776695-1B46-41AA-BA25-FD3A64CAC574}" dt="2021-05-11T23:03:02.493" v="666" actId="1076"/>
        <pc:sldMkLst>
          <pc:docMk/>
          <pc:sldMk cId="2390697955" sldId="622"/>
        </pc:sldMkLst>
        <pc:spChg chg="mod">
          <ac:chgData name="Hollott, Piers" userId="56aa85cd-4328-4069-8393-2c8db1a3d061" providerId="ADAL" clId="{3C776695-1B46-41AA-BA25-FD3A64CAC574}" dt="2021-04-30T16:34:18.709" v="662" actId="20577"/>
          <ac:spMkLst>
            <pc:docMk/>
            <pc:sldMk cId="2390697955" sldId="622"/>
            <ac:spMk id="2" creationId="{02895B9B-5088-4BEE-802F-4BEE3BE50AA9}"/>
          </ac:spMkLst>
        </pc:spChg>
        <pc:spChg chg="del">
          <ac:chgData name="Hollott, Piers" userId="56aa85cd-4328-4069-8393-2c8db1a3d061" providerId="ADAL" clId="{3C776695-1B46-41AA-BA25-FD3A64CAC574}" dt="2021-04-30T16:33:56.796" v="616"/>
          <ac:spMkLst>
            <pc:docMk/>
            <pc:sldMk cId="2390697955" sldId="622"/>
            <ac:spMk id="3" creationId="{C9A68435-F437-47DF-ACFC-0EF37DDDECC3}"/>
          </ac:spMkLst>
        </pc:spChg>
        <pc:picChg chg="add mod">
          <ac:chgData name="Hollott, Piers" userId="56aa85cd-4328-4069-8393-2c8db1a3d061" providerId="ADAL" clId="{3C776695-1B46-41AA-BA25-FD3A64CAC574}" dt="2021-05-11T23:02:59.928" v="665" actId="1076"/>
          <ac:picMkLst>
            <pc:docMk/>
            <pc:sldMk cId="2390697955" sldId="622"/>
            <ac:picMk id="4" creationId="{B4D976DB-A6F6-4A0C-A867-8D449C6EFEE9}"/>
          </ac:picMkLst>
        </pc:picChg>
        <pc:picChg chg="add mod">
          <ac:chgData name="Hollott, Piers" userId="56aa85cd-4328-4069-8393-2c8db1a3d061" providerId="ADAL" clId="{3C776695-1B46-41AA-BA25-FD3A64CAC574}" dt="2021-05-11T23:03:02.493" v="666" actId="1076"/>
          <ac:picMkLst>
            <pc:docMk/>
            <pc:sldMk cId="2390697955" sldId="622"/>
            <ac:picMk id="1026" creationId="{54898C27-4DC8-4522-9BE7-E904F011A8C4}"/>
          </ac:picMkLst>
        </pc:picChg>
      </pc:sldChg>
      <pc:sldChg chg="modSp add mod">
        <pc:chgData name="Hollott, Piers" userId="56aa85cd-4328-4069-8393-2c8db1a3d061" providerId="ADAL" clId="{3C776695-1B46-41AA-BA25-FD3A64CAC574}" dt="2021-05-19T16:35:16.538" v="846" actId="20577"/>
        <pc:sldMkLst>
          <pc:docMk/>
          <pc:sldMk cId="4074674512" sldId="623"/>
        </pc:sldMkLst>
        <pc:spChg chg="mod">
          <ac:chgData name="Hollott, Piers" userId="56aa85cd-4328-4069-8393-2c8db1a3d061" providerId="ADAL" clId="{3C776695-1B46-41AA-BA25-FD3A64CAC574}" dt="2021-05-19T16:32:05.331" v="737" actId="20577"/>
          <ac:spMkLst>
            <pc:docMk/>
            <pc:sldMk cId="4074674512" sldId="623"/>
            <ac:spMk id="2" creationId="{B89050A0-30CB-4BDB-9C86-D4AFB82F41C8}"/>
          </ac:spMkLst>
        </pc:spChg>
        <pc:spChg chg="mod">
          <ac:chgData name="Hollott, Piers" userId="56aa85cd-4328-4069-8393-2c8db1a3d061" providerId="ADAL" clId="{3C776695-1B46-41AA-BA25-FD3A64CAC574}" dt="2021-05-19T16:34:33.746" v="825" actId="20577"/>
          <ac:spMkLst>
            <pc:docMk/>
            <pc:sldMk cId="4074674512" sldId="623"/>
            <ac:spMk id="8" creationId="{261DCA0D-44E2-4ABC-B57A-8C8DC7BCB083}"/>
          </ac:spMkLst>
        </pc:spChg>
        <pc:spChg chg="mod">
          <ac:chgData name="Hollott, Piers" userId="56aa85cd-4328-4069-8393-2c8db1a3d061" providerId="ADAL" clId="{3C776695-1B46-41AA-BA25-FD3A64CAC574}" dt="2021-05-19T16:33:56.271" v="816" actId="20577"/>
          <ac:spMkLst>
            <pc:docMk/>
            <pc:sldMk cId="4074674512" sldId="623"/>
            <ac:spMk id="18" creationId="{16F07C2D-6886-4719-9F8B-79FDBB4AA422}"/>
          </ac:spMkLst>
        </pc:spChg>
        <pc:spChg chg="mod">
          <ac:chgData name="Hollott, Piers" userId="56aa85cd-4328-4069-8393-2c8db1a3d061" providerId="ADAL" clId="{3C776695-1B46-41AA-BA25-FD3A64CAC574}" dt="2021-05-19T16:33:00.895" v="770" actId="20577"/>
          <ac:spMkLst>
            <pc:docMk/>
            <pc:sldMk cId="4074674512" sldId="623"/>
            <ac:spMk id="20" creationId="{652F9626-EAA3-431F-AD44-3058BD02C3E2}"/>
          </ac:spMkLst>
        </pc:spChg>
        <pc:spChg chg="mod">
          <ac:chgData name="Hollott, Piers" userId="56aa85cd-4328-4069-8393-2c8db1a3d061" providerId="ADAL" clId="{3C776695-1B46-41AA-BA25-FD3A64CAC574}" dt="2021-05-19T16:35:16.538" v="846" actId="20577"/>
          <ac:spMkLst>
            <pc:docMk/>
            <pc:sldMk cId="4074674512" sldId="623"/>
            <ac:spMk id="26" creationId="{2DFACBC6-7E00-4B9E-BF40-9D21BCE77582}"/>
          </ac:spMkLst>
        </pc:spChg>
      </pc:sldChg>
      <pc:sldChg chg="addSp delSp modSp add mod">
        <pc:chgData name="Hollott, Piers" userId="56aa85cd-4328-4069-8393-2c8db1a3d061" providerId="ADAL" clId="{3C776695-1B46-41AA-BA25-FD3A64CAC574}" dt="2021-06-02T19:37:07.394" v="1418" actId="2161"/>
        <pc:sldMkLst>
          <pc:docMk/>
          <pc:sldMk cId="2430518646" sldId="624"/>
        </pc:sldMkLst>
        <pc:spChg chg="del">
          <ac:chgData name="Hollott, Piers" userId="56aa85cd-4328-4069-8393-2c8db1a3d061" providerId="ADAL" clId="{3C776695-1B46-41AA-BA25-FD3A64CAC574}" dt="2021-06-02T19:29:47.494" v="848" actId="478"/>
          <ac:spMkLst>
            <pc:docMk/>
            <pc:sldMk cId="2430518646" sldId="624"/>
            <ac:spMk id="3" creationId="{07662421-5C75-4902-9B2E-7336B07003EB}"/>
          </ac:spMkLst>
        </pc:spChg>
        <pc:spChg chg="add del mod">
          <ac:chgData name="Hollott, Piers" userId="56aa85cd-4328-4069-8393-2c8db1a3d061" providerId="ADAL" clId="{3C776695-1B46-41AA-BA25-FD3A64CAC574}" dt="2021-06-02T19:29:51.248" v="849" actId="478"/>
          <ac:spMkLst>
            <pc:docMk/>
            <pc:sldMk cId="2430518646" sldId="624"/>
            <ac:spMk id="6" creationId="{468F355C-3F89-434E-8C34-A51FCA13C2B6}"/>
          </ac:spMkLst>
        </pc:spChg>
        <pc:graphicFrameChg chg="add mod modGraphic">
          <ac:chgData name="Hollott, Piers" userId="56aa85cd-4328-4069-8393-2c8db1a3d061" providerId="ADAL" clId="{3C776695-1B46-41AA-BA25-FD3A64CAC574}" dt="2021-06-02T19:37:07.394" v="1418" actId="2161"/>
          <ac:graphicFrameMkLst>
            <pc:docMk/>
            <pc:sldMk cId="2430518646" sldId="624"/>
            <ac:graphicFrameMk id="7" creationId="{8C07C57C-D9D4-4E7F-8ED1-C11000E932CE}"/>
          </ac:graphicFrameMkLst>
        </pc:graphicFrameChg>
      </pc:sldChg>
    </pc:docChg>
  </pc:docChgLst>
  <pc:docChgLst>
    <pc:chgData name="Hollott, Piers" userId="56aa85cd-4328-4069-8393-2c8db1a3d061" providerId="ADAL" clId="{7D65D6FF-79D0-459D-8115-79F425ED2CBE}"/>
    <pc:docChg chg="undo redo custSel addSld delSld modSld sldOrd">
      <pc:chgData name="Hollott, Piers" userId="56aa85cd-4328-4069-8393-2c8db1a3d061" providerId="ADAL" clId="{7D65D6FF-79D0-459D-8115-79F425ED2CBE}" dt="2021-03-11T23:03:01.146" v="20743" actId="20577"/>
      <pc:docMkLst>
        <pc:docMk/>
      </pc:docMkLst>
      <pc:sldChg chg="modSp mod ord modNotesTx">
        <pc:chgData name="Hollott, Piers" userId="56aa85cd-4328-4069-8393-2c8db1a3d061" providerId="ADAL" clId="{7D65D6FF-79D0-459D-8115-79F425ED2CBE}" dt="2021-02-03T16:18:54.927" v="12452" actId="20577"/>
        <pc:sldMkLst>
          <pc:docMk/>
          <pc:sldMk cId="4043489979" sldId="584"/>
        </pc:sldMkLst>
        <pc:spChg chg="mod">
          <ac:chgData name="Hollott, Piers" userId="56aa85cd-4328-4069-8393-2c8db1a3d061" providerId="ADAL" clId="{7D65D6FF-79D0-459D-8115-79F425ED2CBE}" dt="2021-01-27T16:49:33.860" v="6071"/>
          <ac:spMkLst>
            <pc:docMk/>
            <pc:sldMk cId="4043489979" sldId="584"/>
            <ac:spMk id="2" creationId="{B89050A0-30CB-4BDB-9C86-D4AFB82F41C8}"/>
          </ac:spMkLst>
        </pc:spChg>
        <pc:spChg chg="mod">
          <ac:chgData name="Hollott, Piers" userId="56aa85cd-4328-4069-8393-2c8db1a3d061" providerId="ADAL" clId="{7D65D6FF-79D0-459D-8115-79F425ED2CBE}" dt="2021-02-03T16:18:54.927" v="12452" actId="20577"/>
          <ac:spMkLst>
            <pc:docMk/>
            <pc:sldMk cId="4043489979" sldId="584"/>
            <ac:spMk id="3" creationId="{07662421-5C75-4902-9B2E-7336B07003EB}"/>
          </ac:spMkLst>
        </pc:spChg>
      </pc:sldChg>
      <pc:sldChg chg="modSp mod">
        <pc:chgData name="Hollott, Piers" userId="56aa85cd-4328-4069-8393-2c8db1a3d061" providerId="ADAL" clId="{7D65D6FF-79D0-459D-8115-79F425ED2CBE}" dt="2020-12-23T17:39:49.595" v="93" actId="113"/>
        <pc:sldMkLst>
          <pc:docMk/>
          <pc:sldMk cId="1817794632" sldId="585"/>
        </pc:sldMkLst>
        <pc:spChg chg="mod">
          <ac:chgData name="Hollott, Piers" userId="56aa85cd-4328-4069-8393-2c8db1a3d061" providerId="ADAL" clId="{7D65D6FF-79D0-459D-8115-79F425ED2CBE}" dt="2020-12-23T17:39:49.595" v="93" actId="113"/>
          <ac:spMkLst>
            <pc:docMk/>
            <pc:sldMk cId="1817794632" sldId="585"/>
            <ac:spMk id="3" creationId="{07662421-5C75-4902-9B2E-7336B07003EB}"/>
          </ac:spMkLst>
        </pc:spChg>
      </pc:sldChg>
      <pc:sldChg chg="modSp mod">
        <pc:chgData name="Hollott, Piers" userId="56aa85cd-4328-4069-8393-2c8db1a3d061" providerId="ADAL" clId="{7D65D6FF-79D0-459D-8115-79F425ED2CBE}" dt="2021-01-15T21:13:32.809" v="2149" actId="20577"/>
        <pc:sldMkLst>
          <pc:docMk/>
          <pc:sldMk cId="253381828" sldId="590"/>
        </pc:sldMkLst>
        <pc:spChg chg="mod">
          <ac:chgData name="Hollott, Piers" userId="56aa85cd-4328-4069-8393-2c8db1a3d061" providerId="ADAL" clId="{7D65D6FF-79D0-459D-8115-79F425ED2CBE}" dt="2021-01-15T21:13:32.809" v="2149" actId="20577"/>
          <ac:spMkLst>
            <pc:docMk/>
            <pc:sldMk cId="253381828" sldId="590"/>
            <ac:spMk id="6" creationId="{30EDF799-161A-41B6-91E8-4A3A632B3663}"/>
          </ac:spMkLst>
        </pc:spChg>
      </pc:sldChg>
      <pc:sldChg chg="ord">
        <pc:chgData name="Hollott, Piers" userId="56aa85cd-4328-4069-8393-2c8db1a3d061" providerId="ADAL" clId="{7D65D6FF-79D0-459D-8115-79F425ED2CBE}" dt="2021-01-29T19:22:29.221" v="8389" actId="20578"/>
        <pc:sldMkLst>
          <pc:docMk/>
          <pc:sldMk cId="734641581" sldId="591"/>
        </pc:sldMkLst>
      </pc:sldChg>
      <pc:sldChg chg="ord">
        <pc:chgData name="Hollott, Piers" userId="56aa85cd-4328-4069-8393-2c8db1a3d061" providerId="ADAL" clId="{7D65D6FF-79D0-459D-8115-79F425ED2CBE}" dt="2021-01-27T16:49:11.947" v="6067"/>
        <pc:sldMkLst>
          <pc:docMk/>
          <pc:sldMk cId="4043879409" sldId="594"/>
        </pc:sldMkLst>
      </pc:sldChg>
      <pc:sldChg chg="addSp delSp modSp add mod">
        <pc:chgData name="Hollott, Piers" userId="56aa85cd-4328-4069-8393-2c8db1a3d061" providerId="ADAL" clId="{7D65D6FF-79D0-459D-8115-79F425ED2CBE}" dt="2020-12-23T17:53:26.324" v="687" actId="20577"/>
        <pc:sldMkLst>
          <pc:docMk/>
          <pc:sldMk cId="1410321615" sldId="595"/>
        </pc:sldMkLst>
        <pc:spChg chg="mod">
          <ac:chgData name="Hollott, Piers" userId="56aa85cd-4328-4069-8393-2c8db1a3d061" providerId="ADAL" clId="{7D65D6FF-79D0-459D-8115-79F425ED2CBE}" dt="2020-12-23T17:51:27.254" v="458" actId="20577"/>
          <ac:spMkLst>
            <pc:docMk/>
            <pc:sldMk cId="1410321615" sldId="595"/>
            <ac:spMk id="2" creationId="{A261306C-82A8-4CBF-8C77-4794D5E67FA6}"/>
          </ac:spMkLst>
        </pc:spChg>
        <pc:spChg chg="mod">
          <ac:chgData name="Hollott, Piers" userId="56aa85cd-4328-4069-8393-2c8db1a3d061" providerId="ADAL" clId="{7D65D6FF-79D0-459D-8115-79F425ED2CBE}" dt="2020-12-23T17:53:13.846" v="678" actId="20577"/>
          <ac:spMkLst>
            <pc:docMk/>
            <pc:sldMk cId="1410321615" sldId="595"/>
            <ac:spMk id="3" creationId="{8D7DF569-1F57-4EAC-A66F-D8A3EEB88CF8}"/>
          </ac:spMkLst>
        </pc:spChg>
        <pc:spChg chg="mod">
          <ac:chgData name="Hollott, Piers" userId="56aa85cd-4328-4069-8393-2c8db1a3d061" providerId="ADAL" clId="{7D65D6FF-79D0-459D-8115-79F425ED2CBE}" dt="2020-12-23T17:53:26.324" v="687" actId="20577"/>
          <ac:spMkLst>
            <pc:docMk/>
            <pc:sldMk cId="1410321615" sldId="595"/>
            <ac:spMk id="4" creationId="{A3E99767-C461-4F55-8169-8B884504C1AE}"/>
          </ac:spMkLst>
        </pc:spChg>
        <pc:spChg chg="mod">
          <ac:chgData name="Hollott, Piers" userId="56aa85cd-4328-4069-8393-2c8db1a3d061" providerId="ADAL" clId="{7D65D6FF-79D0-459D-8115-79F425ED2CBE}" dt="2020-12-23T17:45:44.533" v="250" actId="242"/>
          <ac:spMkLst>
            <pc:docMk/>
            <pc:sldMk cId="1410321615" sldId="595"/>
            <ac:spMk id="6" creationId="{30EDF799-161A-41B6-91E8-4A3A632B3663}"/>
          </ac:spMkLst>
        </pc:spChg>
        <pc:spChg chg="del">
          <ac:chgData name="Hollott, Piers" userId="56aa85cd-4328-4069-8393-2c8db1a3d061" providerId="ADAL" clId="{7D65D6FF-79D0-459D-8115-79F425ED2CBE}" dt="2020-12-23T17:41:18.738" v="188" actId="478"/>
          <ac:spMkLst>
            <pc:docMk/>
            <pc:sldMk cId="1410321615" sldId="595"/>
            <ac:spMk id="8" creationId="{531B0486-205E-408C-B9CF-EDB39EB77B52}"/>
          </ac:spMkLst>
        </pc:spChg>
        <pc:spChg chg="del">
          <ac:chgData name="Hollott, Piers" userId="56aa85cd-4328-4069-8393-2c8db1a3d061" providerId="ADAL" clId="{7D65D6FF-79D0-459D-8115-79F425ED2CBE}" dt="2020-12-23T17:41:18.738" v="188" actId="478"/>
          <ac:spMkLst>
            <pc:docMk/>
            <pc:sldMk cId="1410321615" sldId="595"/>
            <ac:spMk id="10" creationId="{0D0FAACA-3397-4849-9787-5D80A12CC305}"/>
          </ac:spMkLst>
        </pc:spChg>
        <pc:spChg chg="del">
          <ac:chgData name="Hollott, Piers" userId="56aa85cd-4328-4069-8393-2c8db1a3d061" providerId="ADAL" clId="{7D65D6FF-79D0-459D-8115-79F425ED2CBE}" dt="2020-12-23T17:41:18.738" v="188" actId="478"/>
          <ac:spMkLst>
            <pc:docMk/>
            <pc:sldMk cId="1410321615" sldId="595"/>
            <ac:spMk id="14" creationId="{F5C20E39-051C-4851-8CD0-608C9B86C3B1}"/>
          </ac:spMkLst>
        </pc:spChg>
        <pc:spChg chg="del">
          <ac:chgData name="Hollott, Piers" userId="56aa85cd-4328-4069-8393-2c8db1a3d061" providerId="ADAL" clId="{7D65D6FF-79D0-459D-8115-79F425ED2CBE}" dt="2020-12-23T17:41:18.738" v="188" actId="478"/>
          <ac:spMkLst>
            <pc:docMk/>
            <pc:sldMk cId="1410321615" sldId="595"/>
            <ac:spMk id="21" creationId="{C88F5634-BD35-4273-A809-BF5C6737A53C}"/>
          </ac:spMkLst>
        </pc:spChg>
        <pc:spChg chg="add mod">
          <ac:chgData name="Hollott, Piers" userId="56aa85cd-4328-4069-8393-2c8db1a3d061" providerId="ADAL" clId="{7D65D6FF-79D0-459D-8115-79F425ED2CBE}" dt="2020-12-23T17:49:45.898" v="334" actId="1076"/>
          <ac:spMkLst>
            <pc:docMk/>
            <pc:sldMk cId="1410321615" sldId="595"/>
            <ac:spMk id="23" creationId="{3EA4B802-8DD3-47A7-B654-912A3849676A}"/>
          </ac:spMkLst>
        </pc:spChg>
        <pc:spChg chg="add mod">
          <ac:chgData name="Hollott, Piers" userId="56aa85cd-4328-4069-8393-2c8db1a3d061" providerId="ADAL" clId="{7D65D6FF-79D0-459D-8115-79F425ED2CBE}" dt="2020-12-23T17:49:45.898" v="334" actId="1076"/>
          <ac:spMkLst>
            <pc:docMk/>
            <pc:sldMk cId="1410321615" sldId="595"/>
            <ac:spMk id="24" creationId="{A5FF27DE-822B-4760-947E-19EB31190B9E}"/>
          </ac:spMkLst>
        </pc:spChg>
        <pc:spChg chg="add mod">
          <ac:chgData name="Hollott, Piers" userId="56aa85cd-4328-4069-8393-2c8db1a3d061" providerId="ADAL" clId="{7D65D6FF-79D0-459D-8115-79F425ED2CBE}" dt="2020-12-23T17:50:59.644" v="437" actId="20577"/>
          <ac:spMkLst>
            <pc:docMk/>
            <pc:sldMk cId="1410321615" sldId="595"/>
            <ac:spMk id="25" creationId="{7B25A77B-ADF0-439B-AC44-7F307376F59C}"/>
          </ac:spMkLst>
        </pc:spChg>
        <pc:spChg chg="add mod">
          <ac:chgData name="Hollott, Piers" userId="56aa85cd-4328-4069-8393-2c8db1a3d061" providerId="ADAL" clId="{7D65D6FF-79D0-459D-8115-79F425ED2CBE}" dt="2020-12-23T17:49:45.898" v="334" actId="1076"/>
          <ac:spMkLst>
            <pc:docMk/>
            <pc:sldMk cId="1410321615" sldId="595"/>
            <ac:spMk id="26" creationId="{9C00F3F0-348A-429F-AC4B-4E9CF58C793B}"/>
          </ac:spMkLst>
        </pc:spChg>
        <pc:spChg chg="add mod ord">
          <ac:chgData name="Hollott, Piers" userId="56aa85cd-4328-4069-8393-2c8db1a3d061" providerId="ADAL" clId="{7D65D6FF-79D0-459D-8115-79F425ED2CBE}" dt="2020-12-23T17:49:45.898" v="334" actId="1076"/>
          <ac:spMkLst>
            <pc:docMk/>
            <pc:sldMk cId="1410321615" sldId="595"/>
            <ac:spMk id="27" creationId="{B77BB49C-FFA4-4D6E-B907-956D7470F819}"/>
          </ac:spMkLst>
        </pc:spChg>
        <pc:spChg chg="add del mod">
          <ac:chgData name="Hollott, Piers" userId="56aa85cd-4328-4069-8393-2c8db1a3d061" providerId="ADAL" clId="{7D65D6FF-79D0-459D-8115-79F425ED2CBE}" dt="2020-12-23T17:50:19.700" v="338"/>
          <ac:spMkLst>
            <pc:docMk/>
            <pc:sldMk cId="1410321615" sldId="595"/>
            <ac:spMk id="28" creationId="{95406E78-03CC-4CB8-B1D0-9B9F69B2781C}"/>
          </ac:spMkLst>
        </pc:spChg>
        <pc:spChg chg="del">
          <ac:chgData name="Hollott, Piers" userId="56aa85cd-4328-4069-8393-2c8db1a3d061" providerId="ADAL" clId="{7D65D6FF-79D0-459D-8115-79F425ED2CBE}" dt="2020-12-23T17:41:18.738" v="188" actId="478"/>
          <ac:spMkLst>
            <pc:docMk/>
            <pc:sldMk cId="1410321615" sldId="595"/>
            <ac:spMk id="29" creationId="{371DB78E-AA8A-4C4A-BF86-03136C5A49C1}"/>
          </ac:spMkLst>
        </pc:spChg>
        <pc:spChg chg="del">
          <ac:chgData name="Hollott, Piers" userId="56aa85cd-4328-4069-8393-2c8db1a3d061" providerId="ADAL" clId="{7D65D6FF-79D0-459D-8115-79F425ED2CBE}" dt="2020-12-23T17:41:18.738" v="188" actId="478"/>
          <ac:spMkLst>
            <pc:docMk/>
            <pc:sldMk cId="1410321615" sldId="595"/>
            <ac:spMk id="30" creationId="{35EBD2DF-7DFF-43DC-9585-8987B4DFA590}"/>
          </ac:spMkLst>
        </pc:spChg>
        <pc:spChg chg="del">
          <ac:chgData name="Hollott, Piers" userId="56aa85cd-4328-4069-8393-2c8db1a3d061" providerId="ADAL" clId="{7D65D6FF-79D0-459D-8115-79F425ED2CBE}" dt="2020-12-23T17:41:18.738" v="188" actId="478"/>
          <ac:spMkLst>
            <pc:docMk/>
            <pc:sldMk cId="1410321615" sldId="595"/>
            <ac:spMk id="31" creationId="{E804726C-20F8-4B6E-A352-6984C5EB074A}"/>
          </ac:spMkLst>
        </pc:spChg>
        <pc:spChg chg="add del mod">
          <ac:chgData name="Hollott, Piers" userId="56aa85cd-4328-4069-8393-2c8db1a3d061" providerId="ADAL" clId="{7D65D6FF-79D0-459D-8115-79F425ED2CBE}" dt="2020-12-23T17:50:19.700" v="338"/>
          <ac:spMkLst>
            <pc:docMk/>
            <pc:sldMk cId="1410321615" sldId="595"/>
            <ac:spMk id="34" creationId="{383C7DB1-97BD-426F-9543-72A5317640F8}"/>
          </ac:spMkLst>
        </pc:spChg>
        <pc:spChg chg="add del mod">
          <ac:chgData name="Hollott, Piers" userId="56aa85cd-4328-4069-8393-2c8db1a3d061" providerId="ADAL" clId="{7D65D6FF-79D0-459D-8115-79F425ED2CBE}" dt="2020-12-23T17:50:19.700" v="338"/>
          <ac:spMkLst>
            <pc:docMk/>
            <pc:sldMk cId="1410321615" sldId="595"/>
            <ac:spMk id="35" creationId="{C50C84BC-E121-4A57-A0ED-393C33729214}"/>
          </ac:spMkLst>
        </pc:spChg>
        <pc:spChg chg="add del mod">
          <ac:chgData name="Hollott, Piers" userId="56aa85cd-4328-4069-8393-2c8db1a3d061" providerId="ADAL" clId="{7D65D6FF-79D0-459D-8115-79F425ED2CBE}" dt="2020-12-23T17:50:19.700" v="338"/>
          <ac:spMkLst>
            <pc:docMk/>
            <pc:sldMk cId="1410321615" sldId="595"/>
            <ac:spMk id="36" creationId="{8B7C3C66-26CF-4668-952D-B97DFDFA4919}"/>
          </ac:spMkLst>
        </pc:spChg>
        <pc:spChg chg="add del mod">
          <ac:chgData name="Hollott, Piers" userId="56aa85cd-4328-4069-8393-2c8db1a3d061" providerId="ADAL" clId="{7D65D6FF-79D0-459D-8115-79F425ED2CBE}" dt="2020-12-23T17:50:19.700" v="338"/>
          <ac:spMkLst>
            <pc:docMk/>
            <pc:sldMk cId="1410321615" sldId="595"/>
            <ac:spMk id="37" creationId="{1B03CFD1-8075-4B4F-904A-8E1F3E0E1085}"/>
          </ac:spMkLst>
        </pc:spChg>
        <pc:spChg chg="add mod">
          <ac:chgData name="Hollott, Piers" userId="56aa85cd-4328-4069-8393-2c8db1a3d061" providerId="ADAL" clId="{7D65D6FF-79D0-459D-8115-79F425ED2CBE}" dt="2020-12-23T17:51:09.304" v="438" actId="207"/>
          <ac:spMkLst>
            <pc:docMk/>
            <pc:sldMk cId="1410321615" sldId="595"/>
            <ac:spMk id="38" creationId="{AFB09CE4-35FA-495F-B738-85CB8C2F3D2F}"/>
          </ac:spMkLst>
        </pc:spChg>
        <pc:spChg chg="del">
          <ac:chgData name="Hollott, Piers" userId="56aa85cd-4328-4069-8393-2c8db1a3d061" providerId="ADAL" clId="{7D65D6FF-79D0-459D-8115-79F425ED2CBE}" dt="2020-12-23T17:41:18.738" v="188" actId="478"/>
          <ac:spMkLst>
            <pc:docMk/>
            <pc:sldMk cId="1410321615" sldId="595"/>
            <ac:spMk id="39" creationId="{39BD0E9B-21C2-4484-AFAB-CD0D591C15D2}"/>
          </ac:spMkLst>
        </pc:spChg>
        <pc:spChg chg="add mod">
          <ac:chgData name="Hollott, Piers" userId="56aa85cd-4328-4069-8393-2c8db1a3d061" providerId="ADAL" clId="{7D65D6FF-79D0-459D-8115-79F425ED2CBE}" dt="2020-12-23T17:51:09.304" v="438" actId="207"/>
          <ac:spMkLst>
            <pc:docMk/>
            <pc:sldMk cId="1410321615" sldId="595"/>
            <ac:spMk id="40" creationId="{5FB5094F-FF3E-45EF-A627-0D0F50AD33FE}"/>
          </ac:spMkLst>
        </pc:spChg>
        <pc:spChg chg="add mod">
          <ac:chgData name="Hollott, Piers" userId="56aa85cd-4328-4069-8393-2c8db1a3d061" providerId="ADAL" clId="{7D65D6FF-79D0-459D-8115-79F425ED2CBE}" dt="2020-12-23T17:51:09.304" v="438" actId="207"/>
          <ac:spMkLst>
            <pc:docMk/>
            <pc:sldMk cId="1410321615" sldId="595"/>
            <ac:spMk id="41" creationId="{CDAFDB9D-5B2F-455A-8A50-A8B85C8E5F8C}"/>
          </ac:spMkLst>
        </pc:spChg>
        <pc:spChg chg="add mod">
          <ac:chgData name="Hollott, Piers" userId="56aa85cd-4328-4069-8393-2c8db1a3d061" providerId="ADAL" clId="{7D65D6FF-79D0-459D-8115-79F425ED2CBE}" dt="2020-12-23T17:51:09.304" v="438" actId="207"/>
          <ac:spMkLst>
            <pc:docMk/>
            <pc:sldMk cId="1410321615" sldId="595"/>
            <ac:spMk id="42" creationId="{6DD228F4-48FA-469D-87AE-EFF6FB0875E5}"/>
          </ac:spMkLst>
        </pc:spChg>
        <pc:spChg chg="add mod">
          <ac:chgData name="Hollott, Piers" userId="56aa85cd-4328-4069-8393-2c8db1a3d061" providerId="ADAL" clId="{7D65D6FF-79D0-459D-8115-79F425ED2CBE}" dt="2020-12-23T17:51:09.304" v="438" actId="207"/>
          <ac:spMkLst>
            <pc:docMk/>
            <pc:sldMk cId="1410321615" sldId="595"/>
            <ac:spMk id="43" creationId="{CE648844-D4E9-4DED-A6EC-3AC5EE3E5BDF}"/>
          </ac:spMkLst>
        </pc:spChg>
        <pc:cxnChg chg="del mod">
          <ac:chgData name="Hollott, Piers" userId="56aa85cd-4328-4069-8393-2c8db1a3d061" providerId="ADAL" clId="{7D65D6FF-79D0-459D-8115-79F425ED2CBE}" dt="2020-12-23T17:41:18.738" v="188" actId="478"/>
          <ac:cxnSpMkLst>
            <pc:docMk/>
            <pc:sldMk cId="1410321615" sldId="595"/>
            <ac:cxnSpMk id="15" creationId="{9DC0388B-F62E-4D18-9929-290D3055C5B0}"/>
          </ac:cxnSpMkLst>
        </pc:cxnChg>
        <pc:cxnChg chg="del mod">
          <ac:chgData name="Hollott, Piers" userId="56aa85cd-4328-4069-8393-2c8db1a3d061" providerId="ADAL" clId="{7D65D6FF-79D0-459D-8115-79F425ED2CBE}" dt="2020-12-23T17:41:18.738" v="188" actId="478"/>
          <ac:cxnSpMkLst>
            <pc:docMk/>
            <pc:sldMk cId="1410321615" sldId="595"/>
            <ac:cxnSpMk id="19" creationId="{AC6D32D6-C30A-46CD-A3BD-D5B21D9F582B}"/>
          </ac:cxnSpMkLst>
        </pc:cxnChg>
        <pc:cxnChg chg="del mod">
          <ac:chgData name="Hollott, Piers" userId="56aa85cd-4328-4069-8393-2c8db1a3d061" providerId="ADAL" clId="{7D65D6FF-79D0-459D-8115-79F425ED2CBE}" dt="2020-12-23T17:41:18.738" v="188" actId="478"/>
          <ac:cxnSpMkLst>
            <pc:docMk/>
            <pc:sldMk cId="1410321615" sldId="595"/>
            <ac:cxnSpMk id="22" creationId="{0B4495D2-D9C3-4207-957C-72DFF5E8F185}"/>
          </ac:cxnSpMkLst>
        </pc:cxnChg>
        <pc:cxnChg chg="del mod">
          <ac:chgData name="Hollott, Piers" userId="56aa85cd-4328-4069-8393-2c8db1a3d061" providerId="ADAL" clId="{7D65D6FF-79D0-459D-8115-79F425ED2CBE}" dt="2020-12-23T17:41:18.738" v="188" actId="478"/>
          <ac:cxnSpMkLst>
            <pc:docMk/>
            <pc:sldMk cId="1410321615" sldId="595"/>
            <ac:cxnSpMk id="32" creationId="{641CED8F-5288-4CCE-B9FF-0FE9730A9760}"/>
          </ac:cxnSpMkLst>
        </pc:cxnChg>
        <pc:cxnChg chg="del mod">
          <ac:chgData name="Hollott, Piers" userId="56aa85cd-4328-4069-8393-2c8db1a3d061" providerId="ADAL" clId="{7D65D6FF-79D0-459D-8115-79F425ED2CBE}" dt="2020-12-23T17:41:18.738" v="188" actId="478"/>
          <ac:cxnSpMkLst>
            <pc:docMk/>
            <pc:sldMk cId="1410321615" sldId="595"/>
            <ac:cxnSpMk id="33" creationId="{FE772B77-5825-4E39-B7AE-04AF516A8EEB}"/>
          </ac:cxnSpMkLst>
        </pc:cxnChg>
        <pc:cxnChg chg="del mod">
          <ac:chgData name="Hollott, Piers" userId="56aa85cd-4328-4069-8393-2c8db1a3d061" providerId="ADAL" clId="{7D65D6FF-79D0-459D-8115-79F425ED2CBE}" dt="2020-12-23T17:41:18.738" v="188" actId="478"/>
          <ac:cxnSpMkLst>
            <pc:docMk/>
            <pc:sldMk cId="1410321615" sldId="595"/>
            <ac:cxnSpMk id="44" creationId="{9D773725-809C-4DAF-9B14-33C3A1588082}"/>
          </ac:cxnSpMkLst>
        </pc:cxnChg>
      </pc:sldChg>
      <pc:sldChg chg="addSp delSp modSp add mod ord modNotesTx">
        <pc:chgData name="Hollott, Piers" userId="56aa85cd-4328-4069-8393-2c8db1a3d061" providerId="ADAL" clId="{7D65D6FF-79D0-459D-8115-79F425ED2CBE}" dt="2021-01-27T16:34:16.937" v="4488"/>
        <pc:sldMkLst>
          <pc:docMk/>
          <pc:sldMk cId="2499181318" sldId="596"/>
        </pc:sldMkLst>
        <pc:spChg chg="mod">
          <ac:chgData name="Hollott, Piers" userId="56aa85cd-4328-4069-8393-2c8db1a3d061" providerId="ADAL" clId="{7D65D6FF-79D0-459D-8115-79F425ED2CBE}" dt="2021-01-08T19:10:18.753" v="1109" actId="20577"/>
          <ac:spMkLst>
            <pc:docMk/>
            <pc:sldMk cId="2499181318" sldId="596"/>
            <ac:spMk id="2" creationId="{B89050A0-30CB-4BDB-9C86-D4AFB82F41C8}"/>
          </ac:spMkLst>
        </pc:spChg>
        <pc:spChg chg="mod">
          <ac:chgData name="Hollott, Piers" userId="56aa85cd-4328-4069-8393-2c8db1a3d061" providerId="ADAL" clId="{7D65D6FF-79D0-459D-8115-79F425ED2CBE}" dt="2021-01-13T19:32:58.458" v="1224" actId="1038"/>
          <ac:spMkLst>
            <pc:docMk/>
            <pc:sldMk cId="2499181318" sldId="596"/>
            <ac:spMk id="7" creationId="{593E991F-ADC7-43A7-9C92-5DFCBA4951A3}"/>
          </ac:spMkLst>
        </pc:spChg>
        <pc:spChg chg="mod">
          <ac:chgData name="Hollott, Piers" userId="56aa85cd-4328-4069-8393-2c8db1a3d061" providerId="ADAL" clId="{7D65D6FF-79D0-459D-8115-79F425ED2CBE}" dt="2021-01-13T19:32:58.458" v="1224" actId="1038"/>
          <ac:spMkLst>
            <pc:docMk/>
            <pc:sldMk cId="2499181318" sldId="596"/>
            <ac:spMk id="8" creationId="{2A719176-7F02-4BE2-B568-769D9C5D06A7}"/>
          </ac:spMkLst>
        </pc:spChg>
        <pc:spChg chg="mod ord">
          <ac:chgData name="Hollott, Piers" userId="56aa85cd-4328-4069-8393-2c8db1a3d061" providerId="ADAL" clId="{7D65D6FF-79D0-459D-8115-79F425ED2CBE}" dt="2021-01-13T19:32:58.458" v="1224" actId="1038"/>
          <ac:spMkLst>
            <pc:docMk/>
            <pc:sldMk cId="2499181318" sldId="596"/>
            <ac:spMk id="9" creationId="{3DF6CF09-12EF-4E2F-9593-7F216A0AE89D}"/>
          </ac:spMkLst>
        </pc:spChg>
        <pc:spChg chg="mod">
          <ac:chgData name="Hollott, Piers" userId="56aa85cd-4328-4069-8393-2c8db1a3d061" providerId="ADAL" clId="{7D65D6FF-79D0-459D-8115-79F425ED2CBE}" dt="2021-01-13T19:32:58.458" v="1224" actId="1038"/>
          <ac:spMkLst>
            <pc:docMk/>
            <pc:sldMk cId="2499181318" sldId="596"/>
            <ac:spMk id="10" creationId="{55AA0CF3-FDD3-4E49-828F-E73BCDFB2438}"/>
          </ac:spMkLst>
        </pc:spChg>
        <pc:spChg chg="mod">
          <ac:chgData name="Hollott, Piers" userId="56aa85cd-4328-4069-8393-2c8db1a3d061" providerId="ADAL" clId="{7D65D6FF-79D0-459D-8115-79F425ED2CBE}" dt="2021-01-13T19:32:58.458" v="1224" actId="1038"/>
          <ac:spMkLst>
            <pc:docMk/>
            <pc:sldMk cId="2499181318" sldId="596"/>
            <ac:spMk id="13" creationId="{B7C0876E-FC5A-40ED-8419-5AC9B4E6A371}"/>
          </ac:spMkLst>
        </pc:spChg>
        <pc:spChg chg="mod">
          <ac:chgData name="Hollott, Piers" userId="56aa85cd-4328-4069-8393-2c8db1a3d061" providerId="ADAL" clId="{7D65D6FF-79D0-459D-8115-79F425ED2CBE}" dt="2021-01-13T19:32:58.458" v="1224" actId="1038"/>
          <ac:spMkLst>
            <pc:docMk/>
            <pc:sldMk cId="2499181318" sldId="596"/>
            <ac:spMk id="14" creationId="{05FB477F-400B-425E-B644-641441A34726}"/>
          </ac:spMkLst>
        </pc:spChg>
        <pc:spChg chg="mod">
          <ac:chgData name="Hollott, Piers" userId="56aa85cd-4328-4069-8393-2c8db1a3d061" providerId="ADAL" clId="{7D65D6FF-79D0-459D-8115-79F425ED2CBE}" dt="2021-01-13T19:33:42.631" v="1242" actId="1076"/>
          <ac:spMkLst>
            <pc:docMk/>
            <pc:sldMk cId="2499181318" sldId="596"/>
            <ac:spMk id="20" creationId="{F85094C7-1D99-410C-B8A4-27D24281B418}"/>
          </ac:spMkLst>
        </pc:spChg>
        <pc:spChg chg="add mod ord">
          <ac:chgData name="Hollott, Piers" userId="56aa85cd-4328-4069-8393-2c8db1a3d061" providerId="ADAL" clId="{7D65D6FF-79D0-459D-8115-79F425ED2CBE}" dt="2021-01-13T19:32:48.660" v="1188" actId="1076"/>
          <ac:spMkLst>
            <pc:docMk/>
            <pc:sldMk cId="2499181318" sldId="596"/>
            <ac:spMk id="47" creationId="{E14F66C0-79E9-492B-8BD1-9D70267010F6}"/>
          </ac:spMkLst>
        </pc:spChg>
        <pc:spChg chg="add mod ord">
          <ac:chgData name="Hollott, Piers" userId="56aa85cd-4328-4069-8393-2c8db1a3d061" providerId="ADAL" clId="{7D65D6FF-79D0-459D-8115-79F425ED2CBE}" dt="2021-01-13T19:32:58.458" v="1224" actId="1038"/>
          <ac:spMkLst>
            <pc:docMk/>
            <pc:sldMk cId="2499181318" sldId="596"/>
            <ac:spMk id="95" creationId="{825F9ADC-D685-4D9D-BF2A-AE87AA3D729C}"/>
          </ac:spMkLst>
        </pc:spChg>
        <pc:spChg chg="add mod">
          <ac:chgData name="Hollott, Piers" userId="56aa85cd-4328-4069-8393-2c8db1a3d061" providerId="ADAL" clId="{7D65D6FF-79D0-459D-8115-79F425ED2CBE}" dt="2021-01-13T19:32:58.458" v="1224" actId="1038"/>
          <ac:spMkLst>
            <pc:docMk/>
            <pc:sldMk cId="2499181318" sldId="596"/>
            <ac:spMk id="109" creationId="{8D51192D-4D96-4D04-AC5D-DE4C1EA05C25}"/>
          </ac:spMkLst>
        </pc:spChg>
        <pc:spChg chg="add mod ord">
          <ac:chgData name="Hollott, Piers" userId="56aa85cd-4328-4069-8393-2c8db1a3d061" providerId="ADAL" clId="{7D65D6FF-79D0-459D-8115-79F425ED2CBE}" dt="2021-01-13T19:33:49.795" v="1243" actId="167"/>
          <ac:spMkLst>
            <pc:docMk/>
            <pc:sldMk cId="2499181318" sldId="596"/>
            <ac:spMk id="110" creationId="{916DC4E5-51EC-40A6-B0BA-84CA08223BEE}"/>
          </ac:spMkLst>
        </pc:spChg>
        <pc:cxnChg chg="mod">
          <ac:chgData name="Hollott, Piers" userId="56aa85cd-4328-4069-8393-2c8db1a3d061" providerId="ADAL" clId="{7D65D6FF-79D0-459D-8115-79F425ED2CBE}" dt="2021-01-13T19:32:58.458" v="1224" actId="1038"/>
          <ac:cxnSpMkLst>
            <pc:docMk/>
            <pc:sldMk cId="2499181318" sldId="596"/>
            <ac:cxnSpMk id="15" creationId="{AB766822-5F3D-4FDA-A1BA-957FD4006F73}"/>
          </ac:cxnSpMkLst>
        </pc:cxnChg>
        <pc:cxnChg chg="mod">
          <ac:chgData name="Hollott, Piers" userId="56aa85cd-4328-4069-8393-2c8db1a3d061" providerId="ADAL" clId="{7D65D6FF-79D0-459D-8115-79F425ED2CBE}" dt="2021-01-13T19:32:58.458" v="1224" actId="1038"/>
          <ac:cxnSpMkLst>
            <pc:docMk/>
            <pc:sldMk cId="2499181318" sldId="596"/>
            <ac:cxnSpMk id="16" creationId="{25119C41-F42D-4DF5-8A0F-78B6D1CCD6E4}"/>
          </ac:cxnSpMkLst>
        </pc:cxnChg>
        <pc:cxnChg chg="del mod">
          <ac:chgData name="Hollott, Piers" userId="56aa85cd-4328-4069-8393-2c8db1a3d061" providerId="ADAL" clId="{7D65D6FF-79D0-459D-8115-79F425ED2CBE}" dt="2021-01-07T23:22:21.385" v="703" actId="478"/>
          <ac:cxnSpMkLst>
            <pc:docMk/>
            <pc:sldMk cId="2499181318" sldId="596"/>
            <ac:cxnSpMk id="17" creationId="{78965B73-1109-444D-89F1-C74F8111AF54}"/>
          </ac:cxnSpMkLst>
        </pc:cxnChg>
        <pc:cxnChg chg="mod">
          <ac:chgData name="Hollott, Piers" userId="56aa85cd-4328-4069-8393-2c8db1a3d061" providerId="ADAL" clId="{7D65D6FF-79D0-459D-8115-79F425ED2CBE}" dt="2021-01-13T19:32:58.458" v="1224" actId="1038"/>
          <ac:cxnSpMkLst>
            <pc:docMk/>
            <pc:sldMk cId="2499181318" sldId="596"/>
            <ac:cxnSpMk id="18" creationId="{986476B3-5F7A-4610-942F-D01F6137C9B5}"/>
          </ac:cxnSpMkLst>
        </pc:cxnChg>
        <pc:cxnChg chg="mod">
          <ac:chgData name="Hollott, Piers" userId="56aa85cd-4328-4069-8393-2c8db1a3d061" providerId="ADAL" clId="{7D65D6FF-79D0-459D-8115-79F425ED2CBE}" dt="2021-01-13T19:32:58.458" v="1224" actId="1038"/>
          <ac:cxnSpMkLst>
            <pc:docMk/>
            <pc:sldMk cId="2499181318" sldId="596"/>
            <ac:cxnSpMk id="19" creationId="{FD451628-BA70-4BE7-9182-CED7B8BA080E}"/>
          </ac:cxnSpMkLst>
        </pc:cxnChg>
        <pc:cxnChg chg="mod">
          <ac:chgData name="Hollott, Piers" userId="56aa85cd-4328-4069-8393-2c8db1a3d061" providerId="ADAL" clId="{7D65D6FF-79D0-459D-8115-79F425ED2CBE}" dt="2021-01-13T19:33:42.631" v="1242" actId="1076"/>
          <ac:cxnSpMkLst>
            <pc:docMk/>
            <pc:sldMk cId="2499181318" sldId="596"/>
            <ac:cxnSpMk id="23" creationId="{D8F1B236-9DD9-4600-9C55-370BCD6B6716}"/>
          </ac:cxnSpMkLst>
        </pc:cxnChg>
      </pc:sldChg>
      <pc:sldChg chg="add del">
        <pc:chgData name="Hollott, Piers" userId="56aa85cd-4328-4069-8393-2c8db1a3d061" providerId="ADAL" clId="{7D65D6FF-79D0-459D-8115-79F425ED2CBE}" dt="2021-01-13T23:19:48.613" v="1245" actId="2890"/>
        <pc:sldMkLst>
          <pc:docMk/>
          <pc:sldMk cId="429545735" sldId="597"/>
        </pc:sldMkLst>
      </pc:sldChg>
      <pc:sldChg chg="addSp delSp modSp add mod ord">
        <pc:chgData name="Hollott, Piers" userId="56aa85cd-4328-4069-8393-2c8db1a3d061" providerId="ADAL" clId="{7D65D6FF-79D0-459D-8115-79F425ED2CBE}" dt="2021-01-28T19:03:51.021" v="6930" actId="693"/>
        <pc:sldMkLst>
          <pc:docMk/>
          <pc:sldMk cId="737160984" sldId="597"/>
        </pc:sldMkLst>
        <pc:spChg chg="mod">
          <ac:chgData name="Hollott, Piers" userId="56aa85cd-4328-4069-8393-2c8db1a3d061" providerId="ADAL" clId="{7D65D6FF-79D0-459D-8115-79F425ED2CBE}" dt="2021-01-27T16:36:06.343" v="4527" actId="20577"/>
          <ac:spMkLst>
            <pc:docMk/>
            <pc:sldMk cId="737160984" sldId="597"/>
            <ac:spMk id="2" creationId="{B89050A0-30CB-4BDB-9C86-D4AFB82F41C8}"/>
          </ac:spMkLst>
        </pc:spChg>
        <pc:spChg chg="add del mod">
          <ac:chgData name="Hollott, Piers" userId="56aa85cd-4328-4069-8393-2c8db1a3d061" providerId="ADAL" clId="{7D65D6FF-79D0-459D-8115-79F425ED2CBE}" dt="2021-01-28T19:02:44.356" v="6928" actId="1076"/>
          <ac:spMkLst>
            <pc:docMk/>
            <pc:sldMk cId="737160984" sldId="597"/>
            <ac:spMk id="7" creationId="{593E991F-ADC7-43A7-9C92-5DFCBA4951A3}"/>
          </ac:spMkLst>
        </pc:spChg>
        <pc:spChg chg="mod ord">
          <ac:chgData name="Hollott, Piers" userId="56aa85cd-4328-4069-8393-2c8db1a3d061" providerId="ADAL" clId="{7D65D6FF-79D0-459D-8115-79F425ED2CBE}" dt="2021-01-28T19:01:15.120" v="6910" actId="14100"/>
          <ac:spMkLst>
            <pc:docMk/>
            <pc:sldMk cId="737160984" sldId="597"/>
            <ac:spMk id="8" creationId="{2A719176-7F02-4BE2-B568-769D9C5D06A7}"/>
          </ac:spMkLst>
        </pc:spChg>
        <pc:spChg chg="mod">
          <ac:chgData name="Hollott, Piers" userId="56aa85cd-4328-4069-8393-2c8db1a3d061" providerId="ADAL" clId="{7D65D6FF-79D0-459D-8115-79F425ED2CBE}" dt="2021-01-14T00:05:36.403" v="1815" actId="1037"/>
          <ac:spMkLst>
            <pc:docMk/>
            <pc:sldMk cId="737160984" sldId="597"/>
            <ac:spMk id="9" creationId="{3DF6CF09-12EF-4E2F-9593-7F216A0AE89D}"/>
          </ac:spMkLst>
        </pc:spChg>
        <pc:spChg chg="mod">
          <ac:chgData name="Hollott, Piers" userId="56aa85cd-4328-4069-8393-2c8db1a3d061" providerId="ADAL" clId="{7D65D6FF-79D0-459D-8115-79F425ED2CBE}" dt="2021-01-28T19:02:10.530" v="6923" actId="14100"/>
          <ac:spMkLst>
            <pc:docMk/>
            <pc:sldMk cId="737160984" sldId="597"/>
            <ac:spMk id="10" creationId="{55AA0CF3-FDD3-4E49-828F-E73BCDFB2438}"/>
          </ac:spMkLst>
        </pc:spChg>
        <pc:spChg chg="mod">
          <ac:chgData name="Hollott, Piers" userId="56aa85cd-4328-4069-8393-2c8db1a3d061" providerId="ADAL" clId="{7D65D6FF-79D0-459D-8115-79F425ED2CBE}" dt="2021-01-14T00:18:24.911" v="1840" actId="20577"/>
          <ac:spMkLst>
            <pc:docMk/>
            <pc:sldMk cId="737160984" sldId="597"/>
            <ac:spMk id="13" creationId="{B7C0876E-FC5A-40ED-8419-5AC9B4E6A371}"/>
          </ac:spMkLst>
        </pc:spChg>
        <pc:spChg chg="mod ord">
          <ac:chgData name="Hollott, Piers" userId="56aa85cd-4328-4069-8393-2c8db1a3d061" providerId="ADAL" clId="{7D65D6FF-79D0-459D-8115-79F425ED2CBE}" dt="2021-01-28T19:02:14.870" v="6924" actId="14100"/>
          <ac:spMkLst>
            <pc:docMk/>
            <pc:sldMk cId="737160984" sldId="597"/>
            <ac:spMk id="14" creationId="{05FB477F-400B-425E-B644-641441A34726}"/>
          </ac:spMkLst>
        </pc:spChg>
        <pc:spChg chg="del mod">
          <ac:chgData name="Hollott, Piers" userId="56aa85cd-4328-4069-8393-2c8db1a3d061" providerId="ADAL" clId="{7D65D6FF-79D0-459D-8115-79F425ED2CBE}" dt="2021-01-13T23:49:58.832" v="1532" actId="478"/>
          <ac:spMkLst>
            <pc:docMk/>
            <pc:sldMk cId="737160984" sldId="597"/>
            <ac:spMk id="20" creationId="{F85094C7-1D99-410C-B8A4-27D24281B418}"/>
          </ac:spMkLst>
        </pc:spChg>
        <pc:spChg chg="add mod ord">
          <ac:chgData name="Hollott, Piers" userId="56aa85cd-4328-4069-8393-2c8db1a3d061" providerId="ADAL" clId="{7D65D6FF-79D0-459D-8115-79F425ED2CBE}" dt="2021-01-14T00:04:27.153" v="1804" actId="14100"/>
          <ac:spMkLst>
            <pc:docMk/>
            <pc:sldMk cId="737160984" sldId="597"/>
            <ac:spMk id="21" creationId="{9E73FEEE-DF3B-48D6-9E5E-3776ECDB6EC7}"/>
          </ac:spMkLst>
        </pc:spChg>
        <pc:spChg chg="add del">
          <ac:chgData name="Hollott, Piers" userId="56aa85cd-4328-4069-8393-2c8db1a3d061" providerId="ADAL" clId="{7D65D6FF-79D0-459D-8115-79F425ED2CBE}" dt="2021-01-13T23:22:35.579" v="1281"/>
          <ac:spMkLst>
            <pc:docMk/>
            <pc:sldMk cId="737160984" sldId="597"/>
            <ac:spMk id="25" creationId="{73870E98-28F2-4B6A-9820-994FD4277E22}"/>
          </ac:spMkLst>
        </pc:spChg>
        <pc:spChg chg="add mod ord">
          <ac:chgData name="Hollott, Piers" userId="56aa85cd-4328-4069-8393-2c8db1a3d061" providerId="ADAL" clId="{7D65D6FF-79D0-459D-8115-79F425ED2CBE}" dt="2021-01-14T00:06:53.341" v="1820" actId="166"/>
          <ac:spMkLst>
            <pc:docMk/>
            <pc:sldMk cId="737160984" sldId="597"/>
            <ac:spMk id="27" creationId="{9F2815D5-4FEC-483D-A487-4319D1D999B8}"/>
          </ac:spMkLst>
        </pc:spChg>
        <pc:spChg chg="add mod ord">
          <ac:chgData name="Hollott, Piers" userId="56aa85cd-4328-4069-8393-2c8db1a3d061" providerId="ADAL" clId="{7D65D6FF-79D0-459D-8115-79F425ED2CBE}" dt="2021-01-28T19:02:25.806" v="6925" actId="1076"/>
          <ac:spMkLst>
            <pc:docMk/>
            <pc:sldMk cId="737160984" sldId="597"/>
            <ac:spMk id="38" creationId="{6E8FB357-3F42-4E69-BA5F-407216091A64}"/>
          </ac:spMkLst>
        </pc:spChg>
        <pc:spChg chg="add mod">
          <ac:chgData name="Hollott, Piers" userId="56aa85cd-4328-4069-8393-2c8db1a3d061" providerId="ADAL" clId="{7D65D6FF-79D0-459D-8115-79F425ED2CBE}" dt="2021-01-28T19:02:31.679" v="6926" actId="14100"/>
          <ac:spMkLst>
            <pc:docMk/>
            <pc:sldMk cId="737160984" sldId="597"/>
            <ac:spMk id="39" creationId="{7FF9CF16-C644-4E41-AED6-115AEF399E79}"/>
          </ac:spMkLst>
        </pc:spChg>
        <pc:spChg chg="mod">
          <ac:chgData name="Hollott, Piers" userId="56aa85cd-4328-4069-8393-2c8db1a3d061" providerId="ADAL" clId="{7D65D6FF-79D0-459D-8115-79F425ED2CBE}" dt="2021-01-14T00:05:36.403" v="1815" actId="1037"/>
          <ac:spMkLst>
            <pc:docMk/>
            <pc:sldMk cId="737160984" sldId="597"/>
            <ac:spMk id="47" creationId="{E14F66C0-79E9-492B-8BD1-9D70267010F6}"/>
          </ac:spMkLst>
        </pc:spChg>
        <pc:spChg chg="mod">
          <ac:chgData name="Hollott, Piers" userId="56aa85cd-4328-4069-8393-2c8db1a3d061" providerId="ADAL" clId="{7D65D6FF-79D0-459D-8115-79F425ED2CBE}" dt="2021-01-14T00:05:36.403" v="1815" actId="1037"/>
          <ac:spMkLst>
            <pc:docMk/>
            <pc:sldMk cId="737160984" sldId="597"/>
            <ac:spMk id="95" creationId="{825F9ADC-D685-4D9D-BF2A-AE87AA3D729C}"/>
          </ac:spMkLst>
        </pc:spChg>
        <pc:spChg chg="del mod">
          <ac:chgData name="Hollott, Piers" userId="56aa85cd-4328-4069-8393-2c8db1a3d061" providerId="ADAL" clId="{7D65D6FF-79D0-459D-8115-79F425ED2CBE}" dt="2021-01-13T23:24:18.213" v="1312" actId="478"/>
          <ac:spMkLst>
            <pc:docMk/>
            <pc:sldMk cId="737160984" sldId="597"/>
            <ac:spMk id="109" creationId="{8D51192D-4D96-4D04-AC5D-DE4C1EA05C25}"/>
          </ac:spMkLst>
        </pc:spChg>
        <pc:spChg chg="mod">
          <ac:chgData name="Hollott, Piers" userId="56aa85cd-4328-4069-8393-2c8db1a3d061" providerId="ADAL" clId="{7D65D6FF-79D0-459D-8115-79F425ED2CBE}" dt="2021-01-14T00:04:33.632" v="1805" actId="14100"/>
          <ac:spMkLst>
            <pc:docMk/>
            <pc:sldMk cId="737160984" sldId="597"/>
            <ac:spMk id="110" creationId="{916DC4E5-51EC-40A6-B0BA-84CA08223BEE}"/>
          </ac:spMkLst>
        </pc:spChg>
        <pc:spChg chg="add mod">
          <ac:chgData name="Hollott, Piers" userId="56aa85cd-4328-4069-8393-2c8db1a3d061" providerId="ADAL" clId="{7D65D6FF-79D0-459D-8115-79F425ED2CBE}" dt="2021-01-14T00:05:36.403" v="1815" actId="1037"/>
          <ac:spMkLst>
            <pc:docMk/>
            <pc:sldMk cId="737160984" sldId="597"/>
            <ac:spMk id="114" creationId="{BDE9C408-CB67-4FEB-85F0-2E8F6C561687}"/>
          </ac:spMkLst>
        </pc:spChg>
        <pc:spChg chg="add mod">
          <ac:chgData name="Hollott, Piers" userId="56aa85cd-4328-4069-8393-2c8db1a3d061" providerId="ADAL" clId="{7D65D6FF-79D0-459D-8115-79F425ED2CBE}" dt="2021-01-14T00:05:36.403" v="1815" actId="1037"/>
          <ac:spMkLst>
            <pc:docMk/>
            <pc:sldMk cId="737160984" sldId="597"/>
            <ac:spMk id="118" creationId="{CEDED577-385D-47AC-BB4C-48A5BA5DB4D5}"/>
          </ac:spMkLst>
        </pc:spChg>
        <pc:spChg chg="add mod">
          <ac:chgData name="Hollott, Piers" userId="56aa85cd-4328-4069-8393-2c8db1a3d061" providerId="ADAL" clId="{7D65D6FF-79D0-459D-8115-79F425ED2CBE}" dt="2021-01-14T00:05:36.403" v="1815" actId="1037"/>
          <ac:spMkLst>
            <pc:docMk/>
            <pc:sldMk cId="737160984" sldId="597"/>
            <ac:spMk id="119" creationId="{E6EE194B-7413-4B63-B357-9C23DB51FC2B}"/>
          </ac:spMkLst>
        </pc:spChg>
        <pc:spChg chg="add mod">
          <ac:chgData name="Hollott, Piers" userId="56aa85cd-4328-4069-8393-2c8db1a3d061" providerId="ADAL" clId="{7D65D6FF-79D0-459D-8115-79F425ED2CBE}" dt="2021-01-14T00:08:38.546" v="1832" actId="1076"/>
          <ac:spMkLst>
            <pc:docMk/>
            <pc:sldMk cId="737160984" sldId="597"/>
            <ac:spMk id="124" creationId="{006CA081-7614-43AC-9A54-431B9459E514}"/>
          </ac:spMkLst>
        </pc:spChg>
        <pc:spChg chg="add del mod">
          <ac:chgData name="Hollott, Piers" userId="56aa85cd-4328-4069-8393-2c8db1a3d061" providerId="ADAL" clId="{7D65D6FF-79D0-459D-8115-79F425ED2CBE}" dt="2021-01-13T23:50:00.784" v="1533" actId="478"/>
          <ac:spMkLst>
            <pc:docMk/>
            <pc:sldMk cId="737160984" sldId="597"/>
            <ac:spMk id="125" creationId="{12CB933F-2847-4B4F-A63F-BE9D900F4E70}"/>
          </ac:spMkLst>
        </pc:spChg>
        <pc:spChg chg="add mod">
          <ac:chgData name="Hollott, Piers" userId="56aa85cd-4328-4069-8393-2c8db1a3d061" providerId="ADAL" clId="{7D65D6FF-79D0-459D-8115-79F425ED2CBE}" dt="2021-01-14T00:04:22.291" v="1803" actId="1038"/>
          <ac:spMkLst>
            <pc:docMk/>
            <pc:sldMk cId="737160984" sldId="597"/>
            <ac:spMk id="126" creationId="{6CA67468-583B-49DA-B4BE-CF7FE6AABA0E}"/>
          </ac:spMkLst>
        </pc:spChg>
        <pc:spChg chg="add mod">
          <ac:chgData name="Hollott, Piers" userId="56aa85cd-4328-4069-8393-2c8db1a3d061" providerId="ADAL" clId="{7D65D6FF-79D0-459D-8115-79F425ED2CBE}" dt="2021-01-14T00:04:22.291" v="1803" actId="1038"/>
          <ac:spMkLst>
            <pc:docMk/>
            <pc:sldMk cId="737160984" sldId="597"/>
            <ac:spMk id="127" creationId="{4027C282-55D8-45F6-BA8C-35F4077D5FAD}"/>
          </ac:spMkLst>
        </pc:spChg>
        <pc:spChg chg="add mod">
          <ac:chgData name="Hollott, Piers" userId="56aa85cd-4328-4069-8393-2c8db1a3d061" providerId="ADAL" clId="{7D65D6FF-79D0-459D-8115-79F425ED2CBE}" dt="2021-01-14T00:08:30.093" v="1831" actId="1076"/>
          <ac:spMkLst>
            <pc:docMk/>
            <pc:sldMk cId="737160984" sldId="597"/>
            <ac:spMk id="128" creationId="{9286A851-A2A2-4A7A-8FDC-76EF64D1B6B9}"/>
          </ac:spMkLst>
        </pc:spChg>
        <pc:spChg chg="add mod">
          <ac:chgData name="Hollott, Piers" userId="56aa85cd-4328-4069-8393-2c8db1a3d061" providerId="ADAL" clId="{7D65D6FF-79D0-459D-8115-79F425ED2CBE}" dt="2021-01-14T00:08:51.564" v="1834" actId="1076"/>
          <ac:spMkLst>
            <pc:docMk/>
            <pc:sldMk cId="737160984" sldId="597"/>
            <ac:spMk id="129" creationId="{2B171384-E26C-47FD-A31C-92FBCBB389E5}"/>
          </ac:spMkLst>
        </pc:spChg>
        <pc:spChg chg="add del mod">
          <ac:chgData name="Hollott, Piers" userId="56aa85cd-4328-4069-8393-2c8db1a3d061" providerId="ADAL" clId="{7D65D6FF-79D0-459D-8115-79F425ED2CBE}" dt="2021-01-13T23:54:56.022" v="1608"/>
          <ac:spMkLst>
            <pc:docMk/>
            <pc:sldMk cId="737160984" sldId="597"/>
            <ac:spMk id="137" creationId="{E5A442DF-5E00-4A8E-BE7F-B42E7DEEF036}"/>
          </ac:spMkLst>
        </pc:spChg>
        <pc:spChg chg="add mod">
          <ac:chgData name="Hollott, Piers" userId="56aa85cd-4328-4069-8393-2c8db1a3d061" providerId="ADAL" clId="{7D65D6FF-79D0-459D-8115-79F425ED2CBE}" dt="2021-01-14T00:06:57.282" v="1821" actId="1036"/>
          <ac:spMkLst>
            <pc:docMk/>
            <pc:sldMk cId="737160984" sldId="597"/>
            <ac:spMk id="165" creationId="{7D3D98DF-CCD1-49ED-9D2A-DF3722627468}"/>
          </ac:spMkLst>
        </pc:spChg>
        <pc:picChg chg="add del mod">
          <ac:chgData name="Hollott, Piers" userId="56aa85cd-4328-4069-8393-2c8db1a3d061" providerId="ADAL" clId="{7D65D6FF-79D0-459D-8115-79F425ED2CBE}" dt="2021-01-14T00:03:54" v="1748" actId="478"/>
          <ac:picMkLst>
            <pc:docMk/>
            <pc:sldMk cId="737160984" sldId="597"/>
            <ac:picMk id="160" creationId="{2B48E5AC-E149-41DA-B7DE-A962AF050055}"/>
          </ac:picMkLst>
        </pc:picChg>
        <pc:picChg chg="add mod">
          <ac:chgData name="Hollott, Piers" userId="56aa85cd-4328-4069-8393-2c8db1a3d061" providerId="ADAL" clId="{7D65D6FF-79D0-459D-8115-79F425ED2CBE}" dt="2021-01-14T00:07:08.616" v="1822" actId="1076"/>
          <ac:picMkLst>
            <pc:docMk/>
            <pc:sldMk cId="737160984" sldId="597"/>
            <ac:picMk id="162" creationId="{94FC434A-43B1-4629-982F-B4B55E9A16EA}"/>
          </ac:picMkLst>
        </pc:picChg>
        <pc:picChg chg="add mod">
          <ac:chgData name="Hollott, Piers" userId="56aa85cd-4328-4069-8393-2c8db1a3d061" providerId="ADAL" clId="{7D65D6FF-79D0-459D-8115-79F425ED2CBE}" dt="2021-01-14T00:08:42.604" v="1833" actId="1076"/>
          <ac:picMkLst>
            <pc:docMk/>
            <pc:sldMk cId="737160984" sldId="597"/>
            <ac:picMk id="164" creationId="{89CFAE42-723A-4126-8C9E-881FFC8D1E9B}"/>
          </ac:picMkLst>
        </pc:picChg>
        <pc:cxnChg chg="mod">
          <ac:chgData name="Hollott, Piers" userId="56aa85cd-4328-4069-8393-2c8db1a3d061" providerId="ADAL" clId="{7D65D6FF-79D0-459D-8115-79F425ED2CBE}" dt="2021-01-28T19:02:36.345" v="6927" actId="14100"/>
          <ac:cxnSpMkLst>
            <pc:docMk/>
            <pc:sldMk cId="737160984" sldId="597"/>
            <ac:cxnSpMk id="15" creationId="{AB766822-5F3D-4FDA-A1BA-957FD4006F73}"/>
          </ac:cxnSpMkLst>
        </pc:cxnChg>
        <pc:cxnChg chg="mod">
          <ac:chgData name="Hollott, Piers" userId="56aa85cd-4328-4069-8393-2c8db1a3d061" providerId="ADAL" clId="{7D65D6FF-79D0-459D-8115-79F425ED2CBE}" dt="2021-01-28T19:02:47.617" v="6929" actId="14100"/>
          <ac:cxnSpMkLst>
            <pc:docMk/>
            <pc:sldMk cId="737160984" sldId="597"/>
            <ac:cxnSpMk id="16" creationId="{25119C41-F42D-4DF5-8A0F-78B6D1CCD6E4}"/>
          </ac:cxnSpMkLst>
        </pc:cxnChg>
        <pc:cxnChg chg="mod">
          <ac:chgData name="Hollott, Piers" userId="56aa85cd-4328-4069-8393-2c8db1a3d061" providerId="ADAL" clId="{7D65D6FF-79D0-459D-8115-79F425ED2CBE}" dt="2021-01-28T19:02:14.870" v="6924" actId="14100"/>
          <ac:cxnSpMkLst>
            <pc:docMk/>
            <pc:sldMk cId="737160984" sldId="597"/>
            <ac:cxnSpMk id="18" creationId="{986476B3-5F7A-4610-942F-D01F6137C9B5}"/>
          </ac:cxnSpMkLst>
        </pc:cxnChg>
        <pc:cxnChg chg="del mod">
          <ac:chgData name="Hollott, Piers" userId="56aa85cd-4328-4069-8393-2c8db1a3d061" providerId="ADAL" clId="{7D65D6FF-79D0-459D-8115-79F425ED2CBE}" dt="2021-01-13T23:41:22.481" v="1381" actId="478"/>
          <ac:cxnSpMkLst>
            <pc:docMk/>
            <pc:sldMk cId="737160984" sldId="597"/>
            <ac:cxnSpMk id="19" creationId="{FD451628-BA70-4BE7-9182-CED7B8BA080E}"/>
          </ac:cxnSpMkLst>
        </pc:cxnChg>
        <pc:cxnChg chg="del mod">
          <ac:chgData name="Hollott, Piers" userId="56aa85cd-4328-4069-8393-2c8db1a3d061" providerId="ADAL" clId="{7D65D6FF-79D0-459D-8115-79F425ED2CBE}" dt="2021-01-13T23:50:03.258" v="1534" actId="478"/>
          <ac:cxnSpMkLst>
            <pc:docMk/>
            <pc:sldMk cId="737160984" sldId="597"/>
            <ac:cxnSpMk id="23" creationId="{D8F1B236-9DD9-4600-9C55-370BCD6B6716}"/>
          </ac:cxnSpMkLst>
        </pc:cxnChg>
        <pc:cxnChg chg="add mod">
          <ac:chgData name="Hollott, Piers" userId="56aa85cd-4328-4069-8393-2c8db1a3d061" providerId="ADAL" clId="{7D65D6FF-79D0-459D-8115-79F425ED2CBE}" dt="2021-01-28T19:02:25.806" v="6925" actId="1076"/>
          <ac:cxnSpMkLst>
            <pc:docMk/>
            <pc:sldMk cId="737160984" sldId="597"/>
            <ac:cxnSpMk id="41" creationId="{8A46A2DF-322B-4547-80D7-F807A37A4DC9}"/>
          </ac:cxnSpMkLst>
        </pc:cxnChg>
        <pc:cxnChg chg="add mod">
          <ac:chgData name="Hollott, Piers" userId="56aa85cd-4328-4069-8393-2c8db1a3d061" providerId="ADAL" clId="{7D65D6FF-79D0-459D-8115-79F425ED2CBE}" dt="2021-01-28T19:02:31.679" v="6926" actId="14100"/>
          <ac:cxnSpMkLst>
            <pc:docMk/>
            <pc:sldMk cId="737160984" sldId="597"/>
            <ac:cxnSpMk id="42" creationId="{8ED19778-DC47-4FAA-BFE2-907231037864}"/>
          </ac:cxnSpMkLst>
        </pc:cxnChg>
        <pc:cxnChg chg="add mod">
          <ac:chgData name="Hollott, Piers" userId="56aa85cd-4328-4069-8393-2c8db1a3d061" providerId="ADAL" clId="{7D65D6FF-79D0-459D-8115-79F425ED2CBE}" dt="2021-01-28T19:03:51.021" v="6930" actId="693"/>
          <ac:cxnSpMkLst>
            <pc:docMk/>
            <pc:sldMk cId="737160984" sldId="597"/>
            <ac:cxnSpMk id="130" creationId="{2E17F1B4-0984-4027-A929-7AE856D32254}"/>
          </ac:cxnSpMkLst>
        </pc:cxnChg>
        <pc:cxnChg chg="add mod">
          <ac:chgData name="Hollott, Piers" userId="56aa85cd-4328-4069-8393-2c8db1a3d061" providerId="ADAL" clId="{7D65D6FF-79D0-459D-8115-79F425ED2CBE}" dt="2021-01-14T00:08:38.546" v="1832" actId="1076"/>
          <ac:cxnSpMkLst>
            <pc:docMk/>
            <pc:sldMk cId="737160984" sldId="597"/>
            <ac:cxnSpMk id="133" creationId="{71C7869B-AAA5-4567-9BE7-55B5EC1E5F49}"/>
          </ac:cxnSpMkLst>
        </pc:cxnChg>
        <pc:cxnChg chg="add mod">
          <ac:chgData name="Hollott, Piers" userId="56aa85cd-4328-4069-8393-2c8db1a3d061" providerId="ADAL" clId="{7D65D6FF-79D0-459D-8115-79F425ED2CBE}" dt="2021-01-14T00:08:38.546" v="1832" actId="1076"/>
          <ac:cxnSpMkLst>
            <pc:docMk/>
            <pc:sldMk cId="737160984" sldId="597"/>
            <ac:cxnSpMk id="166" creationId="{931AD1EB-D08F-412F-9D35-6B4C3714B97A}"/>
          </ac:cxnSpMkLst>
        </pc:cxnChg>
        <pc:cxnChg chg="add mod">
          <ac:chgData name="Hollott, Piers" userId="56aa85cd-4328-4069-8393-2c8db1a3d061" providerId="ADAL" clId="{7D65D6FF-79D0-459D-8115-79F425ED2CBE}" dt="2021-01-14T00:08:51.564" v="1834" actId="1076"/>
          <ac:cxnSpMkLst>
            <pc:docMk/>
            <pc:sldMk cId="737160984" sldId="597"/>
            <ac:cxnSpMk id="169" creationId="{7FFC8F0C-E810-4229-8876-143C7A181EBA}"/>
          </ac:cxnSpMkLst>
        </pc:cxnChg>
      </pc:sldChg>
      <pc:sldChg chg="addSp delSp modSp add mod ord modNotesTx">
        <pc:chgData name="Hollott, Piers" userId="56aa85cd-4328-4069-8393-2c8db1a3d061" providerId="ADAL" clId="{7D65D6FF-79D0-459D-8115-79F425ED2CBE}" dt="2021-01-29T20:39:34.043" v="9888" actId="21"/>
        <pc:sldMkLst>
          <pc:docMk/>
          <pc:sldMk cId="789568082" sldId="598"/>
        </pc:sldMkLst>
        <pc:spChg chg="mod">
          <ac:chgData name="Hollott, Piers" userId="56aa85cd-4328-4069-8393-2c8db1a3d061" providerId="ADAL" clId="{7D65D6FF-79D0-459D-8115-79F425ED2CBE}" dt="2021-01-25T22:11:32.075" v="3101" actId="20577"/>
          <ac:spMkLst>
            <pc:docMk/>
            <pc:sldMk cId="789568082" sldId="598"/>
            <ac:spMk id="2" creationId="{A261306C-82A8-4CBF-8C77-4794D5E67FA6}"/>
          </ac:spMkLst>
        </pc:spChg>
        <pc:spChg chg="mod">
          <ac:chgData name="Hollott, Piers" userId="56aa85cd-4328-4069-8393-2c8db1a3d061" providerId="ADAL" clId="{7D65D6FF-79D0-459D-8115-79F425ED2CBE}" dt="2021-01-25T22:13:18.219" v="3215" actId="20577"/>
          <ac:spMkLst>
            <pc:docMk/>
            <pc:sldMk cId="789568082" sldId="598"/>
            <ac:spMk id="3" creationId="{8D7DF569-1F57-4EAC-A66F-D8A3EEB88CF8}"/>
          </ac:spMkLst>
        </pc:spChg>
        <pc:spChg chg="mod">
          <ac:chgData name="Hollott, Piers" userId="56aa85cd-4328-4069-8393-2c8db1a3d061" providerId="ADAL" clId="{7D65D6FF-79D0-459D-8115-79F425ED2CBE}" dt="2021-01-29T20:17:12.713" v="9821" actId="20577"/>
          <ac:spMkLst>
            <pc:docMk/>
            <pc:sldMk cId="789568082" sldId="598"/>
            <ac:spMk id="4" creationId="{A3E99767-C461-4F55-8169-8B884504C1AE}"/>
          </ac:spMkLst>
        </pc:spChg>
        <pc:spChg chg="mod">
          <ac:chgData name="Hollott, Piers" userId="56aa85cd-4328-4069-8393-2c8db1a3d061" providerId="ADAL" clId="{7D65D6FF-79D0-459D-8115-79F425ED2CBE}" dt="2021-01-25T22:12:56.206" v="3149" actId="20577"/>
          <ac:spMkLst>
            <pc:docMk/>
            <pc:sldMk cId="789568082" sldId="598"/>
            <ac:spMk id="6" creationId="{30EDF799-161A-41B6-91E8-4A3A632B3663}"/>
          </ac:spMkLst>
        </pc:spChg>
        <pc:spChg chg="add del mod">
          <ac:chgData name="Hollott, Piers" userId="56aa85cd-4328-4069-8393-2c8db1a3d061" providerId="ADAL" clId="{7D65D6FF-79D0-459D-8115-79F425ED2CBE}" dt="2021-01-29T20:39:34.043" v="9888" actId="21"/>
          <ac:spMkLst>
            <pc:docMk/>
            <pc:sldMk cId="789568082" sldId="598"/>
            <ac:spMk id="8" creationId="{5F6C8A69-5459-46F5-8039-D7C8144EABDF}"/>
          </ac:spMkLst>
        </pc:spChg>
        <pc:cxnChg chg="add del mod">
          <ac:chgData name="Hollott, Piers" userId="56aa85cd-4328-4069-8393-2c8db1a3d061" providerId="ADAL" clId="{7D65D6FF-79D0-459D-8115-79F425ED2CBE}" dt="2021-01-29T20:39:34.043" v="9888" actId="21"/>
          <ac:cxnSpMkLst>
            <pc:docMk/>
            <pc:sldMk cId="789568082" sldId="598"/>
            <ac:cxnSpMk id="7" creationId="{2CD55FA7-4D19-477C-830D-9B08CFDFCAEF}"/>
          </ac:cxnSpMkLst>
        </pc:cxnChg>
      </pc:sldChg>
      <pc:sldChg chg="modSp add mod ord">
        <pc:chgData name="Hollott, Piers" userId="56aa85cd-4328-4069-8393-2c8db1a3d061" providerId="ADAL" clId="{7D65D6FF-79D0-459D-8115-79F425ED2CBE}" dt="2021-02-03T17:29:04.051" v="12655" actId="20577"/>
        <pc:sldMkLst>
          <pc:docMk/>
          <pc:sldMk cId="2796179046" sldId="599"/>
        </pc:sldMkLst>
        <pc:spChg chg="mod">
          <ac:chgData name="Hollott, Piers" userId="56aa85cd-4328-4069-8393-2c8db1a3d061" providerId="ADAL" clId="{7D65D6FF-79D0-459D-8115-79F425ED2CBE}" dt="2021-02-03T17:29:04.051" v="12655" actId="20577"/>
          <ac:spMkLst>
            <pc:docMk/>
            <pc:sldMk cId="2796179046" sldId="599"/>
            <ac:spMk id="2" creationId="{A261306C-82A8-4CBF-8C77-4794D5E67FA6}"/>
          </ac:spMkLst>
        </pc:spChg>
        <pc:spChg chg="mod">
          <ac:chgData name="Hollott, Piers" userId="56aa85cd-4328-4069-8393-2c8db1a3d061" providerId="ADAL" clId="{7D65D6FF-79D0-459D-8115-79F425ED2CBE}" dt="2021-01-29T20:18:01.992" v="9883" actId="20577"/>
          <ac:spMkLst>
            <pc:docMk/>
            <pc:sldMk cId="2796179046" sldId="599"/>
            <ac:spMk id="3" creationId="{8D7DF569-1F57-4EAC-A66F-D8A3EEB88CF8}"/>
          </ac:spMkLst>
        </pc:spChg>
        <pc:spChg chg="mod">
          <ac:chgData name="Hollott, Piers" userId="56aa85cd-4328-4069-8393-2c8db1a3d061" providerId="ADAL" clId="{7D65D6FF-79D0-459D-8115-79F425ED2CBE}" dt="2021-01-26T19:29:37.884" v="3610" actId="20577"/>
          <ac:spMkLst>
            <pc:docMk/>
            <pc:sldMk cId="2796179046" sldId="599"/>
            <ac:spMk id="4" creationId="{A3E99767-C461-4F55-8169-8B884504C1AE}"/>
          </ac:spMkLst>
        </pc:spChg>
        <pc:spChg chg="mod">
          <ac:chgData name="Hollott, Piers" userId="56aa85cd-4328-4069-8393-2c8db1a3d061" providerId="ADAL" clId="{7D65D6FF-79D0-459D-8115-79F425ED2CBE}" dt="2021-01-29T20:18:21.271" v="9884" actId="20577"/>
          <ac:spMkLst>
            <pc:docMk/>
            <pc:sldMk cId="2796179046" sldId="599"/>
            <ac:spMk id="6" creationId="{30EDF799-161A-41B6-91E8-4A3A632B3663}"/>
          </ac:spMkLst>
        </pc:spChg>
      </pc:sldChg>
      <pc:sldChg chg="modSp add mod ord">
        <pc:chgData name="Hollott, Piers" userId="56aa85cd-4328-4069-8393-2c8db1a3d061" providerId="ADAL" clId="{7D65D6FF-79D0-459D-8115-79F425ED2CBE}" dt="2021-01-27T16:32:45.785" v="4486" actId="20577"/>
        <pc:sldMkLst>
          <pc:docMk/>
          <pc:sldMk cId="3341542134" sldId="600"/>
        </pc:sldMkLst>
        <pc:spChg chg="mod">
          <ac:chgData name="Hollott, Piers" userId="56aa85cd-4328-4069-8393-2c8db1a3d061" providerId="ADAL" clId="{7D65D6FF-79D0-459D-8115-79F425ED2CBE}" dt="2021-01-27T16:32:45.785" v="4486" actId="20577"/>
          <ac:spMkLst>
            <pc:docMk/>
            <pc:sldMk cId="3341542134" sldId="600"/>
            <ac:spMk id="2" creationId="{A261306C-82A8-4CBF-8C77-4794D5E67FA6}"/>
          </ac:spMkLst>
        </pc:spChg>
        <pc:spChg chg="mod">
          <ac:chgData name="Hollott, Piers" userId="56aa85cd-4328-4069-8393-2c8db1a3d061" providerId="ADAL" clId="{7D65D6FF-79D0-459D-8115-79F425ED2CBE}" dt="2021-01-27T16:21:21.437" v="3911" actId="20577"/>
          <ac:spMkLst>
            <pc:docMk/>
            <pc:sldMk cId="3341542134" sldId="600"/>
            <ac:spMk id="4" creationId="{A3E99767-C461-4F55-8169-8B884504C1AE}"/>
          </ac:spMkLst>
        </pc:spChg>
        <pc:spChg chg="mod">
          <ac:chgData name="Hollott, Piers" userId="56aa85cd-4328-4069-8393-2c8db1a3d061" providerId="ADAL" clId="{7D65D6FF-79D0-459D-8115-79F425ED2CBE}" dt="2021-01-27T16:28:10.523" v="4377" actId="20577"/>
          <ac:spMkLst>
            <pc:docMk/>
            <pc:sldMk cId="3341542134" sldId="600"/>
            <ac:spMk id="6" creationId="{30EDF799-161A-41B6-91E8-4A3A632B3663}"/>
          </ac:spMkLst>
        </pc:spChg>
      </pc:sldChg>
      <pc:sldChg chg="modSp add mod modNotesTx">
        <pc:chgData name="Hollott, Piers" userId="56aa85cd-4328-4069-8393-2c8db1a3d061" providerId="ADAL" clId="{7D65D6FF-79D0-459D-8115-79F425ED2CBE}" dt="2021-02-26T19:28:57.590" v="19848" actId="20578"/>
        <pc:sldMkLst>
          <pc:docMk/>
          <pc:sldMk cId="1714463288" sldId="601"/>
        </pc:sldMkLst>
        <pc:spChg chg="mod">
          <ac:chgData name="Hollott, Piers" userId="56aa85cd-4328-4069-8393-2c8db1a3d061" providerId="ADAL" clId="{7D65D6FF-79D0-459D-8115-79F425ED2CBE}" dt="2021-02-23T23:00:46.636" v="18216" actId="20577"/>
          <ac:spMkLst>
            <pc:docMk/>
            <pc:sldMk cId="1714463288" sldId="601"/>
            <ac:spMk id="2" creationId="{B89050A0-30CB-4BDB-9C86-D4AFB82F41C8}"/>
          </ac:spMkLst>
        </pc:spChg>
        <pc:spChg chg="mod">
          <ac:chgData name="Hollott, Piers" userId="56aa85cd-4328-4069-8393-2c8db1a3d061" providerId="ADAL" clId="{7D65D6FF-79D0-459D-8115-79F425ED2CBE}" dt="2021-02-26T19:28:57.590" v="19848" actId="20578"/>
          <ac:spMkLst>
            <pc:docMk/>
            <pc:sldMk cId="1714463288" sldId="601"/>
            <ac:spMk id="3" creationId="{07662421-5C75-4902-9B2E-7336B07003EB}"/>
          </ac:spMkLst>
        </pc:spChg>
      </pc:sldChg>
      <pc:sldChg chg="add">
        <pc:chgData name="Hollott, Piers" userId="56aa85cd-4328-4069-8393-2c8db1a3d061" providerId="ADAL" clId="{7D65D6FF-79D0-459D-8115-79F425ED2CBE}" dt="2021-01-27T16:49:20.240" v="6068" actId="2890"/>
        <pc:sldMkLst>
          <pc:docMk/>
          <pc:sldMk cId="3972612564" sldId="602"/>
        </pc:sldMkLst>
      </pc:sldChg>
      <pc:sldChg chg="addSp delSp modSp add mod">
        <pc:chgData name="Hollott, Piers" userId="56aa85cd-4328-4069-8393-2c8db1a3d061" providerId="ADAL" clId="{7D65D6FF-79D0-459D-8115-79F425ED2CBE}" dt="2021-01-27T17:48:59.504" v="6908" actId="14100"/>
        <pc:sldMkLst>
          <pc:docMk/>
          <pc:sldMk cId="1293725244" sldId="603"/>
        </pc:sldMkLst>
        <pc:spChg chg="mod">
          <ac:chgData name="Hollott, Piers" userId="56aa85cd-4328-4069-8393-2c8db1a3d061" providerId="ADAL" clId="{7D65D6FF-79D0-459D-8115-79F425ED2CBE}" dt="2021-01-27T17:40:19.323" v="6713" actId="1076"/>
          <ac:spMkLst>
            <pc:docMk/>
            <pc:sldMk cId="1293725244" sldId="603"/>
            <ac:spMk id="2" creationId="{B89050A0-30CB-4BDB-9C86-D4AFB82F41C8}"/>
          </ac:spMkLst>
        </pc:spChg>
        <pc:spChg chg="mod">
          <ac:chgData name="Hollott, Piers" userId="56aa85cd-4328-4069-8393-2c8db1a3d061" providerId="ADAL" clId="{7D65D6FF-79D0-459D-8115-79F425ED2CBE}" dt="2021-01-27T17:47:29.864" v="6875" actId="1036"/>
          <ac:spMkLst>
            <pc:docMk/>
            <pc:sldMk cId="1293725244" sldId="603"/>
            <ac:spMk id="7" creationId="{593E991F-ADC7-43A7-9C92-5DFCBA4951A3}"/>
          </ac:spMkLst>
        </pc:spChg>
        <pc:spChg chg="del mod">
          <ac:chgData name="Hollott, Piers" userId="56aa85cd-4328-4069-8393-2c8db1a3d061" providerId="ADAL" clId="{7D65D6FF-79D0-459D-8115-79F425ED2CBE}" dt="2021-01-27T17:45:23.106" v="6796" actId="478"/>
          <ac:spMkLst>
            <pc:docMk/>
            <pc:sldMk cId="1293725244" sldId="603"/>
            <ac:spMk id="8" creationId="{2A719176-7F02-4BE2-B568-769D9C5D06A7}"/>
          </ac:spMkLst>
        </pc:spChg>
        <pc:spChg chg="del mod">
          <ac:chgData name="Hollott, Piers" userId="56aa85cd-4328-4069-8393-2c8db1a3d061" providerId="ADAL" clId="{7D65D6FF-79D0-459D-8115-79F425ED2CBE}" dt="2021-01-27T17:44:55.201" v="6792" actId="478"/>
          <ac:spMkLst>
            <pc:docMk/>
            <pc:sldMk cId="1293725244" sldId="603"/>
            <ac:spMk id="9" creationId="{3DF6CF09-12EF-4E2F-9593-7F216A0AE89D}"/>
          </ac:spMkLst>
        </pc:spChg>
        <pc:spChg chg="del mod">
          <ac:chgData name="Hollott, Piers" userId="56aa85cd-4328-4069-8393-2c8db1a3d061" providerId="ADAL" clId="{7D65D6FF-79D0-459D-8115-79F425ED2CBE}" dt="2021-01-27T17:47:36.528" v="6876" actId="478"/>
          <ac:spMkLst>
            <pc:docMk/>
            <pc:sldMk cId="1293725244" sldId="603"/>
            <ac:spMk id="10" creationId="{55AA0CF3-FDD3-4E49-828F-E73BCDFB2438}"/>
          </ac:spMkLst>
        </pc:spChg>
        <pc:spChg chg="del mod">
          <ac:chgData name="Hollott, Piers" userId="56aa85cd-4328-4069-8393-2c8db1a3d061" providerId="ADAL" clId="{7D65D6FF-79D0-459D-8115-79F425ED2CBE}" dt="2021-01-27T17:45:17.910" v="6795" actId="478"/>
          <ac:spMkLst>
            <pc:docMk/>
            <pc:sldMk cId="1293725244" sldId="603"/>
            <ac:spMk id="13" creationId="{B7C0876E-FC5A-40ED-8419-5AC9B4E6A371}"/>
          </ac:spMkLst>
        </pc:spChg>
        <pc:spChg chg="mod">
          <ac:chgData name="Hollott, Piers" userId="56aa85cd-4328-4069-8393-2c8db1a3d061" providerId="ADAL" clId="{7D65D6FF-79D0-459D-8115-79F425ED2CBE}" dt="2021-01-27T17:47:29.864" v="6875" actId="1036"/>
          <ac:spMkLst>
            <pc:docMk/>
            <pc:sldMk cId="1293725244" sldId="603"/>
            <ac:spMk id="14" creationId="{05FB477F-400B-425E-B644-641441A34726}"/>
          </ac:spMkLst>
        </pc:spChg>
        <pc:spChg chg="mod">
          <ac:chgData name="Hollott, Piers" userId="56aa85cd-4328-4069-8393-2c8db1a3d061" providerId="ADAL" clId="{7D65D6FF-79D0-459D-8115-79F425ED2CBE}" dt="2021-01-27T17:47:08.594" v="6829" actId="1036"/>
          <ac:spMkLst>
            <pc:docMk/>
            <pc:sldMk cId="1293725244" sldId="603"/>
            <ac:spMk id="20" creationId="{F85094C7-1D99-410C-B8A4-27D24281B418}"/>
          </ac:spMkLst>
        </pc:spChg>
        <pc:spChg chg="add mod">
          <ac:chgData name="Hollott, Piers" userId="56aa85cd-4328-4069-8393-2c8db1a3d061" providerId="ADAL" clId="{7D65D6FF-79D0-459D-8115-79F425ED2CBE}" dt="2021-01-27T17:47:29.864" v="6875" actId="1036"/>
          <ac:spMkLst>
            <pc:docMk/>
            <pc:sldMk cId="1293725244" sldId="603"/>
            <ac:spMk id="24" creationId="{2062769B-CD1A-4AA9-915F-9B42B2AFA12D}"/>
          </ac:spMkLst>
        </pc:spChg>
        <pc:spChg chg="add mod">
          <ac:chgData name="Hollott, Piers" userId="56aa85cd-4328-4069-8393-2c8db1a3d061" providerId="ADAL" clId="{7D65D6FF-79D0-459D-8115-79F425ED2CBE}" dt="2021-01-27T17:47:29.864" v="6875" actId="1036"/>
          <ac:spMkLst>
            <pc:docMk/>
            <pc:sldMk cId="1293725244" sldId="603"/>
            <ac:spMk id="28" creationId="{E74A5AE4-0037-41F8-914D-39210CD653D5}"/>
          </ac:spMkLst>
        </pc:spChg>
        <pc:spChg chg="add mod">
          <ac:chgData name="Hollott, Piers" userId="56aa85cd-4328-4069-8393-2c8db1a3d061" providerId="ADAL" clId="{7D65D6FF-79D0-459D-8115-79F425ED2CBE}" dt="2021-01-27T17:48:59.504" v="6908" actId="14100"/>
          <ac:spMkLst>
            <pc:docMk/>
            <pc:sldMk cId="1293725244" sldId="603"/>
            <ac:spMk id="39" creationId="{AA0B1999-69CA-478C-917A-3C96871B7B01}"/>
          </ac:spMkLst>
        </pc:spChg>
        <pc:spChg chg="add mod">
          <ac:chgData name="Hollott, Piers" userId="56aa85cd-4328-4069-8393-2c8db1a3d061" providerId="ADAL" clId="{7D65D6FF-79D0-459D-8115-79F425ED2CBE}" dt="2021-01-27T17:48:51.317" v="6906" actId="14100"/>
          <ac:spMkLst>
            <pc:docMk/>
            <pc:sldMk cId="1293725244" sldId="603"/>
            <ac:spMk id="40" creationId="{79F48C56-ACE9-4127-BC71-EC3E97CDB663}"/>
          </ac:spMkLst>
        </pc:spChg>
        <pc:spChg chg="mod">
          <ac:chgData name="Hollott, Piers" userId="56aa85cd-4328-4069-8393-2c8db1a3d061" providerId="ADAL" clId="{7D65D6FF-79D0-459D-8115-79F425ED2CBE}" dt="2021-01-27T17:47:54.969" v="6882" actId="14100"/>
          <ac:spMkLst>
            <pc:docMk/>
            <pc:sldMk cId="1293725244" sldId="603"/>
            <ac:spMk id="47" creationId="{E14F66C0-79E9-492B-8BD1-9D70267010F6}"/>
          </ac:spMkLst>
        </pc:spChg>
        <pc:spChg chg="del mod">
          <ac:chgData name="Hollott, Piers" userId="56aa85cd-4328-4069-8393-2c8db1a3d061" providerId="ADAL" clId="{7D65D6FF-79D0-459D-8115-79F425ED2CBE}" dt="2021-01-27T17:47:36.528" v="6876" actId="478"/>
          <ac:spMkLst>
            <pc:docMk/>
            <pc:sldMk cId="1293725244" sldId="603"/>
            <ac:spMk id="95" creationId="{825F9ADC-D685-4D9D-BF2A-AE87AA3D729C}"/>
          </ac:spMkLst>
        </pc:spChg>
        <pc:spChg chg="del">
          <ac:chgData name="Hollott, Piers" userId="56aa85cd-4328-4069-8393-2c8db1a3d061" providerId="ADAL" clId="{7D65D6FF-79D0-459D-8115-79F425ED2CBE}" dt="2021-01-27T17:45:12.005" v="6794" actId="478"/>
          <ac:spMkLst>
            <pc:docMk/>
            <pc:sldMk cId="1293725244" sldId="603"/>
            <ac:spMk id="109" creationId="{8D51192D-4D96-4D04-AC5D-DE4C1EA05C25}"/>
          </ac:spMkLst>
        </pc:spChg>
        <pc:spChg chg="mod">
          <ac:chgData name="Hollott, Piers" userId="56aa85cd-4328-4069-8393-2c8db1a3d061" providerId="ADAL" clId="{7D65D6FF-79D0-459D-8115-79F425ED2CBE}" dt="2021-01-27T17:47:08.594" v="6829" actId="1036"/>
          <ac:spMkLst>
            <pc:docMk/>
            <pc:sldMk cId="1293725244" sldId="603"/>
            <ac:spMk id="110" creationId="{916DC4E5-51EC-40A6-B0BA-84CA08223BEE}"/>
          </ac:spMkLst>
        </pc:spChg>
        <pc:cxnChg chg="del mod">
          <ac:chgData name="Hollott, Piers" userId="56aa85cd-4328-4069-8393-2c8db1a3d061" providerId="ADAL" clId="{7D65D6FF-79D0-459D-8115-79F425ED2CBE}" dt="2021-01-27T17:47:36.528" v="6876" actId="478"/>
          <ac:cxnSpMkLst>
            <pc:docMk/>
            <pc:sldMk cId="1293725244" sldId="603"/>
            <ac:cxnSpMk id="15" creationId="{AB766822-5F3D-4FDA-A1BA-957FD4006F73}"/>
          </ac:cxnSpMkLst>
        </pc:cxnChg>
        <pc:cxnChg chg="mod">
          <ac:chgData name="Hollott, Piers" userId="56aa85cd-4328-4069-8393-2c8db1a3d061" providerId="ADAL" clId="{7D65D6FF-79D0-459D-8115-79F425ED2CBE}" dt="2021-01-27T17:48:59.504" v="6908" actId="14100"/>
          <ac:cxnSpMkLst>
            <pc:docMk/>
            <pc:sldMk cId="1293725244" sldId="603"/>
            <ac:cxnSpMk id="16" creationId="{25119C41-F42D-4DF5-8A0F-78B6D1CCD6E4}"/>
          </ac:cxnSpMkLst>
        </pc:cxnChg>
        <pc:cxnChg chg="del mod">
          <ac:chgData name="Hollott, Piers" userId="56aa85cd-4328-4069-8393-2c8db1a3d061" providerId="ADAL" clId="{7D65D6FF-79D0-459D-8115-79F425ED2CBE}" dt="2021-01-27T17:46:49.979" v="6808" actId="478"/>
          <ac:cxnSpMkLst>
            <pc:docMk/>
            <pc:sldMk cId="1293725244" sldId="603"/>
            <ac:cxnSpMk id="18" creationId="{986476B3-5F7A-4610-942F-D01F6137C9B5}"/>
          </ac:cxnSpMkLst>
        </pc:cxnChg>
        <pc:cxnChg chg="mod">
          <ac:chgData name="Hollott, Piers" userId="56aa85cd-4328-4069-8393-2c8db1a3d061" providerId="ADAL" clId="{7D65D6FF-79D0-459D-8115-79F425ED2CBE}" dt="2021-01-27T17:47:29.864" v="6875" actId="1036"/>
          <ac:cxnSpMkLst>
            <pc:docMk/>
            <pc:sldMk cId="1293725244" sldId="603"/>
            <ac:cxnSpMk id="19" creationId="{FD451628-BA70-4BE7-9182-CED7B8BA080E}"/>
          </ac:cxnSpMkLst>
        </pc:cxnChg>
        <pc:cxnChg chg="mod">
          <ac:chgData name="Hollott, Piers" userId="56aa85cd-4328-4069-8393-2c8db1a3d061" providerId="ADAL" clId="{7D65D6FF-79D0-459D-8115-79F425ED2CBE}" dt="2021-01-27T17:48:59.504" v="6908" actId="14100"/>
          <ac:cxnSpMkLst>
            <pc:docMk/>
            <pc:sldMk cId="1293725244" sldId="603"/>
            <ac:cxnSpMk id="23" creationId="{D8F1B236-9DD9-4600-9C55-370BCD6B6716}"/>
          </ac:cxnSpMkLst>
        </pc:cxnChg>
        <pc:cxnChg chg="add mod">
          <ac:chgData name="Hollott, Piers" userId="56aa85cd-4328-4069-8393-2c8db1a3d061" providerId="ADAL" clId="{7D65D6FF-79D0-459D-8115-79F425ED2CBE}" dt="2021-01-27T17:47:29.864" v="6875" actId="1036"/>
          <ac:cxnSpMkLst>
            <pc:docMk/>
            <pc:sldMk cId="1293725244" sldId="603"/>
            <ac:cxnSpMk id="29" creationId="{08FFA230-82AE-43C7-92AC-E3E78629EA91}"/>
          </ac:cxnSpMkLst>
        </pc:cxnChg>
        <pc:cxnChg chg="add mod">
          <ac:chgData name="Hollott, Piers" userId="56aa85cd-4328-4069-8393-2c8db1a3d061" providerId="ADAL" clId="{7D65D6FF-79D0-459D-8115-79F425ED2CBE}" dt="2021-01-27T17:48:51.317" v="6906" actId="14100"/>
          <ac:cxnSpMkLst>
            <pc:docMk/>
            <pc:sldMk cId="1293725244" sldId="603"/>
            <ac:cxnSpMk id="55" creationId="{98082535-75AC-4E8E-BA07-CB80497CA641}"/>
          </ac:cxnSpMkLst>
        </pc:cxnChg>
      </pc:sldChg>
      <pc:sldChg chg="addSp delSp modSp add del mod modNotesTx">
        <pc:chgData name="Hollott, Piers" userId="56aa85cd-4328-4069-8393-2c8db1a3d061" providerId="ADAL" clId="{7D65D6FF-79D0-459D-8115-79F425ED2CBE}" dt="2021-01-29T19:56:10.252" v="9281" actId="2696"/>
        <pc:sldMkLst>
          <pc:docMk/>
          <pc:sldMk cId="3666246695" sldId="604"/>
        </pc:sldMkLst>
        <pc:spChg chg="del">
          <ac:chgData name="Hollott, Piers" userId="56aa85cd-4328-4069-8393-2c8db1a3d061" providerId="ADAL" clId="{7D65D6FF-79D0-459D-8115-79F425ED2CBE}" dt="2021-01-28T23:59:19.835" v="7274" actId="478"/>
          <ac:spMkLst>
            <pc:docMk/>
            <pc:sldMk cId="3666246695" sldId="604"/>
            <ac:spMk id="3" creationId="{07662421-5C75-4902-9B2E-7336B07003EB}"/>
          </ac:spMkLst>
        </pc:spChg>
        <pc:spChg chg="add del mod">
          <ac:chgData name="Hollott, Piers" userId="56aa85cd-4328-4069-8393-2c8db1a3d061" providerId="ADAL" clId="{7D65D6FF-79D0-459D-8115-79F425ED2CBE}" dt="2021-01-28T23:59:24.125" v="7275" actId="478"/>
          <ac:spMkLst>
            <pc:docMk/>
            <pc:sldMk cId="3666246695" sldId="604"/>
            <ac:spMk id="7" creationId="{FA86E98E-776E-412B-8AC7-EAA3C877B489}"/>
          </ac:spMkLst>
        </pc:spChg>
        <pc:picChg chg="add mod">
          <ac:chgData name="Hollott, Piers" userId="56aa85cd-4328-4069-8393-2c8db1a3d061" providerId="ADAL" clId="{7D65D6FF-79D0-459D-8115-79F425ED2CBE}" dt="2021-01-29T00:00:47.225" v="7304" actId="1076"/>
          <ac:picMkLst>
            <pc:docMk/>
            <pc:sldMk cId="3666246695" sldId="604"/>
            <ac:picMk id="5" creationId="{0C77E0D4-332A-41AE-AD82-493DF668645E}"/>
          </ac:picMkLst>
        </pc:picChg>
        <pc:picChg chg="add mod">
          <ac:chgData name="Hollott, Piers" userId="56aa85cd-4328-4069-8393-2c8db1a3d061" providerId="ADAL" clId="{7D65D6FF-79D0-459D-8115-79F425ED2CBE}" dt="2021-01-29T00:00:36.834" v="7301" actId="14100"/>
          <ac:picMkLst>
            <pc:docMk/>
            <pc:sldMk cId="3666246695" sldId="604"/>
            <ac:picMk id="8" creationId="{4823A5B0-4266-4A8A-83C8-5F2EAF88BA8D}"/>
          </ac:picMkLst>
        </pc:picChg>
      </pc:sldChg>
      <pc:sldChg chg="addSp delSp modSp add del mod modNotesTx">
        <pc:chgData name="Hollott, Piers" userId="56aa85cd-4328-4069-8393-2c8db1a3d061" providerId="ADAL" clId="{7D65D6FF-79D0-459D-8115-79F425ED2CBE}" dt="2021-01-29T20:07:54.194" v="9649" actId="2696"/>
        <pc:sldMkLst>
          <pc:docMk/>
          <pc:sldMk cId="1614784895" sldId="605"/>
        </pc:sldMkLst>
        <pc:picChg chg="add mod">
          <ac:chgData name="Hollott, Piers" userId="56aa85cd-4328-4069-8393-2c8db1a3d061" providerId="ADAL" clId="{7D65D6FF-79D0-459D-8115-79F425ED2CBE}" dt="2021-01-29T00:02:34.621" v="7310" actId="1076"/>
          <ac:picMkLst>
            <pc:docMk/>
            <pc:sldMk cId="1614784895" sldId="605"/>
            <ac:picMk id="3" creationId="{36BCD847-F789-4892-AA8D-861F5A96B9FE}"/>
          </ac:picMkLst>
        </pc:picChg>
        <pc:picChg chg="del">
          <ac:chgData name="Hollott, Piers" userId="56aa85cd-4328-4069-8393-2c8db1a3d061" providerId="ADAL" clId="{7D65D6FF-79D0-459D-8115-79F425ED2CBE}" dt="2021-01-29T00:02:04.815" v="7306" actId="478"/>
          <ac:picMkLst>
            <pc:docMk/>
            <pc:sldMk cId="1614784895" sldId="605"/>
            <ac:picMk id="5" creationId="{0C77E0D4-332A-41AE-AD82-493DF668645E}"/>
          </ac:picMkLst>
        </pc:picChg>
        <pc:picChg chg="del">
          <ac:chgData name="Hollott, Piers" userId="56aa85cd-4328-4069-8393-2c8db1a3d061" providerId="ADAL" clId="{7D65D6FF-79D0-459D-8115-79F425ED2CBE}" dt="2021-01-29T00:02:04.815" v="7306" actId="478"/>
          <ac:picMkLst>
            <pc:docMk/>
            <pc:sldMk cId="1614784895" sldId="605"/>
            <ac:picMk id="8" creationId="{4823A5B0-4266-4A8A-83C8-5F2EAF88BA8D}"/>
          </ac:picMkLst>
        </pc:picChg>
      </pc:sldChg>
      <pc:sldChg chg="delSp modSp add mod ord modNotesTx">
        <pc:chgData name="Hollott, Piers" userId="56aa85cd-4328-4069-8393-2c8db1a3d061" providerId="ADAL" clId="{7D65D6FF-79D0-459D-8115-79F425ED2CBE}" dt="2021-02-02T17:26:19.228" v="12421" actId="20577"/>
        <pc:sldMkLst>
          <pc:docMk/>
          <pc:sldMk cId="3894531397" sldId="606"/>
        </pc:sldMkLst>
        <pc:spChg chg="mod">
          <ac:chgData name="Hollott, Piers" userId="56aa85cd-4328-4069-8393-2c8db1a3d061" providerId="ADAL" clId="{7D65D6FF-79D0-459D-8115-79F425ED2CBE}" dt="2021-02-02T16:43:35.138" v="10105" actId="20577"/>
          <ac:spMkLst>
            <pc:docMk/>
            <pc:sldMk cId="3894531397" sldId="606"/>
            <ac:spMk id="2" creationId="{A261306C-82A8-4CBF-8C77-4794D5E67FA6}"/>
          </ac:spMkLst>
        </pc:spChg>
        <pc:spChg chg="mod">
          <ac:chgData name="Hollott, Piers" userId="56aa85cd-4328-4069-8393-2c8db1a3d061" providerId="ADAL" clId="{7D65D6FF-79D0-459D-8115-79F425ED2CBE}" dt="2021-01-29T17:42:57.928" v="7941" actId="20577"/>
          <ac:spMkLst>
            <pc:docMk/>
            <pc:sldMk cId="3894531397" sldId="606"/>
            <ac:spMk id="3" creationId="{8D7DF569-1F57-4EAC-A66F-D8A3EEB88CF8}"/>
          </ac:spMkLst>
        </pc:spChg>
        <pc:spChg chg="mod">
          <ac:chgData name="Hollott, Piers" userId="56aa85cd-4328-4069-8393-2c8db1a3d061" providerId="ADAL" clId="{7D65D6FF-79D0-459D-8115-79F425ED2CBE}" dt="2021-01-29T17:33:19.903" v="7410" actId="20577"/>
          <ac:spMkLst>
            <pc:docMk/>
            <pc:sldMk cId="3894531397" sldId="606"/>
            <ac:spMk id="4" creationId="{A3E99767-C461-4F55-8169-8B884504C1AE}"/>
          </ac:spMkLst>
        </pc:spChg>
        <pc:spChg chg="mod">
          <ac:chgData name="Hollott, Piers" userId="56aa85cd-4328-4069-8393-2c8db1a3d061" providerId="ADAL" clId="{7D65D6FF-79D0-459D-8115-79F425ED2CBE}" dt="2021-01-29T17:40:15.743" v="7673" actId="20577"/>
          <ac:spMkLst>
            <pc:docMk/>
            <pc:sldMk cId="3894531397" sldId="606"/>
            <ac:spMk id="6" creationId="{30EDF799-161A-41B6-91E8-4A3A632B3663}"/>
          </ac:spMkLst>
        </pc:spChg>
        <pc:spChg chg="mod">
          <ac:chgData name="Hollott, Piers" userId="56aa85cd-4328-4069-8393-2c8db1a3d061" providerId="ADAL" clId="{7D65D6FF-79D0-459D-8115-79F425ED2CBE}" dt="2021-01-29T17:37:53.516" v="7538" actId="20577"/>
          <ac:spMkLst>
            <pc:docMk/>
            <pc:sldMk cId="3894531397" sldId="606"/>
            <ac:spMk id="8" creationId="{531B0486-205E-408C-B9CF-EDB39EB77B52}"/>
          </ac:spMkLst>
        </pc:spChg>
        <pc:spChg chg="mod">
          <ac:chgData name="Hollott, Piers" userId="56aa85cd-4328-4069-8393-2c8db1a3d061" providerId="ADAL" clId="{7D65D6FF-79D0-459D-8115-79F425ED2CBE}" dt="2021-01-29T17:38:01.555" v="7540" actId="14100"/>
          <ac:spMkLst>
            <pc:docMk/>
            <pc:sldMk cId="3894531397" sldId="606"/>
            <ac:spMk id="10" creationId="{0D0FAACA-3397-4849-9787-5D80A12CC305}"/>
          </ac:spMkLst>
        </pc:spChg>
        <pc:spChg chg="mod">
          <ac:chgData name="Hollott, Piers" userId="56aa85cd-4328-4069-8393-2c8db1a3d061" providerId="ADAL" clId="{7D65D6FF-79D0-459D-8115-79F425ED2CBE}" dt="2021-02-02T16:44:24.450" v="10125" actId="20577"/>
          <ac:spMkLst>
            <pc:docMk/>
            <pc:sldMk cId="3894531397" sldId="606"/>
            <ac:spMk id="14" creationId="{F5C20E39-051C-4851-8CD0-608C9B86C3B1}"/>
          </ac:spMkLst>
        </pc:spChg>
        <pc:spChg chg="del">
          <ac:chgData name="Hollott, Piers" userId="56aa85cd-4328-4069-8393-2c8db1a3d061" providerId="ADAL" clId="{7D65D6FF-79D0-459D-8115-79F425ED2CBE}" dt="2021-01-29T17:33:45.227" v="7425" actId="478"/>
          <ac:spMkLst>
            <pc:docMk/>
            <pc:sldMk cId="3894531397" sldId="606"/>
            <ac:spMk id="21" creationId="{C88F5634-BD35-4273-A809-BF5C6737A53C}"/>
          </ac:spMkLst>
        </pc:spChg>
        <pc:spChg chg="mod">
          <ac:chgData name="Hollott, Piers" userId="56aa85cd-4328-4069-8393-2c8db1a3d061" providerId="ADAL" clId="{7D65D6FF-79D0-459D-8115-79F425ED2CBE}" dt="2021-01-29T17:36:02.469" v="7521" actId="20577"/>
          <ac:spMkLst>
            <pc:docMk/>
            <pc:sldMk cId="3894531397" sldId="606"/>
            <ac:spMk id="29" creationId="{371DB78E-AA8A-4C4A-BF86-03136C5A49C1}"/>
          </ac:spMkLst>
        </pc:spChg>
        <pc:spChg chg="mod">
          <ac:chgData name="Hollott, Piers" userId="56aa85cd-4328-4069-8393-2c8db1a3d061" providerId="ADAL" clId="{7D65D6FF-79D0-459D-8115-79F425ED2CBE}" dt="2021-01-29T17:42:13.314" v="7868" actId="20577"/>
          <ac:spMkLst>
            <pc:docMk/>
            <pc:sldMk cId="3894531397" sldId="606"/>
            <ac:spMk id="30" creationId="{35EBD2DF-7DFF-43DC-9585-8987B4DFA590}"/>
          </ac:spMkLst>
        </pc:spChg>
        <pc:spChg chg="mod">
          <ac:chgData name="Hollott, Piers" userId="56aa85cd-4328-4069-8393-2c8db1a3d061" providerId="ADAL" clId="{7D65D6FF-79D0-459D-8115-79F425ED2CBE}" dt="2021-01-29T17:36:07.595" v="7526" actId="20577"/>
          <ac:spMkLst>
            <pc:docMk/>
            <pc:sldMk cId="3894531397" sldId="606"/>
            <ac:spMk id="31" creationId="{E804726C-20F8-4B6E-A352-6984C5EB074A}"/>
          </ac:spMkLst>
        </pc:spChg>
        <pc:spChg chg="mod">
          <ac:chgData name="Hollott, Piers" userId="56aa85cd-4328-4069-8393-2c8db1a3d061" providerId="ADAL" clId="{7D65D6FF-79D0-459D-8115-79F425ED2CBE}" dt="2021-01-29T17:35:10.136" v="7477" actId="20577"/>
          <ac:spMkLst>
            <pc:docMk/>
            <pc:sldMk cId="3894531397" sldId="606"/>
            <ac:spMk id="39" creationId="{39BD0E9B-21C2-4484-AFAB-CD0D591C15D2}"/>
          </ac:spMkLst>
        </pc:spChg>
        <pc:cxnChg chg="mod">
          <ac:chgData name="Hollott, Piers" userId="56aa85cd-4328-4069-8393-2c8db1a3d061" providerId="ADAL" clId="{7D65D6FF-79D0-459D-8115-79F425ED2CBE}" dt="2021-01-29T17:38:01.555" v="7540" actId="14100"/>
          <ac:cxnSpMkLst>
            <pc:docMk/>
            <pc:sldMk cId="3894531397" sldId="606"/>
            <ac:cxnSpMk id="15" creationId="{9DC0388B-F62E-4D18-9929-290D3055C5B0}"/>
          </ac:cxnSpMkLst>
        </pc:cxnChg>
        <pc:cxnChg chg="mod">
          <ac:chgData name="Hollott, Piers" userId="56aa85cd-4328-4069-8393-2c8db1a3d061" providerId="ADAL" clId="{7D65D6FF-79D0-459D-8115-79F425ED2CBE}" dt="2021-01-29T17:38:10.090" v="7543" actId="14100"/>
          <ac:cxnSpMkLst>
            <pc:docMk/>
            <pc:sldMk cId="3894531397" sldId="606"/>
            <ac:cxnSpMk id="19" creationId="{AC6D32D6-C30A-46CD-A3BD-D5B21D9F582B}"/>
          </ac:cxnSpMkLst>
        </pc:cxnChg>
        <pc:cxnChg chg="del mod">
          <ac:chgData name="Hollott, Piers" userId="56aa85cd-4328-4069-8393-2c8db1a3d061" providerId="ADAL" clId="{7D65D6FF-79D0-459D-8115-79F425ED2CBE}" dt="2021-01-29T17:33:47.704" v="7426" actId="478"/>
          <ac:cxnSpMkLst>
            <pc:docMk/>
            <pc:sldMk cId="3894531397" sldId="606"/>
            <ac:cxnSpMk id="22" creationId="{0B4495D2-D9C3-4207-957C-72DFF5E8F185}"/>
          </ac:cxnSpMkLst>
        </pc:cxnChg>
        <pc:cxnChg chg="mod">
          <ac:chgData name="Hollott, Piers" userId="56aa85cd-4328-4069-8393-2c8db1a3d061" providerId="ADAL" clId="{7D65D6FF-79D0-459D-8115-79F425ED2CBE}" dt="2021-01-29T17:35:25.638" v="7482" actId="1076"/>
          <ac:cxnSpMkLst>
            <pc:docMk/>
            <pc:sldMk cId="3894531397" sldId="606"/>
            <ac:cxnSpMk id="32" creationId="{641CED8F-5288-4CCE-B9FF-0FE9730A9760}"/>
          </ac:cxnSpMkLst>
        </pc:cxnChg>
        <pc:cxnChg chg="mod">
          <ac:chgData name="Hollott, Piers" userId="56aa85cd-4328-4069-8393-2c8db1a3d061" providerId="ADAL" clId="{7D65D6FF-79D0-459D-8115-79F425ED2CBE}" dt="2021-01-29T17:35:30.847" v="7483" actId="1076"/>
          <ac:cxnSpMkLst>
            <pc:docMk/>
            <pc:sldMk cId="3894531397" sldId="606"/>
            <ac:cxnSpMk id="33" creationId="{FE772B77-5825-4E39-B7AE-04AF516A8EEB}"/>
          </ac:cxnSpMkLst>
        </pc:cxnChg>
        <pc:cxnChg chg="mod">
          <ac:chgData name="Hollott, Piers" userId="56aa85cd-4328-4069-8393-2c8db1a3d061" providerId="ADAL" clId="{7D65D6FF-79D0-459D-8115-79F425ED2CBE}" dt="2021-01-29T17:35:25.638" v="7482" actId="1076"/>
          <ac:cxnSpMkLst>
            <pc:docMk/>
            <pc:sldMk cId="3894531397" sldId="606"/>
            <ac:cxnSpMk id="44" creationId="{9D773725-809C-4DAF-9B14-33C3A1588082}"/>
          </ac:cxnSpMkLst>
        </pc:cxnChg>
      </pc:sldChg>
      <pc:sldChg chg="addSp delSp modSp add mod">
        <pc:chgData name="Hollott, Piers" userId="56aa85cd-4328-4069-8393-2c8db1a3d061" providerId="ADAL" clId="{7D65D6FF-79D0-459D-8115-79F425ED2CBE}" dt="2021-01-29T22:01:51.273" v="10082" actId="20577"/>
        <pc:sldMkLst>
          <pc:docMk/>
          <pc:sldMk cId="3214953732" sldId="607"/>
        </pc:sldMkLst>
        <pc:spChg chg="mod">
          <ac:chgData name="Hollott, Piers" userId="56aa85cd-4328-4069-8393-2c8db1a3d061" providerId="ADAL" clId="{7D65D6FF-79D0-459D-8115-79F425ED2CBE}" dt="2021-01-29T19:04:50.259" v="7969" actId="20577"/>
          <ac:spMkLst>
            <pc:docMk/>
            <pc:sldMk cId="3214953732" sldId="607"/>
            <ac:spMk id="2" creationId="{B89050A0-30CB-4BDB-9C86-D4AFB82F41C8}"/>
          </ac:spMkLst>
        </pc:spChg>
        <pc:spChg chg="mod">
          <ac:chgData name="Hollott, Piers" userId="56aa85cd-4328-4069-8393-2c8db1a3d061" providerId="ADAL" clId="{7D65D6FF-79D0-459D-8115-79F425ED2CBE}" dt="2021-01-29T22:01:51.273" v="10082" actId="20577"/>
          <ac:spMkLst>
            <pc:docMk/>
            <pc:sldMk cId="3214953732" sldId="607"/>
            <ac:spMk id="3" creationId="{07662421-5C75-4902-9B2E-7336B07003EB}"/>
          </ac:spMkLst>
        </pc:spChg>
        <pc:spChg chg="add del">
          <ac:chgData name="Hollott, Piers" userId="56aa85cd-4328-4069-8393-2c8db1a3d061" providerId="ADAL" clId="{7D65D6FF-79D0-459D-8115-79F425ED2CBE}" dt="2021-01-29T19:22:40.022" v="8391"/>
          <ac:spMkLst>
            <pc:docMk/>
            <pc:sldMk cId="3214953732" sldId="607"/>
            <ac:spMk id="8" creationId="{5F60A1A6-A41D-41AB-A90B-6D19510E9A72}"/>
          </ac:spMkLst>
        </pc:spChg>
        <pc:spChg chg="add del mod">
          <ac:chgData name="Hollott, Piers" userId="56aa85cd-4328-4069-8393-2c8db1a3d061" providerId="ADAL" clId="{7D65D6FF-79D0-459D-8115-79F425ED2CBE}" dt="2021-01-29T22:01:50.923" v="10075" actId="478"/>
          <ac:spMkLst>
            <pc:docMk/>
            <pc:sldMk cId="3214953732" sldId="607"/>
            <ac:spMk id="12" creationId="{BC2B0E96-BA97-4F98-B6BF-65D643BE876B}"/>
          </ac:spMkLst>
        </pc:spChg>
        <pc:spChg chg="add del">
          <ac:chgData name="Hollott, Piers" userId="56aa85cd-4328-4069-8393-2c8db1a3d061" providerId="ADAL" clId="{7D65D6FF-79D0-459D-8115-79F425ED2CBE}" dt="2021-01-29T22:01:50.879" v="10074"/>
          <ac:spMkLst>
            <pc:docMk/>
            <pc:sldMk cId="3214953732" sldId="607"/>
            <ac:spMk id="16" creationId="{71443C2B-5567-455A-BCBC-DD3B97770277}"/>
          </ac:spMkLst>
        </pc:spChg>
        <pc:graphicFrameChg chg="add del">
          <ac:chgData name="Hollott, Piers" userId="56aa85cd-4328-4069-8393-2c8db1a3d061" providerId="ADAL" clId="{7D65D6FF-79D0-459D-8115-79F425ED2CBE}" dt="2021-01-29T19:21:49.461" v="8386" actId="3680"/>
          <ac:graphicFrameMkLst>
            <pc:docMk/>
            <pc:sldMk cId="3214953732" sldId="607"/>
            <ac:graphicFrameMk id="5" creationId="{5C0162BB-0E51-4293-BF69-63CFDD0C042B}"/>
          </ac:graphicFrameMkLst>
        </pc:graphicFrameChg>
        <pc:picChg chg="add del">
          <ac:chgData name="Hollott, Piers" userId="56aa85cd-4328-4069-8393-2c8db1a3d061" providerId="ADAL" clId="{7D65D6FF-79D0-459D-8115-79F425ED2CBE}" dt="2021-01-29T19:22:40.022" v="8391"/>
          <ac:picMkLst>
            <pc:docMk/>
            <pc:sldMk cId="3214953732" sldId="607"/>
            <ac:picMk id="9" creationId="{63EA6D50-23F4-46D3-8A8C-952AB5DD2E71}"/>
          </ac:picMkLst>
        </pc:picChg>
        <pc:picChg chg="add del">
          <ac:chgData name="Hollott, Piers" userId="56aa85cd-4328-4069-8393-2c8db1a3d061" providerId="ADAL" clId="{7D65D6FF-79D0-459D-8115-79F425ED2CBE}" dt="2021-01-29T19:22:40.022" v="8391"/>
          <ac:picMkLst>
            <pc:docMk/>
            <pc:sldMk cId="3214953732" sldId="607"/>
            <ac:picMk id="10" creationId="{20AC9412-D70D-4460-8590-D7BD3E0981E7}"/>
          </ac:picMkLst>
        </pc:picChg>
        <pc:picChg chg="add del mod">
          <ac:chgData name="Hollott, Piers" userId="56aa85cd-4328-4069-8393-2c8db1a3d061" providerId="ADAL" clId="{7D65D6FF-79D0-459D-8115-79F425ED2CBE}" dt="2021-01-29T19:22:51.499" v="8394" actId="478"/>
          <ac:picMkLst>
            <pc:docMk/>
            <pc:sldMk cId="3214953732" sldId="607"/>
            <ac:picMk id="13" creationId="{BE369DF7-0F7A-455E-8126-3B0616E35298}"/>
          </ac:picMkLst>
        </pc:picChg>
        <pc:picChg chg="add del">
          <ac:chgData name="Hollott, Piers" userId="56aa85cd-4328-4069-8393-2c8db1a3d061" providerId="ADAL" clId="{7D65D6FF-79D0-459D-8115-79F425ED2CBE}" dt="2021-01-29T19:22:53.764" v="8395" actId="478"/>
          <ac:picMkLst>
            <pc:docMk/>
            <pc:sldMk cId="3214953732" sldId="607"/>
            <ac:picMk id="14" creationId="{90D4C91E-1659-4224-806D-56DE836CADD4}"/>
          </ac:picMkLst>
        </pc:picChg>
        <pc:cxnChg chg="add del">
          <ac:chgData name="Hollott, Piers" userId="56aa85cd-4328-4069-8393-2c8db1a3d061" providerId="ADAL" clId="{7D65D6FF-79D0-459D-8115-79F425ED2CBE}" dt="2021-01-29T19:22:40.022" v="8391"/>
          <ac:cxnSpMkLst>
            <pc:docMk/>
            <pc:sldMk cId="3214953732" sldId="607"/>
            <ac:cxnSpMk id="7" creationId="{D9E1E573-481D-43B8-B987-F5D764F36198}"/>
          </ac:cxnSpMkLst>
        </pc:cxnChg>
        <pc:cxnChg chg="add">
          <ac:chgData name="Hollott, Piers" userId="56aa85cd-4328-4069-8393-2c8db1a3d061" providerId="ADAL" clId="{7D65D6FF-79D0-459D-8115-79F425ED2CBE}" dt="2021-01-29T19:22:42.216" v="8392"/>
          <ac:cxnSpMkLst>
            <pc:docMk/>
            <pc:sldMk cId="3214953732" sldId="607"/>
            <ac:cxnSpMk id="11" creationId="{59281666-E136-475E-8FC3-2EECCAAA2826}"/>
          </ac:cxnSpMkLst>
        </pc:cxnChg>
        <pc:cxnChg chg="add del">
          <ac:chgData name="Hollott, Piers" userId="56aa85cd-4328-4069-8393-2c8db1a3d061" providerId="ADAL" clId="{7D65D6FF-79D0-459D-8115-79F425ED2CBE}" dt="2021-01-29T22:01:50.879" v="10074"/>
          <ac:cxnSpMkLst>
            <pc:docMk/>
            <pc:sldMk cId="3214953732" sldId="607"/>
            <ac:cxnSpMk id="15" creationId="{B15C2C70-8BD7-4847-B445-D31EAAE5E9AB}"/>
          </ac:cxnSpMkLst>
        </pc:cxnChg>
      </pc:sldChg>
      <pc:sldChg chg="add del">
        <pc:chgData name="Hollott, Piers" userId="56aa85cd-4328-4069-8393-2c8db1a3d061" providerId="ADAL" clId="{7D65D6FF-79D0-459D-8115-79F425ED2CBE}" dt="2021-01-29T19:05:35.289" v="7974" actId="2696"/>
        <pc:sldMkLst>
          <pc:docMk/>
          <pc:sldMk cId="1385657742" sldId="608"/>
        </pc:sldMkLst>
      </pc:sldChg>
      <pc:sldChg chg="add del">
        <pc:chgData name="Hollott, Piers" userId="56aa85cd-4328-4069-8393-2c8db1a3d061" providerId="ADAL" clId="{7D65D6FF-79D0-459D-8115-79F425ED2CBE}" dt="2021-01-29T19:27:37.036" v="8424" actId="2696"/>
        <pc:sldMkLst>
          <pc:docMk/>
          <pc:sldMk cId="4167742485" sldId="608"/>
        </pc:sldMkLst>
      </pc:sldChg>
      <pc:sldChg chg="modSp add del mod">
        <pc:chgData name="Hollott, Piers" userId="56aa85cd-4328-4069-8393-2c8db1a3d061" providerId="ADAL" clId="{7D65D6FF-79D0-459D-8115-79F425ED2CBE}" dt="2021-01-29T19:33:48.291" v="8977" actId="2696"/>
        <pc:sldMkLst>
          <pc:docMk/>
          <pc:sldMk cId="4259806647" sldId="608"/>
        </pc:sldMkLst>
        <pc:spChg chg="mod">
          <ac:chgData name="Hollott, Piers" userId="56aa85cd-4328-4069-8393-2c8db1a3d061" providerId="ADAL" clId="{7D65D6FF-79D0-459D-8115-79F425ED2CBE}" dt="2021-01-29T19:31:38.036" v="8948" actId="20577"/>
          <ac:spMkLst>
            <pc:docMk/>
            <pc:sldMk cId="4259806647" sldId="608"/>
            <ac:spMk id="3" creationId="{07662421-5C75-4902-9B2E-7336B07003EB}"/>
          </ac:spMkLst>
        </pc:spChg>
      </pc:sldChg>
      <pc:sldChg chg="add del">
        <pc:chgData name="Hollott, Piers" userId="56aa85cd-4328-4069-8393-2c8db1a3d061" providerId="ADAL" clId="{7D65D6FF-79D0-459D-8115-79F425ED2CBE}" dt="2021-01-29T19:05:37.678" v="7975" actId="2696"/>
        <pc:sldMkLst>
          <pc:docMk/>
          <pc:sldMk cId="307464257" sldId="609"/>
        </pc:sldMkLst>
      </pc:sldChg>
      <pc:sldChg chg="addSp delSp modSp add mod modNotesTx">
        <pc:chgData name="Hollott, Piers" userId="56aa85cd-4328-4069-8393-2c8db1a3d061" providerId="ADAL" clId="{7D65D6FF-79D0-459D-8115-79F425ED2CBE}" dt="2021-02-03T18:53:27.909" v="13874" actId="20577"/>
        <pc:sldMkLst>
          <pc:docMk/>
          <pc:sldMk cId="3140345615" sldId="609"/>
        </pc:sldMkLst>
        <pc:spChg chg="mod">
          <ac:chgData name="Hollott, Piers" userId="56aa85cd-4328-4069-8393-2c8db1a3d061" providerId="ADAL" clId="{7D65D6FF-79D0-459D-8115-79F425ED2CBE}" dt="2021-01-29T20:15:03.964" v="9765" actId="20577"/>
          <ac:spMkLst>
            <pc:docMk/>
            <pc:sldMk cId="3140345615" sldId="609"/>
            <ac:spMk id="2" creationId="{B89050A0-30CB-4BDB-9C86-D4AFB82F41C8}"/>
          </ac:spMkLst>
        </pc:spChg>
        <pc:spChg chg="mod">
          <ac:chgData name="Hollott, Piers" userId="56aa85cd-4328-4069-8393-2c8db1a3d061" providerId="ADAL" clId="{7D65D6FF-79D0-459D-8115-79F425ED2CBE}" dt="2021-01-29T22:01:51.455" v="10086" actId="20577"/>
          <ac:spMkLst>
            <pc:docMk/>
            <pc:sldMk cId="3140345615" sldId="609"/>
            <ac:spMk id="3" creationId="{07662421-5C75-4902-9B2E-7336B07003EB}"/>
          </ac:spMkLst>
        </pc:spChg>
        <pc:spChg chg="add del">
          <ac:chgData name="Hollott, Piers" userId="56aa85cd-4328-4069-8393-2c8db1a3d061" providerId="ADAL" clId="{7D65D6FF-79D0-459D-8115-79F425ED2CBE}" dt="2021-01-29T22:01:50.859" v="10073"/>
          <ac:spMkLst>
            <pc:docMk/>
            <pc:sldMk cId="3140345615" sldId="609"/>
            <ac:spMk id="8" creationId="{46DD915D-2023-475E-9AD8-63E739D57239}"/>
          </ac:spMkLst>
        </pc:spChg>
        <pc:spChg chg="add del">
          <ac:chgData name="Hollott, Piers" userId="56aa85cd-4328-4069-8393-2c8db1a3d061" providerId="ADAL" clId="{7D65D6FF-79D0-459D-8115-79F425ED2CBE}" dt="2021-01-29T22:01:50.927" v="10076" actId="478"/>
          <ac:spMkLst>
            <pc:docMk/>
            <pc:sldMk cId="3140345615" sldId="609"/>
            <ac:spMk id="12" creationId="{BC2B0E96-BA97-4F98-B6BF-65D643BE876B}"/>
          </ac:spMkLst>
        </pc:spChg>
        <pc:cxnChg chg="add del">
          <ac:chgData name="Hollott, Piers" userId="56aa85cd-4328-4069-8393-2c8db1a3d061" providerId="ADAL" clId="{7D65D6FF-79D0-459D-8115-79F425ED2CBE}" dt="2021-01-29T22:01:50.859" v="10073"/>
          <ac:cxnSpMkLst>
            <pc:docMk/>
            <pc:sldMk cId="3140345615" sldId="609"/>
            <ac:cxnSpMk id="7" creationId="{86E031BC-6BAA-4DCF-833C-CB4D74647F96}"/>
          </ac:cxnSpMkLst>
        </pc:cxnChg>
      </pc:sldChg>
      <pc:sldChg chg="addSp delSp modSp add mod">
        <pc:chgData name="Hollott, Piers" userId="56aa85cd-4328-4069-8393-2c8db1a3d061" providerId="ADAL" clId="{7D65D6FF-79D0-459D-8115-79F425ED2CBE}" dt="2021-01-29T22:01:51.495" v="10087" actId="1076"/>
        <pc:sldMkLst>
          <pc:docMk/>
          <pc:sldMk cId="1741730958" sldId="610"/>
        </pc:sldMkLst>
        <pc:spChg chg="mod">
          <ac:chgData name="Hollott, Piers" userId="56aa85cd-4328-4069-8393-2c8db1a3d061" providerId="ADAL" clId="{7D65D6FF-79D0-459D-8115-79F425ED2CBE}" dt="2021-01-29T20:15:14.475" v="9780" actId="20577"/>
          <ac:spMkLst>
            <pc:docMk/>
            <pc:sldMk cId="1741730958" sldId="610"/>
            <ac:spMk id="2" creationId="{B89050A0-30CB-4BDB-9C86-D4AFB82F41C8}"/>
          </ac:spMkLst>
        </pc:spChg>
        <pc:spChg chg="mod">
          <ac:chgData name="Hollott, Piers" userId="56aa85cd-4328-4069-8393-2c8db1a3d061" providerId="ADAL" clId="{7D65D6FF-79D0-459D-8115-79F425ED2CBE}" dt="2021-01-29T22:01:51.495" v="10087" actId="1076"/>
          <ac:spMkLst>
            <pc:docMk/>
            <pc:sldMk cId="1741730958" sldId="610"/>
            <ac:spMk id="3" creationId="{07662421-5C75-4902-9B2E-7336B07003EB}"/>
          </ac:spMkLst>
        </pc:spChg>
        <pc:spChg chg="add mod">
          <ac:chgData name="Hollott, Piers" userId="56aa85cd-4328-4069-8393-2c8db1a3d061" providerId="ADAL" clId="{7D65D6FF-79D0-459D-8115-79F425ED2CBE}" dt="2021-01-29T20:40:14.278" v="9895" actId="1076"/>
          <ac:spMkLst>
            <pc:docMk/>
            <pc:sldMk cId="1741730958" sldId="610"/>
            <ac:spMk id="9" creationId="{F224F4ED-AEF3-4267-A996-9CBF46B72FB4}"/>
          </ac:spMkLst>
        </pc:spChg>
        <pc:spChg chg="del">
          <ac:chgData name="Hollott, Piers" userId="56aa85cd-4328-4069-8393-2c8db1a3d061" providerId="ADAL" clId="{7D65D6FF-79D0-459D-8115-79F425ED2CBE}" dt="2021-01-29T20:39:45.195" v="9890" actId="478"/>
          <ac:spMkLst>
            <pc:docMk/>
            <pc:sldMk cId="1741730958" sldId="610"/>
            <ac:spMk id="12" creationId="{BC2B0E96-BA97-4F98-B6BF-65D643BE876B}"/>
          </ac:spMkLst>
        </pc:spChg>
        <pc:picChg chg="add mod ord">
          <ac:chgData name="Hollott, Piers" userId="56aa85cd-4328-4069-8393-2c8db1a3d061" providerId="ADAL" clId="{7D65D6FF-79D0-459D-8115-79F425ED2CBE}" dt="2021-01-29T20:07:41.826" v="9648" actId="1076"/>
          <ac:picMkLst>
            <pc:docMk/>
            <pc:sldMk cId="1741730958" sldId="610"/>
            <ac:picMk id="7" creationId="{46146E72-2E82-4E43-957F-B42E16D8C8B4}"/>
          </ac:picMkLst>
        </pc:picChg>
        <pc:cxnChg chg="add del mod">
          <ac:chgData name="Hollott, Piers" userId="56aa85cd-4328-4069-8393-2c8db1a3d061" providerId="ADAL" clId="{7D65D6FF-79D0-459D-8115-79F425ED2CBE}" dt="2021-01-29T20:40:00.809" v="9892" actId="478"/>
          <ac:cxnSpMkLst>
            <pc:docMk/>
            <pc:sldMk cId="1741730958" sldId="610"/>
            <ac:cxnSpMk id="8" creationId="{C4C51A90-16C0-4AED-B56D-7B914AAB41B0}"/>
          </ac:cxnSpMkLst>
        </pc:cxnChg>
      </pc:sldChg>
      <pc:sldChg chg="addSp delSp modSp add mod">
        <pc:chgData name="Hollott, Piers" userId="56aa85cd-4328-4069-8393-2c8db1a3d061" providerId="ADAL" clId="{7D65D6FF-79D0-459D-8115-79F425ED2CBE}" dt="2021-01-29T22:02:47.877" v="10094" actId="1076"/>
        <pc:sldMkLst>
          <pc:docMk/>
          <pc:sldMk cId="206920714" sldId="611"/>
        </pc:sldMkLst>
        <pc:spChg chg="mod">
          <ac:chgData name="Hollott, Piers" userId="56aa85cd-4328-4069-8393-2c8db1a3d061" providerId="ADAL" clId="{7D65D6FF-79D0-459D-8115-79F425ED2CBE}" dt="2021-01-29T19:54:08.540" v="9276" actId="20577"/>
          <ac:spMkLst>
            <pc:docMk/>
            <pc:sldMk cId="206920714" sldId="611"/>
            <ac:spMk id="2" creationId="{B89050A0-30CB-4BDB-9C86-D4AFB82F41C8}"/>
          </ac:spMkLst>
        </pc:spChg>
        <pc:spChg chg="del mod">
          <ac:chgData name="Hollott, Piers" userId="56aa85cd-4328-4069-8393-2c8db1a3d061" providerId="ADAL" clId="{7D65D6FF-79D0-459D-8115-79F425ED2CBE}" dt="2021-01-29T19:53:41.141" v="9255" actId="478"/>
          <ac:spMkLst>
            <pc:docMk/>
            <pc:sldMk cId="206920714" sldId="611"/>
            <ac:spMk id="3" creationId="{07662421-5C75-4902-9B2E-7336B07003EB}"/>
          </ac:spMkLst>
        </pc:spChg>
        <pc:spChg chg="add del mod">
          <ac:chgData name="Hollott, Piers" userId="56aa85cd-4328-4069-8393-2c8db1a3d061" providerId="ADAL" clId="{7D65D6FF-79D0-459D-8115-79F425ED2CBE}" dt="2021-01-29T19:53:48.181" v="9258" actId="478"/>
          <ac:spMkLst>
            <pc:docMk/>
            <pc:sldMk cId="206920714" sldId="611"/>
            <ac:spMk id="6" creationId="{AF215802-14F3-46B3-9E26-9B57F282F313}"/>
          </ac:spMkLst>
        </pc:spChg>
        <pc:spChg chg="add del">
          <ac:chgData name="Hollott, Piers" userId="56aa85cd-4328-4069-8393-2c8db1a3d061" providerId="ADAL" clId="{7D65D6FF-79D0-459D-8115-79F425ED2CBE}" dt="2021-01-29T19:53:44.169" v="9257"/>
          <ac:spMkLst>
            <pc:docMk/>
            <pc:sldMk cId="206920714" sldId="611"/>
            <ac:spMk id="7" creationId="{62EBCE01-DCB2-4409-9C31-39A5189D693E}"/>
          </ac:spMkLst>
        </pc:spChg>
        <pc:spChg chg="add mod">
          <ac:chgData name="Hollott, Piers" userId="56aa85cd-4328-4069-8393-2c8db1a3d061" providerId="ADAL" clId="{7D65D6FF-79D0-459D-8115-79F425ED2CBE}" dt="2021-01-29T20:06:20.153" v="9580" actId="6549"/>
          <ac:spMkLst>
            <pc:docMk/>
            <pc:sldMk cId="206920714" sldId="611"/>
            <ac:spMk id="9" creationId="{0B316D99-D6ED-46DD-A7D9-0D5AA658DCE2}"/>
          </ac:spMkLst>
        </pc:spChg>
        <pc:picChg chg="add del mod">
          <ac:chgData name="Hollott, Piers" userId="56aa85cd-4328-4069-8393-2c8db1a3d061" providerId="ADAL" clId="{7D65D6FF-79D0-459D-8115-79F425ED2CBE}" dt="2021-01-29T20:13:11.559" v="9741" actId="478"/>
          <ac:picMkLst>
            <pc:docMk/>
            <pc:sldMk cId="206920714" sldId="611"/>
            <ac:picMk id="8" creationId="{A255E52A-A322-4791-BA1F-770374B5C211}"/>
          </ac:picMkLst>
        </pc:picChg>
        <pc:picChg chg="add del mod">
          <ac:chgData name="Hollott, Piers" userId="56aa85cd-4328-4069-8393-2c8db1a3d061" providerId="ADAL" clId="{7D65D6FF-79D0-459D-8115-79F425ED2CBE}" dt="2021-01-29T20:13:47.797" v="9746" actId="478"/>
          <ac:picMkLst>
            <pc:docMk/>
            <pc:sldMk cId="206920714" sldId="611"/>
            <ac:picMk id="10" creationId="{BA4FA01E-10F9-4055-9D29-8240DEFFC1BA}"/>
          </ac:picMkLst>
        </pc:picChg>
        <pc:picChg chg="add del mod">
          <ac:chgData name="Hollott, Piers" userId="56aa85cd-4328-4069-8393-2c8db1a3d061" providerId="ADAL" clId="{7D65D6FF-79D0-459D-8115-79F425ED2CBE}" dt="2021-01-29T22:01:51.571" v="10090" actId="478"/>
          <ac:picMkLst>
            <pc:docMk/>
            <pc:sldMk cId="206920714" sldId="611"/>
            <ac:picMk id="11" creationId="{33F632ED-F0A2-4CFD-A3FE-6375213679D2}"/>
          </ac:picMkLst>
        </pc:picChg>
        <pc:picChg chg="add mod">
          <ac:chgData name="Hollott, Piers" userId="56aa85cd-4328-4069-8393-2c8db1a3d061" providerId="ADAL" clId="{7D65D6FF-79D0-459D-8115-79F425ED2CBE}" dt="2021-01-29T22:02:47.877" v="10094" actId="1076"/>
          <ac:picMkLst>
            <pc:docMk/>
            <pc:sldMk cId="206920714" sldId="611"/>
            <ac:picMk id="12" creationId="{F450A90D-13CC-4B94-AED2-A95C135A70BB}"/>
          </ac:picMkLst>
        </pc:picChg>
      </pc:sldChg>
      <pc:sldChg chg="modSp mod ord">
        <pc:chgData name="Hollott, Piers" userId="56aa85cd-4328-4069-8393-2c8db1a3d061" providerId="ADAL" clId="{7D65D6FF-79D0-459D-8115-79F425ED2CBE}" dt="2021-02-04T17:40:44.650" v="15436" actId="20577"/>
        <pc:sldMkLst>
          <pc:docMk/>
          <pc:sldMk cId="97669805" sldId="612"/>
        </pc:sldMkLst>
        <pc:spChg chg="mod">
          <ac:chgData name="Hollott, Piers" userId="56aa85cd-4328-4069-8393-2c8db1a3d061" providerId="ADAL" clId="{7D65D6FF-79D0-459D-8115-79F425ED2CBE}" dt="2021-02-04T17:40:03.297" v="15320" actId="20577"/>
          <ac:spMkLst>
            <pc:docMk/>
            <pc:sldMk cId="97669805" sldId="612"/>
            <ac:spMk id="2" creationId="{3A68E24B-2744-4AE2-B346-184301FF495C}"/>
          </ac:spMkLst>
        </pc:spChg>
        <pc:spChg chg="mod">
          <ac:chgData name="Hollott, Piers" userId="56aa85cd-4328-4069-8393-2c8db1a3d061" providerId="ADAL" clId="{7D65D6FF-79D0-459D-8115-79F425ED2CBE}" dt="2021-02-02T17:07:04.535" v="11886" actId="20577"/>
          <ac:spMkLst>
            <pc:docMk/>
            <pc:sldMk cId="97669805" sldId="612"/>
            <ac:spMk id="3" creationId="{24D20ACF-D406-4EB3-9108-C4E5E73C6696}"/>
          </ac:spMkLst>
        </pc:spChg>
        <pc:spChg chg="mod">
          <ac:chgData name="Hollott, Piers" userId="56aa85cd-4328-4069-8393-2c8db1a3d061" providerId="ADAL" clId="{7D65D6FF-79D0-459D-8115-79F425ED2CBE}" dt="2021-02-04T17:40:44.650" v="15436" actId="20577"/>
          <ac:spMkLst>
            <pc:docMk/>
            <pc:sldMk cId="97669805" sldId="612"/>
            <ac:spMk id="26" creationId="{F62F80E4-E8FC-42F9-B204-61E828CC93B8}"/>
          </ac:spMkLst>
        </pc:spChg>
        <pc:spChg chg="mod">
          <ac:chgData name="Hollott, Piers" userId="56aa85cd-4328-4069-8393-2c8db1a3d061" providerId="ADAL" clId="{7D65D6FF-79D0-459D-8115-79F425ED2CBE}" dt="2021-02-04T17:39:34.865" v="15244" actId="20577"/>
          <ac:spMkLst>
            <pc:docMk/>
            <pc:sldMk cId="97669805" sldId="612"/>
            <ac:spMk id="35" creationId="{91394E1B-84CA-4C6D-A426-EDF1FF63E8FD}"/>
          </ac:spMkLst>
        </pc:spChg>
        <pc:spChg chg="mod">
          <ac:chgData name="Hollott, Piers" userId="56aa85cd-4328-4069-8393-2c8db1a3d061" providerId="ADAL" clId="{7D65D6FF-79D0-459D-8115-79F425ED2CBE}" dt="2021-02-02T17:14:23.931" v="12084" actId="20577"/>
          <ac:spMkLst>
            <pc:docMk/>
            <pc:sldMk cId="97669805" sldId="612"/>
            <ac:spMk id="36" creationId="{9AC56290-F3BE-431F-B877-5B4ABF9DBD59}"/>
          </ac:spMkLst>
        </pc:spChg>
      </pc:sldChg>
      <pc:sldChg chg="del">
        <pc:chgData name="Hollott, Piers" userId="56aa85cd-4328-4069-8393-2c8db1a3d061" providerId="ADAL" clId="{7D65D6FF-79D0-459D-8115-79F425ED2CBE}" dt="2021-02-02T16:54:43.230" v="10128"/>
        <pc:sldMkLst>
          <pc:docMk/>
          <pc:sldMk cId="2279345824" sldId="612"/>
        </pc:sldMkLst>
      </pc:sldChg>
      <pc:sldChg chg="addSp delSp modSp add mod ord modNotesTx">
        <pc:chgData name="Hollott, Piers" userId="56aa85cd-4328-4069-8393-2c8db1a3d061" providerId="ADAL" clId="{7D65D6FF-79D0-459D-8115-79F425ED2CBE}" dt="2021-02-11T20:13:11.901" v="16709" actId="20577"/>
        <pc:sldMkLst>
          <pc:docMk/>
          <pc:sldMk cId="1277144536" sldId="613"/>
        </pc:sldMkLst>
        <pc:spChg chg="mod">
          <ac:chgData name="Hollott, Piers" userId="56aa85cd-4328-4069-8393-2c8db1a3d061" providerId="ADAL" clId="{7D65D6FF-79D0-459D-8115-79F425ED2CBE}" dt="2021-02-03T17:32:21.781" v="12675" actId="20577"/>
          <ac:spMkLst>
            <pc:docMk/>
            <pc:sldMk cId="1277144536" sldId="613"/>
            <ac:spMk id="2" creationId="{B89050A0-30CB-4BDB-9C86-D4AFB82F41C8}"/>
          </ac:spMkLst>
        </pc:spChg>
        <pc:spChg chg="del mod">
          <ac:chgData name="Hollott, Piers" userId="56aa85cd-4328-4069-8393-2c8db1a3d061" providerId="ADAL" clId="{7D65D6FF-79D0-459D-8115-79F425ED2CBE}" dt="2021-02-03T18:22:19.882" v="13383" actId="478"/>
          <ac:spMkLst>
            <pc:docMk/>
            <pc:sldMk cId="1277144536" sldId="613"/>
            <ac:spMk id="3" creationId="{07662421-5C75-4902-9B2E-7336B07003EB}"/>
          </ac:spMkLst>
        </pc:spChg>
        <pc:spChg chg="add del mod">
          <ac:chgData name="Hollott, Piers" userId="56aa85cd-4328-4069-8393-2c8db1a3d061" providerId="ADAL" clId="{7D65D6FF-79D0-459D-8115-79F425ED2CBE}" dt="2021-02-03T18:22:33.394" v="13384" actId="3680"/>
          <ac:spMkLst>
            <pc:docMk/>
            <pc:sldMk cId="1277144536" sldId="613"/>
            <ac:spMk id="6" creationId="{45CC419A-9E74-4339-A7C0-5995993EE84F}"/>
          </ac:spMkLst>
        </pc:spChg>
        <pc:graphicFrameChg chg="add mod ord modGraphic">
          <ac:chgData name="Hollott, Piers" userId="56aa85cd-4328-4069-8393-2c8db1a3d061" providerId="ADAL" clId="{7D65D6FF-79D0-459D-8115-79F425ED2CBE}" dt="2021-02-11T20:13:11.901" v="16709" actId="20577"/>
          <ac:graphicFrameMkLst>
            <pc:docMk/>
            <pc:sldMk cId="1277144536" sldId="613"/>
            <ac:graphicFrameMk id="7" creationId="{10AC50EB-4B5E-48B0-9367-9D4385707D43}"/>
          </ac:graphicFrameMkLst>
        </pc:graphicFrameChg>
      </pc:sldChg>
      <pc:sldChg chg="add">
        <pc:chgData name="Hollott, Piers" userId="56aa85cd-4328-4069-8393-2c8db1a3d061" providerId="ADAL" clId="{7D65D6FF-79D0-459D-8115-79F425ED2CBE}" dt="2021-02-03T18:22:09.734" v="13381" actId="2890"/>
        <pc:sldMkLst>
          <pc:docMk/>
          <pc:sldMk cId="3342800387" sldId="614"/>
        </pc:sldMkLst>
      </pc:sldChg>
      <pc:sldChg chg="modSp add mod ord">
        <pc:chgData name="Hollott, Piers" userId="56aa85cd-4328-4069-8393-2c8db1a3d061" providerId="ADAL" clId="{7D65D6FF-79D0-459D-8115-79F425ED2CBE}" dt="2021-02-04T17:38:21.406" v="15187" actId="20577"/>
        <pc:sldMkLst>
          <pc:docMk/>
          <pc:sldMk cId="3422917397" sldId="615"/>
        </pc:sldMkLst>
        <pc:spChg chg="mod">
          <ac:chgData name="Hollott, Piers" userId="56aa85cd-4328-4069-8393-2c8db1a3d061" providerId="ADAL" clId="{7D65D6FF-79D0-459D-8115-79F425ED2CBE}" dt="2021-02-04T16:57:23.060" v="14028" actId="20577"/>
          <ac:spMkLst>
            <pc:docMk/>
            <pc:sldMk cId="3422917397" sldId="615"/>
            <ac:spMk id="2" creationId="{3A68E24B-2744-4AE2-B346-184301FF495C}"/>
          </ac:spMkLst>
        </pc:spChg>
        <pc:spChg chg="mod">
          <ac:chgData name="Hollott, Piers" userId="56aa85cd-4328-4069-8393-2c8db1a3d061" providerId="ADAL" clId="{7D65D6FF-79D0-459D-8115-79F425ED2CBE}" dt="2021-02-04T17:38:21.406" v="15187" actId="20577"/>
          <ac:spMkLst>
            <pc:docMk/>
            <pc:sldMk cId="3422917397" sldId="615"/>
            <ac:spMk id="3" creationId="{24D20ACF-D406-4EB3-9108-C4E5E73C6696}"/>
          </ac:spMkLst>
        </pc:spChg>
        <pc:spChg chg="mod">
          <ac:chgData name="Hollott, Piers" userId="56aa85cd-4328-4069-8393-2c8db1a3d061" providerId="ADAL" clId="{7D65D6FF-79D0-459D-8115-79F425ED2CBE}" dt="2021-02-04T17:31:59.827" v="14429" actId="20577"/>
          <ac:spMkLst>
            <pc:docMk/>
            <pc:sldMk cId="3422917397" sldId="615"/>
            <ac:spMk id="26" creationId="{F62F80E4-E8FC-42F9-B204-61E828CC93B8}"/>
          </ac:spMkLst>
        </pc:spChg>
        <pc:spChg chg="mod">
          <ac:chgData name="Hollott, Piers" userId="56aa85cd-4328-4069-8393-2c8db1a3d061" providerId="ADAL" clId="{7D65D6FF-79D0-459D-8115-79F425ED2CBE}" dt="2021-02-04T17:32:36.386" v="14507" actId="20577"/>
          <ac:spMkLst>
            <pc:docMk/>
            <pc:sldMk cId="3422917397" sldId="615"/>
            <ac:spMk id="35" creationId="{91394E1B-84CA-4C6D-A426-EDF1FF63E8FD}"/>
          </ac:spMkLst>
        </pc:spChg>
        <pc:spChg chg="mod">
          <ac:chgData name="Hollott, Piers" userId="56aa85cd-4328-4069-8393-2c8db1a3d061" providerId="ADAL" clId="{7D65D6FF-79D0-459D-8115-79F425ED2CBE}" dt="2021-02-04T17:35:14.631" v="14886" actId="20577"/>
          <ac:spMkLst>
            <pc:docMk/>
            <pc:sldMk cId="3422917397" sldId="615"/>
            <ac:spMk id="36" creationId="{9AC56290-F3BE-431F-B877-5B4ABF9DBD59}"/>
          </ac:spMkLst>
        </pc:spChg>
      </pc:sldChg>
      <pc:sldChg chg="add">
        <pc:chgData name="Hollott, Piers" userId="56aa85cd-4328-4069-8393-2c8db1a3d061" providerId="ADAL" clId="{7D65D6FF-79D0-459D-8115-79F425ED2CBE}" dt="2021-02-04T17:39:03.388" v="15188" actId="2890"/>
        <pc:sldMkLst>
          <pc:docMk/>
          <pc:sldMk cId="736224069" sldId="616"/>
        </pc:sldMkLst>
      </pc:sldChg>
      <pc:sldChg chg="addSp delSp modSp add mod modNotesTx">
        <pc:chgData name="Hollott, Piers" userId="56aa85cd-4328-4069-8393-2c8db1a3d061" providerId="ADAL" clId="{7D65D6FF-79D0-459D-8115-79F425ED2CBE}" dt="2021-02-12T16:54:47.504" v="16711" actId="207"/>
        <pc:sldMkLst>
          <pc:docMk/>
          <pc:sldMk cId="3713496114" sldId="617"/>
        </pc:sldMkLst>
        <pc:spChg chg="del">
          <ac:chgData name="Hollott, Piers" userId="56aa85cd-4328-4069-8393-2c8db1a3d061" providerId="ADAL" clId="{7D65D6FF-79D0-459D-8115-79F425ED2CBE}" dt="2021-02-10T20:02:29.787" v="15732" actId="478"/>
          <ac:spMkLst>
            <pc:docMk/>
            <pc:sldMk cId="3713496114" sldId="617"/>
            <ac:spMk id="2" creationId="{B89050A0-30CB-4BDB-9C86-D4AFB82F41C8}"/>
          </ac:spMkLst>
        </pc:spChg>
        <pc:spChg chg="del mod">
          <ac:chgData name="Hollott, Piers" userId="56aa85cd-4328-4069-8393-2c8db1a3d061" providerId="ADAL" clId="{7D65D6FF-79D0-459D-8115-79F425ED2CBE}" dt="2021-02-10T19:27:20.565" v="15561" actId="21"/>
          <ac:spMkLst>
            <pc:docMk/>
            <pc:sldMk cId="3713496114" sldId="617"/>
            <ac:spMk id="7" creationId="{593E991F-ADC7-43A7-9C92-5DFCBA4951A3}"/>
          </ac:spMkLst>
        </pc:spChg>
        <pc:spChg chg="del mod">
          <ac:chgData name="Hollott, Piers" userId="56aa85cd-4328-4069-8393-2c8db1a3d061" providerId="ADAL" clId="{7D65D6FF-79D0-459D-8115-79F425ED2CBE}" dt="2021-02-10T19:27:20.565" v="15561" actId="21"/>
          <ac:spMkLst>
            <pc:docMk/>
            <pc:sldMk cId="3713496114" sldId="617"/>
            <ac:spMk id="8" creationId="{2A719176-7F02-4BE2-B568-769D9C5D06A7}"/>
          </ac:spMkLst>
        </pc:spChg>
        <pc:spChg chg="del mod">
          <ac:chgData name="Hollott, Piers" userId="56aa85cd-4328-4069-8393-2c8db1a3d061" providerId="ADAL" clId="{7D65D6FF-79D0-459D-8115-79F425ED2CBE}" dt="2021-02-10T19:27:20.565" v="15561" actId="21"/>
          <ac:spMkLst>
            <pc:docMk/>
            <pc:sldMk cId="3713496114" sldId="617"/>
            <ac:spMk id="9" creationId="{3DF6CF09-12EF-4E2F-9593-7F216A0AE89D}"/>
          </ac:spMkLst>
        </pc:spChg>
        <pc:spChg chg="del mod">
          <ac:chgData name="Hollott, Piers" userId="56aa85cd-4328-4069-8393-2c8db1a3d061" providerId="ADAL" clId="{7D65D6FF-79D0-459D-8115-79F425ED2CBE}" dt="2021-02-10T19:16:27.843" v="15442" actId="478"/>
          <ac:spMkLst>
            <pc:docMk/>
            <pc:sldMk cId="3713496114" sldId="617"/>
            <ac:spMk id="10" creationId="{55AA0CF3-FDD3-4E49-828F-E73BCDFB2438}"/>
          </ac:spMkLst>
        </pc:spChg>
        <pc:spChg chg="del mod">
          <ac:chgData name="Hollott, Piers" userId="56aa85cd-4328-4069-8393-2c8db1a3d061" providerId="ADAL" clId="{7D65D6FF-79D0-459D-8115-79F425ED2CBE}" dt="2021-02-10T19:27:20.565" v="15561" actId="21"/>
          <ac:spMkLst>
            <pc:docMk/>
            <pc:sldMk cId="3713496114" sldId="617"/>
            <ac:spMk id="13" creationId="{B7C0876E-FC5A-40ED-8419-5AC9B4E6A371}"/>
          </ac:spMkLst>
        </pc:spChg>
        <pc:spChg chg="del">
          <ac:chgData name="Hollott, Piers" userId="56aa85cd-4328-4069-8393-2c8db1a3d061" providerId="ADAL" clId="{7D65D6FF-79D0-459D-8115-79F425ED2CBE}" dt="2021-02-10T19:16:01.223" v="15438" actId="478"/>
          <ac:spMkLst>
            <pc:docMk/>
            <pc:sldMk cId="3713496114" sldId="617"/>
            <ac:spMk id="14" creationId="{05FB477F-400B-425E-B644-641441A34726}"/>
          </ac:spMkLst>
        </pc:spChg>
        <pc:spChg chg="del mod">
          <ac:chgData name="Hollott, Piers" userId="56aa85cd-4328-4069-8393-2c8db1a3d061" providerId="ADAL" clId="{7D65D6FF-79D0-459D-8115-79F425ED2CBE}" dt="2021-02-10T19:27:20.565" v="15561" actId="21"/>
          <ac:spMkLst>
            <pc:docMk/>
            <pc:sldMk cId="3713496114" sldId="617"/>
            <ac:spMk id="21" creationId="{9E73FEEE-DF3B-48D6-9E5E-3776ECDB6EC7}"/>
          </ac:spMkLst>
        </pc:spChg>
        <pc:spChg chg="del mod ord">
          <ac:chgData name="Hollott, Piers" userId="56aa85cd-4328-4069-8393-2c8db1a3d061" providerId="ADAL" clId="{7D65D6FF-79D0-459D-8115-79F425ED2CBE}" dt="2021-02-10T19:27:20.565" v="15561" actId="21"/>
          <ac:spMkLst>
            <pc:docMk/>
            <pc:sldMk cId="3713496114" sldId="617"/>
            <ac:spMk id="27" creationId="{9F2815D5-4FEC-483D-A487-4319D1D999B8}"/>
          </ac:spMkLst>
        </pc:spChg>
        <pc:spChg chg="del mod">
          <ac:chgData name="Hollott, Piers" userId="56aa85cd-4328-4069-8393-2c8db1a3d061" providerId="ADAL" clId="{7D65D6FF-79D0-459D-8115-79F425ED2CBE}" dt="2021-02-10T19:27:20.565" v="15561" actId="21"/>
          <ac:spMkLst>
            <pc:docMk/>
            <pc:sldMk cId="3713496114" sldId="617"/>
            <ac:spMk id="38" creationId="{6E8FB357-3F42-4E69-BA5F-407216091A64}"/>
          </ac:spMkLst>
        </pc:spChg>
        <pc:spChg chg="del">
          <ac:chgData name="Hollott, Piers" userId="56aa85cd-4328-4069-8393-2c8db1a3d061" providerId="ADAL" clId="{7D65D6FF-79D0-459D-8115-79F425ED2CBE}" dt="2021-02-10T19:16:19.049" v="15440" actId="478"/>
          <ac:spMkLst>
            <pc:docMk/>
            <pc:sldMk cId="3713496114" sldId="617"/>
            <ac:spMk id="39" creationId="{7FF9CF16-C644-4E41-AED6-115AEF399E79}"/>
          </ac:spMkLst>
        </pc:spChg>
        <pc:spChg chg="add del mod">
          <ac:chgData name="Hollott, Piers" userId="56aa85cd-4328-4069-8393-2c8db1a3d061" providerId="ADAL" clId="{7D65D6FF-79D0-459D-8115-79F425ED2CBE}" dt="2021-02-10T19:27:20.565" v="15561" actId="21"/>
          <ac:spMkLst>
            <pc:docMk/>
            <pc:sldMk cId="3713496114" sldId="617"/>
            <ac:spMk id="40" creationId="{E2C5BA05-0A30-419D-A424-3F5C2DFE7EB4}"/>
          </ac:spMkLst>
        </pc:spChg>
        <pc:spChg chg="add del mod">
          <ac:chgData name="Hollott, Piers" userId="56aa85cd-4328-4069-8393-2c8db1a3d061" providerId="ADAL" clId="{7D65D6FF-79D0-459D-8115-79F425ED2CBE}" dt="2021-02-10T19:27:20.565" v="15561" actId="21"/>
          <ac:spMkLst>
            <pc:docMk/>
            <pc:sldMk cId="3713496114" sldId="617"/>
            <ac:spMk id="43" creationId="{4A272AF9-5D95-4D6D-B2F8-26A3D518A7B5}"/>
          </ac:spMkLst>
        </pc:spChg>
        <pc:spChg chg="mod">
          <ac:chgData name="Hollott, Piers" userId="56aa85cd-4328-4069-8393-2c8db1a3d061" providerId="ADAL" clId="{7D65D6FF-79D0-459D-8115-79F425ED2CBE}" dt="2021-02-12T16:54:47.504" v="16711" actId="207"/>
          <ac:spMkLst>
            <pc:docMk/>
            <pc:sldMk cId="3713496114" sldId="617"/>
            <ac:spMk id="47" creationId="{E14F66C0-79E9-492B-8BD1-9D70267010F6}"/>
          </ac:spMkLst>
        </pc:spChg>
        <pc:spChg chg="add del mod">
          <ac:chgData name="Hollott, Piers" userId="56aa85cd-4328-4069-8393-2c8db1a3d061" providerId="ADAL" clId="{7D65D6FF-79D0-459D-8115-79F425ED2CBE}" dt="2021-02-10T19:24:49.221" v="15545" actId="478"/>
          <ac:spMkLst>
            <pc:docMk/>
            <pc:sldMk cId="3713496114" sldId="617"/>
            <ac:spMk id="90" creationId="{3EC3FAC1-007E-408D-863C-9CC8C5A854BD}"/>
          </ac:spMkLst>
        </pc:spChg>
        <pc:spChg chg="add mod">
          <ac:chgData name="Hollott, Piers" userId="56aa85cd-4328-4069-8393-2c8db1a3d061" providerId="ADAL" clId="{7D65D6FF-79D0-459D-8115-79F425ED2CBE}" dt="2021-02-10T20:17:31.346" v="16050" actId="1035"/>
          <ac:spMkLst>
            <pc:docMk/>
            <pc:sldMk cId="3713496114" sldId="617"/>
            <ac:spMk id="93" creationId="{DCEF9FA3-1852-450D-9571-56ACE7E08B64}"/>
          </ac:spMkLst>
        </pc:spChg>
        <pc:spChg chg="add mod">
          <ac:chgData name="Hollott, Piers" userId="56aa85cd-4328-4069-8393-2c8db1a3d061" providerId="ADAL" clId="{7D65D6FF-79D0-459D-8115-79F425ED2CBE}" dt="2021-02-10T20:17:28.305" v="16043" actId="1035"/>
          <ac:spMkLst>
            <pc:docMk/>
            <pc:sldMk cId="3713496114" sldId="617"/>
            <ac:spMk id="94" creationId="{2BF47296-A904-44F9-B374-34C7A8663575}"/>
          </ac:spMkLst>
        </pc:spChg>
        <pc:spChg chg="mod ord">
          <ac:chgData name="Hollott, Piers" userId="56aa85cd-4328-4069-8393-2c8db1a3d061" providerId="ADAL" clId="{7D65D6FF-79D0-459D-8115-79F425ED2CBE}" dt="2021-02-10T20:14:37.160" v="15947" actId="14100"/>
          <ac:spMkLst>
            <pc:docMk/>
            <pc:sldMk cId="3713496114" sldId="617"/>
            <ac:spMk id="95" creationId="{825F9ADC-D685-4D9D-BF2A-AE87AA3D729C}"/>
          </ac:spMkLst>
        </pc:spChg>
        <pc:spChg chg="add mod">
          <ac:chgData name="Hollott, Piers" userId="56aa85cd-4328-4069-8393-2c8db1a3d061" providerId="ADAL" clId="{7D65D6FF-79D0-459D-8115-79F425ED2CBE}" dt="2021-02-10T20:17:25.646" v="16036" actId="1035"/>
          <ac:spMkLst>
            <pc:docMk/>
            <pc:sldMk cId="3713496114" sldId="617"/>
            <ac:spMk id="96" creationId="{32AD3B2A-5DB1-431E-91EF-91AA3ADF873F}"/>
          </ac:spMkLst>
        </pc:spChg>
        <pc:spChg chg="add mod">
          <ac:chgData name="Hollott, Piers" userId="56aa85cd-4328-4069-8393-2c8db1a3d061" providerId="ADAL" clId="{7D65D6FF-79D0-459D-8115-79F425ED2CBE}" dt="2021-02-10T20:17:21.443" v="16029" actId="1035"/>
          <ac:spMkLst>
            <pc:docMk/>
            <pc:sldMk cId="3713496114" sldId="617"/>
            <ac:spMk id="97" creationId="{AA37A2E6-E441-4ABC-B5B4-22ACD455C155}"/>
          </ac:spMkLst>
        </pc:spChg>
        <pc:spChg chg="add mod">
          <ac:chgData name="Hollott, Piers" userId="56aa85cd-4328-4069-8393-2c8db1a3d061" providerId="ADAL" clId="{7D65D6FF-79D0-459D-8115-79F425ED2CBE}" dt="2021-02-10T20:17:21.443" v="16029" actId="1035"/>
          <ac:spMkLst>
            <pc:docMk/>
            <pc:sldMk cId="3713496114" sldId="617"/>
            <ac:spMk id="98" creationId="{B00590AF-1A48-456B-9996-DE93F580AFA5}"/>
          </ac:spMkLst>
        </pc:spChg>
        <pc:spChg chg="add mod">
          <ac:chgData name="Hollott, Piers" userId="56aa85cd-4328-4069-8393-2c8db1a3d061" providerId="ADAL" clId="{7D65D6FF-79D0-459D-8115-79F425ED2CBE}" dt="2021-02-10T20:17:21.443" v="16029" actId="1035"/>
          <ac:spMkLst>
            <pc:docMk/>
            <pc:sldMk cId="3713496114" sldId="617"/>
            <ac:spMk id="99" creationId="{EDE1D3EF-C3EA-4A41-ADBF-F29C42EBC9F7}"/>
          </ac:spMkLst>
        </pc:spChg>
        <pc:spChg chg="mod">
          <ac:chgData name="Hollott, Piers" userId="56aa85cd-4328-4069-8393-2c8db1a3d061" providerId="ADAL" clId="{7D65D6FF-79D0-459D-8115-79F425ED2CBE}" dt="2021-02-10T20:26:00.026" v="16091" actId="14100"/>
          <ac:spMkLst>
            <pc:docMk/>
            <pc:sldMk cId="3713496114" sldId="617"/>
            <ac:spMk id="110" creationId="{916DC4E5-51EC-40A6-B0BA-84CA08223BEE}"/>
          </ac:spMkLst>
        </pc:spChg>
        <pc:spChg chg="add del mod">
          <ac:chgData name="Hollott, Piers" userId="56aa85cd-4328-4069-8393-2c8db1a3d061" providerId="ADAL" clId="{7D65D6FF-79D0-459D-8115-79F425ED2CBE}" dt="2021-02-10T19:38:43.777" v="15689" actId="21"/>
          <ac:spMkLst>
            <pc:docMk/>
            <pc:sldMk cId="3713496114" sldId="617"/>
            <ac:spMk id="111" creationId="{12050984-FD3A-43BF-B383-51987380C445}"/>
          </ac:spMkLst>
        </pc:spChg>
        <pc:spChg chg="add mod">
          <ac:chgData name="Hollott, Piers" userId="56aa85cd-4328-4069-8393-2c8db1a3d061" providerId="ADAL" clId="{7D65D6FF-79D0-459D-8115-79F425ED2CBE}" dt="2021-02-10T20:14:26.164" v="15944" actId="14100"/>
          <ac:spMkLst>
            <pc:docMk/>
            <pc:sldMk cId="3713496114" sldId="617"/>
            <ac:spMk id="112" creationId="{336C4831-90EC-4DF8-AED3-E5EA363C0C2C}"/>
          </ac:spMkLst>
        </pc:spChg>
        <pc:spChg chg="add mod">
          <ac:chgData name="Hollott, Piers" userId="56aa85cd-4328-4069-8393-2c8db1a3d061" providerId="ADAL" clId="{7D65D6FF-79D0-459D-8115-79F425ED2CBE}" dt="2021-02-10T21:34:43.153" v="16121" actId="1076"/>
          <ac:spMkLst>
            <pc:docMk/>
            <pc:sldMk cId="3713496114" sldId="617"/>
            <ac:spMk id="113" creationId="{9F9B96DC-9483-497F-A32D-EA728B6B0217}"/>
          </ac:spMkLst>
        </pc:spChg>
        <pc:spChg chg="del">
          <ac:chgData name="Hollott, Piers" userId="56aa85cd-4328-4069-8393-2c8db1a3d061" providerId="ADAL" clId="{7D65D6FF-79D0-459D-8115-79F425ED2CBE}" dt="2021-02-10T19:16:03.150" v="15439" actId="478"/>
          <ac:spMkLst>
            <pc:docMk/>
            <pc:sldMk cId="3713496114" sldId="617"/>
            <ac:spMk id="114" creationId="{BDE9C408-CB67-4FEB-85F0-2E8F6C561687}"/>
          </ac:spMkLst>
        </pc:spChg>
        <pc:spChg chg="add mod">
          <ac:chgData name="Hollott, Piers" userId="56aa85cd-4328-4069-8393-2c8db1a3d061" providerId="ADAL" clId="{7D65D6FF-79D0-459D-8115-79F425ED2CBE}" dt="2021-02-10T20:14:29.124" v="15945" actId="14100"/>
          <ac:spMkLst>
            <pc:docMk/>
            <pc:sldMk cId="3713496114" sldId="617"/>
            <ac:spMk id="115" creationId="{F60828C5-60BB-4ADD-9954-2CA5DE5E1CDE}"/>
          </ac:spMkLst>
        </pc:spChg>
        <pc:spChg chg="del">
          <ac:chgData name="Hollott, Piers" userId="56aa85cd-4328-4069-8393-2c8db1a3d061" providerId="ADAL" clId="{7D65D6FF-79D0-459D-8115-79F425ED2CBE}" dt="2021-02-10T19:16:51.249" v="15446" actId="478"/>
          <ac:spMkLst>
            <pc:docMk/>
            <pc:sldMk cId="3713496114" sldId="617"/>
            <ac:spMk id="118" creationId="{CEDED577-385D-47AC-BB4C-48A5BA5DB4D5}"/>
          </ac:spMkLst>
        </pc:spChg>
        <pc:spChg chg="del">
          <ac:chgData name="Hollott, Piers" userId="56aa85cd-4328-4069-8393-2c8db1a3d061" providerId="ADAL" clId="{7D65D6FF-79D0-459D-8115-79F425ED2CBE}" dt="2021-02-10T19:16:49.249" v="15445" actId="478"/>
          <ac:spMkLst>
            <pc:docMk/>
            <pc:sldMk cId="3713496114" sldId="617"/>
            <ac:spMk id="119" creationId="{E6EE194B-7413-4B63-B357-9C23DB51FC2B}"/>
          </ac:spMkLst>
        </pc:spChg>
        <pc:spChg chg="add mod">
          <ac:chgData name="Hollott, Piers" userId="56aa85cd-4328-4069-8393-2c8db1a3d061" providerId="ADAL" clId="{7D65D6FF-79D0-459D-8115-79F425ED2CBE}" dt="2021-02-10T20:07:01.267" v="15855" actId="1035"/>
          <ac:spMkLst>
            <pc:docMk/>
            <pc:sldMk cId="3713496114" sldId="617"/>
            <ac:spMk id="121" creationId="{715FAF38-7F3D-497C-8BD3-AB9F850C3603}"/>
          </ac:spMkLst>
        </pc:spChg>
        <pc:spChg chg="add mod">
          <ac:chgData name="Hollott, Piers" userId="56aa85cd-4328-4069-8393-2c8db1a3d061" providerId="ADAL" clId="{7D65D6FF-79D0-459D-8115-79F425ED2CBE}" dt="2021-02-10T20:07:01.267" v="15855" actId="1035"/>
          <ac:spMkLst>
            <pc:docMk/>
            <pc:sldMk cId="3713496114" sldId="617"/>
            <ac:spMk id="122" creationId="{C8B2472D-D87E-478E-9DA7-E4E446CE5C43}"/>
          </ac:spMkLst>
        </pc:spChg>
        <pc:spChg chg="del">
          <ac:chgData name="Hollott, Piers" userId="56aa85cd-4328-4069-8393-2c8db1a3d061" providerId="ADAL" clId="{7D65D6FF-79D0-459D-8115-79F425ED2CBE}" dt="2021-02-10T19:16:58.476" v="15447" actId="478"/>
          <ac:spMkLst>
            <pc:docMk/>
            <pc:sldMk cId="3713496114" sldId="617"/>
            <ac:spMk id="124" creationId="{006CA081-7614-43AC-9A54-431B9459E514}"/>
          </ac:spMkLst>
        </pc:spChg>
        <pc:spChg chg="add del mod">
          <ac:chgData name="Hollott, Piers" userId="56aa85cd-4328-4069-8393-2c8db1a3d061" providerId="ADAL" clId="{7D65D6FF-79D0-459D-8115-79F425ED2CBE}" dt="2021-02-10T19:38:43.777" v="15689" actId="21"/>
          <ac:spMkLst>
            <pc:docMk/>
            <pc:sldMk cId="3713496114" sldId="617"/>
            <ac:spMk id="125" creationId="{39A2A0AC-F349-40BF-9E4B-44220EE5E075}"/>
          </ac:spMkLst>
        </pc:spChg>
        <pc:spChg chg="mod">
          <ac:chgData name="Hollott, Piers" userId="56aa85cd-4328-4069-8393-2c8db1a3d061" providerId="ADAL" clId="{7D65D6FF-79D0-459D-8115-79F425ED2CBE}" dt="2021-02-10T21:36:14.415" v="16151" actId="1035"/>
          <ac:spMkLst>
            <pc:docMk/>
            <pc:sldMk cId="3713496114" sldId="617"/>
            <ac:spMk id="126" creationId="{6CA67468-583B-49DA-B4BE-CF7FE6AABA0E}"/>
          </ac:spMkLst>
        </pc:spChg>
        <pc:spChg chg="mod">
          <ac:chgData name="Hollott, Piers" userId="56aa85cd-4328-4069-8393-2c8db1a3d061" providerId="ADAL" clId="{7D65D6FF-79D0-459D-8115-79F425ED2CBE}" dt="2021-02-10T21:36:14.415" v="16151" actId="1035"/>
          <ac:spMkLst>
            <pc:docMk/>
            <pc:sldMk cId="3713496114" sldId="617"/>
            <ac:spMk id="127" creationId="{4027C282-55D8-45F6-BA8C-35F4077D5FAD}"/>
          </ac:spMkLst>
        </pc:spChg>
        <pc:spChg chg="del">
          <ac:chgData name="Hollott, Piers" userId="56aa85cd-4328-4069-8393-2c8db1a3d061" providerId="ADAL" clId="{7D65D6FF-79D0-459D-8115-79F425ED2CBE}" dt="2021-02-10T19:16:58.476" v="15447" actId="478"/>
          <ac:spMkLst>
            <pc:docMk/>
            <pc:sldMk cId="3713496114" sldId="617"/>
            <ac:spMk id="128" creationId="{9286A851-A2A2-4A7A-8FDC-76EF64D1B6B9}"/>
          </ac:spMkLst>
        </pc:spChg>
        <pc:spChg chg="del">
          <ac:chgData name="Hollott, Piers" userId="56aa85cd-4328-4069-8393-2c8db1a3d061" providerId="ADAL" clId="{7D65D6FF-79D0-459D-8115-79F425ED2CBE}" dt="2021-02-10T19:16:58.476" v="15447" actId="478"/>
          <ac:spMkLst>
            <pc:docMk/>
            <pc:sldMk cId="3713496114" sldId="617"/>
            <ac:spMk id="129" creationId="{2B171384-E26C-47FD-A31C-92FBCBB389E5}"/>
          </ac:spMkLst>
        </pc:spChg>
        <pc:spChg chg="add mod">
          <ac:chgData name="Hollott, Piers" userId="56aa85cd-4328-4069-8393-2c8db1a3d061" providerId="ADAL" clId="{7D65D6FF-79D0-459D-8115-79F425ED2CBE}" dt="2021-02-10T20:07:01.267" v="15855" actId="1035"/>
          <ac:spMkLst>
            <pc:docMk/>
            <pc:sldMk cId="3713496114" sldId="617"/>
            <ac:spMk id="131" creationId="{BD0CF1AA-50BD-4EA6-81C0-4B44FD3CC240}"/>
          </ac:spMkLst>
        </pc:spChg>
        <pc:spChg chg="add mod">
          <ac:chgData name="Hollott, Piers" userId="56aa85cd-4328-4069-8393-2c8db1a3d061" providerId="ADAL" clId="{7D65D6FF-79D0-459D-8115-79F425ED2CBE}" dt="2021-02-10T21:34:37.942" v="16120" actId="1076"/>
          <ac:spMkLst>
            <pc:docMk/>
            <pc:sldMk cId="3713496114" sldId="617"/>
            <ac:spMk id="132" creationId="{402C2C37-C043-4D4A-A327-B63384BF017C}"/>
          </ac:spMkLst>
        </pc:spChg>
        <pc:spChg chg="add del mod">
          <ac:chgData name="Hollott, Piers" userId="56aa85cd-4328-4069-8393-2c8db1a3d061" providerId="ADAL" clId="{7D65D6FF-79D0-459D-8115-79F425ED2CBE}" dt="2021-02-10T19:38:43.777" v="15689" actId="21"/>
          <ac:spMkLst>
            <pc:docMk/>
            <pc:sldMk cId="3713496114" sldId="617"/>
            <ac:spMk id="134" creationId="{917C4EAB-5A8D-4D36-BF03-9631BCD32D3C}"/>
          </ac:spMkLst>
        </pc:spChg>
        <pc:spChg chg="add mod ord">
          <ac:chgData name="Hollott, Piers" userId="56aa85cd-4328-4069-8393-2c8db1a3d061" providerId="ADAL" clId="{7D65D6FF-79D0-459D-8115-79F425ED2CBE}" dt="2021-02-10T21:39:16.217" v="16270" actId="1076"/>
          <ac:spMkLst>
            <pc:docMk/>
            <pc:sldMk cId="3713496114" sldId="617"/>
            <ac:spMk id="138" creationId="{DBF50015-19BB-4B70-8B24-E9D2F565F803}"/>
          </ac:spMkLst>
        </pc:spChg>
        <pc:spChg chg="add mod">
          <ac:chgData name="Hollott, Piers" userId="56aa85cd-4328-4069-8393-2c8db1a3d061" providerId="ADAL" clId="{7D65D6FF-79D0-459D-8115-79F425ED2CBE}" dt="2021-02-10T21:39:16.852" v="16271" actId="1076"/>
          <ac:spMkLst>
            <pc:docMk/>
            <pc:sldMk cId="3713496114" sldId="617"/>
            <ac:spMk id="139" creationId="{D4E6FBA2-8182-4D35-8850-C7565B35C645}"/>
          </ac:spMkLst>
        </pc:spChg>
        <pc:spChg chg="add mod">
          <ac:chgData name="Hollott, Piers" userId="56aa85cd-4328-4069-8393-2c8db1a3d061" providerId="ADAL" clId="{7D65D6FF-79D0-459D-8115-79F425ED2CBE}" dt="2021-02-10T21:39:15.820" v="16269" actId="1076"/>
          <ac:spMkLst>
            <pc:docMk/>
            <pc:sldMk cId="3713496114" sldId="617"/>
            <ac:spMk id="150" creationId="{8EA59D6E-4ABD-4594-BF36-CF6B47B2C65B}"/>
          </ac:spMkLst>
        </pc:spChg>
        <pc:spChg chg="add del mod">
          <ac:chgData name="Hollott, Piers" userId="56aa85cd-4328-4069-8393-2c8db1a3d061" providerId="ADAL" clId="{7D65D6FF-79D0-459D-8115-79F425ED2CBE}" dt="2021-02-10T20:02:42.531" v="15734" actId="478"/>
          <ac:spMkLst>
            <pc:docMk/>
            <pc:sldMk cId="3713496114" sldId="617"/>
            <ac:spMk id="152" creationId="{013CC45E-3C04-4FFF-A046-0520D8182A52}"/>
          </ac:spMkLst>
        </pc:spChg>
        <pc:spChg chg="add del mod">
          <ac:chgData name="Hollott, Piers" userId="56aa85cd-4328-4069-8393-2c8db1a3d061" providerId="ADAL" clId="{7D65D6FF-79D0-459D-8115-79F425ED2CBE}" dt="2021-02-10T19:57:28.047" v="15705" actId="478"/>
          <ac:spMkLst>
            <pc:docMk/>
            <pc:sldMk cId="3713496114" sldId="617"/>
            <ac:spMk id="155" creationId="{106D7915-631A-4EA1-9801-6521E8859D35}"/>
          </ac:spMkLst>
        </pc:spChg>
        <pc:spChg chg="add mod">
          <ac:chgData name="Hollott, Piers" userId="56aa85cd-4328-4069-8393-2c8db1a3d061" providerId="ADAL" clId="{7D65D6FF-79D0-459D-8115-79F425ED2CBE}" dt="2021-02-10T21:39:08.551" v="16266" actId="1076"/>
          <ac:spMkLst>
            <pc:docMk/>
            <pc:sldMk cId="3713496114" sldId="617"/>
            <ac:spMk id="156" creationId="{31249F54-9B36-4BE1-9D0E-F606DB5C0691}"/>
          </ac:spMkLst>
        </pc:spChg>
        <pc:spChg chg="add mod">
          <ac:chgData name="Hollott, Piers" userId="56aa85cd-4328-4069-8393-2c8db1a3d061" providerId="ADAL" clId="{7D65D6FF-79D0-459D-8115-79F425ED2CBE}" dt="2021-02-10T20:03:28.807" v="15746" actId="1076"/>
          <ac:spMkLst>
            <pc:docMk/>
            <pc:sldMk cId="3713496114" sldId="617"/>
            <ac:spMk id="157" creationId="{ABB0CCBE-EC43-45BA-9828-F2E422D07AD2}"/>
          </ac:spMkLst>
        </pc:spChg>
        <pc:spChg chg="add mod">
          <ac:chgData name="Hollott, Piers" userId="56aa85cd-4328-4069-8393-2c8db1a3d061" providerId="ADAL" clId="{7D65D6FF-79D0-459D-8115-79F425ED2CBE}" dt="2021-02-10T20:09:45.566" v="15897" actId="1035"/>
          <ac:spMkLst>
            <pc:docMk/>
            <pc:sldMk cId="3713496114" sldId="617"/>
            <ac:spMk id="158" creationId="{C23953B8-6FE9-4AC9-874A-60F0D1CC9E9D}"/>
          </ac:spMkLst>
        </pc:spChg>
        <pc:spChg chg="add mod">
          <ac:chgData name="Hollott, Piers" userId="56aa85cd-4328-4069-8393-2c8db1a3d061" providerId="ADAL" clId="{7D65D6FF-79D0-459D-8115-79F425ED2CBE}" dt="2021-02-10T21:39:35.595" v="16274" actId="1076"/>
          <ac:spMkLst>
            <pc:docMk/>
            <pc:sldMk cId="3713496114" sldId="617"/>
            <ac:spMk id="163" creationId="{B3592EB6-47A0-41F7-9A6A-7823E4FE1D36}"/>
          </ac:spMkLst>
        </pc:spChg>
        <pc:spChg chg="del mod">
          <ac:chgData name="Hollott, Piers" userId="56aa85cd-4328-4069-8393-2c8db1a3d061" providerId="ADAL" clId="{7D65D6FF-79D0-459D-8115-79F425ED2CBE}" dt="2021-02-10T19:27:20.565" v="15561" actId="21"/>
          <ac:spMkLst>
            <pc:docMk/>
            <pc:sldMk cId="3713496114" sldId="617"/>
            <ac:spMk id="165" creationId="{7D3D98DF-CCD1-49ED-9D2A-DF3722627468}"/>
          </ac:spMkLst>
        </pc:spChg>
        <pc:spChg chg="add mod">
          <ac:chgData name="Hollott, Piers" userId="56aa85cd-4328-4069-8393-2c8db1a3d061" providerId="ADAL" clId="{7D65D6FF-79D0-459D-8115-79F425ED2CBE}" dt="2021-02-10T21:39:32.642" v="16273" actId="1076"/>
          <ac:spMkLst>
            <pc:docMk/>
            <pc:sldMk cId="3713496114" sldId="617"/>
            <ac:spMk id="175" creationId="{7E58461A-EC39-4DD9-925F-13B66084DCCF}"/>
          </ac:spMkLst>
        </pc:spChg>
        <pc:spChg chg="add del mod ord">
          <ac:chgData name="Hollott, Piers" userId="56aa85cd-4328-4069-8393-2c8db1a3d061" providerId="ADAL" clId="{7D65D6FF-79D0-459D-8115-79F425ED2CBE}" dt="2021-02-10T20:17:06.691" v="16022" actId="478"/>
          <ac:spMkLst>
            <pc:docMk/>
            <pc:sldMk cId="3713496114" sldId="617"/>
            <ac:spMk id="179" creationId="{94470E7D-EE37-489D-8DA8-09F1C21BDEA0}"/>
          </ac:spMkLst>
        </pc:spChg>
        <pc:spChg chg="add mod">
          <ac:chgData name="Hollott, Piers" userId="56aa85cd-4328-4069-8393-2c8db1a3d061" providerId="ADAL" clId="{7D65D6FF-79D0-459D-8115-79F425ED2CBE}" dt="2021-02-10T21:35:54.940" v="16144" actId="1076"/>
          <ac:spMkLst>
            <pc:docMk/>
            <pc:sldMk cId="3713496114" sldId="617"/>
            <ac:spMk id="181" creationId="{23A12540-E94E-49E3-91FB-B5858A4799A5}"/>
          </ac:spMkLst>
        </pc:spChg>
        <pc:picChg chg="add del mod">
          <ac:chgData name="Hollott, Piers" userId="56aa85cd-4328-4069-8393-2c8db1a3d061" providerId="ADAL" clId="{7D65D6FF-79D0-459D-8115-79F425ED2CBE}" dt="2021-02-10T19:30:07.575" v="15580" actId="21"/>
          <ac:picMkLst>
            <pc:docMk/>
            <pc:sldMk cId="3713496114" sldId="617"/>
            <ac:picMk id="100" creationId="{A2D2D758-FA81-4326-9723-F8EC880ECB06}"/>
          </ac:picMkLst>
        </pc:picChg>
        <pc:picChg chg="add del mod">
          <ac:chgData name="Hollott, Piers" userId="56aa85cd-4328-4069-8393-2c8db1a3d061" providerId="ADAL" clId="{7D65D6FF-79D0-459D-8115-79F425ED2CBE}" dt="2021-02-10T19:30:12.692" v="15584" actId="21"/>
          <ac:picMkLst>
            <pc:docMk/>
            <pc:sldMk cId="3713496114" sldId="617"/>
            <ac:picMk id="123" creationId="{5D87403E-2B91-4BF1-AF94-91D110184F20}"/>
          </ac:picMkLst>
        </pc:picChg>
        <pc:picChg chg="add del mod">
          <ac:chgData name="Hollott, Piers" userId="56aa85cd-4328-4069-8393-2c8db1a3d061" providerId="ADAL" clId="{7D65D6FF-79D0-459D-8115-79F425ED2CBE}" dt="2021-02-10T20:13:17.817" v="15936" actId="478"/>
          <ac:picMkLst>
            <pc:docMk/>
            <pc:sldMk cId="3713496114" sldId="617"/>
            <ac:picMk id="136" creationId="{FA6B7600-FB38-4810-B898-5EE6A8594A0A}"/>
          </ac:picMkLst>
        </pc:picChg>
        <pc:picChg chg="add mod">
          <ac:chgData name="Hollott, Piers" userId="56aa85cd-4328-4069-8393-2c8db1a3d061" providerId="ADAL" clId="{7D65D6FF-79D0-459D-8115-79F425ED2CBE}" dt="2021-02-10T20:07:01.267" v="15855" actId="1035"/>
          <ac:picMkLst>
            <pc:docMk/>
            <pc:sldMk cId="3713496114" sldId="617"/>
            <ac:picMk id="137" creationId="{6BC43E83-0E70-4651-A014-9657B5866CC5}"/>
          </ac:picMkLst>
        </pc:picChg>
        <pc:picChg chg="del">
          <ac:chgData name="Hollott, Piers" userId="56aa85cd-4328-4069-8393-2c8db1a3d061" providerId="ADAL" clId="{7D65D6FF-79D0-459D-8115-79F425ED2CBE}" dt="2021-02-10T19:27:20.565" v="15561" actId="21"/>
          <ac:picMkLst>
            <pc:docMk/>
            <pc:sldMk cId="3713496114" sldId="617"/>
            <ac:picMk id="162" creationId="{94FC434A-43B1-4629-982F-B4B55E9A16EA}"/>
          </ac:picMkLst>
        </pc:picChg>
        <pc:picChg chg="del">
          <ac:chgData name="Hollott, Piers" userId="56aa85cd-4328-4069-8393-2c8db1a3d061" providerId="ADAL" clId="{7D65D6FF-79D0-459D-8115-79F425ED2CBE}" dt="2021-02-10T19:17:00.789" v="15448" actId="478"/>
          <ac:picMkLst>
            <pc:docMk/>
            <pc:sldMk cId="3713496114" sldId="617"/>
            <ac:picMk id="164" creationId="{89CFAE42-723A-4126-8C9E-881FFC8D1E9B}"/>
          </ac:picMkLst>
        </pc:picChg>
        <pc:cxnChg chg="del mod">
          <ac:chgData name="Hollott, Piers" userId="56aa85cd-4328-4069-8393-2c8db1a3d061" providerId="ADAL" clId="{7D65D6FF-79D0-459D-8115-79F425ED2CBE}" dt="2021-02-10T19:27:20.565" v="15561" actId="21"/>
          <ac:cxnSpMkLst>
            <pc:docMk/>
            <pc:sldMk cId="3713496114" sldId="617"/>
            <ac:cxnSpMk id="15" creationId="{AB766822-5F3D-4FDA-A1BA-957FD4006F73}"/>
          </ac:cxnSpMkLst>
        </pc:cxnChg>
        <pc:cxnChg chg="del mod">
          <ac:chgData name="Hollott, Piers" userId="56aa85cd-4328-4069-8393-2c8db1a3d061" providerId="ADAL" clId="{7D65D6FF-79D0-459D-8115-79F425ED2CBE}" dt="2021-02-10T19:27:20.565" v="15561" actId="21"/>
          <ac:cxnSpMkLst>
            <pc:docMk/>
            <pc:sldMk cId="3713496114" sldId="617"/>
            <ac:cxnSpMk id="16" creationId="{25119C41-F42D-4DF5-8A0F-78B6D1CCD6E4}"/>
          </ac:cxnSpMkLst>
        </pc:cxnChg>
        <pc:cxnChg chg="del mod">
          <ac:chgData name="Hollott, Piers" userId="56aa85cd-4328-4069-8393-2c8db1a3d061" providerId="ADAL" clId="{7D65D6FF-79D0-459D-8115-79F425ED2CBE}" dt="2021-02-10T19:17:52.086" v="15457" actId="478"/>
          <ac:cxnSpMkLst>
            <pc:docMk/>
            <pc:sldMk cId="3713496114" sldId="617"/>
            <ac:cxnSpMk id="18" creationId="{986476B3-5F7A-4610-942F-D01F6137C9B5}"/>
          </ac:cxnSpMkLst>
        </pc:cxnChg>
        <pc:cxnChg chg="del mod">
          <ac:chgData name="Hollott, Piers" userId="56aa85cd-4328-4069-8393-2c8db1a3d061" providerId="ADAL" clId="{7D65D6FF-79D0-459D-8115-79F425ED2CBE}" dt="2021-02-10T19:27:20.565" v="15561" actId="21"/>
          <ac:cxnSpMkLst>
            <pc:docMk/>
            <pc:sldMk cId="3713496114" sldId="617"/>
            <ac:cxnSpMk id="41" creationId="{8A46A2DF-322B-4547-80D7-F807A37A4DC9}"/>
          </ac:cxnSpMkLst>
        </pc:cxnChg>
        <pc:cxnChg chg="del mod">
          <ac:chgData name="Hollott, Piers" userId="56aa85cd-4328-4069-8393-2c8db1a3d061" providerId="ADAL" clId="{7D65D6FF-79D0-459D-8115-79F425ED2CBE}" dt="2021-02-10T19:20:14.158" v="15481" actId="478"/>
          <ac:cxnSpMkLst>
            <pc:docMk/>
            <pc:sldMk cId="3713496114" sldId="617"/>
            <ac:cxnSpMk id="42" creationId="{8ED19778-DC47-4FAA-BFE2-907231037864}"/>
          </ac:cxnSpMkLst>
        </pc:cxnChg>
        <pc:cxnChg chg="add del mod">
          <ac:chgData name="Hollott, Piers" userId="56aa85cd-4328-4069-8393-2c8db1a3d061" providerId="ADAL" clId="{7D65D6FF-79D0-459D-8115-79F425ED2CBE}" dt="2021-02-10T19:27:20.565" v="15561" actId="21"/>
          <ac:cxnSpMkLst>
            <pc:docMk/>
            <pc:sldMk cId="3713496114" sldId="617"/>
            <ac:cxnSpMk id="55" creationId="{142931A0-1EC4-4FFF-A6A3-A250B973A22F}"/>
          </ac:cxnSpMkLst>
        </pc:cxnChg>
        <pc:cxnChg chg="add del mod">
          <ac:chgData name="Hollott, Piers" userId="56aa85cd-4328-4069-8393-2c8db1a3d061" providerId="ADAL" clId="{7D65D6FF-79D0-459D-8115-79F425ED2CBE}" dt="2021-02-10T19:24:51.489" v="15546" actId="478"/>
          <ac:cxnSpMkLst>
            <pc:docMk/>
            <pc:sldMk cId="3713496114" sldId="617"/>
            <ac:cxnSpMk id="91" creationId="{354220F4-5210-42D1-8D88-382988F07F31}"/>
          </ac:cxnSpMkLst>
        </pc:cxnChg>
        <pc:cxnChg chg="add del mod">
          <ac:chgData name="Hollott, Piers" userId="56aa85cd-4328-4069-8393-2c8db1a3d061" providerId="ADAL" clId="{7D65D6FF-79D0-459D-8115-79F425ED2CBE}" dt="2021-02-10T19:24:54.005" v="15547" actId="478"/>
          <ac:cxnSpMkLst>
            <pc:docMk/>
            <pc:sldMk cId="3713496114" sldId="617"/>
            <ac:cxnSpMk id="92" creationId="{3684EAAA-0563-4FF6-9A03-2D918B0C9900}"/>
          </ac:cxnSpMkLst>
        </pc:cxnChg>
        <pc:cxnChg chg="add mod">
          <ac:chgData name="Hollott, Piers" userId="56aa85cd-4328-4069-8393-2c8db1a3d061" providerId="ADAL" clId="{7D65D6FF-79D0-459D-8115-79F425ED2CBE}" dt="2021-02-10T20:17:21.443" v="16029" actId="1035"/>
          <ac:cxnSpMkLst>
            <pc:docMk/>
            <pc:sldMk cId="3713496114" sldId="617"/>
            <ac:cxnSpMk id="101" creationId="{E286DDA5-CB7F-48BB-BF7F-69F55CB8D7B7}"/>
          </ac:cxnSpMkLst>
        </pc:cxnChg>
        <pc:cxnChg chg="add mod">
          <ac:chgData name="Hollott, Piers" userId="56aa85cd-4328-4069-8393-2c8db1a3d061" providerId="ADAL" clId="{7D65D6FF-79D0-459D-8115-79F425ED2CBE}" dt="2021-02-10T20:17:21.443" v="16029" actId="1035"/>
          <ac:cxnSpMkLst>
            <pc:docMk/>
            <pc:sldMk cId="3713496114" sldId="617"/>
            <ac:cxnSpMk id="102" creationId="{9764C440-B4DA-423F-B6DB-4DE5FAA78B7C}"/>
          </ac:cxnSpMkLst>
        </pc:cxnChg>
        <pc:cxnChg chg="add del mod">
          <ac:chgData name="Hollott, Piers" userId="56aa85cd-4328-4069-8393-2c8db1a3d061" providerId="ADAL" clId="{7D65D6FF-79D0-459D-8115-79F425ED2CBE}" dt="2021-02-10T19:24:56.506" v="15548" actId="478"/>
          <ac:cxnSpMkLst>
            <pc:docMk/>
            <pc:sldMk cId="3713496114" sldId="617"/>
            <ac:cxnSpMk id="103" creationId="{FD6E9017-3E86-4F61-A158-0C7521CC6FA6}"/>
          </ac:cxnSpMkLst>
        </pc:cxnChg>
        <pc:cxnChg chg="add mod">
          <ac:chgData name="Hollott, Piers" userId="56aa85cd-4328-4069-8393-2c8db1a3d061" providerId="ADAL" clId="{7D65D6FF-79D0-459D-8115-79F425ED2CBE}" dt="2021-02-10T20:07:01.267" v="15855" actId="1035"/>
          <ac:cxnSpMkLst>
            <pc:docMk/>
            <pc:sldMk cId="3713496114" sldId="617"/>
            <ac:cxnSpMk id="116" creationId="{5929E16D-4B6E-4C17-82AC-0AF141B49B2B}"/>
          </ac:cxnSpMkLst>
        </pc:cxnChg>
        <pc:cxnChg chg="add mod">
          <ac:chgData name="Hollott, Piers" userId="56aa85cd-4328-4069-8393-2c8db1a3d061" providerId="ADAL" clId="{7D65D6FF-79D0-459D-8115-79F425ED2CBE}" dt="2021-02-10T21:34:43.153" v="16121" actId="1076"/>
          <ac:cxnSpMkLst>
            <pc:docMk/>
            <pc:sldMk cId="3713496114" sldId="617"/>
            <ac:cxnSpMk id="117" creationId="{9BE91C91-27DA-4DC9-969C-5A9F2FE578E6}"/>
          </ac:cxnSpMkLst>
        </pc:cxnChg>
        <pc:cxnChg chg="add mod">
          <ac:chgData name="Hollott, Piers" userId="56aa85cd-4328-4069-8393-2c8db1a3d061" providerId="ADAL" clId="{7D65D6FF-79D0-459D-8115-79F425ED2CBE}" dt="2021-02-10T20:07:01.267" v="15855" actId="1035"/>
          <ac:cxnSpMkLst>
            <pc:docMk/>
            <pc:sldMk cId="3713496114" sldId="617"/>
            <ac:cxnSpMk id="120" creationId="{FFC4CDA0-7393-49A4-901B-37696C14F061}"/>
          </ac:cxnSpMkLst>
        </pc:cxnChg>
        <pc:cxnChg chg="del mod">
          <ac:chgData name="Hollott, Piers" userId="56aa85cd-4328-4069-8393-2c8db1a3d061" providerId="ADAL" clId="{7D65D6FF-79D0-459D-8115-79F425ED2CBE}" dt="2021-02-10T19:16:58.476" v="15447" actId="478"/>
          <ac:cxnSpMkLst>
            <pc:docMk/>
            <pc:sldMk cId="3713496114" sldId="617"/>
            <ac:cxnSpMk id="130" creationId="{2E17F1B4-0984-4027-A929-7AE856D32254}"/>
          </ac:cxnSpMkLst>
        </pc:cxnChg>
        <pc:cxnChg chg="del mod">
          <ac:chgData name="Hollott, Piers" userId="56aa85cd-4328-4069-8393-2c8db1a3d061" providerId="ADAL" clId="{7D65D6FF-79D0-459D-8115-79F425ED2CBE}" dt="2021-02-10T19:16:58.476" v="15447" actId="478"/>
          <ac:cxnSpMkLst>
            <pc:docMk/>
            <pc:sldMk cId="3713496114" sldId="617"/>
            <ac:cxnSpMk id="133" creationId="{71C7869B-AAA5-4567-9BE7-55B5EC1E5F49}"/>
          </ac:cxnSpMkLst>
        </pc:cxnChg>
        <pc:cxnChg chg="add mod">
          <ac:chgData name="Hollott, Piers" userId="56aa85cd-4328-4069-8393-2c8db1a3d061" providerId="ADAL" clId="{7D65D6FF-79D0-459D-8115-79F425ED2CBE}" dt="2021-02-10T20:07:01.267" v="15855" actId="1035"/>
          <ac:cxnSpMkLst>
            <pc:docMk/>
            <pc:sldMk cId="3713496114" sldId="617"/>
            <ac:cxnSpMk id="135" creationId="{718D6AFD-46BF-4F66-A857-3E561E963F62}"/>
          </ac:cxnSpMkLst>
        </pc:cxnChg>
        <pc:cxnChg chg="del mod">
          <ac:chgData name="Hollott, Piers" userId="56aa85cd-4328-4069-8393-2c8db1a3d061" providerId="ADAL" clId="{7D65D6FF-79D0-459D-8115-79F425ED2CBE}" dt="2021-02-10T19:16:58.476" v="15447" actId="478"/>
          <ac:cxnSpMkLst>
            <pc:docMk/>
            <pc:sldMk cId="3713496114" sldId="617"/>
            <ac:cxnSpMk id="166" creationId="{931AD1EB-D08F-412F-9D35-6B4C3714B97A}"/>
          </ac:cxnSpMkLst>
        </pc:cxnChg>
        <pc:cxnChg chg="add mod">
          <ac:chgData name="Hollott, Piers" userId="56aa85cd-4328-4069-8393-2c8db1a3d061" providerId="ADAL" clId="{7D65D6FF-79D0-459D-8115-79F425ED2CBE}" dt="2021-02-10T21:39:35.595" v="16274" actId="1076"/>
          <ac:cxnSpMkLst>
            <pc:docMk/>
            <pc:sldMk cId="3713496114" sldId="617"/>
            <ac:cxnSpMk id="167" creationId="{091D8F90-29E3-4662-9C8D-CA31B6066DCE}"/>
          </ac:cxnSpMkLst>
        </pc:cxnChg>
        <pc:cxnChg chg="add mod">
          <ac:chgData name="Hollott, Piers" userId="56aa85cd-4328-4069-8393-2c8db1a3d061" providerId="ADAL" clId="{7D65D6FF-79D0-459D-8115-79F425ED2CBE}" dt="2021-02-10T21:39:35.595" v="16274" actId="1076"/>
          <ac:cxnSpMkLst>
            <pc:docMk/>
            <pc:sldMk cId="3713496114" sldId="617"/>
            <ac:cxnSpMk id="168" creationId="{6D30C00F-0861-4B6A-ABE3-B72761FC35B1}"/>
          </ac:cxnSpMkLst>
        </pc:cxnChg>
        <pc:cxnChg chg="del mod">
          <ac:chgData name="Hollott, Piers" userId="56aa85cd-4328-4069-8393-2c8db1a3d061" providerId="ADAL" clId="{7D65D6FF-79D0-459D-8115-79F425ED2CBE}" dt="2021-02-10T19:16:58.476" v="15447" actId="478"/>
          <ac:cxnSpMkLst>
            <pc:docMk/>
            <pc:sldMk cId="3713496114" sldId="617"/>
            <ac:cxnSpMk id="169" creationId="{7FFC8F0C-E810-4229-8876-143C7A181EBA}"/>
          </ac:cxnSpMkLst>
        </pc:cxnChg>
        <pc:cxnChg chg="add del">
          <ac:chgData name="Hollott, Piers" userId="56aa85cd-4328-4069-8393-2c8db1a3d061" providerId="ADAL" clId="{7D65D6FF-79D0-459D-8115-79F425ED2CBE}" dt="2021-02-10T20:10:15.354" v="15901"/>
          <ac:cxnSpMkLst>
            <pc:docMk/>
            <pc:sldMk cId="3713496114" sldId="617"/>
            <ac:cxnSpMk id="174" creationId="{20C947F7-BC55-4B2E-A8DC-672338627C1F}"/>
          </ac:cxnSpMkLst>
        </pc:cxnChg>
      </pc:sldChg>
      <pc:sldChg chg="addSp delSp modSp add mod ord modNotesTx">
        <pc:chgData name="Hollott, Piers" userId="56aa85cd-4328-4069-8393-2c8db1a3d061" providerId="ADAL" clId="{7D65D6FF-79D0-459D-8115-79F425ED2CBE}" dt="2021-02-23T23:20:31.171" v="19682" actId="208"/>
        <pc:sldMkLst>
          <pc:docMk/>
          <pc:sldMk cId="1318966807" sldId="618"/>
        </pc:sldMkLst>
        <pc:spChg chg="mod">
          <ac:chgData name="Hollott, Piers" userId="56aa85cd-4328-4069-8393-2c8db1a3d061" providerId="ADAL" clId="{7D65D6FF-79D0-459D-8115-79F425ED2CBE}" dt="2021-02-22T20:30:13.184" v="17150" actId="1076"/>
          <ac:spMkLst>
            <pc:docMk/>
            <pc:sldMk cId="1318966807" sldId="618"/>
            <ac:spMk id="2" creationId="{B89050A0-30CB-4BDB-9C86-D4AFB82F41C8}"/>
          </ac:spMkLst>
        </pc:spChg>
        <pc:spChg chg="del">
          <ac:chgData name="Hollott, Piers" userId="56aa85cd-4328-4069-8393-2c8db1a3d061" providerId="ADAL" clId="{7D65D6FF-79D0-459D-8115-79F425ED2CBE}" dt="2021-02-22T20:06:09.334" v="16722" actId="478"/>
          <ac:spMkLst>
            <pc:docMk/>
            <pc:sldMk cId="1318966807" sldId="618"/>
            <ac:spMk id="3" creationId="{E438FFEC-3405-4B6C-A21B-58B5A427EBED}"/>
          </ac:spMkLst>
        </pc:spChg>
        <pc:spChg chg="add del mod">
          <ac:chgData name="Hollott, Piers" userId="56aa85cd-4328-4069-8393-2c8db1a3d061" providerId="ADAL" clId="{7D65D6FF-79D0-459D-8115-79F425ED2CBE}" dt="2021-02-22T20:31:40.719" v="17154" actId="478"/>
          <ac:spMkLst>
            <pc:docMk/>
            <pc:sldMk cId="1318966807" sldId="618"/>
            <ac:spMk id="6" creationId="{EDDC7516-E250-49F5-8389-BB1DED030D5D}"/>
          </ac:spMkLst>
        </pc:spChg>
        <pc:spChg chg="add del mod">
          <ac:chgData name="Hollott, Piers" userId="56aa85cd-4328-4069-8393-2c8db1a3d061" providerId="ADAL" clId="{7D65D6FF-79D0-459D-8115-79F425ED2CBE}" dt="2021-02-22T20:32:20.902" v="17178" actId="478"/>
          <ac:spMkLst>
            <pc:docMk/>
            <pc:sldMk cId="1318966807" sldId="618"/>
            <ac:spMk id="7" creationId="{BAC2041B-393B-4D36-B0BC-009F5E4C5BE1}"/>
          </ac:spMkLst>
        </pc:spChg>
        <pc:spChg chg="add mod">
          <ac:chgData name="Hollott, Piers" userId="56aa85cd-4328-4069-8393-2c8db1a3d061" providerId="ADAL" clId="{7D65D6FF-79D0-459D-8115-79F425ED2CBE}" dt="2021-02-23T21:19:55.002" v="18117" actId="14100"/>
          <ac:spMkLst>
            <pc:docMk/>
            <pc:sldMk cId="1318966807" sldId="618"/>
            <ac:spMk id="8" creationId="{951A2ED6-E04C-4955-B47C-050CB3681C73}"/>
          </ac:spMkLst>
        </pc:spChg>
        <pc:spChg chg="del">
          <ac:chgData name="Hollott, Piers" userId="56aa85cd-4328-4069-8393-2c8db1a3d061" providerId="ADAL" clId="{7D65D6FF-79D0-459D-8115-79F425ED2CBE}" dt="2021-02-22T20:06:09.334" v="16722" actId="478"/>
          <ac:spMkLst>
            <pc:docMk/>
            <pc:sldMk cId="1318966807" sldId="618"/>
            <ac:spMk id="9" creationId="{3DF6CF09-12EF-4E2F-9593-7F216A0AE89D}"/>
          </ac:spMkLst>
        </pc:spChg>
        <pc:spChg chg="del">
          <ac:chgData name="Hollott, Piers" userId="56aa85cd-4328-4069-8393-2c8db1a3d061" providerId="ADAL" clId="{7D65D6FF-79D0-459D-8115-79F425ED2CBE}" dt="2021-02-22T20:06:09.334" v="16722" actId="478"/>
          <ac:spMkLst>
            <pc:docMk/>
            <pc:sldMk cId="1318966807" sldId="618"/>
            <ac:spMk id="24" creationId="{47ADA24A-058F-4980-B04D-65D4E548DF96}"/>
          </ac:spMkLst>
        </pc:spChg>
        <pc:spChg chg="del">
          <ac:chgData name="Hollott, Piers" userId="56aa85cd-4328-4069-8393-2c8db1a3d061" providerId="ADAL" clId="{7D65D6FF-79D0-459D-8115-79F425ED2CBE}" dt="2021-02-22T20:06:09.334" v="16722" actId="478"/>
          <ac:spMkLst>
            <pc:docMk/>
            <pc:sldMk cId="1318966807" sldId="618"/>
            <ac:spMk id="25" creationId="{4C1329DC-F398-4773-88A7-2BEEA0B8AC53}"/>
          </ac:spMkLst>
        </pc:spChg>
        <pc:spChg chg="del">
          <ac:chgData name="Hollott, Piers" userId="56aa85cd-4328-4069-8393-2c8db1a3d061" providerId="ADAL" clId="{7D65D6FF-79D0-459D-8115-79F425ED2CBE}" dt="2021-02-22T20:06:09.334" v="16722" actId="478"/>
          <ac:spMkLst>
            <pc:docMk/>
            <pc:sldMk cId="1318966807" sldId="618"/>
            <ac:spMk id="26" creationId="{7AA5F3D9-7DF8-4031-8BC6-015D3BAE640C}"/>
          </ac:spMkLst>
        </pc:spChg>
        <pc:spChg chg="add mod">
          <ac:chgData name="Hollott, Piers" userId="56aa85cd-4328-4069-8393-2c8db1a3d061" providerId="ADAL" clId="{7D65D6FF-79D0-459D-8115-79F425ED2CBE}" dt="2021-02-23T23:20:31.171" v="19682" actId="208"/>
          <ac:spMkLst>
            <pc:docMk/>
            <pc:sldMk cId="1318966807" sldId="618"/>
            <ac:spMk id="27" creationId="{59797F4E-5592-4240-BAFE-2BDDCEA7AD4E}"/>
          </ac:spMkLst>
        </pc:spChg>
        <pc:spChg chg="add mod">
          <ac:chgData name="Hollott, Piers" userId="56aa85cd-4328-4069-8393-2c8db1a3d061" providerId="ADAL" clId="{7D65D6FF-79D0-459D-8115-79F425ED2CBE}" dt="2021-02-23T21:21:59.287" v="18190" actId="14100"/>
          <ac:spMkLst>
            <pc:docMk/>
            <pc:sldMk cId="1318966807" sldId="618"/>
            <ac:spMk id="28" creationId="{A0820FD0-5199-40CE-8A73-74A0A5548B72}"/>
          </ac:spMkLst>
        </pc:spChg>
        <pc:spChg chg="add mod">
          <ac:chgData name="Hollott, Piers" userId="56aa85cd-4328-4069-8393-2c8db1a3d061" providerId="ADAL" clId="{7D65D6FF-79D0-459D-8115-79F425ED2CBE}" dt="2021-02-23T23:16:45.693" v="19590" actId="20577"/>
          <ac:spMkLst>
            <pc:docMk/>
            <pc:sldMk cId="1318966807" sldId="618"/>
            <ac:spMk id="29" creationId="{E46240DD-4C2E-49F6-BF67-BCEC33E1B355}"/>
          </ac:spMkLst>
        </pc:spChg>
        <pc:spChg chg="del">
          <ac:chgData name="Hollott, Piers" userId="56aa85cd-4328-4069-8393-2c8db1a3d061" providerId="ADAL" clId="{7D65D6FF-79D0-459D-8115-79F425ED2CBE}" dt="2021-02-22T20:06:09.334" v="16722" actId="478"/>
          <ac:spMkLst>
            <pc:docMk/>
            <pc:sldMk cId="1318966807" sldId="618"/>
            <ac:spMk id="30" creationId="{675A5968-3B8A-43F6-A051-A2342B8901E8}"/>
          </ac:spMkLst>
        </pc:spChg>
        <pc:spChg chg="del">
          <ac:chgData name="Hollott, Piers" userId="56aa85cd-4328-4069-8393-2c8db1a3d061" providerId="ADAL" clId="{7D65D6FF-79D0-459D-8115-79F425ED2CBE}" dt="2021-02-22T20:06:09.334" v="16722" actId="478"/>
          <ac:spMkLst>
            <pc:docMk/>
            <pc:sldMk cId="1318966807" sldId="618"/>
            <ac:spMk id="33" creationId="{7B9FDAC6-E1E6-4489-A328-39E7959E550B}"/>
          </ac:spMkLst>
        </pc:spChg>
        <pc:spChg chg="del">
          <ac:chgData name="Hollott, Piers" userId="56aa85cd-4328-4069-8393-2c8db1a3d061" providerId="ADAL" clId="{7D65D6FF-79D0-459D-8115-79F425ED2CBE}" dt="2021-02-22T20:06:09.334" v="16722" actId="478"/>
          <ac:spMkLst>
            <pc:docMk/>
            <pc:sldMk cId="1318966807" sldId="618"/>
            <ac:spMk id="34" creationId="{85A790FB-6561-4215-A49F-DF2FCF29E56B}"/>
          </ac:spMkLst>
        </pc:spChg>
        <pc:spChg chg="del">
          <ac:chgData name="Hollott, Piers" userId="56aa85cd-4328-4069-8393-2c8db1a3d061" providerId="ADAL" clId="{7D65D6FF-79D0-459D-8115-79F425ED2CBE}" dt="2021-02-22T20:06:09.334" v="16722" actId="478"/>
          <ac:spMkLst>
            <pc:docMk/>
            <pc:sldMk cId="1318966807" sldId="618"/>
            <ac:spMk id="35" creationId="{F87858BA-5678-409D-BC4E-545E24D70BE2}"/>
          </ac:spMkLst>
        </pc:spChg>
        <pc:spChg chg="del">
          <ac:chgData name="Hollott, Piers" userId="56aa85cd-4328-4069-8393-2c8db1a3d061" providerId="ADAL" clId="{7D65D6FF-79D0-459D-8115-79F425ED2CBE}" dt="2021-02-22T20:06:09.334" v="16722" actId="478"/>
          <ac:spMkLst>
            <pc:docMk/>
            <pc:sldMk cId="1318966807" sldId="618"/>
            <ac:spMk id="36" creationId="{D46B32C6-DDDB-4EDF-BC49-C821955006AD}"/>
          </ac:spMkLst>
        </pc:spChg>
        <pc:spChg chg="del">
          <ac:chgData name="Hollott, Piers" userId="56aa85cd-4328-4069-8393-2c8db1a3d061" providerId="ADAL" clId="{7D65D6FF-79D0-459D-8115-79F425ED2CBE}" dt="2021-02-22T20:06:09.334" v="16722" actId="478"/>
          <ac:spMkLst>
            <pc:docMk/>
            <pc:sldMk cId="1318966807" sldId="618"/>
            <ac:spMk id="37" creationId="{09499C80-42BB-4F5C-9FBA-D55391DD7228}"/>
          </ac:spMkLst>
        </pc:spChg>
        <pc:spChg chg="del">
          <ac:chgData name="Hollott, Piers" userId="56aa85cd-4328-4069-8393-2c8db1a3d061" providerId="ADAL" clId="{7D65D6FF-79D0-459D-8115-79F425ED2CBE}" dt="2021-02-22T20:06:09.334" v="16722" actId="478"/>
          <ac:spMkLst>
            <pc:docMk/>
            <pc:sldMk cId="1318966807" sldId="618"/>
            <ac:spMk id="38" creationId="{8897AF9F-1341-455B-9772-9CFFA5256AB5}"/>
          </ac:spMkLst>
        </pc:spChg>
        <pc:spChg chg="del">
          <ac:chgData name="Hollott, Piers" userId="56aa85cd-4328-4069-8393-2c8db1a3d061" providerId="ADAL" clId="{7D65D6FF-79D0-459D-8115-79F425ED2CBE}" dt="2021-02-22T20:06:09.334" v="16722" actId="478"/>
          <ac:spMkLst>
            <pc:docMk/>
            <pc:sldMk cId="1318966807" sldId="618"/>
            <ac:spMk id="39" creationId="{D0C38486-EA3F-4EAE-A99D-6C6D769FD0A3}"/>
          </ac:spMkLst>
        </pc:spChg>
        <pc:spChg chg="del">
          <ac:chgData name="Hollott, Piers" userId="56aa85cd-4328-4069-8393-2c8db1a3d061" providerId="ADAL" clId="{7D65D6FF-79D0-459D-8115-79F425ED2CBE}" dt="2021-02-22T20:06:09.334" v="16722" actId="478"/>
          <ac:spMkLst>
            <pc:docMk/>
            <pc:sldMk cId="1318966807" sldId="618"/>
            <ac:spMk id="41" creationId="{3EF1517F-5DC0-4AD5-B774-7E26D8E45EB5}"/>
          </ac:spMkLst>
        </pc:spChg>
        <pc:spChg chg="del">
          <ac:chgData name="Hollott, Piers" userId="56aa85cd-4328-4069-8393-2c8db1a3d061" providerId="ADAL" clId="{7D65D6FF-79D0-459D-8115-79F425ED2CBE}" dt="2021-02-22T20:06:09.334" v="16722" actId="478"/>
          <ac:spMkLst>
            <pc:docMk/>
            <pc:sldMk cId="1318966807" sldId="618"/>
            <ac:spMk id="42" creationId="{1C980AEB-620E-406C-849C-9CB999EF61A8}"/>
          </ac:spMkLst>
        </pc:spChg>
        <pc:spChg chg="del">
          <ac:chgData name="Hollott, Piers" userId="56aa85cd-4328-4069-8393-2c8db1a3d061" providerId="ADAL" clId="{7D65D6FF-79D0-459D-8115-79F425ED2CBE}" dt="2021-02-22T20:06:09.334" v="16722" actId="478"/>
          <ac:spMkLst>
            <pc:docMk/>
            <pc:sldMk cId="1318966807" sldId="618"/>
            <ac:spMk id="43" creationId="{01885007-B847-46DE-A427-A5535A5FDB2B}"/>
          </ac:spMkLst>
        </pc:spChg>
        <pc:spChg chg="del">
          <ac:chgData name="Hollott, Piers" userId="56aa85cd-4328-4069-8393-2c8db1a3d061" providerId="ADAL" clId="{7D65D6FF-79D0-459D-8115-79F425ED2CBE}" dt="2021-02-22T20:06:09.334" v="16722" actId="478"/>
          <ac:spMkLst>
            <pc:docMk/>
            <pc:sldMk cId="1318966807" sldId="618"/>
            <ac:spMk id="44" creationId="{E5792F8D-1481-4D9B-B34F-4836612E0291}"/>
          </ac:spMkLst>
        </pc:spChg>
        <pc:spChg chg="del">
          <ac:chgData name="Hollott, Piers" userId="56aa85cd-4328-4069-8393-2c8db1a3d061" providerId="ADAL" clId="{7D65D6FF-79D0-459D-8115-79F425ED2CBE}" dt="2021-02-22T20:06:09.334" v="16722" actId="478"/>
          <ac:spMkLst>
            <pc:docMk/>
            <pc:sldMk cId="1318966807" sldId="618"/>
            <ac:spMk id="45" creationId="{7B732328-6711-47B6-A60A-39BF333E04AF}"/>
          </ac:spMkLst>
        </pc:spChg>
        <pc:graphicFrameChg chg="add mod">
          <ac:chgData name="Hollott, Piers" userId="56aa85cd-4328-4069-8393-2c8db1a3d061" providerId="ADAL" clId="{7D65D6FF-79D0-459D-8115-79F425ED2CBE}" dt="2021-02-23T23:19:13.985" v="19680"/>
          <ac:graphicFrameMkLst>
            <pc:docMk/>
            <pc:sldMk cId="1318966807" sldId="618"/>
            <ac:graphicFrameMk id="5" creationId="{707C4D9D-084F-4EB8-BC42-B9D27CF5AADC}"/>
          </ac:graphicFrameMkLst>
        </pc:graphicFrameChg>
      </pc:sldChg>
      <pc:sldChg chg="addSp delSp modSp add mod">
        <pc:chgData name="Hollott, Piers" userId="56aa85cd-4328-4069-8393-2c8db1a3d061" providerId="ADAL" clId="{7D65D6FF-79D0-459D-8115-79F425ED2CBE}" dt="2021-03-06T00:14:08.619" v="20326" actId="1076"/>
        <pc:sldMkLst>
          <pc:docMk/>
          <pc:sldMk cId="2176561177" sldId="619"/>
        </pc:sldMkLst>
        <pc:spChg chg="mod">
          <ac:chgData name="Hollott, Piers" userId="56aa85cd-4328-4069-8393-2c8db1a3d061" providerId="ADAL" clId="{7D65D6FF-79D0-459D-8115-79F425ED2CBE}" dt="2021-03-06T00:10:34.601" v="20267" actId="20577"/>
          <ac:spMkLst>
            <pc:docMk/>
            <pc:sldMk cId="2176561177" sldId="619"/>
            <ac:spMk id="2" creationId="{B89050A0-30CB-4BDB-9C86-D4AFB82F41C8}"/>
          </ac:spMkLst>
        </pc:spChg>
        <pc:spChg chg="del">
          <ac:chgData name="Hollott, Piers" userId="56aa85cd-4328-4069-8393-2c8db1a3d061" providerId="ADAL" clId="{7D65D6FF-79D0-459D-8115-79F425ED2CBE}" dt="2021-03-05T17:17:12.838" v="19864" actId="478"/>
          <ac:spMkLst>
            <pc:docMk/>
            <pc:sldMk cId="2176561177" sldId="619"/>
            <ac:spMk id="3" creationId="{07662421-5C75-4902-9B2E-7336B07003EB}"/>
          </ac:spMkLst>
        </pc:spChg>
        <pc:spChg chg="add del mod">
          <ac:chgData name="Hollott, Piers" userId="56aa85cd-4328-4069-8393-2c8db1a3d061" providerId="ADAL" clId="{7D65D6FF-79D0-459D-8115-79F425ED2CBE}" dt="2021-03-05T17:17:16.744" v="19865" actId="478"/>
          <ac:spMkLst>
            <pc:docMk/>
            <pc:sldMk cId="2176561177" sldId="619"/>
            <ac:spMk id="6" creationId="{28C26751-ABC9-4C48-B83A-DBD02F440CDD}"/>
          </ac:spMkLst>
        </pc:spChg>
        <pc:spChg chg="add mod">
          <ac:chgData name="Hollott, Piers" userId="56aa85cd-4328-4069-8393-2c8db1a3d061" providerId="ADAL" clId="{7D65D6FF-79D0-459D-8115-79F425ED2CBE}" dt="2021-03-05T23:54:55.372" v="20199" actId="14100"/>
          <ac:spMkLst>
            <pc:docMk/>
            <pc:sldMk cId="2176561177" sldId="619"/>
            <ac:spMk id="7" creationId="{F1DB5ED3-D5F3-4339-9640-276F90623F8F}"/>
          </ac:spMkLst>
        </pc:spChg>
        <pc:spChg chg="add mod">
          <ac:chgData name="Hollott, Piers" userId="56aa85cd-4328-4069-8393-2c8db1a3d061" providerId="ADAL" clId="{7D65D6FF-79D0-459D-8115-79F425ED2CBE}" dt="2021-03-06T00:10:54.687" v="20274" actId="14100"/>
          <ac:spMkLst>
            <pc:docMk/>
            <pc:sldMk cId="2176561177" sldId="619"/>
            <ac:spMk id="8" creationId="{621EF6E0-0875-4F8B-9557-6E9F4C66ED85}"/>
          </ac:spMkLst>
        </pc:spChg>
        <pc:spChg chg="add del mod">
          <ac:chgData name="Hollott, Piers" userId="56aa85cd-4328-4069-8393-2c8db1a3d061" providerId="ADAL" clId="{7D65D6FF-79D0-459D-8115-79F425ED2CBE}" dt="2021-03-05T23:46:34.859" v="20141" actId="21"/>
          <ac:spMkLst>
            <pc:docMk/>
            <pc:sldMk cId="2176561177" sldId="619"/>
            <ac:spMk id="9" creationId="{D09F3822-5382-4EF3-A6CC-C9720EB99CE6}"/>
          </ac:spMkLst>
        </pc:spChg>
        <pc:spChg chg="add del mod">
          <ac:chgData name="Hollott, Piers" userId="56aa85cd-4328-4069-8393-2c8db1a3d061" providerId="ADAL" clId="{7D65D6FF-79D0-459D-8115-79F425ED2CBE}" dt="2021-03-05T23:46:26.501" v="20137" actId="21"/>
          <ac:spMkLst>
            <pc:docMk/>
            <pc:sldMk cId="2176561177" sldId="619"/>
            <ac:spMk id="10" creationId="{75DC55F8-75B3-4AD6-863C-48B339ED322C}"/>
          </ac:spMkLst>
        </pc:spChg>
        <pc:spChg chg="add mod">
          <ac:chgData name="Hollott, Piers" userId="56aa85cd-4328-4069-8393-2c8db1a3d061" providerId="ADAL" clId="{7D65D6FF-79D0-459D-8115-79F425ED2CBE}" dt="2021-03-05T23:54:59.104" v="20200" actId="14100"/>
          <ac:spMkLst>
            <pc:docMk/>
            <pc:sldMk cId="2176561177" sldId="619"/>
            <ac:spMk id="11" creationId="{BBB3B3CB-D70B-4452-9D4D-19C3A1A69C1E}"/>
          </ac:spMkLst>
        </pc:spChg>
        <pc:spChg chg="add mod">
          <ac:chgData name="Hollott, Piers" userId="56aa85cd-4328-4069-8393-2c8db1a3d061" providerId="ADAL" clId="{7D65D6FF-79D0-459D-8115-79F425ED2CBE}" dt="2021-03-05T23:54:45.616" v="20198" actId="1076"/>
          <ac:spMkLst>
            <pc:docMk/>
            <pc:sldMk cId="2176561177" sldId="619"/>
            <ac:spMk id="12" creationId="{578B7160-88F1-4DBB-8842-1C7AEBC45664}"/>
          </ac:spMkLst>
        </pc:spChg>
        <pc:spChg chg="add mod">
          <ac:chgData name="Hollott, Piers" userId="56aa85cd-4328-4069-8393-2c8db1a3d061" providerId="ADAL" clId="{7D65D6FF-79D0-459D-8115-79F425ED2CBE}" dt="2021-03-06T00:13:26.133" v="20322" actId="14100"/>
          <ac:spMkLst>
            <pc:docMk/>
            <pc:sldMk cId="2176561177" sldId="619"/>
            <ac:spMk id="13" creationId="{39E9E525-F185-4B03-988B-F2C9F537B2F4}"/>
          </ac:spMkLst>
        </pc:spChg>
        <pc:spChg chg="add mod">
          <ac:chgData name="Hollott, Piers" userId="56aa85cd-4328-4069-8393-2c8db1a3d061" providerId="ADAL" clId="{7D65D6FF-79D0-459D-8115-79F425ED2CBE}" dt="2021-03-06T00:14:02.169" v="20325" actId="1076"/>
          <ac:spMkLst>
            <pc:docMk/>
            <pc:sldMk cId="2176561177" sldId="619"/>
            <ac:spMk id="19" creationId="{6FA87797-DD48-4BBD-A37E-B1E6098C8676}"/>
          </ac:spMkLst>
        </pc:spChg>
        <pc:spChg chg="add mod">
          <ac:chgData name="Hollott, Piers" userId="56aa85cd-4328-4069-8393-2c8db1a3d061" providerId="ADAL" clId="{7D65D6FF-79D0-459D-8115-79F425ED2CBE}" dt="2021-03-06T00:11:01.979" v="20275" actId="14100"/>
          <ac:spMkLst>
            <pc:docMk/>
            <pc:sldMk cId="2176561177" sldId="619"/>
            <ac:spMk id="20" creationId="{DB10F5E7-C834-42C2-8DF0-ECC05724CC7D}"/>
          </ac:spMkLst>
        </pc:spChg>
        <pc:spChg chg="add mod">
          <ac:chgData name="Hollott, Piers" userId="56aa85cd-4328-4069-8393-2c8db1a3d061" providerId="ADAL" clId="{7D65D6FF-79D0-459D-8115-79F425ED2CBE}" dt="2021-03-05T23:53:20.976" v="20183" actId="1076"/>
          <ac:spMkLst>
            <pc:docMk/>
            <pc:sldMk cId="2176561177" sldId="619"/>
            <ac:spMk id="21" creationId="{4A7353A0-0F6E-4E3B-B728-284713D54292}"/>
          </ac:spMkLst>
        </pc:spChg>
        <pc:spChg chg="add mod">
          <ac:chgData name="Hollott, Piers" userId="56aa85cd-4328-4069-8393-2c8db1a3d061" providerId="ADAL" clId="{7D65D6FF-79D0-459D-8115-79F425ED2CBE}" dt="2021-03-06T00:12:56.229" v="20320" actId="14100"/>
          <ac:spMkLst>
            <pc:docMk/>
            <pc:sldMk cId="2176561177" sldId="619"/>
            <ac:spMk id="22" creationId="{07FD261F-14BF-41CF-80CB-C94DCD3607CC}"/>
          </ac:spMkLst>
        </pc:spChg>
        <pc:spChg chg="add mod">
          <ac:chgData name="Hollott, Piers" userId="56aa85cd-4328-4069-8393-2c8db1a3d061" providerId="ADAL" clId="{7D65D6FF-79D0-459D-8115-79F425ED2CBE}" dt="2021-03-06T00:13:56.796" v="20324" actId="1076"/>
          <ac:spMkLst>
            <pc:docMk/>
            <pc:sldMk cId="2176561177" sldId="619"/>
            <ac:spMk id="23" creationId="{6ECAF756-4D26-416C-ABCB-61C381A6B64B}"/>
          </ac:spMkLst>
        </pc:spChg>
        <pc:spChg chg="add mod">
          <ac:chgData name="Hollott, Piers" userId="56aa85cd-4328-4069-8393-2c8db1a3d061" providerId="ADAL" clId="{7D65D6FF-79D0-459D-8115-79F425ED2CBE}" dt="2021-03-06T00:14:08.619" v="20326" actId="1076"/>
          <ac:spMkLst>
            <pc:docMk/>
            <pc:sldMk cId="2176561177" sldId="619"/>
            <ac:spMk id="36" creationId="{A77B870D-0A2E-4985-886C-0DD28F04DBA5}"/>
          </ac:spMkLst>
        </pc:spChg>
        <pc:spChg chg="add del">
          <ac:chgData name="Hollott, Piers" userId="56aa85cd-4328-4069-8393-2c8db1a3d061" providerId="ADAL" clId="{7D65D6FF-79D0-459D-8115-79F425ED2CBE}" dt="2021-03-05T23:46:30.916" v="20140"/>
          <ac:spMkLst>
            <pc:docMk/>
            <pc:sldMk cId="2176561177" sldId="619"/>
            <ac:spMk id="37" creationId="{FBA67273-6B91-427B-8039-7849D5F6577A}"/>
          </ac:spMkLst>
        </pc:spChg>
        <pc:spChg chg="add mod">
          <ac:chgData name="Hollott, Piers" userId="56aa85cd-4328-4069-8393-2c8db1a3d061" providerId="ADAL" clId="{7D65D6FF-79D0-459D-8115-79F425ED2CBE}" dt="2021-03-06T00:00:01.504" v="20259" actId="20577"/>
          <ac:spMkLst>
            <pc:docMk/>
            <pc:sldMk cId="2176561177" sldId="619"/>
            <ac:spMk id="38" creationId="{79006597-3F4C-4875-B7FA-BA7E63A0F608}"/>
          </ac:spMkLst>
        </pc:spChg>
        <pc:spChg chg="add mod">
          <ac:chgData name="Hollott, Piers" userId="56aa85cd-4328-4069-8393-2c8db1a3d061" providerId="ADAL" clId="{7D65D6FF-79D0-459D-8115-79F425ED2CBE}" dt="2021-03-06T00:10:42.667" v="20272" actId="20577"/>
          <ac:spMkLst>
            <pc:docMk/>
            <pc:sldMk cId="2176561177" sldId="619"/>
            <ac:spMk id="83" creationId="{F05306AC-DD2C-43D4-BBE0-F529CF830217}"/>
          </ac:spMkLst>
        </pc:spChg>
        <pc:spChg chg="add mod">
          <ac:chgData name="Hollott, Piers" userId="56aa85cd-4328-4069-8393-2c8db1a3d061" providerId="ADAL" clId="{7D65D6FF-79D0-459D-8115-79F425ED2CBE}" dt="2021-03-06T00:12:09.875" v="20313" actId="14100"/>
          <ac:spMkLst>
            <pc:docMk/>
            <pc:sldMk cId="2176561177" sldId="619"/>
            <ac:spMk id="84" creationId="{5D7D63BA-1B7A-433A-B487-F6BA54BC5C71}"/>
          </ac:spMkLst>
        </pc:spChg>
        <pc:spChg chg="add mod">
          <ac:chgData name="Hollott, Piers" userId="56aa85cd-4328-4069-8393-2c8db1a3d061" providerId="ADAL" clId="{7D65D6FF-79D0-459D-8115-79F425ED2CBE}" dt="2021-03-06T00:12:50.248" v="20319" actId="1076"/>
          <ac:spMkLst>
            <pc:docMk/>
            <pc:sldMk cId="2176561177" sldId="619"/>
            <ac:spMk id="85" creationId="{2BD3F6CD-D9E1-4D1D-8DD7-7C840B9C89EE}"/>
          </ac:spMkLst>
        </pc:spChg>
        <pc:spChg chg="add mod">
          <ac:chgData name="Hollott, Piers" userId="56aa85cd-4328-4069-8393-2c8db1a3d061" providerId="ADAL" clId="{7D65D6FF-79D0-459D-8115-79F425ED2CBE}" dt="2021-03-06T00:12:44.066" v="20318" actId="14100"/>
          <ac:spMkLst>
            <pc:docMk/>
            <pc:sldMk cId="2176561177" sldId="619"/>
            <ac:spMk id="86" creationId="{49C83820-A251-4310-BC50-611DDD2470E8}"/>
          </ac:spMkLst>
        </pc:spChg>
        <pc:cxnChg chg="add del mod">
          <ac:chgData name="Hollott, Piers" userId="56aa85cd-4328-4069-8393-2c8db1a3d061" providerId="ADAL" clId="{7D65D6FF-79D0-459D-8115-79F425ED2CBE}" dt="2021-03-05T17:31:11.981" v="19966" actId="11529"/>
          <ac:cxnSpMkLst>
            <pc:docMk/>
            <pc:sldMk cId="2176561177" sldId="619"/>
            <ac:cxnSpMk id="15" creationId="{ABA0E3B6-18BB-4EE3-B881-B195A7E2D54E}"/>
          </ac:cxnSpMkLst>
        </pc:cxnChg>
        <pc:cxnChg chg="add del mod">
          <ac:chgData name="Hollott, Piers" userId="56aa85cd-4328-4069-8393-2c8db1a3d061" providerId="ADAL" clId="{7D65D6FF-79D0-459D-8115-79F425ED2CBE}" dt="2021-03-05T17:31:10.779" v="19964" actId="11529"/>
          <ac:cxnSpMkLst>
            <pc:docMk/>
            <pc:sldMk cId="2176561177" sldId="619"/>
            <ac:cxnSpMk id="18" creationId="{C97FE3EB-914D-435C-BC39-21C87599EA35}"/>
          </ac:cxnSpMkLst>
        </pc:cxnChg>
        <pc:cxnChg chg="add mod">
          <ac:chgData name="Hollott, Piers" userId="56aa85cd-4328-4069-8393-2c8db1a3d061" providerId="ADAL" clId="{7D65D6FF-79D0-459D-8115-79F425ED2CBE}" dt="2021-03-06T00:13:26.133" v="20322" actId="14100"/>
          <ac:cxnSpMkLst>
            <pc:docMk/>
            <pc:sldMk cId="2176561177" sldId="619"/>
            <ac:cxnSpMk id="25" creationId="{B3F4F3A2-85DF-477A-A2A1-C28CBA0FDD1C}"/>
          </ac:cxnSpMkLst>
        </pc:cxnChg>
        <pc:cxnChg chg="add mod">
          <ac:chgData name="Hollott, Piers" userId="56aa85cd-4328-4069-8393-2c8db1a3d061" providerId="ADAL" clId="{7D65D6FF-79D0-459D-8115-79F425ED2CBE}" dt="2021-03-05T23:59:06.979" v="20217" actId="208"/>
          <ac:cxnSpMkLst>
            <pc:docMk/>
            <pc:sldMk cId="2176561177" sldId="619"/>
            <ac:cxnSpMk id="27" creationId="{E8D1D465-A42A-4345-AFD3-99C484EF7F62}"/>
          </ac:cxnSpMkLst>
        </pc:cxnChg>
        <pc:cxnChg chg="add mod">
          <ac:chgData name="Hollott, Piers" userId="56aa85cd-4328-4069-8393-2c8db1a3d061" providerId="ADAL" clId="{7D65D6FF-79D0-459D-8115-79F425ED2CBE}" dt="2021-03-06T00:14:02.169" v="20325" actId="1076"/>
          <ac:cxnSpMkLst>
            <pc:docMk/>
            <pc:sldMk cId="2176561177" sldId="619"/>
            <ac:cxnSpMk id="30" creationId="{6C45FED4-775C-43CD-A8D8-B83D05D88218}"/>
          </ac:cxnSpMkLst>
        </pc:cxnChg>
        <pc:cxnChg chg="add mod">
          <ac:chgData name="Hollott, Piers" userId="56aa85cd-4328-4069-8393-2c8db1a3d061" providerId="ADAL" clId="{7D65D6FF-79D0-459D-8115-79F425ED2CBE}" dt="2021-03-06T00:13:26.133" v="20322" actId="14100"/>
          <ac:cxnSpMkLst>
            <pc:docMk/>
            <pc:sldMk cId="2176561177" sldId="619"/>
            <ac:cxnSpMk id="33" creationId="{2325CE7E-0BEB-4B45-949A-590254DBAE9E}"/>
          </ac:cxnSpMkLst>
        </pc:cxnChg>
      </pc:sldChg>
      <pc:sldChg chg="modSp add mod">
        <pc:chgData name="Hollott, Piers" userId="56aa85cd-4328-4069-8393-2c8db1a3d061" providerId="ADAL" clId="{7D65D6FF-79D0-459D-8115-79F425ED2CBE}" dt="2021-03-11T23:03:01.146" v="20743" actId="20577"/>
        <pc:sldMkLst>
          <pc:docMk/>
          <pc:sldMk cId="2530533058" sldId="620"/>
        </pc:sldMkLst>
        <pc:spChg chg="mod">
          <ac:chgData name="Hollott, Piers" userId="56aa85cd-4328-4069-8393-2c8db1a3d061" providerId="ADAL" clId="{7D65D6FF-79D0-459D-8115-79F425ED2CBE}" dt="2021-03-11T22:55:56.908" v="20371" actId="20577"/>
          <ac:spMkLst>
            <pc:docMk/>
            <pc:sldMk cId="2530533058" sldId="620"/>
            <ac:spMk id="2" creationId="{B89050A0-30CB-4BDB-9C86-D4AFB82F41C8}"/>
          </ac:spMkLst>
        </pc:spChg>
        <pc:spChg chg="mod">
          <ac:chgData name="Hollott, Piers" userId="56aa85cd-4328-4069-8393-2c8db1a3d061" providerId="ADAL" clId="{7D65D6FF-79D0-459D-8115-79F425ED2CBE}" dt="2021-03-11T23:03:01.146" v="20743" actId="20577"/>
          <ac:spMkLst>
            <pc:docMk/>
            <pc:sldMk cId="2530533058" sldId="620"/>
            <ac:spMk id="28" creationId="{A0820FD0-5199-40CE-8A73-74A0A5548B72}"/>
          </ac:spMkLst>
        </pc:spChg>
        <pc:spChg chg="mod">
          <ac:chgData name="Hollott, Piers" userId="56aa85cd-4328-4069-8393-2c8db1a3d061" providerId="ADAL" clId="{7D65D6FF-79D0-459D-8115-79F425ED2CBE}" dt="2021-03-11T23:02:40.734" v="20742" actId="20577"/>
          <ac:spMkLst>
            <pc:docMk/>
            <pc:sldMk cId="2530533058" sldId="620"/>
            <ac:spMk id="29" creationId="{E46240DD-4C2E-49F6-BF67-BCEC33E1B355}"/>
          </ac:spMkLst>
        </pc:spChg>
        <pc:graphicFrameChg chg="mod">
          <ac:chgData name="Hollott, Piers" userId="56aa85cd-4328-4069-8393-2c8db1a3d061" providerId="ADAL" clId="{7D65D6FF-79D0-459D-8115-79F425ED2CBE}" dt="2021-03-11T23:00:16.252" v="20527" actId="20577"/>
          <ac:graphicFrameMkLst>
            <pc:docMk/>
            <pc:sldMk cId="2530533058" sldId="620"/>
            <ac:graphicFrameMk id="5" creationId="{707C4D9D-084F-4EB8-BC42-B9D27CF5AADC}"/>
          </ac:graphicFrameMkLst>
        </pc:graphicFrameChg>
      </pc:sldChg>
    </pc:docChg>
  </pc:docChgLst>
  <pc:docChgLst>
    <pc:chgData name="Hollott, Piers (HC/SC)" userId="S::piers.hollott@hc-sc.gc.ca::fcc8f003-1556-4d4c-a38d-00b62ca8433d" providerId="AD" clId="Web-{4A1CF811-FC9E-B39C-EADB-984D1C781D48}"/>
    <pc:docChg chg="addSld modSld sldOrd">
      <pc:chgData name="Hollott, Piers (HC/SC)" userId="S::piers.hollott@hc-sc.gc.ca::fcc8f003-1556-4d4c-a38d-00b62ca8433d" providerId="AD" clId="Web-{4A1CF811-FC9E-B39C-EADB-984D1C781D48}" dt="2022-12-29T19:34:07.343" v="198"/>
      <pc:docMkLst>
        <pc:docMk/>
      </pc:docMkLst>
      <pc:sldChg chg="modSp add replId">
        <pc:chgData name="Hollott, Piers (HC/SC)" userId="S::piers.hollott@hc-sc.gc.ca::fcc8f003-1556-4d4c-a38d-00b62ca8433d" providerId="AD" clId="Web-{4A1CF811-FC9E-B39C-EADB-984D1C781D48}" dt="2022-12-29T19:32:18.936" v="185" actId="20577"/>
        <pc:sldMkLst>
          <pc:docMk/>
          <pc:sldMk cId="417634136" sldId="666"/>
        </pc:sldMkLst>
        <pc:spChg chg="mod">
          <ac:chgData name="Hollott, Piers (HC/SC)" userId="S::piers.hollott@hc-sc.gc.ca::fcc8f003-1556-4d4c-a38d-00b62ca8433d" providerId="AD" clId="Web-{4A1CF811-FC9E-B39C-EADB-984D1C781D48}" dt="2022-12-29T19:32:18.936" v="185" actId="20577"/>
          <ac:spMkLst>
            <pc:docMk/>
            <pc:sldMk cId="417634136" sldId="666"/>
            <ac:spMk id="2" creationId="{3A68E24B-2744-4AE2-B346-184301FF495C}"/>
          </ac:spMkLst>
        </pc:spChg>
        <pc:spChg chg="mod">
          <ac:chgData name="Hollott, Piers (HC/SC)" userId="S::piers.hollott@hc-sc.gc.ca::fcc8f003-1556-4d4c-a38d-00b62ca8433d" providerId="AD" clId="Web-{4A1CF811-FC9E-B39C-EADB-984D1C781D48}" dt="2022-12-29T19:28:23.198" v="122" actId="20577"/>
          <ac:spMkLst>
            <pc:docMk/>
            <pc:sldMk cId="417634136" sldId="666"/>
            <ac:spMk id="26" creationId="{F62F80E4-E8FC-42F9-B204-61E828CC93B8}"/>
          </ac:spMkLst>
        </pc:spChg>
        <pc:spChg chg="mod">
          <ac:chgData name="Hollott, Piers (HC/SC)" userId="S::piers.hollott@hc-sc.gc.ca::fcc8f003-1556-4d4c-a38d-00b62ca8433d" providerId="AD" clId="Web-{4A1CF811-FC9E-B39C-EADB-984D1C781D48}" dt="2022-12-29T19:29:12.715" v="138" actId="20577"/>
          <ac:spMkLst>
            <pc:docMk/>
            <pc:sldMk cId="417634136" sldId="666"/>
            <ac:spMk id="35" creationId="{91394E1B-84CA-4C6D-A426-EDF1FF63E8FD}"/>
          </ac:spMkLst>
        </pc:spChg>
        <pc:spChg chg="mod">
          <ac:chgData name="Hollott, Piers (HC/SC)" userId="S::piers.hollott@hc-sc.gc.ca::fcc8f003-1556-4d4c-a38d-00b62ca8433d" providerId="AD" clId="Web-{4A1CF811-FC9E-B39C-EADB-984D1C781D48}" dt="2022-12-29T19:32:15.967" v="182" actId="20577"/>
          <ac:spMkLst>
            <pc:docMk/>
            <pc:sldMk cId="417634136" sldId="666"/>
            <ac:spMk id="36" creationId="{9AC56290-F3BE-431F-B877-5B4ABF9DBD59}"/>
          </ac:spMkLst>
        </pc:spChg>
      </pc:sldChg>
      <pc:sldChg chg="delSp modSp add ord replId">
        <pc:chgData name="Hollott, Piers (HC/SC)" userId="S::piers.hollott@hc-sc.gc.ca::fcc8f003-1556-4d4c-a38d-00b62ca8433d" providerId="AD" clId="Web-{4A1CF811-FC9E-B39C-EADB-984D1C781D48}" dt="2022-12-29T19:34:07.343" v="198"/>
        <pc:sldMkLst>
          <pc:docMk/>
          <pc:sldMk cId="4117913840" sldId="667"/>
        </pc:sldMkLst>
        <pc:spChg chg="mod">
          <ac:chgData name="Hollott, Piers (HC/SC)" userId="S::piers.hollott@hc-sc.gc.ca::fcc8f003-1556-4d4c-a38d-00b62ca8433d" providerId="AD" clId="Web-{4A1CF811-FC9E-B39C-EADB-984D1C781D48}" dt="2022-12-29T19:33:47.968" v="193" actId="20577"/>
          <ac:spMkLst>
            <pc:docMk/>
            <pc:sldMk cId="4117913840" sldId="667"/>
            <ac:spMk id="2" creationId="{B89050A0-30CB-4BDB-9C86-D4AFB82F41C8}"/>
          </ac:spMkLst>
        </pc:spChg>
        <pc:spChg chg="del">
          <ac:chgData name="Hollott, Piers (HC/SC)" userId="S::piers.hollott@hc-sc.gc.ca::fcc8f003-1556-4d4c-a38d-00b62ca8433d" providerId="AD" clId="Web-{4A1CF811-FC9E-B39C-EADB-984D1C781D48}" dt="2022-12-29T19:34:04.953" v="197"/>
          <ac:spMkLst>
            <pc:docMk/>
            <pc:sldMk cId="4117913840" sldId="667"/>
            <ac:spMk id="13" creationId="{00000000-0000-0000-0000-000000000000}"/>
          </ac:spMkLst>
        </pc:spChg>
        <pc:spChg chg="del">
          <ac:chgData name="Hollott, Piers (HC/SC)" userId="S::piers.hollott@hc-sc.gc.ca::fcc8f003-1556-4d4c-a38d-00b62ca8433d" providerId="AD" clId="Web-{4A1CF811-FC9E-B39C-EADB-984D1C781D48}" dt="2022-12-29T19:33:48.984" v="194"/>
          <ac:spMkLst>
            <pc:docMk/>
            <pc:sldMk cId="4117913840" sldId="667"/>
            <ac:spMk id="47" creationId="{00000000-0000-0000-0000-000000000000}"/>
          </ac:spMkLst>
        </pc:spChg>
        <pc:spChg chg="del">
          <ac:chgData name="Hollott, Piers (HC/SC)" userId="S::piers.hollott@hc-sc.gc.ca::fcc8f003-1556-4d4c-a38d-00b62ca8433d" providerId="AD" clId="Web-{4A1CF811-FC9E-B39C-EADB-984D1C781D48}" dt="2022-12-29T19:33:51.625" v="195"/>
          <ac:spMkLst>
            <pc:docMk/>
            <pc:sldMk cId="4117913840" sldId="667"/>
            <ac:spMk id="49" creationId="{281275FD-92CC-4D02-BFCC-CF14705AE47B}"/>
          </ac:spMkLst>
        </pc:spChg>
        <pc:spChg chg="del">
          <ac:chgData name="Hollott, Piers (HC/SC)" userId="S::piers.hollott@hc-sc.gc.ca::fcc8f003-1556-4d4c-a38d-00b62ca8433d" providerId="AD" clId="Web-{4A1CF811-FC9E-B39C-EADB-984D1C781D48}" dt="2022-12-29T19:33:54.406" v="196"/>
          <ac:spMkLst>
            <pc:docMk/>
            <pc:sldMk cId="4117913840" sldId="667"/>
            <ac:spMk id="54" creationId="{261DCA0D-44E2-4ABC-B57A-8C8DC7BCB083}"/>
          </ac:spMkLst>
        </pc:spChg>
        <pc:cxnChg chg="del mod">
          <ac:chgData name="Hollott, Piers (HC/SC)" userId="S::piers.hollott@hc-sc.gc.ca::fcc8f003-1556-4d4c-a38d-00b62ca8433d" providerId="AD" clId="Web-{4A1CF811-FC9E-B39C-EADB-984D1C781D48}" dt="2022-12-29T19:34:07.343" v="198"/>
          <ac:cxnSpMkLst>
            <pc:docMk/>
            <pc:sldMk cId="4117913840" sldId="667"/>
            <ac:cxnSpMk id="40" creationId="{00000000-0000-0000-0000-000000000000}"/>
          </ac:cxnSpMkLst>
        </pc:cxnChg>
      </pc:sldChg>
    </pc:docChg>
  </pc:docChgLst>
  <pc:docChgLst>
    <pc:chgData name="Hollott, Piers" userId="56aa85cd-4328-4069-8393-2c8db1a3d061" providerId="ADAL" clId="{AC8E34A7-3949-4834-99B9-5CBC31326229}"/>
    <pc:docChg chg="undo redo custSel addSld delSld modSld">
      <pc:chgData name="Hollott, Piers" userId="56aa85cd-4328-4069-8393-2c8db1a3d061" providerId="ADAL" clId="{AC8E34A7-3949-4834-99B9-5CBC31326229}" dt="2020-11-11T00:25:03.833" v="5733" actId="20577"/>
      <pc:docMkLst>
        <pc:docMk/>
      </pc:docMkLst>
      <pc:sldChg chg="addSp delSp modSp new del mod modNotesTx">
        <pc:chgData name="Hollott, Piers" userId="56aa85cd-4328-4069-8393-2c8db1a3d061" providerId="ADAL" clId="{AC8E34A7-3949-4834-99B9-5CBC31326229}" dt="2020-11-09T23:30:55.692" v="2371" actId="47"/>
        <pc:sldMkLst>
          <pc:docMk/>
          <pc:sldMk cId="1986582737" sldId="388"/>
        </pc:sldMkLst>
        <pc:spChg chg="del">
          <ac:chgData name="Hollott, Piers" userId="56aa85cd-4328-4069-8393-2c8db1a3d061" providerId="ADAL" clId="{AC8E34A7-3949-4834-99B9-5CBC31326229}" dt="2020-11-06T16:17:32.971" v="2" actId="478"/>
          <ac:spMkLst>
            <pc:docMk/>
            <pc:sldMk cId="1986582737" sldId="388"/>
            <ac:spMk id="2" creationId="{BB81C0CC-282A-45E1-B38F-FEF713C9EE78}"/>
          </ac:spMkLst>
        </pc:spChg>
        <pc:spChg chg="del">
          <ac:chgData name="Hollott, Piers" userId="56aa85cd-4328-4069-8393-2c8db1a3d061" providerId="ADAL" clId="{AC8E34A7-3949-4834-99B9-5CBC31326229}" dt="2020-11-06T16:17:35.690" v="3" actId="478"/>
          <ac:spMkLst>
            <pc:docMk/>
            <pc:sldMk cId="1986582737" sldId="388"/>
            <ac:spMk id="3" creationId="{E45B8F55-26B5-4471-8C12-C84A7984D300}"/>
          </ac:spMkLst>
        </pc:spChg>
        <pc:spChg chg="add mod">
          <ac:chgData name="Hollott, Piers" userId="56aa85cd-4328-4069-8393-2c8db1a3d061" providerId="ADAL" clId="{AC8E34A7-3949-4834-99B9-5CBC31326229}" dt="2020-11-06T19:10:02.289" v="81" actId="1076"/>
          <ac:spMkLst>
            <pc:docMk/>
            <pc:sldMk cId="1986582737" sldId="388"/>
            <ac:spMk id="4" creationId="{DB5FCD7B-7749-4C2D-8B01-779EFDADF73D}"/>
          </ac:spMkLst>
        </pc:spChg>
        <pc:spChg chg="add mod">
          <ac:chgData name="Hollott, Piers" userId="56aa85cd-4328-4069-8393-2c8db1a3d061" providerId="ADAL" clId="{AC8E34A7-3949-4834-99B9-5CBC31326229}" dt="2020-11-06T19:06:57.549" v="10" actId="1076"/>
          <ac:spMkLst>
            <pc:docMk/>
            <pc:sldMk cId="1986582737" sldId="388"/>
            <ac:spMk id="5" creationId="{3AC402A3-B6BE-4B68-AC46-0993EECFAA31}"/>
          </ac:spMkLst>
        </pc:spChg>
        <pc:spChg chg="add">
          <ac:chgData name="Hollott, Piers" userId="56aa85cd-4328-4069-8393-2c8db1a3d061" providerId="ADAL" clId="{AC8E34A7-3949-4834-99B9-5CBC31326229}" dt="2020-11-06T16:17:27.867" v="1"/>
          <ac:spMkLst>
            <pc:docMk/>
            <pc:sldMk cId="1986582737" sldId="388"/>
            <ac:spMk id="6" creationId="{3263C420-6CDD-4024-8004-F5D6055A61FB}"/>
          </ac:spMkLst>
        </pc:spChg>
        <pc:spChg chg="add del">
          <ac:chgData name="Hollott, Piers" userId="56aa85cd-4328-4069-8393-2c8db1a3d061" providerId="ADAL" clId="{AC8E34A7-3949-4834-99B9-5CBC31326229}" dt="2020-11-06T16:18:00.112" v="4" actId="478"/>
          <ac:spMkLst>
            <pc:docMk/>
            <pc:sldMk cId="1986582737" sldId="388"/>
            <ac:spMk id="7" creationId="{EC375838-F635-4ABF-AEF5-5C63103D8819}"/>
          </ac:spMkLst>
        </pc:spChg>
        <pc:spChg chg="add mod">
          <ac:chgData name="Hollott, Piers" userId="56aa85cd-4328-4069-8393-2c8db1a3d061" providerId="ADAL" clId="{AC8E34A7-3949-4834-99B9-5CBC31326229}" dt="2020-11-06T19:08:07.439" v="37" actId="20577"/>
          <ac:spMkLst>
            <pc:docMk/>
            <pc:sldMk cId="1986582737" sldId="388"/>
            <ac:spMk id="8" creationId="{2F590FD8-9FB2-43E1-8038-AE8DEB8E3319}"/>
          </ac:spMkLst>
        </pc:spChg>
        <pc:spChg chg="add mod">
          <ac:chgData name="Hollott, Piers" userId="56aa85cd-4328-4069-8393-2c8db1a3d061" providerId="ADAL" clId="{AC8E34A7-3949-4834-99B9-5CBC31326229}" dt="2020-11-06T19:09:51.280" v="79" actId="1076"/>
          <ac:spMkLst>
            <pc:docMk/>
            <pc:sldMk cId="1986582737" sldId="388"/>
            <ac:spMk id="9" creationId="{23AF4246-F443-4D3E-A970-12CBAD8939B2}"/>
          </ac:spMkLst>
        </pc:spChg>
        <pc:spChg chg="add mod">
          <ac:chgData name="Hollott, Piers" userId="56aa85cd-4328-4069-8393-2c8db1a3d061" providerId="ADAL" clId="{AC8E34A7-3949-4834-99B9-5CBC31326229}" dt="2020-11-06T19:18:27.370" v="181" actId="1076"/>
          <ac:spMkLst>
            <pc:docMk/>
            <pc:sldMk cId="1986582737" sldId="388"/>
            <ac:spMk id="10" creationId="{D31E127F-AF78-49AF-AEC5-4FBF370A68CE}"/>
          </ac:spMkLst>
        </pc:spChg>
        <pc:spChg chg="add del mod">
          <ac:chgData name="Hollott, Piers" userId="56aa85cd-4328-4069-8393-2c8db1a3d061" providerId="ADAL" clId="{AC8E34A7-3949-4834-99B9-5CBC31326229}" dt="2020-11-06T19:07:29.387" v="24" actId="478"/>
          <ac:spMkLst>
            <pc:docMk/>
            <pc:sldMk cId="1986582737" sldId="388"/>
            <ac:spMk id="11" creationId="{6646413D-32D3-4327-847B-B1FF3AA58464}"/>
          </ac:spMkLst>
        </pc:spChg>
        <pc:spChg chg="add del">
          <ac:chgData name="Hollott, Piers" userId="56aa85cd-4328-4069-8393-2c8db1a3d061" providerId="ADAL" clId="{AC8E34A7-3949-4834-99B9-5CBC31326229}" dt="2020-11-06T19:09:57.211" v="80" actId="478"/>
          <ac:spMkLst>
            <pc:docMk/>
            <pc:sldMk cId="1986582737" sldId="388"/>
            <ac:spMk id="12" creationId="{D3BB3C8C-53E0-4B9D-B78A-051932953BC9}"/>
          </ac:spMkLst>
        </pc:spChg>
        <pc:spChg chg="add del">
          <ac:chgData name="Hollott, Piers" userId="56aa85cd-4328-4069-8393-2c8db1a3d061" providerId="ADAL" clId="{AC8E34A7-3949-4834-99B9-5CBC31326229}" dt="2020-11-06T16:18:03.309" v="5" actId="478"/>
          <ac:spMkLst>
            <pc:docMk/>
            <pc:sldMk cId="1986582737" sldId="388"/>
            <ac:spMk id="13" creationId="{3CEE5B14-F61D-4117-8B11-6C1A8C50FF24}"/>
          </ac:spMkLst>
        </pc:spChg>
        <pc:spChg chg="add del mod">
          <ac:chgData name="Hollott, Piers" userId="56aa85cd-4328-4069-8393-2c8db1a3d061" providerId="ADAL" clId="{AC8E34A7-3949-4834-99B9-5CBC31326229}" dt="2020-11-06T19:08:51.679" v="51" actId="478"/>
          <ac:spMkLst>
            <pc:docMk/>
            <pc:sldMk cId="1986582737" sldId="388"/>
            <ac:spMk id="14" creationId="{3F18512E-C523-427C-A7A1-0CDF9484B94F}"/>
          </ac:spMkLst>
        </pc:spChg>
        <pc:spChg chg="add del">
          <ac:chgData name="Hollott, Piers" userId="56aa85cd-4328-4069-8393-2c8db1a3d061" providerId="ADAL" clId="{AC8E34A7-3949-4834-99B9-5CBC31326229}" dt="2020-11-06T19:08:13.099" v="38" actId="478"/>
          <ac:spMkLst>
            <pc:docMk/>
            <pc:sldMk cId="1986582737" sldId="388"/>
            <ac:spMk id="15" creationId="{B58A2326-BDDE-4608-B558-27D144556500}"/>
          </ac:spMkLst>
        </pc:spChg>
        <pc:spChg chg="add mod">
          <ac:chgData name="Hollott, Piers" userId="56aa85cd-4328-4069-8393-2c8db1a3d061" providerId="ADAL" clId="{AC8E34A7-3949-4834-99B9-5CBC31326229}" dt="2020-11-06T19:16:57.787" v="150" actId="1076"/>
          <ac:spMkLst>
            <pc:docMk/>
            <pc:sldMk cId="1986582737" sldId="388"/>
            <ac:spMk id="16" creationId="{0E103CBC-81FD-4D95-8347-BABB6DD16C6E}"/>
          </ac:spMkLst>
        </pc:spChg>
        <pc:spChg chg="add del mod">
          <ac:chgData name="Hollott, Piers" userId="56aa85cd-4328-4069-8393-2c8db1a3d061" providerId="ADAL" clId="{AC8E34A7-3949-4834-99B9-5CBC31326229}" dt="2020-11-06T19:08:44.783" v="48" actId="478"/>
          <ac:spMkLst>
            <pc:docMk/>
            <pc:sldMk cId="1986582737" sldId="388"/>
            <ac:spMk id="17" creationId="{755F48DB-CFC4-4825-95A1-4FA8032D186F}"/>
          </ac:spMkLst>
        </pc:spChg>
        <pc:spChg chg="add mod">
          <ac:chgData name="Hollott, Piers" userId="56aa85cd-4328-4069-8393-2c8db1a3d061" providerId="ADAL" clId="{AC8E34A7-3949-4834-99B9-5CBC31326229}" dt="2020-11-06T19:10:28.148" v="87" actId="1076"/>
          <ac:spMkLst>
            <pc:docMk/>
            <pc:sldMk cId="1986582737" sldId="388"/>
            <ac:spMk id="18" creationId="{4920AC84-C80E-4938-A14C-7E6AFD85B3B9}"/>
          </ac:spMkLst>
        </pc:spChg>
        <pc:spChg chg="add mod">
          <ac:chgData name="Hollott, Piers" userId="56aa85cd-4328-4069-8393-2c8db1a3d061" providerId="ADAL" clId="{AC8E34A7-3949-4834-99B9-5CBC31326229}" dt="2020-11-06T19:10:44.004" v="92" actId="1076"/>
          <ac:spMkLst>
            <pc:docMk/>
            <pc:sldMk cId="1986582737" sldId="388"/>
            <ac:spMk id="19" creationId="{1859DB3F-81EC-4E0E-AA62-54ACEB169A5F}"/>
          </ac:spMkLst>
        </pc:spChg>
        <pc:spChg chg="add del">
          <ac:chgData name="Hollott, Piers" userId="56aa85cd-4328-4069-8393-2c8db1a3d061" providerId="ADAL" clId="{AC8E34A7-3949-4834-99B9-5CBC31326229}" dt="2020-11-06T19:10:29.930" v="88" actId="478"/>
          <ac:spMkLst>
            <pc:docMk/>
            <pc:sldMk cId="1986582737" sldId="388"/>
            <ac:spMk id="20" creationId="{F519AF3D-16C3-4985-B8AE-9843D569143F}"/>
          </ac:spMkLst>
        </pc:spChg>
        <pc:spChg chg="add del">
          <ac:chgData name="Hollott, Piers" userId="56aa85cd-4328-4069-8393-2c8db1a3d061" providerId="ADAL" clId="{AC8E34A7-3949-4834-99B9-5CBC31326229}" dt="2020-11-06T19:09:21.583" v="75" actId="478"/>
          <ac:spMkLst>
            <pc:docMk/>
            <pc:sldMk cId="1986582737" sldId="388"/>
            <ac:spMk id="21" creationId="{7A173286-F1D4-4012-B647-088D02250F15}"/>
          </ac:spMkLst>
        </pc:spChg>
        <pc:spChg chg="add mod">
          <ac:chgData name="Hollott, Piers" userId="56aa85cd-4328-4069-8393-2c8db1a3d061" providerId="ADAL" clId="{AC8E34A7-3949-4834-99B9-5CBC31326229}" dt="2020-11-06T19:18:30.883" v="182" actId="1076"/>
          <ac:spMkLst>
            <pc:docMk/>
            <pc:sldMk cId="1986582737" sldId="388"/>
            <ac:spMk id="39" creationId="{914DB88C-DF05-40B5-866E-45E83249971C}"/>
          </ac:spMkLst>
        </pc:spChg>
        <pc:spChg chg="add mod">
          <ac:chgData name="Hollott, Piers" userId="56aa85cd-4328-4069-8393-2c8db1a3d061" providerId="ADAL" clId="{AC8E34A7-3949-4834-99B9-5CBC31326229}" dt="2020-11-06T19:16:51.657" v="149" actId="1076"/>
          <ac:spMkLst>
            <pc:docMk/>
            <pc:sldMk cId="1986582737" sldId="388"/>
            <ac:spMk id="55" creationId="{2F2CFEAC-BBDD-4017-A24F-8C06FA6CDC1D}"/>
          </ac:spMkLst>
        </pc:spChg>
        <pc:spChg chg="add mod">
          <ac:chgData name="Hollott, Piers" userId="56aa85cd-4328-4069-8393-2c8db1a3d061" providerId="ADAL" clId="{AC8E34A7-3949-4834-99B9-5CBC31326229}" dt="2020-11-06T19:18:21.982" v="180" actId="1038"/>
          <ac:spMkLst>
            <pc:docMk/>
            <pc:sldMk cId="1986582737" sldId="388"/>
            <ac:spMk id="63" creationId="{E4A5EABF-C81B-4C7D-A05B-CCE0AF2E97D0}"/>
          </ac:spMkLst>
        </pc:spChg>
        <pc:cxnChg chg="add mod">
          <ac:chgData name="Hollott, Piers" userId="56aa85cd-4328-4069-8393-2c8db1a3d061" providerId="ADAL" clId="{AC8E34A7-3949-4834-99B9-5CBC31326229}" dt="2020-11-06T19:07:03.778" v="12" actId="1076"/>
          <ac:cxnSpMkLst>
            <pc:docMk/>
            <pc:sldMk cId="1986582737" sldId="388"/>
            <ac:cxnSpMk id="3" creationId="{0EB03675-6935-4D45-A36E-697309F0E08A}"/>
          </ac:cxnSpMkLst>
        </pc:cxnChg>
        <pc:cxnChg chg="add mod">
          <ac:chgData name="Hollott, Piers" userId="56aa85cd-4328-4069-8393-2c8db1a3d061" providerId="ADAL" clId="{AC8E34A7-3949-4834-99B9-5CBC31326229}" dt="2020-11-06T19:18:40.095" v="183" actId="14100"/>
          <ac:cxnSpMkLst>
            <pc:docMk/>
            <pc:sldMk cId="1986582737" sldId="388"/>
            <ac:cxnSpMk id="22" creationId="{87290913-B8F8-4CA2-B380-45FDF685810D}"/>
          </ac:cxnSpMkLst>
        </pc:cxnChg>
        <pc:cxnChg chg="add mod">
          <ac:chgData name="Hollott, Piers" userId="56aa85cd-4328-4069-8393-2c8db1a3d061" providerId="ADAL" clId="{AC8E34A7-3949-4834-99B9-5CBC31326229}" dt="2020-11-06T19:09:51.280" v="79" actId="1076"/>
          <ac:cxnSpMkLst>
            <pc:docMk/>
            <pc:sldMk cId="1986582737" sldId="388"/>
            <ac:cxnSpMk id="25" creationId="{B585998C-C4D0-4140-9CC1-5141E3E23D52}"/>
          </ac:cxnSpMkLst>
        </pc:cxnChg>
        <pc:cxnChg chg="add mod">
          <ac:chgData name="Hollott, Piers" userId="56aa85cd-4328-4069-8393-2c8db1a3d061" providerId="ADAL" clId="{AC8E34A7-3949-4834-99B9-5CBC31326229}" dt="2020-11-06T19:10:28.148" v="87" actId="1076"/>
          <ac:cxnSpMkLst>
            <pc:docMk/>
            <pc:sldMk cId="1986582737" sldId="388"/>
            <ac:cxnSpMk id="30" creationId="{1A02A6DC-50FF-42AB-85E6-49136045479C}"/>
          </ac:cxnSpMkLst>
        </pc:cxnChg>
        <pc:cxnChg chg="add mod">
          <ac:chgData name="Hollott, Piers" userId="56aa85cd-4328-4069-8393-2c8db1a3d061" providerId="ADAL" clId="{AC8E34A7-3949-4834-99B9-5CBC31326229}" dt="2020-11-06T19:10:44.004" v="92" actId="1076"/>
          <ac:cxnSpMkLst>
            <pc:docMk/>
            <pc:sldMk cId="1986582737" sldId="388"/>
            <ac:cxnSpMk id="35" creationId="{2F6A1988-B2BF-439B-88D0-CF438499A95E}"/>
          </ac:cxnSpMkLst>
        </pc:cxnChg>
        <pc:cxnChg chg="add del mod">
          <ac:chgData name="Hollott, Piers" userId="56aa85cd-4328-4069-8393-2c8db1a3d061" providerId="ADAL" clId="{AC8E34A7-3949-4834-99B9-5CBC31326229}" dt="2020-11-06T19:18:11.514" v="175" actId="478"/>
          <ac:cxnSpMkLst>
            <pc:docMk/>
            <pc:sldMk cId="1986582737" sldId="388"/>
            <ac:cxnSpMk id="40" creationId="{960F6E8C-D44B-481E-B69F-F3DF2BFBEB32}"/>
          </ac:cxnSpMkLst>
        </pc:cxnChg>
        <pc:cxnChg chg="add del mod">
          <ac:chgData name="Hollott, Piers" userId="56aa85cd-4328-4069-8393-2c8db1a3d061" providerId="ADAL" clId="{AC8E34A7-3949-4834-99B9-5CBC31326229}" dt="2020-11-06T19:18:09.503" v="174" actId="478"/>
          <ac:cxnSpMkLst>
            <pc:docMk/>
            <pc:sldMk cId="1986582737" sldId="388"/>
            <ac:cxnSpMk id="43" creationId="{6DD4B7B1-F191-4CD2-AFCE-2F07D599EA49}"/>
          </ac:cxnSpMkLst>
        </pc:cxnChg>
        <pc:cxnChg chg="add mod">
          <ac:chgData name="Hollott, Piers" userId="56aa85cd-4328-4069-8393-2c8db1a3d061" providerId="ADAL" clId="{AC8E34A7-3949-4834-99B9-5CBC31326229}" dt="2020-11-06T19:16:51.657" v="149" actId="1076"/>
          <ac:cxnSpMkLst>
            <pc:docMk/>
            <pc:sldMk cId="1986582737" sldId="388"/>
            <ac:cxnSpMk id="56" creationId="{45BBC634-EF4B-44F5-8E1C-415ACA1885F1}"/>
          </ac:cxnSpMkLst>
        </pc:cxnChg>
        <pc:cxnChg chg="add mod">
          <ac:chgData name="Hollott, Piers" userId="56aa85cd-4328-4069-8393-2c8db1a3d061" providerId="ADAL" clId="{AC8E34A7-3949-4834-99B9-5CBC31326229}" dt="2020-11-06T19:18:21.982" v="180" actId="1038"/>
          <ac:cxnSpMkLst>
            <pc:docMk/>
            <pc:sldMk cId="1986582737" sldId="388"/>
            <ac:cxnSpMk id="71" creationId="{C789EADE-89D4-46BB-A696-C866F9261EF7}"/>
          </ac:cxnSpMkLst>
        </pc:cxnChg>
      </pc:sldChg>
      <pc:sldChg chg="delSp modSp mod modNotesTx">
        <pc:chgData name="Hollott, Piers" userId="56aa85cd-4328-4069-8393-2c8db1a3d061" providerId="ADAL" clId="{AC8E34A7-3949-4834-99B9-5CBC31326229}" dt="2020-11-11T00:25:03.833" v="5733" actId="20577"/>
        <pc:sldMkLst>
          <pc:docMk/>
          <pc:sldMk cId="4255869943" sldId="547"/>
        </pc:sldMkLst>
        <pc:spChg chg="mod">
          <ac:chgData name="Hollott, Piers" userId="56aa85cd-4328-4069-8393-2c8db1a3d061" providerId="ADAL" clId="{AC8E34A7-3949-4834-99B9-5CBC31326229}" dt="2020-11-11T00:25:03.833" v="5733" actId="20577"/>
          <ac:spMkLst>
            <pc:docMk/>
            <pc:sldMk cId="4255869943" sldId="547"/>
            <ac:spMk id="2" creationId="{A261306C-82A8-4CBF-8C77-4794D5E67FA6}"/>
          </ac:spMkLst>
        </pc:spChg>
        <pc:spChg chg="mod">
          <ac:chgData name="Hollott, Piers" userId="56aa85cd-4328-4069-8393-2c8db1a3d061" providerId="ADAL" clId="{AC8E34A7-3949-4834-99B9-5CBC31326229}" dt="2020-11-10T23:36:22.031" v="4871" actId="20577"/>
          <ac:spMkLst>
            <pc:docMk/>
            <pc:sldMk cId="4255869943" sldId="547"/>
            <ac:spMk id="3" creationId="{8D7DF569-1F57-4EAC-A66F-D8A3EEB88CF8}"/>
          </ac:spMkLst>
        </pc:spChg>
        <pc:spChg chg="mod">
          <ac:chgData name="Hollott, Piers" userId="56aa85cd-4328-4069-8393-2c8db1a3d061" providerId="ADAL" clId="{AC8E34A7-3949-4834-99B9-5CBC31326229}" dt="2020-11-10T22:15:36.566" v="3775" actId="20577"/>
          <ac:spMkLst>
            <pc:docMk/>
            <pc:sldMk cId="4255869943" sldId="547"/>
            <ac:spMk id="4" creationId="{A3E99767-C461-4F55-8169-8B884504C1AE}"/>
          </ac:spMkLst>
        </pc:spChg>
        <pc:spChg chg="mod">
          <ac:chgData name="Hollott, Piers" userId="56aa85cd-4328-4069-8393-2c8db1a3d061" providerId="ADAL" clId="{AC8E34A7-3949-4834-99B9-5CBC31326229}" dt="2020-11-11T00:23:58.752" v="5582" actId="20577"/>
          <ac:spMkLst>
            <pc:docMk/>
            <pc:sldMk cId="4255869943" sldId="547"/>
            <ac:spMk id="6" creationId="{30EDF799-161A-41B6-91E8-4A3A632B3663}"/>
          </ac:spMkLst>
        </pc:spChg>
        <pc:spChg chg="mod">
          <ac:chgData name="Hollott, Piers" userId="56aa85cd-4328-4069-8393-2c8db1a3d061" providerId="ADAL" clId="{AC8E34A7-3949-4834-99B9-5CBC31326229}" dt="2020-11-10T22:15:40.463" v="3776" actId="6549"/>
          <ac:spMkLst>
            <pc:docMk/>
            <pc:sldMk cId="4255869943" sldId="547"/>
            <ac:spMk id="19" creationId="{C68B7250-2064-4BF0-A902-69981F4449A8}"/>
          </ac:spMkLst>
        </pc:spChg>
        <pc:grpChg chg="del">
          <ac:chgData name="Hollott, Piers" userId="56aa85cd-4328-4069-8393-2c8db1a3d061" providerId="ADAL" clId="{AC8E34A7-3949-4834-99B9-5CBC31326229}" dt="2020-11-10T22:15:44.598" v="3777" actId="478"/>
          <ac:grpSpMkLst>
            <pc:docMk/>
            <pc:sldMk cId="4255869943" sldId="547"/>
            <ac:grpSpMk id="17" creationId="{E4FB7362-46D3-4574-8120-8FAD56E6C8FA}"/>
          </ac:grpSpMkLst>
        </pc:grpChg>
      </pc:sldChg>
      <pc:sldChg chg="modSp mod">
        <pc:chgData name="Hollott, Piers" userId="56aa85cd-4328-4069-8393-2c8db1a3d061" providerId="ADAL" clId="{AC8E34A7-3949-4834-99B9-5CBC31326229}" dt="2020-11-09T22:07:38.517" v="623" actId="20577"/>
        <pc:sldMkLst>
          <pc:docMk/>
          <pc:sldMk cId="1567789872" sldId="583"/>
        </pc:sldMkLst>
        <pc:spChg chg="mod">
          <ac:chgData name="Hollott, Piers" userId="56aa85cd-4328-4069-8393-2c8db1a3d061" providerId="ADAL" clId="{AC8E34A7-3949-4834-99B9-5CBC31326229}" dt="2020-11-09T22:07:38.517" v="623" actId="20577"/>
          <ac:spMkLst>
            <pc:docMk/>
            <pc:sldMk cId="1567789872" sldId="583"/>
            <ac:spMk id="2" creationId="{3A68E24B-2744-4AE2-B346-184301FF495C}"/>
          </ac:spMkLst>
        </pc:spChg>
      </pc:sldChg>
      <pc:sldChg chg="modSp mod modNotesTx">
        <pc:chgData name="Hollott, Piers" userId="56aa85cd-4328-4069-8393-2c8db1a3d061" providerId="ADAL" clId="{AC8E34A7-3949-4834-99B9-5CBC31326229}" dt="2020-11-10T21:55:09.332" v="3740" actId="20577"/>
        <pc:sldMkLst>
          <pc:docMk/>
          <pc:sldMk cId="1817794632" sldId="585"/>
        </pc:sldMkLst>
        <pc:spChg chg="mod">
          <ac:chgData name="Hollott, Piers" userId="56aa85cd-4328-4069-8393-2c8db1a3d061" providerId="ADAL" clId="{AC8E34A7-3949-4834-99B9-5CBC31326229}" dt="2020-11-09T22:11:19.840" v="675" actId="20577"/>
          <ac:spMkLst>
            <pc:docMk/>
            <pc:sldMk cId="1817794632" sldId="585"/>
            <ac:spMk id="2" creationId="{B89050A0-30CB-4BDB-9C86-D4AFB82F41C8}"/>
          </ac:spMkLst>
        </pc:spChg>
        <pc:spChg chg="mod">
          <ac:chgData name="Hollott, Piers" userId="56aa85cd-4328-4069-8393-2c8db1a3d061" providerId="ADAL" clId="{AC8E34A7-3949-4834-99B9-5CBC31326229}" dt="2020-11-10T21:44:31.793" v="3230" actId="20577"/>
          <ac:spMkLst>
            <pc:docMk/>
            <pc:sldMk cId="1817794632" sldId="585"/>
            <ac:spMk id="3" creationId="{07662421-5C75-4902-9B2E-7336B07003EB}"/>
          </ac:spMkLst>
        </pc:spChg>
      </pc:sldChg>
      <pc:sldChg chg="addSp delSp modSp mod modNotesTx">
        <pc:chgData name="Hollott, Piers" userId="56aa85cd-4328-4069-8393-2c8db1a3d061" providerId="ADAL" clId="{AC8E34A7-3949-4834-99B9-5CBC31326229}" dt="2020-11-09T23:40:53.167" v="2806" actId="20577"/>
        <pc:sldMkLst>
          <pc:docMk/>
          <pc:sldMk cId="2524342782" sldId="586"/>
        </pc:sldMkLst>
        <pc:spChg chg="mod">
          <ac:chgData name="Hollott, Piers" userId="56aa85cd-4328-4069-8393-2c8db1a3d061" providerId="ADAL" clId="{AC8E34A7-3949-4834-99B9-5CBC31326229}" dt="2020-11-09T23:20:53.592" v="2177" actId="20577"/>
          <ac:spMkLst>
            <pc:docMk/>
            <pc:sldMk cId="2524342782" sldId="586"/>
            <ac:spMk id="2" creationId="{B89050A0-30CB-4BDB-9C86-D4AFB82F41C8}"/>
          </ac:spMkLst>
        </pc:spChg>
        <pc:spChg chg="del mod">
          <ac:chgData name="Hollott, Piers" userId="56aa85cd-4328-4069-8393-2c8db1a3d061" providerId="ADAL" clId="{AC8E34A7-3949-4834-99B9-5CBC31326229}" dt="2020-11-09T23:21:12.483" v="2179" actId="478"/>
          <ac:spMkLst>
            <pc:docMk/>
            <pc:sldMk cId="2524342782" sldId="586"/>
            <ac:spMk id="3" creationId="{07662421-5C75-4902-9B2E-7336B07003EB}"/>
          </ac:spMkLst>
        </pc:spChg>
        <pc:spChg chg="add del mod">
          <ac:chgData name="Hollott, Piers" userId="56aa85cd-4328-4069-8393-2c8db1a3d061" providerId="ADAL" clId="{AC8E34A7-3949-4834-99B9-5CBC31326229}" dt="2020-11-09T23:21:17.205" v="2180" actId="478"/>
          <ac:spMkLst>
            <pc:docMk/>
            <pc:sldMk cId="2524342782" sldId="586"/>
            <ac:spMk id="6" creationId="{62D0D118-39BA-4A8E-A8A4-3CECCA9C5534}"/>
          </ac:spMkLst>
        </pc:spChg>
        <pc:spChg chg="add mod">
          <ac:chgData name="Hollott, Piers" userId="56aa85cd-4328-4069-8393-2c8db1a3d061" providerId="ADAL" clId="{AC8E34A7-3949-4834-99B9-5CBC31326229}" dt="2020-11-09T23:38:42.607" v="2628" actId="1038"/>
          <ac:spMkLst>
            <pc:docMk/>
            <pc:sldMk cId="2524342782" sldId="586"/>
            <ac:spMk id="7" creationId="{593E991F-ADC7-43A7-9C92-5DFCBA4951A3}"/>
          </ac:spMkLst>
        </pc:spChg>
        <pc:spChg chg="add mod">
          <ac:chgData name="Hollott, Piers" userId="56aa85cd-4328-4069-8393-2c8db1a3d061" providerId="ADAL" clId="{AC8E34A7-3949-4834-99B9-5CBC31326229}" dt="2020-11-09T23:38:50.849" v="2630" actId="1035"/>
          <ac:spMkLst>
            <pc:docMk/>
            <pc:sldMk cId="2524342782" sldId="586"/>
            <ac:spMk id="8" creationId="{2A719176-7F02-4BE2-B568-769D9C5D06A7}"/>
          </ac:spMkLst>
        </pc:spChg>
        <pc:spChg chg="add mod">
          <ac:chgData name="Hollott, Piers" userId="56aa85cd-4328-4069-8393-2c8db1a3d061" providerId="ADAL" clId="{AC8E34A7-3949-4834-99B9-5CBC31326229}" dt="2020-11-09T23:39:19.034" v="2637" actId="1035"/>
          <ac:spMkLst>
            <pc:docMk/>
            <pc:sldMk cId="2524342782" sldId="586"/>
            <ac:spMk id="9" creationId="{3DF6CF09-12EF-4E2F-9593-7F216A0AE89D}"/>
          </ac:spMkLst>
        </pc:spChg>
        <pc:spChg chg="add mod">
          <ac:chgData name="Hollott, Piers" userId="56aa85cd-4328-4069-8393-2c8db1a3d061" providerId="ADAL" clId="{AC8E34A7-3949-4834-99B9-5CBC31326229}" dt="2020-11-09T23:24:28.713" v="2258" actId="20577"/>
          <ac:spMkLst>
            <pc:docMk/>
            <pc:sldMk cId="2524342782" sldId="586"/>
            <ac:spMk id="10" creationId="{55AA0CF3-FDD3-4E49-828F-E73BCDFB2438}"/>
          </ac:spMkLst>
        </pc:spChg>
        <pc:spChg chg="add del mod">
          <ac:chgData name="Hollott, Piers" userId="56aa85cd-4328-4069-8393-2c8db1a3d061" providerId="ADAL" clId="{AC8E34A7-3949-4834-99B9-5CBC31326229}" dt="2020-11-09T23:23:02.640" v="2220" actId="478"/>
          <ac:spMkLst>
            <pc:docMk/>
            <pc:sldMk cId="2524342782" sldId="586"/>
            <ac:spMk id="11" creationId="{3B6A8F98-FCB8-4C8B-8E3E-039896EBD2DB}"/>
          </ac:spMkLst>
        </pc:spChg>
        <pc:spChg chg="add mod">
          <ac:chgData name="Hollott, Piers" userId="56aa85cd-4328-4069-8393-2c8db1a3d061" providerId="ADAL" clId="{AC8E34A7-3949-4834-99B9-5CBC31326229}" dt="2020-11-09T23:23:39.683" v="2252" actId="1037"/>
          <ac:spMkLst>
            <pc:docMk/>
            <pc:sldMk cId="2524342782" sldId="586"/>
            <ac:spMk id="12" creationId="{EB5329E2-E395-4369-B29C-50F96A2AF8CB}"/>
          </ac:spMkLst>
        </pc:spChg>
        <pc:spChg chg="add mod">
          <ac:chgData name="Hollott, Piers" userId="56aa85cd-4328-4069-8393-2c8db1a3d061" providerId="ADAL" clId="{AC8E34A7-3949-4834-99B9-5CBC31326229}" dt="2020-11-09T23:39:42.194" v="2658" actId="14100"/>
          <ac:spMkLst>
            <pc:docMk/>
            <pc:sldMk cId="2524342782" sldId="586"/>
            <ac:spMk id="13" creationId="{B7C0876E-FC5A-40ED-8419-5AC9B4E6A371}"/>
          </ac:spMkLst>
        </pc:spChg>
        <pc:spChg chg="add mod">
          <ac:chgData name="Hollott, Piers" userId="56aa85cd-4328-4069-8393-2c8db1a3d061" providerId="ADAL" clId="{AC8E34A7-3949-4834-99B9-5CBC31326229}" dt="2020-11-09T23:39:47.448" v="2659" actId="1035"/>
          <ac:spMkLst>
            <pc:docMk/>
            <pc:sldMk cId="2524342782" sldId="586"/>
            <ac:spMk id="14" creationId="{05FB477F-400B-425E-B644-641441A34726}"/>
          </ac:spMkLst>
        </pc:spChg>
        <pc:spChg chg="add mod">
          <ac:chgData name="Hollott, Piers" userId="56aa85cd-4328-4069-8393-2c8db1a3d061" providerId="ADAL" clId="{AC8E34A7-3949-4834-99B9-5CBC31326229}" dt="2020-11-09T23:23:18.988" v="2244" actId="1036"/>
          <ac:spMkLst>
            <pc:docMk/>
            <pc:sldMk cId="2524342782" sldId="586"/>
            <ac:spMk id="20" creationId="{F85094C7-1D99-410C-B8A4-27D24281B418}"/>
          </ac:spMkLst>
        </pc:spChg>
        <pc:spChg chg="add del mod">
          <ac:chgData name="Hollott, Piers" userId="56aa85cd-4328-4069-8393-2c8db1a3d061" providerId="ADAL" clId="{AC8E34A7-3949-4834-99B9-5CBC31326229}" dt="2020-11-09T23:22:56.721" v="2218" actId="478"/>
          <ac:spMkLst>
            <pc:docMk/>
            <pc:sldMk cId="2524342782" sldId="586"/>
            <ac:spMk id="22" creationId="{2CC02E26-5A90-4258-A785-EE2F84DA4A91}"/>
          </ac:spMkLst>
        </pc:spChg>
        <pc:cxnChg chg="add mod">
          <ac:chgData name="Hollott, Piers" userId="56aa85cd-4328-4069-8393-2c8db1a3d061" providerId="ADAL" clId="{AC8E34A7-3949-4834-99B9-5CBC31326229}" dt="2020-11-09T23:39:19.034" v="2637" actId="1035"/>
          <ac:cxnSpMkLst>
            <pc:docMk/>
            <pc:sldMk cId="2524342782" sldId="586"/>
            <ac:cxnSpMk id="15" creationId="{AB766822-5F3D-4FDA-A1BA-957FD4006F73}"/>
          </ac:cxnSpMkLst>
        </pc:cxnChg>
        <pc:cxnChg chg="add mod">
          <ac:chgData name="Hollott, Piers" userId="56aa85cd-4328-4069-8393-2c8db1a3d061" providerId="ADAL" clId="{AC8E34A7-3949-4834-99B9-5CBC31326229}" dt="2020-11-09T23:39:19.034" v="2637" actId="1035"/>
          <ac:cxnSpMkLst>
            <pc:docMk/>
            <pc:sldMk cId="2524342782" sldId="586"/>
            <ac:cxnSpMk id="16" creationId="{25119C41-F42D-4DF5-8A0F-78B6D1CCD6E4}"/>
          </ac:cxnSpMkLst>
        </pc:cxnChg>
        <pc:cxnChg chg="add mod">
          <ac:chgData name="Hollott, Piers" userId="56aa85cd-4328-4069-8393-2c8db1a3d061" providerId="ADAL" clId="{AC8E34A7-3949-4834-99B9-5CBC31326229}" dt="2020-11-09T23:39:19.034" v="2637" actId="1035"/>
          <ac:cxnSpMkLst>
            <pc:docMk/>
            <pc:sldMk cId="2524342782" sldId="586"/>
            <ac:cxnSpMk id="17" creationId="{78965B73-1109-444D-89F1-C74F8111AF54}"/>
          </ac:cxnSpMkLst>
        </pc:cxnChg>
        <pc:cxnChg chg="add mod">
          <ac:chgData name="Hollott, Piers" userId="56aa85cd-4328-4069-8393-2c8db1a3d061" providerId="ADAL" clId="{AC8E34A7-3949-4834-99B9-5CBC31326229}" dt="2020-11-09T23:39:42.194" v="2658" actId="14100"/>
          <ac:cxnSpMkLst>
            <pc:docMk/>
            <pc:sldMk cId="2524342782" sldId="586"/>
            <ac:cxnSpMk id="18" creationId="{986476B3-5F7A-4610-942F-D01F6137C9B5}"/>
          </ac:cxnSpMkLst>
        </pc:cxnChg>
        <pc:cxnChg chg="add mod">
          <ac:chgData name="Hollott, Piers" userId="56aa85cd-4328-4069-8393-2c8db1a3d061" providerId="ADAL" clId="{AC8E34A7-3949-4834-99B9-5CBC31326229}" dt="2020-11-09T23:39:47.448" v="2659" actId="1035"/>
          <ac:cxnSpMkLst>
            <pc:docMk/>
            <pc:sldMk cId="2524342782" sldId="586"/>
            <ac:cxnSpMk id="19" creationId="{FD451628-BA70-4BE7-9182-CED7B8BA080E}"/>
          </ac:cxnSpMkLst>
        </pc:cxnChg>
        <pc:cxnChg chg="add mod">
          <ac:chgData name="Hollott, Piers" userId="56aa85cd-4328-4069-8393-2c8db1a3d061" providerId="ADAL" clId="{AC8E34A7-3949-4834-99B9-5CBC31326229}" dt="2020-11-09T23:23:39.683" v="2252" actId="1037"/>
          <ac:cxnSpMkLst>
            <pc:docMk/>
            <pc:sldMk cId="2524342782" sldId="586"/>
            <ac:cxnSpMk id="21" creationId="{6DEF804D-08DB-4E95-9670-2AE21F942B5D}"/>
          </ac:cxnSpMkLst>
        </pc:cxnChg>
        <pc:cxnChg chg="add mod">
          <ac:chgData name="Hollott, Piers" userId="56aa85cd-4328-4069-8393-2c8db1a3d061" providerId="ADAL" clId="{AC8E34A7-3949-4834-99B9-5CBC31326229}" dt="2020-11-09T23:23:18.988" v="2244" actId="1036"/>
          <ac:cxnSpMkLst>
            <pc:docMk/>
            <pc:sldMk cId="2524342782" sldId="586"/>
            <ac:cxnSpMk id="23" creationId="{D8F1B236-9DD9-4600-9C55-370BCD6B6716}"/>
          </ac:cxnSpMkLst>
        </pc:cxnChg>
      </pc:sldChg>
      <pc:sldChg chg="delSp modSp add mod modNotesTx">
        <pc:chgData name="Hollott, Piers" userId="56aa85cd-4328-4069-8393-2c8db1a3d061" providerId="ADAL" clId="{AC8E34A7-3949-4834-99B9-5CBC31326229}" dt="2020-11-10T21:45:20.452" v="3245" actId="20577"/>
        <pc:sldMkLst>
          <pc:docMk/>
          <pc:sldMk cId="2025113240" sldId="587"/>
        </pc:sldMkLst>
        <pc:spChg chg="mod">
          <ac:chgData name="Hollott, Piers" userId="56aa85cd-4328-4069-8393-2c8db1a3d061" providerId="ADAL" clId="{AC8E34A7-3949-4834-99B9-5CBC31326229}" dt="2020-11-10T21:45:20.452" v="3245" actId="20577"/>
          <ac:spMkLst>
            <pc:docMk/>
            <pc:sldMk cId="2025113240" sldId="587"/>
            <ac:spMk id="2" creationId="{B89050A0-30CB-4BDB-9C86-D4AFB82F41C8}"/>
          </ac:spMkLst>
        </pc:spChg>
        <pc:spChg chg="mod">
          <ac:chgData name="Hollott, Piers" userId="56aa85cd-4328-4069-8393-2c8db1a3d061" providerId="ADAL" clId="{AC8E34A7-3949-4834-99B9-5CBC31326229}" dt="2020-11-09T23:26:52.339" v="2320" actId="20577"/>
          <ac:spMkLst>
            <pc:docMk/>
            <pc:sldMk cId="2025113240" sldId="587"/>
            <ac:spMk id="7" creationId="{593E991F-ADC7-43A7-9C92-5DFCBA4951A3}"/>
          </ac:spMkLst>
        </pc:spChg>
        <pc:spChg chg="mod">
          <ac:chgData name="Hollott, Piers" userId="56aa85cd-4328-4069-8393-2c8db1a3d061" providerId="ADAL" clId="{AC8E34A7-3949-4834-99B9-5CBC31326229}" dt="2020-11-09T23:27:02.111" v="2329" actId="20577"/>
          <ac:spMkLst>
            <pc:docMk/>
            <pc:sldMk cId="2025113240" sldId="587"/>
            <ac:spMk id="10" creationId="{55AA0CF3-FDD3-4E49-828F-E73BCDFB2438}"/>
          </ac:spMkLst>
        </pc:spChg>
        <pc:spChg chg="del mod">
          <ac:chgData name="Hollott, Piers" userId="56aa85cd-4328-4069-8393-2c8db1a3d061" providerId="ADAL" clId="{AC8E34A7-3949-4834-99B9-5CBC31326229}" dt="2020-11-10T21:45:14.953" v="3231" actId="478"/>
          <ac:spMkLst>
            <pc:docMk/>
            <pc:sldMk cId="2025113240" sldId="587"/>
            <ac:spMk id="12" creationId="{EB5329E2-E395-4369-B29C-50F96A2AF8CB}"/>
          </ac:spMkLst>
        </pc:spChg>
        <pc:spChg chg="mod">
          <ac:chgData name="Hollott, Piers" userId="56aa85cd-4328-4069-8393-2c8db1a3d061" providerId="ADAL" clId="{AC8E34A7-3949-4834-99B9-5CBC31326229}" dt="2020-11-09T23:27:36.211" v="2347" actId="20577"/>
          <ac:spMkLst>
            <pc:docMk/>
            <pc:sldMk cId="2025113240" sldId="587"/>
            <ac:spMk id="13" creationId="{B7C0876E-FC5A-40ED-8419-5AC9B4E6A371}"/>
          </ac:spMkLst>
        </pc:spChg>
        <pc:spChg chg="mod">
          <ac:chgData name="Hollott, Piers" userId="56aa85cd-4328-4069-8393-2c8db1a3d061" providerId="ADAL" clId="{AC8E34A7-3949-4834-99B9-5CBC31326229}" dt="2020-11-09T23:28:02.902" v="2350" actId="20577"/>
          <ac:spMkLst>
            <pc:docMk/>
            <pc:sldMk cId="2025113240" sldId="587"/>
            <ac:spMk id="14" creationId="{05FB477F-400B-425E-B644-641441A34726}"/>
          </ac:spMkLst>
        </pc:spChg>
        <pc:cxnChg chg="del mod">
          <ac:chgData name="Hollott, Piers" userId="56aa85cd-4328-4069-8393-2c8db1a3d061" providerId="ADAL" clId="{AC8E34A7-3949-4834-99B9-5CBC31326229}" dt="2020-11-09T23:27:06.525" v="2330" actId="478"/>
          <ac:cxnSpMkLst>
            <pc:docMk/>
            <pc:sldMk cId="2025113240" sldId="587"/>
            <ac:cxnSpMk id="21" creationId="{6DEF804D-08DB-4E95-9670-2AE21F942B5D}"/>
          </ac:cxnSpMkLst>
        </pc:cxnChg>
      </pc:sldChg>
      <pc:sldChg chg="addSp delSp modSp add mod modNotesTx">
        <pc:chgData name="Hollott, Piers" userId="56aa85cd-4328-4069-8393-2c8db1a3d061" providerId="ADAL" clId="{AC8E34A7-3949-4834-99B9-5CBC31326229}" dt="2020-11-10T21:53:02.643" v="3640" actId="20577"/>
        <pc:sldMkLst>
          <pc:docMk/>
          <pc:sldMk cId="268166394" sldId="588"/>
        </pc:sldMkLst>
        <pc:spChg chg="mod">
          <ac:chgData name="Hollott, Piers" userId="56aa85cd-4328-4069-8393-2c8db1a3d061" providerId="ADAL" clId="{AC8E34A7-3949-4834-99B9-5CBC31326229}" dt="2020-11-09T23:28:42.996" v="2358" actId="20577"/>
          <ac:spMkLst>
            <pc:docMk/>
            <pc:sldMk cId="268166394" sldId="588"/>
            <ac:spMk id="2" creationId="{B89050A0-30CB-4BDB-9C86-D4AFB82F41C8}"/>
          </ac:spMkLst>
        </pc:spChg>
        <pc:spChg chg="del">
          <ac:chgData name="Hollott, Piers" userId="56aa85cd-4328-4069-8393-2c8db1a3d061" providerId="ADAL" clId="{AC8E34A7-3949-4834-99B9-5CBC31326229}" dt="2020-11-09T23:28:49.356" v="2360" actId="478"/>
          <ac:spMkLst>
            <pc:docMk/>
            <pc:sldMk cId="268166394" sldId="588"/>
            <ac:spMk id="7" creationId="{593E991F-ADC7-43A7-9C92-5DFCBA4951A3}"/>
          </ac:spMkLst>
        </pc:spChg>
        <pc:spChg chg="del">
          <ac:chgData name="Hollott, Piers" userId="56aa85cd-4328-4069-8393-2c8db1a3d061" providerId="ADAL" clId="{AC8E34A7-3949-4834-99B9-5CBC31326229}" dt="2020-11-09T23:28:49.356" v="2360" actId="478"/>
          <ac:spMkLst>
            <pc:docMk/>
            <pc:sldMk cId="268166394" sldId="588"/>
            <ac:spMk id="8" creationId="{2A719176-7F02-4BE2-B568-769D9C5D06A7}"/>
          </ac:spMkLst>
        </pc:spChg>
        <pc:spChg chg="del">
          <ac:chgData name="Hollott, Piers" userId="56aa85cd-4328-4069-8393-2c8db1a3d061" providerId="ADAL" clId="{AC8E34A7-3949-4834-99B9-5CBC31326229}" dt="2020-11-09T23:28:49.356" v="2360" actId="478"/>
          <ac:spMkLst>
            <pc:docMk/>
            <pc:sldMk cId="268166394" sldId="588"/>
            <ac:spMk id="9" creationId="{3DF6CF09-12EF-4E2F-9593-7F216A0AE89D}"/>
          </ac:spMkLst>
        </pc:spChg>
        <pc:spChg chg="del">
          <ac:chgData name="Hollott, Piers" userId="56aa85cd-4328-4069-8393-2c8db1a3d061" providerId="ADAL" clId="{AC8E34A7-3949-4834-99B9-5CBC31326229}" dt="2020-11-09T23:28:49.356" v="2360" actId="478"/>
          <ac:spMkLst>
            <pc:docMk/>
            <pc:sldMk cId="268166394" sldId="588"/>
            <ac:spMk id="10" creationId="{55AA0CF3-FDD3-4E49-828F-E73BCDFB2438}"/>
          </ac:spMkLst>
        </pc:spChg>
        <pc:spChg chg="del">
          <ac:chgData name="Hollott, Piers" userId="56aa85cd-4328-4069-8393-2c8db1a3d061" providerId="ADAL" clId="{AC8E34A7-3949-4834-99B9-5CBC31326229}" dt="2020-11-09T23:28:45.678" v="2359" actId="478"/>
          <ac:spMkLst>
            <pc:docMk/>
            <pc:sldMk cId="268166394" sldId="588"/>
            <ac:spMk id="12" creationId="{EB5329E2-E395-4369-B29C-50F96A2AF8CB}"/>
          </ac:spMkLst>
        </pc:spChg>
        <pc:spChg chg="del">
          <ac:chgData name="Hollott, Piers" userId="56aa85cd-4328-4069-8393-2c8db1a3d061" providerId="ADAL" clId="{AC8E34A7-3949-4834-99B9-5CBC31326229}" dt="2020-11-09T23:28:49.356" v="2360" actId="478"/>
          <ac:spMkLst>
            <pc:docMk/>
            <pc:sldMk cId="268166394" sldId="588"/>
            <ac:spMk id="13" creationId="{B7C0876E-FC5A-40ED-8419-5AC9B4E6A371}"/>
          </ac:spMkLst>
        </pc:spChg>
        <pc:spChg chg="del">
          <ac:chgData name="Hollott, Piers" userId="56aa85cd-4328-4069-8393-2c8db1a3d061" providerId="ADAL" clId="{AC8E34A7-3949-4834-99B9-5CBC31326229}" dt="2020-11-09T23:28:49.356" v="2360" actId="478"/>
          <ac:spMkLst>
            <pc:docMk/>
            <pc:sldMk cId="268166394" sldId="588"/>
            <ac:spMk id="14" creationId="{05FB477F-400B-425E-B644-641441A34726}"/>
          </ac:spMkLst>
        </pc:spChg>
        <pc:spChg chg="del">
          <ac:chgData name="Hollott, Piers" userId="56aa85cd-4328-4069-8393-2c8db1a3d061" providerId="ADAL" clId="{AC8E34A7-3949-4834-99B9-5CBC31326229}" dt="2020-11-09T23:28:49.356" v="2360" actId="478"/>
          <ac:spMkLst>
            <pc:docMk/>
            <pc:sldMk cId="268166394" sldId="588"/>
            <ac:spMk id="20" creationId="{F85094C7-1D99-410C-B8A4-27D24281B418}"/>
          </ac:spMkLst>
        </pc:spChg>
        <pc:spChg chg="add">
          <ac:chgData name="Hollott, Piers" userId="56aa85cd-4328-4069-8393-2c8db1a3d061" providerId="ADAL" clId="{AC8E34A7-3949-4834-99B9-5CBC31326229}" dt="2020-11-09T23:29:01.812" v="2361"/>
          <ac:spMkLst>
            <pc:docMk/>
            <pc:sldMk cId="268166394" sldId="588"/>
            <ac:spMk id="21" creationId="{BD2B7F48-9BE5-4A9E-9D44-68007B2C3B1E}"/>
          </ac:spMkLst>
        </pc:spChg>
        <pc:spChg chg="add">
          <ac:chgData name="Hollott, Piers" userId="56aa85cd-4328-4069-8393-2c8db1a3d061" providerId="ADAL" clId="{AC8E34A7-3949-4834-99B9-5CBC31326229}" dt="2020-11-09T23:29:01.812" v="2361"/>
          <ac:spMkLst>
            <pc:docMk/>
            <pc:sldMk cId="268166394" sldId="588"/>
            <ac:spMk id="22" creationId="{C5F66EA4-3EC8-40EC-9B09-F5E9E82A9F55}"/>
          </ac:spMkLst>
        </pc:spChg>
        <pc:spChg chg="add del mod">
          <ac:chgData name="Hollott, Piers" userId="56aa85cd-4328-4069-8393-2c8db1a3d061" providerId="ADAL" clId="{AC8E34A7-3949-4834-99B9-5CBC31326229}" dt="2020-11-09T23:29:09.057" v="2363" actId="478"/>
          <ac:spMkLst>
            <pc:docMk/>
            <pc:sldMk cId="268166394" sldId="588"/>
            <ac:spMk id="24" creationId="{3DE434C2-E8F1-459F-813D-D6CFF52C2AC3}"/>
          </ac:spMkLst>
        </pc:spChg>
        <pc:spChg chg="add">
          <ac:chgData name="Hollott, Piers" userId="56aa85cd-4328-4069-8393-2c8db1a3d061" providerId="ADAL" clId="{AC8E34A7-3949-4834-99B9-5CBC31326229}" dt="2020-11-09T23:29:01.812" v="2361"/>
          <ac:spMkLst>
            <pc:docMk/>
            <pc:sldMk cId="268166394" sldId="588"/>
            <ac:spMk id="25" creationId="{D5849C06-FEB9-41E3-A1DA-1DF1C6A37F1F}"/>
          </ac:spMkLst>
        </pc:spChg>
        <pc:spChg chg="add">
          <ac:chgData name="Hollott, Piers" userId="56aa85cd-4328-4069-8393-2c8db1a3d061" providerId="ADAL" clId="{AC8E34A7-3949-4834-99B9-5CBC31326229}" dt="2020-11-09T23:29:01.812" v="2361"/>
          <ac:spMkLst>
            <pc:docMk/>
            <pc:sldMk cId="268166394" sldId="588"/>
            <ac:spMk id="26" creationId="{A8005821-F1FD-4E2E-95DC-630E65CA16CC}"/>
          </ac:spMkLst>
        </pc:spChg>
        <pc:spChg chg="add mod">
          <ac:chgData name="Hollott, Piers" userId="56aa85cd-4328-4069-8393-2c8db1a3d061" providerId="ADAL" clId="{AC8E34A7-3949-4834-99B9-5CBC31326229}" dt="2020-11-09T23:29:46.383" v="2367" actId="1076"/>
          <ac:spMkLst>
            <pc:docMk/>
            <pc:sldMk cId="268166394" sldId="588"/>
            <ac:spMk id="27" creationId="{2FCB64E2-7BD8-4A19-911C-514CBB1C8836}"/>
          </ac:spMkLst>
        </pc:spChg>
        <pc:spChg chg="add mod">
          <ac:chgData name="Hollott, Piers" userId="56aa85cd-4328-4069-8393-2c8db1a3d061" providerId="ADAL" clId="{AC8E34A7-3949-4834-99B9-5CBC31326229}" dt="2020-11-09T23:29:35.924" v="2366" actId="1076"/>
          <ac:spMkLst>
            <pc:docMk/>
            <pc:sldMk cId="268166394" sldId="588"/>
            <ac:spMk id="28" creationId="{78D81BAA-F542-4FBE-A7C3-4395F540D3AA}"/>
          </ac:spMkLst>
        </pc:spChg>
        <pc:spChg chg="add">
          <ac:chgData name="Hollott, Piers" userId="56aa85cd-4328-4069-8393-2c8db1a3d061" providerId="ADAL" clId="{AC8E34A7-3949-4834-99B9-5CBC31326229}" dt="2020-11-09T23:29:01.812" v="2361"/>
          <ac:spMkLst>
            <pc:docMk/>
            <pc:sldMk cId="268166394" sldId="588"/>
            <ac:spMk id="29" creationId="{BB1054FB-AA8A-47C9-A9EB-5AB75A3CE942}"/>
          </ac:spMkLst>
        </pc:spChg>
        <pc:spChg chg="add">
          <ac:chgData name="Hollott, Piers" userId="56aa85cd-4328-4069-8393-2c8db1a3d061" providerId="ADAL" clId="{AC8E34A7-3949-4834-99B9-5CBC31326229}" dt="2020-11-09T23:29:01.812" v="2361"/>
          <ac:spMkLst>
            <pc:docMk/>
            <pc:sldMk cId="268166394" sldId="588"/>
            <ac:spMk id="30" creationId="{621C5A9D-FAE5-4E01-80D6-160114AB0A59}"/>
          </ac:spMkLst>
        </pc:spChg>
        <pc:spChg chg="add mod">
          <ac:chgData name="Hollott, Piers" userId="56aa85cd-4328-4069-8393-2c8db1a3d061" providerId="ADAL" clId="{AC8E34A7-3949-4834-99B9-5CBC31326229}" dt="2020-11-09T23:30:34.704" v="2369" actId="1076"/>
          <ac:spMkLst>
            <pc:docMk/>
            <pc:sldMk cId="268166394" sldId="588"/>
            <ac:spMk id="36" creationId="{BBF4081C-6E8F-4180-87F1-2C6CC0969347}"/>
          </ac:spMkLst>
        </pc:spChg>
        <pc:spChg chg="add">
          <ac:chgData name="Hollott, Piers" userId="56aa85cd-4328-4069-8393-2c8db1a3d061" providerId="ADAL" clId="{AC8E34A7-3949-4834-99B9-5CBC31326229}" dt="2020-11-09T23:29:01.812" v="2361"/>
          <ac:spMkLst>
            <pc:docMk/>
            <pc:sldMk cId="268166394" sldId="588"/>
            <ac:spMk id="37" creationId="{39CF6A21-7D23-470B-A2DB-3DD7FD31FE67}"/>
          </ac:spMkLst>
        </pc:spChg>
        <pc:spChg chg="add">
          <ac:chgData name="Hollott, Piers" userId="56aa85cd-4328-4069-8393-2c8db1a3d061" providerId="ADAL" clId="{AC8E34A7-3949-4834-99B9-5CBC31326229}" dt="2020-11-09T23:29:01.812" v="2361"/>
          <ac:spMkLst>
            <pc:docMk/>
            <pc:sldMk cId="268166394" sldId="588"/>
            <ac:spMk id="39" creationId="{0BFCAE27-F1E0-477B-A123-76F3248B8B35}"/>
          </ac:spMkLst>
        </pc:spChg>
        <pc:cxnChg chg="del mod">
          <ac:chgData name="Hollott, Piers" userId="56aa85cd-4328-4069-8393-2c8db1a3d061" providerId="ADAL" clId="{AC8E34A7-3949-4834-99B9-5CBC31326229}" dt="2020-11-09T23:28:49.356" v="2360" actId="478"/>
          <ac:cxnSpMkLst>
            <pc:docMk/>
            <pc:sldMk cId="268166394" sldId="588"/>
            <ac:cxnSpMk id="15" creationId="{AB766822-5F3D-4FDA-A1BA-957FD4006F73}"/>
          </ac:cxnSpMkLst>
        </pc:cxnChg>
        <pc:cxnChg chg="del mod">
          <ac:chgData name="Hollott, Piers" userId="56aa85cd-4328-4069-8393-2c8db1a3d061" providerId="ADAL" clId="{AC8E34A7-3949-4834-99B9-5CBC31326229}" dt="2020-11-09T23:28:49.356" v="2360" actId="478"/>
          <ac:cxnSpMkLst>
            <pc:docMk/>
            <pc:sldMk cId="268166394" sldId="588"/>
            <ac:cxnSpMk id="16" creationId="{25119C41-F42D-4DF5-8A0F-78B6D1CCD6E4}"/>
          </ac:cxnSpMkLst>
        </pc:cxnChg>
        <pc:cxnChg chg="del mod">
          <ac:chgData name="Hollott, Piers" userId="56aa85cd-4328-4069-8393-2c8db1a3d061" providerId="ADAL" clId="{AC8E34A7-3949-4834-99B9-5CBC31326229}" dt="2020-11-09T23:28:49.356" v="2360" actId="478"/>
          <ac:cxnSpMkLst>
            <pc:docMk/>
            <pc:sldMk cId="268166394" sldId="588"/>
            <ac:cxnSpMk id="17" creationId="{78965B73-1109-444D-89F1-C74F8111AF54}"/>
          </ac:cxnSpMkLst>
        </pc:cxnChg>
        <pc:cxnChg chg="del mod">
          <ac:chgData name="Hollott, Piers" userId="56aa85cd-4328-4069-8393-2c8db1a3d061" providerId="ADAL" clId="{AC8E34A7-3949-4834-99B9-5CBC31326229}" dt="2020-11-09T23:28:49.356" v="2360" actId="478"/>
          <ac:cxnSpMkLst>
            <pc:docMk/>
            <pc:sldMk cId="268166394" sldId="588"/>
            <ac:cxnSpMk id="18" creationId="{986476B3-5F7A-4610-942F-D01F6137C9B5}"/>
          </ac:cxnSpMkLst>
        </pc:cxnChg>
        <pc:cxnChg chg="del mod">
          <ac:chgData name="Hollott, Piers" userId="56aa85cd-4328-4069-8393-2c8db1a3d061" providerId="ADAL" clId="{AC8E34A7-3949-4834-99B9-5CBC31326229}" dt="2020-11-09T23:28:49.356" v="2360" actId="478"/>
          <ac:cxnSpMkLst>
            <pc:docMk/>
            <pc:sldMk cId="268166394" sldId="588"/>
            <ac:cxnSpMk id="19" creationId="{FD451628-BA70-4BE7-9182-CED7B8BA080E}"/>
          </ac:cxnSpMkLst>
        </pc:cxnChg>
        <pc:cxnChg chg="del mod">
          <ac:chgData name="Hollott, Piers" userId="56aa85cd-4328-4069-8393-2c8db1a3d061" providerId="ADAL" clId="{AC8E34A7-3949-4834-99B9-5CBC31326229}" dt="2020-11-09T23:28:49.356" v="2360" actId="478"/>
          <ac:cxnSpMkLst>
            <pc:docMk/>
            <pc:sldMk cId="268166394" sldId="588"/>
            <ac:cxnSpMk id="23" creationId="{D8F1B236-9DD9-4600-9C55-370BCD6B6716}"/>
          </ac:cxnSpMkLst>
        </pc:cxnChg>
        <pc:cxnChg chg="add">
          <ac:chgData name="Hollott, Piers" userId="56aa85cd-4328-4069-8393-2c8db1a3d061" providerId="ADAL" clId="{AC8E34A7-3949-4834-99B9-5CBC31326229}" dt="2020-11-09T23:29:01.812" v="2361"/>
          <ac:cxnSpMkLst>
            <pc:docMk/>
            <pc:sldMk cId="268166394" sldId="588"/>
            <ac:cxnSpMk id="31" creationId="{C9BED944-50B4-4BA5-AE35-7756F0F97A37}"/>
          </ac:cxnSpMkLst>
        </pc:cxnChg>
        <pc:cxnChg chg="add">
          <ac:chgData name="Hollott, Piers" userId="56aa85cd-4328-4069-8393-2c8db1a3d061" providerId="ADAL" clId="{AC8E34A7-3949-4834-99B9-5CBC31326229}" dt="2020-11-09T23:29:01.812" v="2361"/>
          <ac:cxnSpMkLst>
            <pc:docMk/>
            <pc:sldMk cId="268166394" sldId="588"/>
            <ac:cxnSpMk id="32" creationId="{B6CABCF3-FAD3-42E5-A83A-4CADFD5CD724}"/>
          </ac:cxnSpMkLst>
        </pc:cxnChg>
        <pc:cxnChg chg="add">
          <ac:chgData name="Hollott, Piers" userId="56aa85cd-4328-4069-8393-2c8db1a3d061" providerId="ADAL" clId="{AC8E34A7-3949-4834-99B9-5CBC31326229}" dt="2020-11-09T23:29:01.812" v="2361"/>
          <ac:cxnSpMkLst>
            <pc:docMk/>
            <pc:sldMk cId="268166394" sldId="588"/>
            <ac:cxnSpMk id="33" creationId="{FE215F50-CC49-4D28-895E-ADFC1B6B472E}"/>
          </ac:cxnSpMkLst>
        </pc:cxnChg>
        <pc:cxnChg chg="add">
          <ac:chgData name="Hollott, Piers" userId="56aa85cd-4328-4069-8393-2c8db1a3d061" providerId="ADAL" clId="{AC8E34A7-3949-4834-99B9-5CBC31326229}" dt="2020-11-09T23:29:01.812" v="2361"/>
          <ac:cxnSpMkLst>
            <pc:docMk/>
            <pc:sldMk cId="268166394" sldId="588"/>
            <ac:cxnSpMk id="34" creationId="{CB22326E-DFA5-45A1-9F8C-7587DEB2BA17}"/>
          </ac:cxnSpMkLst>
        </pc:cxnChg>
        <pc:cxnChg chg="add">
          <ac:chgData name="Hollott, Piers" userId="56aa85cd-4328-4069-8393-2c8db1a3d061" providerId="ADAL" clId="{AC8E34A7-3949-4834-99B9-5CBC31326229}" dt="2020-11-09T23:29:01.812" v="2361"/>
          <ac:cxnSpMkLst>
            <pc:docMk/>
            <pc:sldMk cId="268166394" sldId="588"/>
            <ac:cxnSpMk id="35" creationId="{68E36F0B-BF6E-47E2-B6BA-90FC720386FD}"/>
          </ac:cxnSpMkLst>
        </pc:cxnChg>
        <pc:cxnChg chg="add">
          <ac:chgData name="Hollott, Piers" userId="56aa85cd-4328-4069-8393-2c8db1a3d061" providerId="ADAL" clId="{AC8E34A7-3949-4834-99B9-5CBC31326229}" dt="2020-11-09T23:29:01.812" v="2361"/>
          <ac:cxnSpMkLst>
            <pc:docMk/>
            <pc:sldMk cId="268166394" sldId="588"/>
            <ac:cxnSpMk id="38" creationId="{D66888FB-6AAB-4270-B21D-5FB8EB20AC12}"/>
          </ac:cxnSpMkLst>
        </pc:cxnChg>
        <pc:cxnChg chg="add">
          <ac:chgData name="Hollott, Piers" userId="56aa85cd-4328-4069-8393-2c8db1a3d061" providerId="ADAL" clId="{AC8E34A7-3949-4834-99B9-5CBC31326229}" dt="2020-11-09T23:29:01.812" v="2361"/>
          <ac:cxnSpMkLst>
            <pc:docMk/>
            <pc:sldMk cId="268166394" sldId="588"/>
            <ac:cxnSpMk id="40" creationId="{FE4CA4E2-7751-4B2B-96FC-B7EAA01992E4}"/>
          </ac:cxnSpMkLst>
        </pc:cxnChg>
      </pc:sldChg>
      <pc:sldChg chg="addSp delSp modSp add mod modNotesTx">
        <pc:chgData name="Hollott, Piers" userId="56aa85cd-4328-4069-8393-2c8db1a3d061" providerId="ADAL" clId="{AC8E34A7-3949-4834-99B9-5CBC31326229}" dt="2020-11-10T21:51:15.624" v="3578" actId="20577"/>
        <pc:sldMkLst>
          <pc:docMk/>
          <pc:sldMk cId="390819668" sldId="589"/>
        </pc:sldMkLst>
        <pc:spChg chg="mod">
          <ac:chgData name="Hollott, Piers" userId="56aa85cd-4328-4069-8393-2c8db1a3d061" providerId="ADAL" clId="{AC8E34A7-3949-4834-99B9-5CBC31326229}" dt="2020-11-09T23:34:52.256" v="2427" actId="20577"/>
          <ac:spMkLst>
            <pc:docMk/>
            <pc:sldMk cId="390819668" sldId="589"/>
            <ac:spMk id="2" creationId="{B89050A0-30CB-4BDB-9C86-D4AFB82F41C8}"/>
          </ac:spMkLst>
        </pc:spChg>
        <pc:spChg chg="mod">
          <ac:chgData name="Hollott, Piers" userId="56aa85cd-4328-4069-8393-2c8db1a3d061" providerId="ADAL" clId="{AC8E34A7-3949-4834-99B9-5CBC31326229}" dt="2020-11-09T23:31:30.442" v="2386" actId="20577"/>
          <ac:spMkLst>
            <pc:docMk/>
            <pc:sldMk cId="390819668" sldId="589"/>
            <ac:spMk id="21" creationId="{BD2B7F48-9BE5-4A9E-9D44-68007B2C3B1E}"/>
          </ac:spMkLst>
        </pc:spChg>
        <pc:spChg chg="add mod">
          <ac:chgData name="Hollott, Piers" userId="56aa85cd-4328-4069-8393-2c8db1a3d061" providerId="ADAL" clId="{AC8E34A7-3949-4834-99B9-5CBC31326229}" dt="2020-11-09T23:34:34.194" v="2416" actId="1076"/>
          <ac:spMkLst>
            <pc:docMk/>
            <pc:sldMk cId="390819668" sldId="589"/>
            <ac:spMk id="23" creationId="{5EF3C6B2-F3A3-4B1F-B2F2-DA45EC257530}"/>
          </ac:spMkLst>
        </pc:spChg>
        <pc:spChg chg="mod">
          <ac:chgData name="Hollott, Piers" userId="56aa85cd-4328-4069-8393-2c8db1a3d061" providerId="ADAL" clId="{AC8E34A7-3949-4834-99B9-5CBC31326229}" dt="2020-11-09T23:34:24.519" v="2413" actId="1076"/>
          <ac:spMkLst>
            <pc:docMk/>
            <pc:sldMk cId="390819668" sldId="589"/>
            <ac:spMk id="26" creationId="{A8005821-F1FD-4E2E-95DC-630E65CA16CC}"/>
          </ac:spMkLst>
        </pc:spChg>
        <pc:spChg chg="del">
          <ac:chgData name="Hollott, Piers" userId="56aa85cd-4328-4069-8393-2c8db1a3d061" providerId="ADAL" clId="{AC8E34A7-3949-4834-99B9-5CBC31326229}" dt="2020-11-09T23:33:28.257" v="2411" actId="478"/>
          <ac:spMkLst>
            <pc:docMk/>
            <pc:sldMk cId="390819668" sldId="589"/>
            <ac:spMk id="27" creationId="{2FCB64E2-7BD8-4A19-911C-514CBB1C8836}"/>
          </ac:spMkLst>
        </pc:spChg>
        <pc:spChg chg="mod">
          <ac:chgData name="Hollott, Piers" userId="56aa85cd-4328-4069-8393-2c8db1a3d061" providerId="ADAL" clId="{AC8E34A7-3949-4834-99B9-5CBC31326229}" dt="2020-11-09T23:34:37.125" v="2417" actId="1076"/>
          <ac:spMkLst>
            <pc:docMk/>
            <pc:sldMk cId="390819668" sldId="589"/>
            <ac:spMk id="28" creationId="{78D81BAA-F542-4FBE-A7C3-4395F540D3AA}"/>
          </ac:spMkLst>
        </pc:spChg>
        <pc:spChg chg="mod">
          <ac:chgData name="Hollott, Piers" userId="56aa85cd-4328-4069-8393-2c8db1a3d061" providerId="ADAL" clId="{AC8E34A7-3949-4834-99B9-5CBC31326229}" dt="2020-11-10T21:51:15.624" v="3578" actId="20577"/>
          <ac:spMkLst>
            <pc:docMk/>
            <pc:sldMk cId="390819668" sldId="589"/>
            <ac:spMk id="29" creationId="{BB1054FB-AA8A-47C9-A9EB-5AB75A3CE942}"/>
          </ac:spMkLst>
        </pc:spChg>
        <pc:spChg chg="mod">
          <ac:chgData name="Hollott, Piers" userId="56aa85cd-4328-4069-8393-2c8db1a3d061" providerId="ADAL" clId="{AC8E34A7-3949-4834-99B9-5CBC31326229}" dt="2020-11-09T23:34:30.181" v="2415" actId="1076"/>
          <ac:spMkLst>
            <pc:docMk/>
            <pc:sldMk cId="390819668" sldId="589"/>
            <ac:spMk id="30" creationId="{621C5A9D-FAE5-4E01-80D6-160114AB0A59}"/>
          </ac:spMkLst>
        </pc:spChg>
        <pc:spChg chg="mod">
          <ac:chgData name="Hollott, Piers" userId="56aa85cd-4328-4069-8393-2c8db1a3d061" providerId="ADAL" clId="{AC8E34A7-3949-4834-99B9-5CBC31326229}" dt="2020-11-09T23:34:44.015" v="2418" actId="1076"/>
          <ac:spMkLst>
            <pc:docMk/>
            <pc:sldMk cId="390819668" sldId="589"/>
            <ac:spMk id="36" creationId="{BBF4081C-6E8F-4180-87F1-2C6CC0969347}"/>
          </ac:spMkLst>
        </pc:spChg>
        <pc:spChg chg="del mod">
          <ac:chgData name="Hollott, Piers" userId="56aa85cd-4328-4069-8393-2c8db1a3d061" providerId="ADAL" clId="{AC8E34A7-3949-4834-99B9-5CBC31326229}" dt="2020-11-09T23:33:05.405" v="2406" actId="478"/>
          <ac:spMkLst>
            <pc:docMk/>
            <pc:sldMk cId="390819668" sldId="589"/>
            <ac:spMk id="37" creationId="{39CF6A21-7D23-470B-A2DB-3DD7FD31FE67}"/>
          </ac:spMkLst>
        </pc:spChg>
        <pc:spChg chg="del">
          <ac:chgData name="Hollott, Piers" userId="56aa85cd-4328-4069-8393-2c8db1a3d061" providerId="ADAL" clId="{AC8E34A7-3949-4834-99B9-5CBC31326229}" dt="2020-11-09T23:33:30.754" v="2412" actId="478"/>
          <ac:spMkLst>
            <pc:docMk/>
            <pc:sldMk cId="390819668" sldId="589"/>
            <ac:spMk id="39" creationId="{0BFCAE27-F1E0-477B-A123-76F3248B8B35}"/>
          </ac:spMkLst>
        </pc:spChg>
        <pc:cxnChg chg="add mod">
          <ac:chgData name="Hollott, Piers" userId="56aa85cd-4328-4069-8393-2c8db1a3d061" providerId="ADAL" clId="{AC8E34A7-3949-4834-99B9-5CBC31326229}" dt="2020-11-09T23:34:34.194" v="2416" actId="1076"/>
          <ac:cxnSpMkLst>
            <pc:docMk/>
            <pc:sldMk cId="390819668" sldId="589"/>
            <ac:cxnSpMk id="24" creationId="{FDA9FC0A-C226-47A4-8649-C840DA06EFA1}"/>
          </ac:cxnSpMkLst>
        </pc:cxnChg>
        <pc:cxnChg chg="mod">
          <ac:chgData name="Hollott, Piers" userId="56aa85cd-4328-4069-8393-2c8db1a3d061" providerId="ADAL" clId="{AC8E34A7-3949-4834-99B9-5CBC31326229}" dt="2020-11-09T23:34:24.519" v="2413" actId="1076"/>
          <ac:cxnSpMkLst>
            <pc:docMk/>
            <pc:sldMk cId="390819668" sldId="589"/>
            <ac:cxnSpMk id="33" creationId="{FE215F50-CC49-4D28-895E-ADFC1B6B472E}"/>
          </ac:cxnSpMkLst>
        </pc:cxnChg>
        <pc:cxnChg chg="mod">
          <ac:chgData name="Hollott, Piers" userId="56aa85cd-4328-4069-8393-2c8db1a3d061" providerId="ADAL" clId="{AC8E34A7-3949-4834-99B9-5CBC31326229}" dt="2020-11-09T23:34:27.399" v="2414" actId="1076"/>
          <ac:cxnSpMkLst>
            <pc:docMk/>
            <pc:sldMk cId="390819668" sldId="589"/>
            <ac:cxnSpMk id="34" creationId="{CB22326E-DFA5-45A1-9F8C-7587DEB2BA17}"/>
          </ac:cxnSpMkLst>
        </pc:cxnChg>
        <pc:cxnChg chg="mod">
          <ac:chgData name="Hollott, Piers" userId="56aa85cd-4328-4069-8393-2c8db1a3d061" providerId="ADAL" clId="{AC8E34A7-3949-4834-99B9-5CBC31326229}" dt="2020-11-09T23:34:30.181" v="2415" actId="1076"/>
          <ac:cxnSpMkLst>
            <pc:docMk/>
            <pc:sldMk cId="390819668" sldId="589"/>
            <ac:cxnSpMk id="35" creationId="{68E36F0B-BF6E-47E2-B6BA-90FC720386FD}"/>
          </ac:cxnSpMkLst>
        </pc:cxnChg>
        <pc:cxnChg chg="del mod">
          <ac:chgData name="Hollott, Piers" userId="56aa85cd-4328-4069-8393-2c8db1a3d061" providerId="ADAL" clId="{AC8E34A7-3949-4834-99B9-5CBC31326229}" dt="2020-11-09T23:33:07.670" v="2407" actId="478"/>
          <ac:cxnSpMkLst>
            <pc:docMk/>
            <pc:sldMk cId="390819668" sldId="589"/>
            <ac:cxnSpMk id="38" creationId="{D66888FB-6AAB-4270-B21D-5FB8EB20AC12}"/>
          </ac:cxnSpMkLst>
        </pc:cxnChg>
        <pc:cxnChg chg="del mod">
          <ac:chgData name="Hollott, Piers" userId="56aa85cd-4328-4069-8393-2c8db1a3d061" providerId="ADAL" clId="{AC8E34A7-3949-4834-99B9-5CBC31326229}" dt="2020-11-09T23:33:09.856" v="2409" actId="478"/>
          <ac:cxnSpMkLst>
            <pc:docMk/>
            <pc:sldMk cId="390819668" sldId="589"/>
            <ac:cxnSpMk id="40" creationId="{FE4CA4E2-7751-4B2B-96FC-B7EAA01992E4}"/>
          </ac:cxnSpMkLst>
        </pc:cxnChg>
      </pc:sldChg>
    </pc:docChg>
  </pc:docChgLst>
  <pc:docChgLst>
    <pc:chgData name="Hollott, Piers" userId="56aa85cd-4328-4069-8393-2c8db1a3d061" providerId="ADAL" clId="{D08FB683-EF41-4D58-80C6-D0D30E03D137}"/>
    <pc:docChg chg="undo custSel addSld delSld modSld">
      <pc:chgData name="Hollott, Piers" userId="56aa85cd-4328-4069-8393-2c8db1a3d061" providerId="ADAL" clId="{D08FB683-EF41-4D58-80C6-D0D30E03D137}" dt="2019-12-31T17:59:45.536" v="1217" actId="14100"/>
      <pc:docMkLst>
        <pc:docMk/>
      </pc:docMkLst>
      <pc:sldChg chg="addSp delSp modSp add">
        <pc:chgData name="Hollott, Piers" userId="56aa85cd-4328-4069-8393-2c8db1a3d061" providerId="ADAL" clId="{D08FB683-EF41-4D58-80C6-D0D30E03D137}" dt="2019-12-06T16:32:12.182" v="975" actId="13926"/>
        <pc:sldMkLst>
          <pc:docMk/>
          <pc:sldMk cId="2059153936" sldId="384"/>
        </pc:sldMkLst>
        <pc:spChg chg="del">
          <ac:chgData name="Hollott, Piers" userId="56aa85cd-4328-4069-8393-2c8db1a3d061" providerId="ADAL" clId="{D08FB683-EF41-4D58-80C6-D0D30E03D137}" dt="2019-12-05T21:48:06.739" v="3" actId="478"/>
          <ac:spMkLst>
            <pc:docMk/>
            <pc:sldMk cId="2059153936" sldId="384"/>
            <ac:spMk id="2" creationId="{6A52B4FC-4599-448C-B541-72D7C6F15001}"/>
          </ac:spMkLst>
        </pc:spChg>
        <pc:spChg chg="add del mod">
          <ac:chgData name="Hollott, Piers" userId="56aa85cd-4328-4069-8393-2c8db1a3d061" providerId="ADAL" clId="{D08FB683-EF41-4D58-80C6-D0D30E03D137}" dt="2019-12-05T23:40:13.229" v="671" actId="478"/>
          <ac:spMkLst>
            <pc:docMk/>
            <pc:sldMk cId="2059153936" sldId="384"/>
            <ac:spMk id="4" creationId="{97680F6F-AC0D-4CCD-859A-C3310908CE86}"/>
          </ac:spMkLst>
        </pc:spChg>
        <pc:spChg chg="del">
          <ac:chgData name="Hollott, Piers" userId="56aa85cd-4328-4069-8393-2c8db1a3d061" providerId="ADAL" clId="{D08FB683-EF41-4D58-80C6-D0D30E03D137}" dt="2019-12-05T21:48:06.739" v="3" actId="478"/>
          <ac:spMkLst>
            <pc:docMk/>
            <pc:sldMk cId="2059153936" sldId="384"/>
            <ac:spMk id="5" creationId="{00000000-0000-0000-0000-000000000000}"/>
          </ac:spMkLst>
        </pc:spChg>
        <pc:spChg chg="add mod">
          <ac:chgData name="Hollott, Piers" userId="56aa85cd-4328-4069-8393-2c8db1a3d061" providerId="ADAL" clId="{D08FB683-EF41-4D58-80C6-D0D30E03D137}" dt="2019-12-05T23:45:24.317" v="969" actId="1076"/>
          <ac:spMkLst>
            <pc:docMk/>
            <pc:sldMk cId="2059153936" sldId="384"/>
            <ac:spMk id="6" creationId="{CC8F248C-4326-47E3-B853-A715A89A199A}"/>
          </ac:spMkLst>
        </pc:spChg>
        <pc:spChg chg="add mod">
          <ac:chgData name="Hollott, Piers" userId="56aa85cd-4328-4069-8393-2c8db1a3d061" providerId="ADAL" clId="{D08FB683-EF41-4D58-80C6-D0D30E03D137}" dt="2019-12-05T23:43:56.216" v="850" actId="20577"/>
          <ac:spMkLst>
            <pc:docMk/>
            <pc:sldMk cId="2059153936" sldId="384"/>
            <ac:spMk id="7" creationId="{8E71DB6D-9001-482D-9521-9C14FDBE2CB3}"/>
          </ac:spMkLst>
        </pc:spChg>
        <pc:spChg chg="add mod">
          <ac:chgData name="Hollott, Piers" userId="56aa85cd-4328-4069-8393-2c8db1a3d061" providerId="ADAL" clId="{D08FB683-EF41-4D58-80C6-D0D30E03D137}" dt="2019-12-05T23:42:56.599" v="830" actId="1076"/>
          <ac:spMkLst>
            <pc:docMk/>
            <pc:sldMk cId="2059153936" sldId="384"/>
            <ac:spMk id="8" creationId="{E4D6954C-E7C3-4F20-87AC-30AEF43DC027}"/>
          </ac:spMkLst>
        </pc:spChg>
        <pc:spChg chg="add mod">
          <ac:chgData name="Hollott, Piers" userId="56aa85cd-4328-4069-8393-2c8db1a3d061" providerId="ADAL" clId="{D08FB683-EF41-4D58-80C6-D0D30E03D137}" dt="2019-12-05T23:45:50.920" v="973" actId="14100"/>
          <ac:spMkLst>
            <pc:docMk/>
            <pc:sldMk cId="2059153936" sldId="384"/>
            <ac:spMk id="9" creationId="{A2F192B9-C653-473E-A518-3CCA5E2ABD0C}"/>
          </ac:spMkLst>
        </pc:spChg>
        <pc:spChg chg="add mod">
          <ac:chgData name="Hollott, Piers" userId="56aa85cd-4328-4069-8393-2c8db1a3d061" providerId="ADAL" clId="{D08FB683-EF41-4D58-80C6-D0D30E03D137}" dt="2019-12-05T23:45:10.896" v="966" actId="1076"/>
          <ac:spMkLst>
            <pc:docMk/>
            <pc:sldMk cId="2059153936" sldId="384"/>
            <ac:spMk id="10" creationId="{77CB79C1-EC6C-4D4F-9CF8-359EF8BAAACA}"/>
          </ac:spMkLst>
        </pc:spChg>
        <pc:spChg chg="add mod">
          <ac:chgData name="Hollott, Piers" userId="56aa85cd-4328-4069-8393-2c8db1a3d061" providerId="ADAL" clId="{D08FB683-EF41-4D58-80C6-D0D30E03D137}" dt="2019-12-05T23:43:07.546" v="831" actId="1076"/>
          <ac:spMkLst>
            <pc:docMk/>
            <pc:sldMk cId="2059153936" sldId="384"/>
            <ac:spMk id="12" creationId="{33A15BBE-7CED-473F-8A81-71032F2F70BD}"/>
          </ac:spMkLst>
        </pc:spChg>
        <pc:spChg chg="add del mod">
          <ac:chgData name="Hollott, Piers" userId="56aa85cd-4328-4069-8393-2c8db1a3d061" providerId="ADAL" clId="{D08FB683-EF41-4D58-80C6-D0D30E03D137}" dt="2019-12-05T23:40:19.302" v="673" actId="478"/>
          <ac:spMkLst>
            <pc:docMk/>
            <pc:sldMk cId="2059153936" sldId="384"/>
            <ac:spMk id="13" creationId="{4180E753-3F23-4ED7-AAB4-7B490CF06CFC}"/>
          </ac:spMkLst>
        </pc:spChg>
        <pc:spChg chg="add mod">
          <ac:chgData name="Hollott, Piers" userId="56aa85cd-4328-4069-8393-2c8db1a3d061" providerId="ADAL" clId="{D08FB683-EF41-4D58-80C6-D0D30E03D137}" dt="2019-12-05T23:45:21.813" v="968" actId="1076"/>
          <ac:spMkLst>
            <pc:docMk/>
            <pc:sldMk cId="2059153936" sldId="384"/>
            <ac:spMk id="14" creationId="{F927BA54-3D4A-4346-8014-E7115A9DFA72}"/>
          </ac:spMkLst>
        </pc:spChg>
        <pc:spChg chg="add mod">
          <ac:chgData name="Hollott, Piers" userId="56aa85cd-4328-4069-8393-2c8db1a3d061" providerId="ADAL" clId="{D08FB683-EF41-4D58-80C6-D0D30E03D137}" dt="2019-12-05T23:42:56.599" v="830" actId="1076"/>
          <ac:spMkLst>
            <pc:docMk/>
            <pc:sldMk cId="2059153936" sldId="384"/>
            <ac:spMk id="15" creationId="{5EB803C3-922E-45A3-BFC3-274376800176}"/>
          </ac:spMkLst>
        </pc:spChg>
        <pc:spChg chg="add mod">
          <ac:chgData name="Hollott, Piers" userId="56aa85cd-4328-4069-8393-2c8db1a3d061" providerId="ADAL" clId="{D08FB683-EF41-4D58-80C6-D0D30E03D137}" dt="2019-12-05T23:45:34.517" v="972" actId="14100"/>
          <ac:spMkLst>
            <pc:docMk/>
            <pc:sldMk cId="2059153936" sldId="384"/>
            <ac:spMk id="16" creationId="{259602F6-EC6A-4C7F-BD87-DCB0494B4CED}"/>
          </ac:spMkLst>
        </pc:spChg>
        <pc:spChg chg="add mod">
          <ac:chgData name="Hollott, Piers" userId="56aa85cd-4328-4069-8393-2c8db1a3d061" providerId="ADAL" clId="{D08FB683-EF41-4D58-80C6-D0D30E03D137}" dt="2019-12-05T23:45:18.314" v="967" actId="1076"/>
          <ac:spMkLst>
            <pc:docMk/>
            <pc:sldMk cId="2059153936" sldId="384"/>
            <ac:spMk id="17" creationId="{04A62A1B-2835-4E74-8DE4-28D1E75164DD}"/>
          </ac:spMkLst>
        </pc:spChg>
        <pc:spChg chg="add mod">
          <ac:chgData name="Hollott, Piers" userId="56aa85cd-4328-4069-8393-2c8db1a3d061" providerId="ADAL" clId="{D08FB683-EF41-4D58-80C6-D0D30E03D137}" dt="2019-12-05T23:45:27.691" v="970" actId="14100"/>
          <ac:spMkLst>
            <pc:docMk/>
            <pc:sldMk cId="2059153936" sldId="384"/>
            <ac:spMk id="18" creationId="{80281D38-EA7F-4C8A-AF18-96F95F30652D}"/>
          </ac:spMkLst>
        </pc:spChg>
        <pc:spChg chg="add mod">
          <ac:chgData name="Hollott, Piers" userId="56aa85cd-4328-4069-8393-2c8db1a3d061" providerId="ADAL" clId="{D08FB683-EF41-4D58-80C6-D0D30E03D137}" dt="2019-12-06T16:32:12.182" v="975" actId="13926"/>
          <ac:spMkLst>
            <pc:docMk/>
            <pc:sldMk cId="2059153936" sldId="384"/>
            <ac:spMk id="19" creationId="{CD6986ED-E94B-48D8-8F65-FD0792E21180}"/>
          </ac:spMkLst>
        </pc:spChg>
        <pc:spChg chg="add del">
          <ac:chgData name="Hollott, Piers" userId="56aa85cd-4328-4069-8393-2c8db1a3d061" providerId="ADAL" clId="{D08FB683-EF41-4D58-80C6-D0D30E03D137}" dt="2019-12-05T23:33:39.480" v="543"/>
          <ac:spMkLst>
            <pc:docMk/>
            <pc:sldMk cId="2059153936" sldId="384"/>
            <ac:spMk id="20" creationId="{B43FC3AB-F7A5-4EB1-AA69-51D86677D782}"/>
          </ac:spMkLst>
        </pc:spChg>
        <pc:spChg chg="add mod">
          <ac:chgData name="Hollott, Piers" userId="56aa85cd-4328-4069-8393-2c8db1a3d061" providerId="ADAL" clId="{D08FB683-EF41-4D58-80C6-D0D30E03D137}" dt="2019-12-05T23:43:10.283" v="832" actId="1076"/>
          <ac:spMkLst>
            <pc:docMk/>
            <pc:sldMk cId="2059153936" sldId="384"/>
            <ac:spMk id="21" creationId="{5A3A60DF-2086-4A4E-BE79-45241CA9051F}"/>
          </ac:spMkLst>
        </pc:spChg>
        <pc:spChg chg="add del mod">
          <ac:chgData name="Hollott, Piers" userId="56aa85cd-4328-4069-8393-2c8db1a3d061" providerId="ADAL" clId="{D08FB683-EF41-4D58-80C6-D0D30E03D137}" dt="2019-12-05T23:40:19.302" v="673" actId="478"/>
          <ac:spMkLst>
            <pc:docMk/>
            <pc:sldMk cId="2059153936" sldId="384"/>
            <ac:spMk id="22" creationId="{2A56FC7A-37A9-4AEC-8246-DF8AA3AF74BC}"/>
          </ac:spMkLst>
        </pc:spChg>
        <pc:spChg chg="add del mod">
          <ac:chgData name="Hollott, Piers" userId="56aa85cd-4328-4069-8393-2c8db1a3d061" providerId="ADAL" clId="{D08FB683-EF41-4D58-80C6-D0D30E03D137}" dt="2019-12-05T23:40:15.413" v="672" actId="478"/>
          <ac:spMkLst>
            <pc:docMk/>
            <pc:sldMk cId="2059153936" sldId="384"/>
            <ac:spMk id="24" creationId="{BC26D809-32B0-4E89-96BA-AC35CD30DE71}"/>
          </ac:spMkLst>
        </pc:spChg>
      </pc:sldChg>
      <pc:sldChg chg="add del">
        <pc:chgData name="Hollott, Piers" userId="56aa85cd-4328-4069-8393-2c8db1a3d061" providerId="ADAL" clId="{D08FB683-EF41-4D58-80C6-D0D30E03D137}" dt="2019-12-05T21:47:58.828" v="1"/>
        <pc:sldMkLst>
          <pc:docMk/>
          <pc:sldMk cId="3003600937" sldId="384"/>
        </pc:sldMkLst>
      </pc:sldChg>
      <pc:sldChg chg="addSp delSp modSp add modNotesTx">
        <pc:chgData name="Hollott, Piers" userId="56aa85cd-4328-4069-8393-2c8db1a3d061" providerId="ADAL" clId="{D08FB683-EF41-4D58-80C6-D0D30E03D137}" dt="2019-12-31T17:59:45.536" v="1217" actId="14100"/>
        <pc:sldMkLst>
          <pc:docMk/>
          <pc:sldMk cId="523682077" sldId="386"/>
        </pc:sldMkLst>
        <pc:spChg chg="mod">
          <ac:chgData name="Hollott, Piers" userId="56aa85cd-4328-4069-8393-2c8db1a3d061" providerId="ADAL" clId="{D08FB683-EF41-4D58-80C6-D0D30E03D137}" dt="2019-12-31T17:53:49.310" v="1098" actId="1076"/>
          <ac:spMkLst>
            <pc:docMk/>
            <pc:sldMk cId="523682077" sldId="386"/>
            <ac:spMk id="6" creationId="{CC8F248C-4326-47E3-B853-A715A89A199A}"/>
          </ac:spMkLst>
        </pc:spChg>
        <pc:spChg chg="add del mod">
          <ac:chgData name="Hollott, Piers" userId="56aa85cd-4328-4069-8393-2c8db1a3d061" providerId="ADAL" clId="{D08FB683-EF41-4D58-80C6-D0D30E03D137}" dt="2019-12-31T17:54:08.202" v="1103" actId="1076"/>
          <ac:spMkLst>
            <pc:docMk/>
            <pc:sldMk cId="523682077" sldId="386"/>
            <ac:spMk id="7" creationId="{8E71DB6D-9001-482D-9521-9C14FDBE2CB3}"/>
          </ac:spMkLst>
        </pc:spChg>
        <pc:spChg chg="mod">
          <ac:chgData name="Hollott, Piers" userId="56aa85cd-4328-4069-8393-2c8db1a3d061" providerId="ADAL" clId="{D08FB683-EF41-4D58-80C6-D0D30E03D137}" dt="2019-12-31T17:54:04.403" v="1102" actId="14100"/>
          <ac:spMkLst>
            <pc:docMk/>
            <pc:sldMk cId="523682077" sldId="386"/>
            <ac:spMk id="8" creationId="{E4D6954C-E7C3-4F20-87AC-30AEF43DC027}"/>
          </ac:spMkLst>
        </pc:spChg>
        <pc:spChg chg="mod">
          <ac:chgData name="Hollott, Piers" userId="56aa85cd-4328-4069-8393-2c8db1a3d061" providerId="ADAL" clId="{D08FB683-EF41-4D58-80C6-D0D30E03D137}" dt="2019-12-31T17:54:45.454" v="1113" actId="1076"/>
          <ac:spMkLst>
            <pc:docMk/>
            <pc:sldMk cId="523682077" sldId="386"/>
            <ac:spMk id="9" creationId="{A2F192B9-C653-473E-A518-3CCA5E2ABD0C}"/>
          </ac:spMkLst>
        </pc:spChg>
        <pc:spChg chg="mod">
          <ac:chgData name="Hollott, Piers" userId="56aa85cd-4328-4069-8393-2c8db1a3d061" providerId="ADAL" clId="{D08FB683-EF41-4D58-80C6-D0D30E03D137}" dt="2019-12-31T17:53:46.702" v="1097" actId="1076"/>
          <ac:spMkLst>
            <pc:docMk/>
            <pc:sldMk cId="523682077" sldId="386"/>
            <ac:spMk id="10" creationId="{77CB79C1-EC6C-4D4F-9CF8-359EF8BAAACA}"/>
          </ac:spMkLst>
        </pc:spChg>
        <pc:spChg chg="mod">
          <ac:chgData name="Hollott, Piers" userId="56aa85cd-4328-4069-8393-2c8db1a3d061" providerId="ADAL" clId="{D08FB683-EF41-4D58-80C6-D0D30E03D137}" dt="2019-12-31T17:58:31.874" v="1203" actId="1076"/>
          <ac:spMkLst>
            <pc:docMk/>
            <pc:sldMk cId="523682077" sldId="386"/>
            <ac:spMk id="12" creationId="{33A15BBE-7CED-473F-8A81-71032F2F70BD}"/>
          </ac:spMkLst>
        </pc:spChg>
        <pc:spChg chg="mod">
          <ac:chgData name="Hollott, Piers" userId="56aa85cd-4328-4069-8393-2c8db1a3d061" providerId="ADAL" clId="{D08FB683-EF41-4D58-80C6-D0D30E03D137}" dt="2019-12-31T17:59:32.167" v="1213" actId="1076"/>
          <ac:spMkLst>
            <pc:docMk/>
            <pc:sldMk cId="523682077" sldId="386"/>
            <ac:spMk id="14" creationId="{F927BA54-3D4A-4346-8014-E7115A9DFA72}"/>
          </ac:spMkLst>
        </pc:spChg>
        <pc:spChg chg="mod">
          <ac:chgData name="Hollott, Piers" userId="56aa85cd-4328-4069-8393-2c8db1a3d061" providerId="ADAL" clId="{D08FB683-EF41-4D58-80C6-D0D30E03D137}" dt="2019-12-31T17:54:51.710" v="1114" actId="688"/>
          <ac:spMkLst>
            <pc:docMk/>
            <pc:sldMk cId="523682077" sldId="386"/>
            <ac:spMk id="15" creationId="{5EB803C3-922E-45A3-BFC3-274376800176}"/>
          </ac:spMkLst>
        </pc:spChg>
        <pc:spChg chg="mod">
          <ac:chgData name="Hollott, Piers" userId="56aa85cd-4328-4069-8393-2c8db1a3d061" providerId="ADAL" clId="{D08FB683-EF41-4D58-80C6-D0D30E03D137}" dt="2019-12-31T17:59:45.536" v="1217" actId="14100"/>
          <ac:spMkLst>
            <pc:docMk/>
            <pc:sldMk cId="523682077" sldId="386"/>
            <ac:spMk id="16" creationId="{259602F6-EC6A-4C7F-BD87-DCB0494B4CED}"/>
          </ac:spMkLst>
        </pc:spChg>
        <pc:spChg chg="mod">
          <ac:chgData name="Hollott, Piers" userId="56aa85cd-4328-4069-8393-2c8db1a3d061" providerId="ADAL" clId="{D08FB683-EF41-4D58-80C6-D0D30E03D137}" dt="2019-12-31T17:54:59.320" v="1116" actId="688"/>
          <ac:spMkLst>
            <pc:docMk/>
            <pc:sldMk cId="523682077" sldId="386"/>
            <ac:spMk id="18" creationId="{80281D38-EA7F-4C8A-AF18-96F95F30652D}"/>
          </ac:spMkLst>
        </pc:spChg>
        <pc:spChg chg="del">
          <ac:chgData name="Hollott, Piers" userId="56aa85cd-4328-4069-8393-2c8db1a3d061" providerId="ADAL" clId="{D08FB683-EF41-4D58-80C6-D0D30E03D137}" dt="2019-12-31T17:42:44.435" v="978" actId="478"/>
          <ac:spMkLst>
            <pc:docMk/>
            <pc:sldMk cId="523682077" sldId="386"/>
            <ac:spMk id="19" creationId="{CD6986ED-E94B-48D8-8F65-FD0792E21180}"/>
          </ac:spMkLst>
        </pc:spChg>
        <pc:spChg chg="mod">
          <ac:chgData name="Hollott, Piers" userId="56aa85cd-4328-4069-8393-2c8db1a3d061" providerId="ADAL" clId="{D08FB683-EF41-4D58-80C6-D0D30E03D137}" dt="2019-12-31T17:59:24.548" v="1212" actId="1076"/>
          <ac:spMkLst>
            <pc:docMk/>
            <pc:sldMk cId="523682077" sldId="386"/>
            <ac:spMk id="20" creationId="{F3E84277-7C57-4440-8721-AA0130CA9686}"/>
          </ac:spMkLst>
        </pc:spChg>
        <pc:spChg chg="mod">
          <ac:chgData name="Hollott, Piers" userId="56aa85cd-4328-4069-8393-2c8db1a3d061" providerId="ADAL" clId="{D08FB683-EF41-4D58-80C6-D0D30E03D137}" dt="2019-12-31T17:58:22.166" v="1198" actId="1076"/>
          <ac:spMkLst>
            <pc:docMk/>
            <pc:sldMk cId="523682077" sldId="386"/>
            <ac:spMk id="21" creationId="{5A3A60DF-2086-4A4E-BE79-45241CA9051F}"/>
          </ac:spMkLst>
        </pc:spChg>
        <pc:spChg chg="add del mod">
          <ac:chgData name="Hollott, Piers" userId="56aa85cd-4328-4069-8393-2c8db1a3d061" providerId="ADAL" clId="{D08FB683-EF41-4D58-80C6-D0D30E03D137}" dt="2019-12-31T17:53:37.329" v="1095"/>
          <ac:spMkLst>
            <pc:docMk/>
            <pc:sldMk cId="523682077" sldId="386"/>
            <ac:spMk id="22" creationId="{74E059CC-BF85-44B8-B0D8-156356E58FBC}"/>
          </ac:spMkLst>
        </pc:spChg>
        <pc:spChg chg="add mod">
          <ac:chgData name="Hollott, Piers" userId="56aa85cd-4328-4069-8393-2c8db1a3d061" providerId="ADAL" clId="{D08FB683-EF41-4D58-80C6-D0D30E03D137}" dt="2019-12-31T17:59:35.981" v="1214" actId="1076"/>
          <ac:spMkLst>
            <pc:docMk/>
            <pc:sldMk cId="523682077" sldId="386"/>
            <ac:spMk id="23" creationId="{E1B2B812-FCE6-4847-9AD1-5EC5DC7C8268}"/>
          </ac:spMkLst>
        </pc:spChg>
        <pc:spChg chg="add mod">
          <ac:chgData name="Hollott, Piers" userId="56aa85cd-4328-4069-8393-2c8db1a3d061" providerId="ADAL" clId="{D08FB683-EF41-4D58-80C6-D0D30E03D137}" dt="2019-12-31T17:58:41.452" v="1205" actId="1076"/>
          <ac:spMkLst>
            <pc:docMk/>
            <pc:sldMk cId="523682077" sldId="386"/>
            <ac:spMk id="24" creationId="{06A4E100-2F17-4283-8737-C73D0C00D607}"/>
          </ac:spMkLst>
        </pc:spChg>
        <pc:spChg chg="add del mod">
          <ac:chgData name="Hollott, Piers" userId="56aa85cd-4328-4069-8393-2c8db1a3d061" providerId="ADAL" clId="{D08FB683-EF41-4D58-80C6-D0D30E03D137}" dt="2019-12-31T17:58:17.456" v="1196" actId="478"/>
          <ac:spMkLst>
            <pc:docMk/>
            <pc:sldMk cId="523682077" sldId="386"/>
            <ac:spMk id="25" creationId="{FA3BF7BC-0C7C-4F22-BD34-376A8195A7DD}"/>
          </ac:spMkLst>
        </pc:spChg>
        <pc:spChg chg="add mod">
          <ac:chgData name="Hollott, Piers" userId="56aa85cd-4328-4069-8393-2c8db1a3d061" providerId="ADAL" clId="{D08FB683-EF41-4D58-80C6-D0D30E03D137}" dt="2019-12-31T17:58:54.177" v="1207" actId="1076"/>
          <ac:spMkLst>
            <pc:docMk/>
            <pc:sldMk cId="523682077" sldId="386"/>
            <ac:spMk id="26" creationId="{516BA674-44D8-4F37-8864-26D2E0BCD316}"/>
          </ac:spMkLst>
        </pc:spChg>
        <pc:spChg chg="add del mod">
          <ac:chgData name="Hollott, Piers" userId="56aa85cd-4328-4069-8393-2c8db1a3d061" providerId="ADAL" clId="{D08FB683-EF41-4D58-80C6-D0D30E03D137}" dt="2019-12-31T17:58:19.831" v="1197" actId="478"/>
          <ac:spMkLst>
            <pc:docMk/>
            <pc:sldMk cId="523682077" sldId="386"/>
            <ac:spMk id="27" creationId="{5CC953BF-68BF-40B3-B934-72080D41E98D}"/>
          </ac:spMkLst>
        </pc:spChg>
        <pc:spChg chg="add mod">
          <ac:chgData name="Hollott, Piers" userId="56aa85cd-4328-4069-8393-2c8db1a3d061" providerId="ADAL" clId="{D08FB683-EF41-4D58-80C6-D0D30E03D137}" dt="2019-12-31T17:58:48.886" v="1206" actId="1076"/>
          <ac:spMkLst>
            <pc:docMk/>
            <pc:sldMk cId="523682077" sldId="386"/>
            <ac:spMk id="28" creationId="{41B370F0-0678-49E1-9E7F-D84FC9EAAEA7}"/>
          </ac:spMkLst>
        </pc:spChg>
        <pc:spChg chg="add mod">
          <ac:chgData name="Hollott, Piers" userId="56aa85cd-4328-4069-8393-2c8db1a3d061" providerId="ADAL" clId="{D08FB683-EF41-4D58-80C6-D0D30E03D137}" dt="2019-12-31T17:58:36.379" v="1204" actId="1076"/>
          <ac:spMkLst>
            <pc:docMk/>
            <pc:sldMk cId="523682077" sldId="386"/>
            <ac:spMk id="29" creationId="{D46D830E-C27B-4DCA-AA5A-93C3E6A3719D}"/>
          </ac:spMkLst>
        </pc:spChg>
      </pc:sldChg>
    </pc:docChg>
  </pc:docChgLst>
  <pc:docChgLst>
    <pc:chgData name="Hollott, Piers (HC/SC)" userId="S::piers.hollott@hc-sc.gc.ca::fcc8f003-1556-4d4c-a38d-00b62ca8433d" providerId="AD" clId="Web-{BD878FCC-0B6D-E8D1-313D-78D0DD11A0BD}"/>
    <pc:docChg chg="addSld modSld">
      <pc:chgData name="Hollott, Piers (HC/SC)" userId="S::piers.hollott@hc-sc.gc.ca::fcc8f003-1556-4d4c-a38d-00b62ca8433d" providerId="AD" clId="Web-{BD878FCC-0B6D-E8D1-313D-78D0DD11A0BD}" dt="2022-12-30T02:36:28.040" v="549" actId="20577"/>
      <pc:docMkLst>
        <pc:docMk/>
      </pc:docMkLst>
      <pc:sldChg chg="modSp">
        <pc:chgData name="Hollott, Piers (HC/SC)" userId="S::piers.hollott@hc-sc.gc.ca::fcc8f003-1556-4d4c-a38d-00b62ca8433d" providerId="AD" clId="Web-{BD878FCC-0B6D-E8D1-313D-78D0DD11A0BD}" dt="2022-12-29T19:35:10.743" v="10" actId="1076"/>
        <pc:sldMkLst>
          <pc:docMk/>
          <pc:sldMk cId="4117913840" sldId="667"/>
        </pc:sldMkLst>
        <pc:spChg chg="mod">
          <ac:chgData name="Hollott, Piers (HC/SC)" userId="S::piers.hollott@hc-sc.gc.ca::fcc8f003-1556-4d4c-a38d-00b62ca8433d" providerId="AD" clId="Web-{BD878FCC-0B6D-E8D1-313D-78D0DD11A0BD}" dt="2022-12-29T19:35:10.712" v="9" actId="1076"/>
          <ac:spMkLst>
            <pc:docMk/>
            <pc:sldMk cId="4117913840" sldId="667"/>
            <ac:spMk id="39" creationId="{281275FD-92CC-4D02-BFCC-CF14705AE47B}"/>
          </ac:spMkLst>
        </pc:spChg>
        <pc:spChg chg="mod">
          <ac:chgData name="Hollott, Piers (HC/SC)" userId="S::piers.hollott@hc-sc.gc.ca::fcc8f003-1556-4d4c-a38d-00b62ca8433d" providerId="AD" clId="Web-{BD878FCC-0B6D-E8D1-313D-78D0DD11A0BD}" dt="2022-12-29T19:35:10.697" v="8" actId="1076"/>
          <ac:spMkLst>
            <pc:docMk/>
            <pc:sldMk cId="4117913840" sldId="667"/>
            <ac:spMk id="52" creationId="{00000000-0000-0000-0000-000000000000}"/>
          </ac:spMkLst>
        </pc:spChg>
        <pc:spChg chg="mod">
          <ac:chgData name="Hollott, Piers (HC/SC)" userId="S::piers.hollott@hc-sc.gc.ca::fcc8f003-1556-4d4c-a38d-00b62ca8433d" providerId="AD" clId="Web-{BD878FCC-0B6D-E8D1-313D-78D0DD11A0BD}" dt="2022-12-29T19:35:10.665" v="7" actId="1076"/>
          <ac:spMkLst>
            <pc:docMk/>
            <pc:sldMk cId="4117913840" sldId="667"/>
            <ac:spMk id="58" creationId="{00000000-0000-0000-0000-000000000000}"/>
          </ac:spMkLst>
        </pc:spChg>
        <pc:spChg chg="mod">
          <ac:chgData name="Hollott, Piers (HC/SC)" userId="S::piers.hollott@hc-sc.gc.ca::fcc8f003-1556-4d4c-a38d-00b62ca8433d" providerId="AD" clId="Web-{BD878FCC-0B6D-E8D1-313D-78D0DD11A0BD}" dt="2022-12-29T19:35:10.743" v="10" actId="1076"/>
          <ac:spMkLst>
            <pc:docMk/>
            <pc:sldMk cId="4117913840" sldId="667"/>
            <ac:spMk id="61" creationId="{281275FD-92CC-4D02-BFCC-CF14705AE47B}"/>
          </ac:spMkLst>
        </pc:spChg>
      </pc:sldChg>
      <pc:sldChg chg="addSp delSp modSp add replId">
        <pc:chgData name="Hollott, Piers (HC/SC)" userId="S::piers.hollott@hc-sc.gc.ca::fcc8f003-1556-4d4c-a38d-00b62ca8433d" providerId="AD" clId="Web-{BD878FCC-0B6D-E8D1-313D-78D0DD11A0BD}" dt="2022-12-30T02:36:28.040" v="549" actId="20577"/>
        <pc:sldMkLst>
          <pc:docMk/>
          <pc:sldMk cId="1923034516" sldId="668"/>
        </pc:sldMkLst>
        <pc:spChg chg="del">
          <ac:chgData name="Hollott, Piers (HC/SC)" userId="S::piers.hollott@hc-sc.gc.ca::fcc8f003-1556-4d4c-a38d-00b62ca8433d" providerId="AD" clId="Web-{BD878FCC-0B6D-E8D1-313D-78D0DD11A0BD}" dt="2022-12-29T19:36:39.933" v="40"/>
          <ac:spMkLst>
            <pc:docMk/>
            <pc:sldMk cId="1923034516" sldId="668"/>
            <ac:spMk id="8" creationId="{261DCA0D-44E2-4ABC-B57A-8C8DC7BCB083}"/>
          </ac:spMkLst>
        </pc:spChg>
        <pc:spChg chg="del">
          <ac:chgData name="Hollott, Piers (HC/SC)" userId="S::piers.hollott@hc-sc.gc.ca::fcc8f003-1556-4d4c-a38d-00b62ca8433d" providerId="AD" clId="Web-{BD878FCC-0B6D-E8D1-313D-78D0DD11A0BD}" dt="2022-12-29T19:36:39.933" v="31"/>
          <ac:spMkLst>
            <pc:docMk/>
            <pc:sldMk cId="1923034516" sldId="668"/>
            <ac:spMk id="16" creationId="{00000000-0000-0000-0000-000000000000}"/>
          </ac:spMkLst>
        </pc:spChg>
        <pc:spChg chg="del">
          <ac:chgData name="Hollott, Piers (HC/SC)" userId="S::piers.hollott@hc-sc.gc.ca::fcc8f003-1556-4d4c-a38d-00b62ca8433d" providerId="AD" clId="Web-{BD878FCC-0B6D-E8D1-313D-78D0DD11A0BD}" dt="2022-12-29T19:36:39.933" v="26"/>
          <ac:spMkLst>
            <pc:docMk/>
            <pc:sldMk cId="1923034516" sldId="668"/>
            <ac:spMk id="24" creationId="{00000000-0000-0000-0000-000000000000}"/>
          </ac:spMkLst>
        </pc:spChg>
        <pc:spChg chg="del">
          <ac:chgData name="Hollott, Piers (HC/SC)" userId="S::piers.hollott@hc-sc.gc.ca::fcc8f003-1556-4d4c-a38d-00b62ca8433d" providerId="AD" clId="Web-{BD878FCC-0B6D-E8D1-313D-78D0DD11A0BD}" dt="2022-12-29T19:36:39.933" v="38"/>
          <ac:spMkLst>
            <pc:docMk/>
            <pc:sldMk cId="1923034516" sldId="668"/>
            <ac:spMk id="29" creationId="{F76CF077-8E56-4A8A-B2AA-6D1AD187F792}"/>
          </ac:spMkLst>
        </pc:spChg>
        <pc:spChg chg="del">
          <ac:chgData name="Hollott, Piers (HC/SC)" userId="S::piers.hollott@hc-sc.gc.ca::fcc8f003-1556-4d4c-a38d-00b62ca8433d" providerId="AD" clId="Web-{BD878FCC-0B6D-E8D1-313D-78D0DD11A0BD}" dt="2022-12-29T19:36:39.933" v="37"/>
          <ac:spMkLst>
            <pc:docMk/>
            <pc:sldMk cId="1923034516" sldId="668"/>
            <ac:spMk id="31" creationId="{F76CF077-8E56-4A8A-B2AA-6D1AD187F792}"/>
          </ac:spMkLst>
        </pc:spChg>
        <pc:spChg chg="del">
          <ac:chgData name="Hollott, Piers (HC/SC)" userId="S::piers.hollott@hc-sc.gc.ca::fcc8f003-1556-4d4c-a38d-00b62ca8433d" providerId="AD" clId="Web-{BD878FCC-0B6D-E8D1-313D-78D0DD11A0BD}" dt="2022-12-29T19:36:43.277" v="41"/>
          <ac:spMkLst>
            <pc:docMk/>
            <pc:sldMk cId="1923034516" sldId="668"/>
            <ac:spMk id="33" creationId="{00000000-0000-0000-0000-000000000000}"/>
          </ac:spMkLst>
        </pc:spChg>
        <pc:spChg chg="del">
          <ac:chgData name="Hollott, Piers (HC/SC)" userId="S::piers.hollott@hc-sc.gc.ca::fcc8f003-1556-4d4c-a38d-00b62ca8433d" providerId="AD" clId="Web-{BD878FCC-0B6D-E8D1-313D-78D0DD11A0BD}" dt="2022-12-29T19:36:39.933" v="36"/>
          <ac:spMkLst>
            <pc:docMk/>
            <pc:sldMk cId="1923034516" sldId="668"/>
            <ac:spMk id="34" creationId="{F76CF077-8E56-4A8A-B2AA-6D1AD187F792}"/>
          </ac:spMkLst>
        </pc:spChg>
        <pc:spChg chg="del">
          <ac:chgData name="Hollott, Piers (HC/SC)" userId="S::piers.hollott@hc-sc.gc.ca::fcc8f003-1556-4d4c-a38d-00b62ca8433d" providerId="AD" clId="Web-{BD878FCC-0B6D-E8D1-313D-78D0DD11A0BD}" dt="2022-12-29T19:36:39.933" v="35"/>
          <ac:spMkLst>
            <pc:docMk/>
            <pc:sldMk cId="1923034516" sldId="668"/>
            <ac:spMk id="36" creationId="{F76CF077-8E56-4A8A-B2AA-6D1AD187F792}"/>
          </ac:spMkLst>
        </pc:spChg>
        <pc:spChg chg="del">
          <ac:chgData name="Hollott, Piers (HC/SC)" userId="S::piers.hollott@hc-sc.gc.ca::fcc8f003-1556-4d4c-a38d-00b62ca8433d" providerId="AD" clId="Web-{BD878FCC-0B6D-E8D1-313D-78D0DD11A0BD}" dt="2022-12-29T19:36:39.917" v="12"/>
          <ac:spMkLst>
            <pc:docMk/>
            <pc:sldMk cId="1923034516" sldId="668"/>
            <ac:spMk id="39" creationId="{281275FD-92CC-4D02-BFCC-CF14705AE47B}"/>
          </ac:spMkLst>
        </pc:spChg>
        <pc:spChg chg="del">
          <ac:chgData name="Hollott, Piers (HC/SC)" userId="S::piers.hollott@hc-sc.gc.ca::fcc8f003-1556-4d4c-a38d-00b62ca8433d" providerId="AD" clId="Web-{BD878FCC-0B6D-E8D1-313D-78D0DD11A0BD}" dt="2022-12-29T19:36:39.933" v="29"/>
          <ac:spMkLst>
            <pc:docMk/>
            <pc:sldMk cId="1923034516" sldId="668"/>
            <ac:spMk id="41" creationId="{78E64F4A-EA15-416C-ACE2-03C76A898C99}"/>
          </ac:spMkLst>
        </pc:spChg>
        <pc:spChg chg="del">
          <ac:chgData name="Hollott, Piers (HC/SC)" userId="S::piers.hollott@hc-sc.gc.ca::fcc8f003-1556-4d4c-a38d-00b62ca8433d" providerId="AD" clId="Web-{BD878FCC-0B6D-E8D1-313D-78D0DD11A0BD}" dt="2022-12-29T19:36:39.933" v="39"/>
          <ac:spMkLst>
            <pc:docMk/>
            <pc:sldMk cId="1923034516" sldId="668"/>
            <ac:spMk id="42" creationId="{F76CF077-8E56-4A8A-B2AA-6D1AD187F792}"/>
          </ac:spMkLst>
        </pc:spChg>
        <pc:spChg chg="del">
          <ac:chgData name="Hollott, Piers (HC/SC)" userId="S::piers.hollott@hc-sc.gc.ca::fcc8f003-1556-4d4c-a38d-00b62ca8433d" providerId="AD" clId="Web-{BD878FCC-0B6D-E8D1-313D-78D0DD11A0BD}" dt="2022-12-29T19:36:39.933" v="24"/>
          <ac:spMkLst>
            <pc:docMk/>
            <pc:sldMk cId="1923034516" sldId="668"/>
            <ac:spMk id="52" creationId="{00000000-0000-0000-0000-000000000000}"/>
          </ac:spMkLst>
        </pc:spChg>
        <pc:spChg chg="del">
          <ac:chgData name="Hollott, Piers (HC/SC)" userId="S::piers.hollott@hc-sc.gc.ca::fcc8f003-1556-4d4c-a38d-00b62ca8433d" providerId="AD" clId="Web-{BD878FCC-0B6D-E8D1-313D-78D0DD11A0BD}" dt="2022-12-29T19:36:39.933" v="27"/>
          <ac:spMkLst>
            <pc:docMk/>
            <pc:sldMk cId="1923034516" sldId="668"/>
            <ac:spMk id="53" creationId="{E99A9FCA-C97B-472E-9934-4ECCA1E69B48}"/>
          </ac:spMkLst>
        </pc:spChg>
        <pc:spChg chg="del">
          <ac:chgData name="Hollott, Piers (HC/SC)" userId="S::piers.hollott@hc-sc.gc.ca::fcc8f003-1556-4d4c-a38d-00b62ca8433d" providerId="AD" clId="Web-{BD878FCC-0B6D-E8D1-313D-78D0DD11A0BD}" dt="2022-12-29T19:36:39.933" v="23"/>
          <ac:spMkLst>
            <pc:docMk/>
            <pc:sldMk cId="1923034516" sldId="668"/>
            <ac:spMk id="58" creationId="{00000000-0000-0000-0000-000000000000}"/>
          </ac:spMkLst>
        </pc:spChg>
        <pc:spChg chg="del">
          <ac:chgData name="Hollott, Piers (HC/SC)" userId="S::piers.hollott@hc-sc.gc.ca::fcc8f003-1556-4d4c-a38d-00b62ca8433d" providerId="AD" clId="Web-{BD878FCC-0B6D-E8D1-313D-78D0DD11A0BD}" dt="2022-12-29T19:36:39.933" v="22"/>
          <ac:spMkLst>
            <pc:docMk/>
            <pc:sldMk cId="1923034516" sldId="668"/>
            <ac:spMk id="61" creationId="{281275FD-92CC-4D02-BFCC-CF14705AE47B}"/>
          </ac:spMkLst>
        </pc:spChg>
        <pc:spChg chg="del">
          <ac:chgData name="Hollott, Piers (HC/SC)" userId="S::piers.hollott@hc-sc.gc.ca::fcc8f003-1556-4d4c-a38d-00b62ca8433d" providerId="AD" clId="Web-{BD878FCC-0B6D-E8D1-313D-78D0DD11A0BD}" dt="2022-12-29T19:36:39.933" v="33"/>
          <ac:spMkLst>
            <pc:docMk/>
            <pc:sldMk cId="1923034516" sldId="668"/>
            <ac:spMk id="64" creationId="{261DCA0D-44E2-4ABC-B57A-8C8DC7BCB083}"/>
          </ac:spMkLst>
        </pc:spChg>
        <pc:spChg chg="del">
          <ac:chgData name="Hollott, Piers (HC/SC)" userId="S::piers.hollott@hc-sc.gc.ca::fcc8f003-1556-4d4c-a38d-00b62ca8433d" providerId="AD" clId="Web-{BD878FCC-0B6D-E8D1-313D-78D0DD11A0BD}" dt="2022-12-29T19:36:39.933" v="32"/>
          <ac:spMkLst>
            <pc:docMk/>
            <pc:sldMk cId="1923034516" sldId="668"/>
            <ac:spMk id="65" creationId="{F76CF077-8E56-4A8A-B2AA-6D1AD187F792}"/>
          </ac:spMkLst>
        </pc:spChg>
        <pc:spChg chg="del">
          <ac:chgData name="Hollott, Piers (HC/SC)" userId="S::piers.hollott@hc-sc.gc.ca::fcc8f003-1556-4d4c-a38d-00b62ca8433d" providerId="AD" clId="Web-{BD878FCC-0B6D-E8D1-313D-78D0DD11A0BD}" dt="2022-12-29T19:36:39.933" v="25"/>
          <ac:spMkLst>
            <pc:docMk/>
            <pc:sldMk cId="1923034516" sldId="668"/>
            <ac:spMk id="66" creationId="{00000000-0000-0000-0000-000000000000}"/>
          </ac:spMkLst>
        </pc:spChg>
        <pc:spChg chg="del">
          <ac:chgData name="Hollott, Piers (HC/SC)" userId="S::piers.hollott@hc-sc.gc.ca::fcc8f003-1556-4d4c-a38d-00b62ca8433d" providerId="AD" clId="Web-{BD878FCC-0B6D-E8D1-313D-78D0DD11A0BD}" dt="2022-12-29T19:36:39.933" v="20"/>
          <ac:spMkLst>
            <pc:docMk/>
            <pc:sldMk cId="1923034516" sldId="668"/>
            <ac:spMk id="71" creationId="{F76CF077-8E56-4A8A-B2AA-6D1AD187F792}"/>
          </ac:spMkLst>
        </pc:spChg>
        <pc:spChg chg="del">
          <ac:chgData name="Hollott, Piers (HC/SC)" userId="S::piers.hollott@hc-sc.gc.ca::fcc8f003-1556-4d4c-a38d-00b62ca8433d" providerId="AD" clId="Web-{BD878FCC-0B6D-E8D1-313D-78D0DD11A0BD}" dt="2022-12-29T19:36:39.933" v="19"/>
          <ac:spMkLst>
            <pc:docMk/>
            <pc:sldMk cId="1923034516" sldId="668"/>
            <ac:spMk id="76" creationId="{78E64F4A-EA15-416C-ACE2-03C76A898C99}"/>
          </ac:spMkLst>
        </pc:spChg>
        <pc:spChg chg="del">
          <ac:chgData name="Hollott, Piers (HC/SC)" userId="S::piers.hollott@hc-sc.gc.ca::fcc8f003-1556-4d4c-a38d-00b62ca8433d" providerId="AD" clId="Web-{BD878FCC-0B6D-E8D1-313D-78D0DD11A0BD}" dt="2022-12-29T19:36:39.933" v="18"/>
          <ac:spMkLst>
            <pc:docMk/>
            <pc:sldMk cId="1923034516" sldId="668"/>
            <ac:spMk id="90" creationId="{E99A9FCA-C97B-472E-9934-4ECCA1E69B48}"/>
          </ac:spMkLst>
        </pc:spChg>
        <pc:spChg chg="del">
          <ac:chgData name="Hollott, Piers (HC/SC)" userId="S::piers.hollott@hc-sc.gc.ca::fcc8f003-1556-4d4c-a38d-00b62ca8433d" providerId="AD" clId="Web-{BD878FCC-0B6D-E8D1-313D-78D0DD11A0BD}" dt="2022-12-29T19:36:39.917" v="17"/>
          <ac:spMkLst>
            <pc:docMk/>
            <pc:sldMk cId="1923034516" sldId="668"/>
            <ac:spMk id="91" creationId="{E2EA3DD3-4918-46A5-B7F1-1853788E9730}"/>
          </ac:spMkLst>
        </pc:spChg>
        <pc:spChg chg="del">
          <ac:chgData name="Hollott, Piers (HC/SC)" userId="S::piers.hollott@hc-sc.gc.ca::fcc8f003-1556-4d4c-a38d-00b62ca8433d" providerId="AD" clId="Web-{BD878FCC-0B6D-E8D1-313D-78D0DD11A0BD}" dt="2022-12-29T19:36:39.917" v="16"/>
          <ac:spMkLst>
            <pc:docMk/>
            <pc:sldMk cId="1923034516" sldId="668"/>
            <ac:spMk id="92" creationId="{E99A9FCA-C97B-472E-9934-4ECCA1E69B48}"/>
          </ac:spMkLst>
        </pc:spChg>
        <pc:spChg chg="del">
          <ac:chgData name="Hollott, Piers (HC/SC)" userId="S::piers.hollott@hc-sc.gc.ca::fcc8f003-1556-4d4c-a38d-00b62ca8433d" providerId="AD" clId="Web-{BD878FCC-0B6D-E8D1-313D-78D0DD11A0BD}" dt="2022-12-29T19:36:39.917" v="15"/>
          <ac:spMkLst>
            <pc:docMk/>
            <pc:sldMk cId="1923034516" sldId="668"/>
            <ac:spMk id="93" creationId="{E2EA3DD3-4918-46A5-B7F1-1853788E9730}"/>
          </ac:spMkLst>
        </pc:spChg>
        <pc:graphicFrameChg chg="add mod modGraphic">
          <ac:chgData name="Hollott, Piers (HC/SC)" userId="S::piers.hollott@hc-sc.gc.ca::fcc8f003-1556-4d4c-a38d-00b62ca8433d" providerId="AD" clId="Web-{BD878FCC-0B6D-E8D1-313D-78D0DD11A0BD}" dt="2022-12-30T02:36:28.040" v="549" actId="20577"/>
          <ac:graphicFrameMkLst>
            <pc:docMk/>
            <pc:sldMk cId="1923034516" sldId="668"/>
            <ac:graphicFrameMk id="3" creationId="{D6AC3F9B-E44E-AC07-DA9D-46F85DF76B24}"/>
          </ac:graphicFrameMkLst>
        </pc:graphicFrameChg>
        <pc:cxnChg chg="del">
          <ac:chgData name="Hollott, Piers (HC/SC)" userId="S::piers.hollott@hc-sc.gc.ca::fcc8f003-1556-4d4c-a38d-00b62ca8433d" providerId="AD" clId="Web-{BD878FCC-0B6D-E8D1-313D-78D0DD11A0BD}" dt="2022-12-29T19:36:39.917" v="14"/>
          <ac:cxnSpMkLst>
            <pc:docMk/>
            <pc:sldMk cId="1923034516" sldId="668"/>
            <ac:cxnSpMk id="37" creationId="{00000000-0000-0000-0000-000000000000}"/>
          </ac:cxnSpMkLst>
        </pc:cxnChg>
        <pc:cxnChg chg="del">
          <ac:chgData name="Hollott, Piers (HC/SC)" userId="S::piers.hollott@hc-sc.gc.ca::fcc8f003-1556-4d4c-a38d-00b62ca8433d" providerId="AD" clId="Web-{BD878FCC-0B6D-E8D1-313D-78D0DD11A0BD}" dt="2022-12-29T19:36:39.917" v="13"/>
          <ac:cxnSpMkLst>
            <pc:docMk/>
            <pc:sldMk cId="1923034516" sldId="668"/>
            <ac:cxnSpMk id="38" creationId="{00000000-0000-0000-0000-000000000000}"/>
          </ac:cxnSpMkLst>
        </pc:cxnChg>
        <pc:cxnChg chg="del">
          <ac:chgData name="Hollott, Piers (HC/SC)" userId="S::piers.hollott@hc-sc.gc.ca::fcc8f003-1556-4d4c-a38d-00b62ca8433d" providerId="AD" clId="Web-{BD878FCC-0B6D-E8D1-313D-78D0DD11A0BD}" dt="2022-12-29T19:36:39.933" v="28"/>
          <ac:cxnSpMkLst>
            <pc:docMk/>
            <pc:sldMk cId="1923034516" sldId="668"/>
            <ac:cxnSpMk id="50" creationId="{00000000-0000-0000-0000-000000000000}"/>
          </ac:cxnSpMkLst>
        </pc:cxnChg>
        <pc:cxnChg chg="del mod">
          <ac:chgData name="Hollott, Piers (HC/SC)" userId="S::piers.hollott@hc-sc.gc.ca::fcc8f003-1556-4d4c-a38d-00b62ca8433d" providerId="AD" clId="Web-{BD878FCC-0B6D-E8D1-313D-78D0DD11A0BD}" dt="2022-12-29T19:36:39.933" v="34"/>
          <ac:cxnSpMkLst>
            <pc:docMk/>
            <pc:sldMk cId="1923034516" sldId="668"/>
            <ac:cxnSpMk id="62" creationId="{00000000-0000-0000-0000-000000000000}"/>
          </ac:cxnSpMkLst>
        </pc:cxnChg>
        <pc:cxnChg chg="del">
          <ac:chgData name="Hollott, Piers (HC/SC)" userId="S::piers.hollott@hc-sc.gc.ca::fcc8f003-1556-4d4c-a38d-00b62ca8433d" providerId="AD" clId="Web-{BD878FCC-0B6D-E8D1-313D-78D0DD11A0BD}" dt="2022-12-29T19:36:39.933" v="21"/>
          <ac:cxnSpMkLst>
            <pc:docMk/>
            <pc:sldMk cId="1923034516" sldId="668"/>
            <ac:cxnSpMk id="63" creationId="{00000000-0000-0000-0000-000000000000}"/>
          </ac:cxnSpMkLst>
        </pc:cxnChg>
        <pc:cxnChg chg="del mod">
          <ac:chgData name="Hollott, Piers (HC/SC)" userId="S::piers.hollott@hc-sc.gc.ca::fcc8f003-1556-4d4c-a38d-00b62ca8433d" providerId="AD" clId="Web-{BD878FCC-0B6D-E8D1-313D-78D0DD11A0BD}" dt="2022-12-29T19:36:39.933" v="30"/>
          <ac:cxnSpMkLst>
            <pc:docMk/>
            <pc:sldMk cId="1923034516" sldId="668"/>
            <ac:cxnSpMk id="70" creationId="{00000000-0000-0000-0000-000000000000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C48519-1D97-4B17-8944-E27E83986EBF}" type="doc">
      <dgm:prSet loTypeId="urn:microsoft.com/office/officeart/2005/8/layout/lProcess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E938D86-9497-4EBA-891C-5DBAF9E9B823}">
      <dgm:prSet phldrT="[Text]"/>
      <dgm:spPr/>
      <dgm:t>
        <a:bodyPr/>
        <a:lstStyle/>
        <a:p>
          <a:r>
            <a:rPr lang="en-US" dirty="0"/>
            <a:t>Current</a:t>
          </a:r>
        </a:p>
      </dgm:t>
    </dgm:pt>
    <dgm:pt modelId="{FFC45E59-FACD-45AD-872F-E5C4FCB1F600}" type="parTrans" cxnId="{ACF10F87-7390-472E-841F-9184F22EE436}">
      <dgm:prSet/>
      <dgm:spPr/>
      <dgm:t>
        <a:bodyPr/>
        <a:lstStyle/>
        <a:p>
          <a:endParaRPr lang="en-US"/>
        </a:p>
      </dgm:t>
    </dgm:pt>
    <dgm:pt modelId="{0EDBDD8A-E2E1-483C-9C09-9B42ADB5465B}" type="sibTrans" cxnId="{ACF10F87-7390-472E-841F-9184F22EE436}">
      <dgm:prSet/>
      <dgm:spPr/>
      <dgm:t>
        <a:bodyPr/>
        <a:lstStyle/>
        <a:p>
          <a:endParaRPr lang="en-US"/>
        </a:p>
      </dgm:t>
    </dgm:pt>
    <dgm:pt modelId="{9D66F011-3B25-4203-AA08-1ACE22214DEF}">
      <dgm:prSet phldrT="[Text]"/>
      <dgm:spPr/>
      <dgm:t>
        <a:bodyPr/>
        <a:lstStyle/>
        <a:p>
          <a:r>
            <a:rPr lang="en-US" dirty="0"/>
            <a:t>XLSX &amp; XHTML</a:t>
          </a:r>
        </a:p>
      </dgm:t>
    </dgm:pt>
    <dgm:pt modelId="{52718BB1-6F4D-4736-BCB3-1896507BDE28}" type="parTrans" cxnId="{D4AD0908-3C2A-4FC8-B349-195F3F20C1DE}">
      <dgm:prSet/>
      <dgm:spPr/>
      <dgm:t>
        <a:bodyPr/>
        <a:lstStyle/>
        <a:p>
          <a:endParaRPr lang="en-US"/>
        </a:p>
      </dgm:t>
    </dgm:pt>
    <dgm:pt modelId="{7F22E478-58ED-4CF9-A6EE-BFBE56D18306}" type="sibTrans" cxnId="{D4AD0908-3C2A-4FC8-B349-195F3F20C1DE}">
      <dgm:prSet/>
      <dgm:spPr/>
      <dgm:t>
        <a:bodyPr/>
        <a:lstStyle/>
        <a:p>
          <a:endParaRPr lang="en-US"/>
        </a:p>
      </dgm:t>
    </dgm:pt>
    <dgm:pt modelId="{453C896A-477E-4CEC-BACB-61DAF1B18382}">
      <dgm:prSet phldrT="[Text]"/>
      <dgm:spPr/>
      <dgm:t>
        <a:bodyPr/>
        <a:lstStyle/>
        <a:p>
          <a:r>
            <a:rPr lang="en-US" dirty="0"/>
            <a:t>PDF + Metadata</a:t>
          </a:r>
        </a:p>
      </dgm:t>
    </dgm:pt>
    <dgm:pt modelId="{A38CD4D6-A6FB-4F11-BF69-DD8F803AEAEA}" type="parTrans" cxnId="{23710A90-CFFF-456A-86B7-3542F4537864}">
      <dgm:prSet/>
      <dgm:spPr/>
      <dgm:t>
        <a:bodyPr/>
        <a:lstStyle/>
        <a:p>
          <a:endParaRPr lang="en-US"/>
        </a:p>
      </dgm:t>
    </dgm:pt>
    <dgm:pt modelId="{E0B3A7F7-7C17-48C4-95BB-8B92C25C86C2}" type="sibTrans" cxnId="{23710A90-CFFF-456A-86B7-3542F4537864}">
      <dgm:prSet/>
      <dgm:spPr/>
      <dgm:t>
        <a:bodyPr/>
        <a:lstStyle/>
        <a:p>
          <a:endParaRPr lang="en-US"/>
        </a:p>
      </dgm:t>
    </dgm:pt>
    <dgm:pt modelId="{B453343E-D70B-46F4-BD10-48C0F422360B}">
      <dgm:prSet phldrT="[Text]"/>
      <dgm:spPr/>
      <dgm:t>
        <a:bodyPr/>
        <a:lstStyle/>
        <a:p>
          <a:r>
            <a:rPr lang="en-US" b="1" i="1" dirty="0"/>
            <a:t>HL7 SPL ???</a:t>
          </a:r>
        </a:p>
      </dgm:t>
    </dgm:pt>
    <dgm:pt modelId="{98FF8651-2BAA-4BEB-AA0B-A57CC5E72BD5}" type="parTrans" cxnId="{316B084A-B2DC-405D-95E5-FA0DB99CA304}">
      <dgm:prSet/>
      <dgm:spPr/>
      <dgm:t>
        <a:bodyPr/>
        <a:lstStyle/>
        <a:p>
          <a:endParaRPr lang="en-US"/>
        </a:p>
      </dgm:t>
    </dgm:pt>
    <dgm:pt modelId="{DCC4EBB9-D989-4DF0-8B43-DF4AB3373E6C}" type="sibTrans" cxnId="{316B084A-B2DC-405D-95E5-FA0DB99CA304}">
      <dgm:prSet/>
      <dgm:spPr/>
      <dgm:t>
        <a:bodyPr/>
        <a:lstStyle/>
        <a:p>
          <a:endParaRPr lang="en-US"/>
        </a:p>
      </dgm:t>
    </dgm:pt>
    <dgm:pt modelId="{DF444A8C-A386-4FDE-B58E-A272F974D4F1}">
      <dgm:prSet/>
      <dgm:spPr/>
      <dgm:t>
        <a:bodyPr/>
        <a:lstStyle/>
        <a:p>
          <a:r>
            <a:rPr lang="en-US" dirty="0"/>
            <a:t>WET-BOEW HTML</a:t>
          </a:r>
        </a:p>
      </dgm:t>
    </dgm:pt>
    <dgm:pt modelId="{C9A08D16-3BBF-444D-82BC-8826B816CCBC}" type="parTrans" cxnId="{8BCAFB8C-05EB-42AA-96E1-0E605E5E3718}">
      <dgm:prSet/>
      <dgm:spPr/>
      <dgm:t>
        <a:bodyPr/>
        <a:lstStyle/>
        <a:p>
          <a:endParaRPr lang="en-US"/>
        </a:p>
      </dgm:t>
    </dgm:pt>
    <dgm:pt modelId="{68A6EB66-69D7-4B09-A651-DFDF314F1A13}" type="sibTrans" cxnId="{8BCAFB8C-05EB-42AA-96E1-0E605E5E3718}">
      <dgm:prSet/>
      <dgm:spPr/>
      <dgm:t>
        <a:bodyPr/>
        <a:lstStyle/>
        <a:p>
          <a:endParaRPr lang="en-US"/>
        </a:p>
      </dgm:t>
    </dgm:pt>
    <dgm:pt modelId="{41B7AB72-5323-49BE-BF00-DB19C3FD0BEC}">
      <dgm:prSet/>
      <dgm:spPr/>
      <dgm:t>
        <a:bodyPr/>
        <a:lstStyle/>
        <a:p>
          <a:r>
            <a:rPr lang="en-US" dirty="0"/>
            <a:t>WET-BOEW HTML</a:t>
          </a:r>
        </a:p>
      </dgm:t>
    </dgm:pt>
    <dgm:pt modelId="{2DA1EB62-4BE5-42BE-B74F-9EAC1FDA8233}" type="parTrans" cxnId="{F8AB16A4-FDCA-4C52-8BE4-25BEBB9B5641}">
      <dgm:prSet/>
      <dgm:spPr/>
      <dgm:t>
        <a:bodyPr/>
        <a:lstStyle/>
        <a:p>
          <a:endParaRPr lang="en-US"/>
        </a:p>
      </dgm:t>
    </dgm:pt>
    <dgm:pt modelId="{85945F64-4186-4D31-8A37-7BC0381ED12A}" type="sibTrans" cxnId="{F8AB16A4-FDCA-4C52-8BE4-25BEBB9B5641}">
      <dgm:prSet/>
      <dgm:spPr/>
      <dgm:t>
        <a:bodyPr/>
        <a:lstStyle/>
        <a:p>
          <a:endParaRPr lang="en-US"/>
        </a:p>
      </dgm:t>
    </dgm:pt>
    <dgm:pt modelId="{D9805150-6925-4FB6-B4C2-5F3C54289226}">
      <dgm:prSet/>
      <dgm:spPr/>
      <dgm:t>
        <a:bodyPr/>
        <a:lstStyle/>
        <a:p>
          <a:r>
            <a:rPr lang="en-US" dirty="0"/>
            <a:t>Extract from DPD Ext/</a:t>
          </a:r>
          <a:r>
            <a:rPr lang="en-US" dirty="0" err="1"/>
            <a:t>Int</a:t>
          </a:r>
          <a:endParaRPr lang="en-US" dirty="0"/>
        </a:p>
      </dgm:t>
    </dgm:pt>
    <dgm:pt modelId="{6503DB32-868F-4DCB-8DFC-5B6F94AA8CF6}" type="parTrans" cxnId="{4AA5AC8A-BA72-40E8-8B4A-9DCE38B6CE5D}">
      <dgm:prSet/>
      <dgm:spPr/>
      <dgm:t>
        <a:bodyPr/>
        <a:lstStyle/>
        <a:p>
          <a:endParaRPr lang="en-US"/>
        </a:p>
      </dgm:t>
    </dgm:pt>
    <dgm:pt modelId="{7B6D8A61-9E2D-48B1-BF87-14ED08FA878D}" type="sibTrans" cxnId="{4AA5AC8A-BA72-40E8-8B4A-9DCE38B6CE5D}">
      <dgm:prSet/>
      <dgm:spPr/>
      <dgm:t>
        <a:bodyPr/>
        <a:lstStyle/>
        <a:p>
          <a:endParaRPr lang="en-US"/>
        </a:p>
      </dgm:t>
    </dgm:pt>
    <dgm:pt modelId="{DB932FA8-888C-4515-8583-0B69D0FDB627}">
      <dgm:prSet/>
      <dgm:spPr/>
      <dgm:t>
        <a:bodyPr/>
        <a:lstStyle/>
        <a:p>
          <a:r>
            <a:rPr lang="en-US" dirty="0"/>
            <a:t>XML PM</a:t>
          </a:r>
        </a:p>
      </dgm:t>
    </dgm:pt>
    <dgm:pt modelId="{C1693E03-9CB7-438F-9CEA-5F528765D67D}" type="parTrans" cxnId="{62FC4D30-7B09-4CDF-B6C6-2D9DF2B84271}">
      <dgm:prSet/>
      <dgm:spPr/>
      <dgm:t>
        <a:bodyPr/>
        <a:lstStyle/>
        <a:p>
          <a:endParaRPr lang="en-US"/>
        </a:p>
      </dgm:t>
    </dgm:pt>
    <dgm:pt modelId="{48B9A737-1EF5-431E-9455-61D45C6D528A}" type="sibTrans" cxnId="{62FC4D30-7B09-4CDF-B6C6-2D9DF2B84271}">
      <dgm:prSet/>
      <dgm:spPr/>
      <dgm:t>
        <a:bodyPr/>
        <a:lstStyle/>
        <a:p>
          <a:endParaRPr lang="en-US"/>
        </a:p>
      </dgm:t>
    </dgm:pt>
    <dgm:pt modelId="{D3F55533-9B45-40A0-A322-D4415471D3DD}">
      <dgm:prSet/>
      <dgm:spPr/>
      <dgm:t>
        <a:bodyPr/>
        <a:lstStyle/>
        <a:p>
          <a:r>
            <a:rPr lang="en-US" dirty="0"/>
            <a:t>HL7 SPL</a:t>
          </a:r>
        </a:p>
      </dgm:t>
    </dgm:pt>
    <dgm:pt modelId="{ED89FC19-409A-4289-860E-D221EE1D0CFC}" type="parTrans" cxnId="{0D298E2D-25F9-4440-BDB1-58FEC3A5D5A8}">
      <dgm:prSet/>
      <dgm:spPr/>
      <dgm:t>
        <a:bodyPr/>
        <a:lstStyle/>
        <a:p>
          <a:endParaRPr lang="en-US"/>
        </a:p>
      </dgm:t>
    </dgm:pt>
    <dgm:pt modelId="{BDEFC398-3B82-4E09-A012-BB470C676EED}" type="sibTrans" cxnId="{0D298E2D-25F9-4440-BDB1-58FEC3A5D5A8}">
      <dgm:prSet/>
      <dgm:spPr/>
      <dgm:t>
        <a:bodyPr/>
        <a:lstStyle/>
        <a:p>
          <a:endParaRPr lang="en-US"/>
        </a:p>
      </dgm:t>
    </dgm:pt>
    <dgm:pt modelId="{0905EAA8-A7C2-45DB-99F1-76C5AC148466}">
      <dgm:prSet/>
      <dgm:spPr/>
      <dgm:t>
        <a:bodyPr/>
        <a:lstStyle/>
        <a:p>
          <a:r>
            <a:rPr lang="en-US" dirty="0"/>
            <a:t>WET-BOEW HTML</a:t>
          </a:r>
        </a:p>
      </dgm:t>
    </dgm:pt>
    <dgm:pt modelId="{CF6F2E34-6178-4AF8-872C-75B2645978A9}" type="parTrans" cxnId="{393380A5-A1B6-4A3E-9903-8948EF089D82}">
      <dgm:prSet/>
      <dgm:spPr/>
      <dgm:t>
        <a:bodyPr/>
        <a:lstStyle/>
        <a:p>
          <a:endParaRPr lang="en-US"/>
        </a:p>
      </dgm:t>
    </dgm:pt>
    <dgm:pt modelId="{3A89C6AC-F868-42D6-938A-5CE2331576DB}" type="sibTrans" cxnId="{393380A5-A1B6-4A3E-9903-8948EF089D82}">
      <dgm:prSet/>
      <dgm:spPr/>
      <dgm:t>
        <a:bodyPr/>
        <a:lstStyle/>
        <a:p>
          <a:endParaRPr lang="en-US"/>
        </a:p>
      </dgm:t>
    </dgm:pt>
    <dgm:pt modelId="{C3D7221E-4180-4138-A6EF-2BC5B8DFF436}">
      <dgm:prSet phldrT="[Text]"/>
      <dgm:spPr/>
      <dgm:t>
        <a:bodyPr/>
        <a:lstStyle/>
        <a:p>
          <a:r>
            <a:rPr lang="en-US" dirty="0"/>
            <a:t>PDF to HTML</a:t>
          </a:r>
        </a:p>
      </dgm:t>
    </dgm:pt>
    <dgm:pt modelId="{D548CC5B-738D-4A67-B83F-83ADC3FA5393}" type="sibTrans" cxnId="{49F1A423-9EA1-4AE7-B0CD-B7457F840489}">
      <dgm:prSet/>
      <dgm:spPr/>
      <dgm:t>
        <a:bodyPr/>
        <a:lstStyle/>
        <a:p>
          <a:endParaRPr lang="en-US"/>
        </a:p>
      </dgm:t>
    </dgm:pt>
    <dgm:pt modelId="{6BDFF330-D38D-4467-A651-216FF7FE17E3}" type="parTrans" cxnId="{49F1A423-9EA1-4AE7-B0CD-B7457F840489}">
      <dgm:prSet/>
      <dgm:spPr/>
      <dgm:t>
        <a:bodyPr/>
        <a:lstStyle/>
        <a:p>
          <a:endParaRPr lang="en-US"/>
        </a:p>
      </dgm:t>
    </dgm:pt>
    <dgm:pt modelId="{A29A5FBB-72A8-4A1D-A94F-F4CC63CD5727}">
      <dgm:prSet/>
      <dgm:spPr/>
      <dgm:t>
        <a:bodyPr/>
        <a:lstStyle/>
        <a:p>
          <a:r>
            <a:rPr lang="en-US" dirty="0"/>
            <a:t>Publish to DHPR</a:t>
          </a:r>
        </a:p>
      </dgm:t>
    </dgm:pt>
    <dgm:pt modelId="{A67DBF3E-7783-4BD5-B3DA-1CD647FDD2EA}" type="parTrans" cxnId="{E779F6D0-593F-411C-B095-A3A72FB89255}">
      <dgm:prSet/>
      <dgm:spPr/>
      <dgm:t>
        <a:bodyPr/>
        <a:lstStyle/>
        <a:p>
          <a:endParaRPr lang="en-US"/>
        </a:p>
      </dgm:t>
    </dgm:pt>
    <dgm:pt modelId="{89474AC1-45D9-4AEB-B619-92309CD1825C}" type="sibTrans" cxnId="{E779F6D0-593F-411C-B095-A3A72FB89255}">
      <dgm:prSet/>
      <dgm:spPr/>
      <dgm:t>
        <a:bodyPr/>
        <a:lstStyle/>
        <a:p>
          <a:endParaRPr lang="en-US"/>
        </a:p>
      </dgm:t>
    </dgm:pt>
    <dgm:pt modelId="{DE4975B9-C531-48F2-840E-91C65D799ED7}">
      <dgm:prSet/>
      <dgm:spPr/>
      <dgm:t>
        <a:bodyPr/>
        <a:lstStyle/>
        <a:p>
          <a:r>
            <a:rPr lang="en-US" dirty="0"/>
            <a:t>Copy-paste from pdf.hres.ca</a:t>
          </a:r>
        </a:p>
      </dgm:t>
    </dgm:pt>
    <dgm:pt modelId="{06988C8F-190C-4610-A706-5635CD99D1D4}" type="parTrans" cxnId="{3FDFD434-F375-4FD9-936F-A6582295A346}">
      <dgm:prSet/>
      <dgm:spPr/>
      <dgm:t>
        <a:bodyPr/>
        <a:lstStyle/>
        <a:p>
          <a:endParaRPr lang="en-US"/>
        </a:p>
      </dgm:t>
    </dgm:pt>
    <dgm:pt modelId="{EC52F2C3-218E-444B-867D-32E9F1D4F001}" type="sibTrans" cxnId="{3FDFD434-F375-4FD9-936F-A6582295A346}">
      <dgm:prSet/>
      <dgm:spPr/>
      <dgm:t>
        <a:bodyPr/>
        <a:lstStyle/>
        <a:p>
          <a:endParaRPr lang="en-US"/>
        </a:p>
      </dgm:t>
    </dgm:pt>
    <dgm:pt modelId="{B133CEAA-6175-4FC3-B9E6-52DFB6BFDE45}">
      <dgm:prSet/>
      <dgm:spPr/>
      <dgm:t>
        <a:bodyPr/>
        <a:lstStyle/>
        <a:p>
          <a:r>
            <a:rPr lang="en-US" dirty="0"/>
            <a:t>Convert XLSX</a:t>
          </a:r>
        </a:p>
      </dgm:t>
    </dgm:pt>
    <dgm:pt modelId="{17775B89-B964-41B7-A3AA-BC8B50CAE904}" type="parTrans" cxnId="{E34CC25E-27AC-472B-905F-AF27AC86BDCD}">
      <dgm:prSet/>
      <dgm:spPr/>
      <dgm:t>
        <a:bodyPr/>
        <a:lstStyle/>
        <a:p>
          <a:endParaRPr lang="en-US"/>
        </a:p>
      </dgm:t>
    </dgm:pt>
    <dgm:pt modelId="{3029B72E-8B6D-4BF4-825A-7855486C44DA}" type="sibTrans" cxnId="{E34CC25E-27AC-472B-905F-AF27AC86BDCD}">
      <dgm:prSet/>
      <dgm:spPr/>
      <dgm:t>
        <a:bodyPr/>
        <a:lstStyle/>
        <a:p>
          <a:endParaRPr lang="en-US"/>
        </a:p>
      </dgm:t>
    </dgm:pt>
    <dgm:pt modelId="{A7118718-B695-441A-8198-2ABFAADBF335}">
      <dgm:prSet/>
      <dgm:spPr/>
      <dgm:t>
        <a:bodyPr/>
        <a:lstStyle/>
        <a:p>
          <a:r>
            <a:rPr lang="en-US" dirty="0"/>
            <a:t>Master List Excel</a:t>
          </a:r>
        </a:p>
      </dgm:t>
    </dgm:pt>
    <dgm:pt modelId="{EE96FD22-94E2-4755-B9B8-E247E722B44D}" type="parTrans" cxnId="{C899CB83-C812-45EF-B622-5CF9382B0B37}">
      <dgm:prSet/>
      <dgm:spPr/>
      <dgm:t>
        <a:bodyPr/>
        <a:lstStyle/>
        <a:p>
          <a:endParaRPr lang="en-US"/>
        </a:p>
      </dgm:t>
    </dgm:pt>
    <dgm:pt modelId="{79C8B607-A86D-491B-A827-17BEDA0CA40A}" type="sibTrans" cxnId="{C899CB83-C812-45EF-B622-5CF9382B0B37}">
      <dgm:prSet/>
      <dgm:spPr/>
      <dgm:t>
        <a:bodyPr/>
        <a:lstStyle/>
        <a:p>
          <a:endParaRPr lang="en-US"/>
        </a:p>
      </dgm:t>
    </dgm:pt>
    <dgm:pt modelId="{23E47A93-F0DB-4602-872F-2895FE24B9DB}">
      <dgm:prSet/>
      <dgm:spPr/>
      <dgm:t>
        <a:bodyPr/>
        <a:lstStyle/>
        <a:p>
          <a:r>
            <a:rPr lang="en-US" b="1" i="1" dirty="0"/>
            <a:t>HL7 SPL ???</a:t>
          </a:r>
        </a:p>
      </dgm:t>
    </dgm:pt>
    <dgm:pt modelId="{F5F733C3-05E6-4066-AF3D-669C4A550558}" type="parTrans" cxnId="{E58AA5BD-B9D6-45EA-BE20-D991B5667E3C}">
      <dgm:prSet/>
      <dgm:spPr/>
      <dgm:t>
        <a:bodyPr/>
        <a:lstStyle/>
        <a:p>
          <a:endParaRPr lang="en-US"/>
        </a:p>
      </dgm:t>
    </dgm:pt>
    <dgm:pt modelId="{FC3B14D9-F3AC-472D-AD4E-268779D979B1}" type="sibTrans" cxnId="{E58AA5BD-B9D6-45EA-BE20-D991B5667E3C}">
      <dgm:prSet/>
      <dgm:spPr/>
      <dgm:t>
        <a:bodyPr/>
        <a:lstStyle/>
        <a:p>
          <a:endParaRPr lang="en-US"/>
        </a:p>
      </dgm:t>
    </dgm:pt>
    <dgm:pt modelId="{0EFD83BF-4C76-43CD-8FA7-7E3FE780CFFD}">
      <dgm:prSet/>
      <dgm:spPr/>
      <dgm:t>
        <a:bodyPr/>
        <a:lstStyle/>
        <a:p>
          <a:r>
            <a:rPr lang="en-US" dirty="0"/>
            <a:t>WET-BOEW HTML</a:t>
          </a:r>
        </a:p>
      </dgm:t>
    </dgm:pt>
    <dgm:pt modelId="{19DF949B-EE14-477B-9FFB-3A0AD9F248E6}" type="parTrans" cxnId="{02521D04-E328-457D-8362-2005A650C02C}">
      <dgm:prSet/>
      <dgm:spPr/>
      <dgm:t>
        <a:bodyPr/>
        <a:lstStyle/>
        <a:p>
          <a:endParaRPr lang="en-US"/>
        </a:p>
      </dgm:t>
    </dgm:pt>
    <dgm:pt modelId="{4A5586BE-5036-4B8C-819D-B1E4764915D4}" type="sibTrans" cxnId="{02521D04-E328-457D-8362-2005A650C02C}">
      <dgm:prSet/>
      <dgm:spPr/>
      <dgm:t>
        <a:bodyPr/>
        <a:lstStyle/>
        <a:p>
          <a:endParaRPr lang="en-US"/>
        </a:p>
      </dgm:t>
    </dgm:pt>
    <dgm:pt modelId="{9E7B1875-3AF6-4490-9D14-AB2C2B347344}" type="pres">
      <dgm:prSet presAssocID="{94C48519-1D97-4B17-8944-E27E83986EBF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A1591CCA-1C3C-407D-A151-300C78EFF33A}" type="pres">
      <dgm:prSet presAssocID="{8E938D86-9497-4EBA-891C-5DBAF9E9B823}" presName="horFlow" presStyleCnt="0"/>
      <dgm:spPr/>
    </dgm:pt>
    <dgm:pt modelId="{51BF09DB-A21E-4F3D-BAC3-1B971C0BD5B8}" type="pres">
      <dgm:prSet presAssocID="{8E938D86-9497-4EBA-891C-5DBAF9E9B823}" presName="bigChev" presStyleLbl="node1" presStyleIdx="0" presStyleCnt="4"/>
      <dgm:spPr/>
    </dgm:pt>
    <dgm:pt modelId="{30525904-62CF-4DDD-8F71-A88B733C14D1}" type="pres">
      <dgm:prSet presAssocID="{6503DB32-868F-4DCB-8DFC-5B6F94AA8CF6}" presName="parTrans" presStyleCnt="0"/>
      <dgm:spPr/>
    </dgm:pt>
    <dgm:pt modelId="{9C3476DF-B088-4D53-B06F-5EB09D8DD386}" type="pres">
      <dgm:prSet presAssocID="{D9805150-6925-4FB6-B4C2-5F3C54289226}" presName="node" presStyleLbl="alignAccFollowNode1" presStyleIdx="0" presStyleCnt="13">
        <dgm:presLayoutVars>
          <dgm:bulletEnabled val="1"/>
        </dgm:presLayoutVars>
      </dgm:prSet>
      <dgm:spPr/>
    </dgm:pt>
    <dgm:pt modelId="{E281424C-08BC-425B-A68B-B18F30D21326}" type="pres">
      <dgm:prSet presAssocID="{7B6D8A61-9E2D-48B1-BF87-14ED08FA878D}" presName="sibTrans" presStyleCnt="0"/>
      <dgm:spPr/>
    </dgm:pt>
    <dgm:pt modelId="{50432E03-CD80-4D41-A997-2D54F9636DD8}" type="pres">
      <dgm:prSet presAssocID="{DE4975B9-C531-48F2-840E-91C65D799ED7}" presName="node" presStyleLbl="alignAccFollowNode1" presStyleIdx="1" presStyleCnt="13">
        <dgm:presLayoutVars>
          <dgm:bulletEnabled val="1"/>
        </dgm:presLayoutVars>
      </dgm:prSet>
      <dgm:spPr/>
    </dgm:pt>
    <dgm:pt modelId="{DF2037E7-4B92-4C07-B66D-670285C3A6D2}" type="pres">
      <dgm:prSet presAssocID="{EC52F2C3-218E-444B-867D-32E9F1D4F001}" presName="sibTrans" presStyleCnt="0"/>
      <dgm:spPr/>
    </dgm:pt>
    <dgm:pt modelId="{4542B0B6-7A92-4428-9AD2-1630E189A473}" type="pres">
      <dgm:prSet presAssocID="{9D66F011-3B25-4203-AA08-1ACE22214DEF}" presName="node" presStyleLbl="alignAccFollowNode1" presStyleIdx="2" presStyleCnt="13">
        <dgm:presLayoutVars>
          <dgm:bulletEnabled val="1"/>
        </dgm:presLayoutVars>
      </dgm:prSet>
      <dgm:spPr/>
    </dgm:pt>
    <dgm:pt modelId="{4AA2862C-93C0-4828-82B8-3E97BEB43063}" type="pres">
      <dgm:prSet presAssocID="{7F22E478-58ED-4CF9-A6EE-BFBE56D18306}" presName="sibTrans" presStyleCnt="0"/>
      <dgm:spPr/>
    </dgm:pt>
    <dgm:pt modelId="{778CE9E7-3814-435A-9026-85706332242F}" type="pres">
      <dgm:prSet presAssocID="{DF444A8C-A386-4FDE-B58E-A272F974D4F1}" presName="node" presStyleLbl="alignAccFollowNode1" presStyleIdx="3" presStyleCnt="13">
        <dgm:presLayoutVars>
          <dgm:bulletEnabled val="1"/>
        </dgm:presLayoutVars>
      </dgm:prSet>
      <dgm:spPr/>
    </dgm:pt>
    <dgm:pt modelId="{972C2F21-9A89-446B-AF59-34DB5CADA03E}" type="pres">
      <dgm:prSet presAssocID="{8E938D86-9497-4EBA-891C-5DBAF9E9B823}" presName="vSp" presStyleCnt="0"/>
      <dgm:spPr/>
    </dgm:pt>
    <dgm:pt modelId="{31D07ABD-35D2-40DF-A537-6D5C280FBB09}" type="pres">
      <dgm:prSet presAssocID="{B133CEAA-6175-4FC3-B9E6-52DFB6BFDE45}" presName="horFlow" presStyleCnt="0"/>
      <dgm:spPr/>
    </dgm:pt>
    <dgm:pt modelId="{D264385D-72C3-407F-9BC2-AEBFABAFAC6A}" type="pres">
      <dgm:prSet presAssocID="{B133CEAA-6175-4FC3-B9E6-52DFB6BFDE45}" presName="bigChev" presStyleLbl="node1" presStyleIdx="1" presStyleCnt="4"/>
      <dgm:spPr/>
    </dgm:pt>
    <dgm:pt modelId="{A5E10342-A73E-4634-9848-3CC40136C86B}" type="pres">
      <dgm:prSet presAssocID="{EE96FD22-94E2-4755-B9B8-E247E722B44D}" presName="parTrans" presStyleCnt="0"/>
      <dgm:spPr/>
    </dgm:pt>
    <dgm:pt modelId="{BEAABA3C-4517-4975-8D7F-C8F693A471A5}" type="pres">
      <dgm:prSet presAssocID="{A7118718-B695-441A-8198-2ABFAADBF335}" presName="node" presStyleLbl="alignAccFollowNode1" presStyleIdx="4" presStyleCnt="13">
        <dgm:presLayoutVars>
          <dgm:bulletEnabled val="1"/>
        </dgm:presLayoutVars>
      </dgm:prSet>
      <dgm:spPr/>
    </dgm:pt>
    <dgm:pt modelId="{88763142-3984-40C1-A1C1-BFBF85C34564}" type="pres">
      <dgm:prSet presAssocID="{79C8B607-A86D-491B-A827-17BEDA0CA40A}" presName="sibTrans" presStyleCnt="0"/>
      <dgm:spPr/>
    </dgm:pt>
    <dgm:pt modelId="{38543FF9-2BF3-4581-83E5-16DF5E0767B3}" type="pres">
      <dgm:prSet presAssocID="{23E47A93-F0DB-4602-872F-2895FE24B9DB}" presName="node" presStyleLbl="alignAccFollowNode1" presStyleIdx="5" presStyleCnt="13">
        <dgm:presLayoutVars>
          <dgm:bulletEnabled val="1"/>
        </dgm:presLayoutVars>
      </dgm:prSet>
      <dgm:spPr/>
    </dgm:pt>
    <dgm:pt modelId="{D0F18DD5-05B6-46CF-99FD-B6F7CEC955ED}" type="pres">
      <dgm:prSet presAssocID="{FC3B14D9-F3AC-472D-AD4E-268779D979B1}" presName="sibTrans" presStyleCnt="0"/>
      <dgm:spPr/>
    </dgm:pt>
    <dgm:pt modelId="{74D62671-B3D2-4B59-9B18-7E3645DA0409}" type="pres">
      <dgm:prSet presAssocID="{0EFD83BF-4C76-43CD-8FA7-7E3FE780CFFD}" presName="node" presStyleLbl="alignAccFollowNode1" presStyleIdx="6" presStyleCnt="13">
        <dgm:presLayoutVars>
          <dgm:bulletEnabled val="1"/>
        </dgm:presLayoutVars>
      </dgm:prSet>
      <dgm:spPr/>
    </dgm:pt>
    <dgm:pt modelId="{06C5264F-C01C-47FC-A0FC-3E713401FEEC}" type="pres">
      <dgm:prSet presAssocID="{B133CEAA-6175-4FC3-B9E6-52DFB6BFDE45}" presName="vSp" presStyleCnt="0"/>
      <dgm:spPr/>
    </dgm:pt>
    <dgm:pt modelId="{8FAD487F-9BEC-46BE-8A70-92E571707B24}" type="pres">
      <dgm:prSet presAssocID="{C3D7221E-4180-4138-A6EF-2BC5B8DFF436}" presName="horFlow" presStyleCnt="0"/>
      <dgm:spPr/>
    </dgm:pt>
    <dgm:pt modelId="{C80CEEF5-DCE9-467E-A75F-208DF8129FF7}" type="pres">
      <dgm:prSet presAssocID="{C3D7221E-4180-4138-A6EF-2BC5B8DFF436}" presName="bigChev" presStyleLbl="node1" presStyleIdx="2" presStyleCnt="4"/>
      <dgm:spPr/>
    </dgm:pt>
    <dgm:pt modelId="{AF921254-BA76-412C-A403-EE93202EF189}" type="pres">
      <dgm:prSet presAssocID="{A38CD4D6-A6FB-4F11-BF69-DD8F803AEAEA}" presName="parTrans" presStyleCnt="0"/>
      <dgm:spPr/>
    </dgm:pt>
    <dgm:pt modelId="{064A3699-DABC-4876-A810-B292EFE3C8FF}" type="pres">
      <dgm:prSet presAssocID="{453C896A-477E-4CEC-BACB-61DAF1B18382}" presName="node" presStyleLbl="alignAccFollowNode1" presStyleIdx="7" presStyleCnt="13">
        <dgm:presLayoutVars>
          <dgm:bulletEnabled val="1"/>
        </dgm:presLayoutVars>
      </dgm:prSet>
      <dgm:spPr/>
    </dgm:pt>
    <dgm:pt modelId="{97AA0DC9-822E-4E11-AB72-24E8F7045808}" type="pres">
      <dgm:prSet presAssocID="{E0B3A7F7-7C17-48C4-95BB-8B92C25C86C2}" presName="sibTrans" presStyleCnt="0"/>
      <dgm:spPr/>
    </dgm:pt>
    <dgm:pt modelId="{E9FCCDEC-561D-4819-96B7-2CE89B800EAD}" type="pres">
      <dgm:prSet presAssocID="{B453343E-D70B-46F4-BD10-48C0F422360B}" presName="node" presStyleLbl="alignAccFollowNode1" presStyleIdx="8" presStyleCnt="13">
        <dgm:presLayoutVars>
          <dgm:bulletEnabled val="1"/>
        </dgm:presLayoutVars>
      </dgm:prSet>
      <dgm:spPr/>
    </dgm:pt>
    <dgm:pt modelId="{F3D8DC27-1DF6-452D-BAA9-EFB245597716}" type="pres">
      <dgm:prSet presAssocID="{DCC4EBB9-D989-4DF0-8B43-DF4AB3373E6C}" presName="sibTrans" presStyleCnt="0"/>
      <dgm:spPr/>
    </dgm:pt>
    <dgm:pt modelId="{294531D6-9B5E-441A-AA9E-9E1CB25D0BB7}" type="pres">
      <dgm:prSet presAssocID="{41B7AB72-5323-49BE-BF00-DB19C3FD0BEC}" presName="node" presStyleLbl="alignAccFollowNode1" presStyleIdx="9" presStyleCnt="13">
        <dgm:presLayoutVars>
          <dgm:bulletEnabled val="1"/>
        </dgm:presLayoutVars>
      </dgm:prSet>
      <dgm:spPr/>
    </dgm:pt>
    <dgm:pt modelId="{0E96CE1B-812E-4BB5-BBA6-D1297A392E51}" type="pres">
      <dgm:prSet presAssocID="{C3D7221E-4180-4138-A6EF-2BC5B8DFF436}" presName="vSp" presStyleCnt="0"/>
      <dgm:spPr/>
    </dgm:pt>
    <dgm:pt modelId="{E4EF231B-81E6-4D25-A2C5-0B59D817F995}" type="pres">
      <dgm:prSet presAssocID="{DB932FA8-888C-4515-8583-0B69D0FDB627}" presName="horFlow" presStyleCnt="0"/>
      <dgm:spPr/>
    </dgm:pt>
    <dgm:pt modelId="{8411361F-4C93-44F6-94B9-7C9ECB96B6F5}" type="pres">
      <dgm:prSet presAssocID="{DB932FA8-888C-4515-8583-0B69D0FDB627}" presName="bigChev" presStyleLbl="node1" presStyleIdx="3" presStyleCnt="4"/>
      <dgm:spPr/>
    </dgm:pt>
    <dgm:pt modelId="{E5D43858-B1D9-4A74-ABC3-E9445EF9F8B6}" type="pres">
      <dgm:prSet presAssocID="{ED89FC19-409A-4289-860E-D221EE1D0CFC}" presName="parTrans" presStyleCnt="0"/>
      <dgm:spPr/>
    </dgm:pt>
    <dgm:pt modelId="{123E41AA-1DED-496A-8FBF-3D54C0E7C20E}" type="pres">
      <dgm:prSet presAssocID="{D3F55533-9B45-40A0-A322-D4415471D3DD}" presName="node" presStyleLbl="alignAccFollowNode1" presStyleIdx="10" presStyleCnt="13">
        <dgm:presLayoutVars>
          <dgm:bulletEnabled val="1"/>
        </dgm:presLayoutVars>
      </dgm:prSet>
      <dgm:spPr/>
    </dgm:pt>
    <dgm:pt modelId="{5CA799E4-B1A5-4A94-8D4B-50E1B00A58BE}" type="pres">
      <dgm:prSet presAssocID="{BDEFC398-3B82-4E09-A012-BB470C676EED}" presName="sibTrans" presStyleCnt="0"/>
      <dgm:spPr/>
    </dgm:pt>
    <dgm:pt modelId="{500E3336-84C1-4F24-88F3-D22106E62B4A}" type="pres">
      <dgm:prSet presAssocID="{0905EAA8-A7C2-45DB-99F1-76C5AC148466}" presName="node" presStyleLbl="alignAccFollowNode1" presStyleIdx="11" presStyleCnt="13">
        <dgm:presLayoutVars>
          <dgm:bulletEnabled val="1"/>
        </dgm:presLayoutVars>
      </dgm:prSet>
      <dgm:spPr/>
    </dgm:pt>
    <dgm:pt modelId="{30E88F40-1E38-4FE6-8F1D-427976E4A00E}" type="pres">
      <dgm:prSet presAssocID="{3A89C6AC-F868-42D6-938A-5CE2331576DB}" presName="sibTrans" presStyleCnt="0"/>
      <dgm:spPr/>
    </dgm:pt>
    <dgm:pt modelId="{2533CC50-F8B4-4929-B60B-18DE9A116107}" type="pres">
      <dgm:prSet presAssocID="{A29A5FBB-72A8-4A1D-A94F-F4CC63CD5727}" presName="node" presStyleLbl="alignAccFollowNode1" presStyleIdx="12" presStyleCnt="13">
        <dgm:presLayoutVars>
          <dgm:bulletEnabled val="1"/>
        </dgm:presLayoutVars>
      </dgm:prSet>
      <dgm:spPr/>
    </dgm:pt>
  </dgm:ptLst>
  <dgm:cxnLst>
    <dgm:cxn modelId="{02521D04-E328-457D-8362-2005A650C02C}" srcId="{B133CEAA-6175-4FC3-B9E6-52DFB6BFDE45}" destId="{0EFD83BF-4C76-43CD-8FA7-7E3FE780CFFD}" srcOrd="2" destOrd="0" parTransId="{19DF949B-EE14-477B-9FFB-3A0AD9F248E6}" sibTransId="{4A5586BE-5036-4B8C-819D-B1E4764915D4}"/>
    <dgm:cxn modelId="{D4AD0908-3C2A-4FC8-B349-195F3F20C1DE}" srcId="{8E938D86-9497-4EBA-891C-5DBAF9E9B823}" destId="{9D66F011-3B25-4203-AA08-1ACE22214DEF}" srcOrd="2" destOrd="0" parTransId="{52718BB1-6F4D-4736-BCB3-1896507BDE28}" sibTransId="{7F22E478-58ED-4CF9-A6EE-BFBE56D18306}"/>
    <dgm:cxn modelId="{1E69B10D-30D9-4149-A060-6D095AAB8883}" type="presOf" srcId="{0EFD83BF-4C76-43CD-8FA7-7E3FE780CFFD}" destId="{74D62671-B3D2-4B59-9B18-7E3645DA0409}" srcOrd="0" destOrd="0" presId="urn:microsoft.com/office/officeart/2005/8/layout/lProcess3"/>
    <dgm:cxn modelId="{9329EB0F-5DE0-4321-83B8-956F07431C28}" type="presOf" srcId="{8E938D86-9497-4EBA-891C-5DBAF9E9B823}" destId="{51BF09DB-A21E-4F3D-BAC3-1B971C0BD5B8}" srcOrd="0" destOrd="0" presId="urn:microsoft.com/office/officeart/2005/8/layout/lProcess3"/>
    <dgm:cxn modelId="{49F1A423-9EA1-4AE7-B0CD-B7457F840489}" srcId="{94C48519-1D97-4B17-8944-E27E83986EBF}" destId="{C3D7221E-4180-4138-A6EF-2BC5B8DFF436}" srcOrd="2" destOrd="0" parTransId="{6BDFF330-D38D-4467-A651-216FF7FE17E3}" sibTransId="{D548CC5B-738D-4A67-B83F-83ADC3FA5393}"/>
    <dgm:cxn modelId="{07D0BD26-3235-495F-9917-215833F1478F}" type="presOf" srcId="{C3D7221E-4180-4138-A6EF-2BC5B8DFF436}" destId="{C80CEEF5-DCE9-467E-A75F-208DF8129FF7}" srcOrd="0" destOrd="0" presId="urn:microsoft.com/office/officeart/2005/8/layout/lProcess3"/>
    <dgm:cxn modelId="{71A88027-9F0B-4649-9F87-6F981FB9766A}" type="presOf" srcId="{A29A5FBB-72A8-4A1D-A94F-F4CC63CD5727}" destId="{2533CC50-F8B4-4929-B60B-18DE9A116107}" srcOrd="0" destOrd="0" presId="urn:microsoft.com/office/officeart/2005/8/layout/lProcess3"/>
    <dgm:cxn modelId="{0D298E2D-25F9-4440-BDB1-58FEC3A5D5A8}" srcId="{DB932FA8-888C-4515-8583-0B69D0FDB627}" destId="{D3F55533-9B45-40A0-A322-D4415471D3DD}" srcOrd="0" destOrd="0" parTransId="{ED89FC19-409A-4289-860E-D221EE1D0CFC}" sibTransId="{BDEFC398-3B82-4E09-A012-BB470C676EED}"/>
    <dgm:cxn modelId="{62FC4D30-7B09-4CDF-B6C6-2D9DF2B84271}" srcId="{94C48519-1D97-4B17-8944-E27E83986EBF}" destId="{DB932FA8-888C-4515-8583-0B69D0FDB627}" srcOrd="3" destOrd="0" parTransId="{C1693E03-9CB7-438F-9CEA-5F528765D67D}" sibTransId="{48B9A737-1EF5-431E-9455-61D45C6D528A}"/>
    <dgm:cxn modelId="{3A581834-59AD-4027-8709-F3B8710DB3FD}" type="presOf" srcId="{A7118718-B695-441A-8198-2ABFAADBF335}" destId="{BEAABA3C-4517-4975-8D7F-C8F693A471A5}" srcOrd="0" destOrd="0" presId="urn:microsoft.com/office/officeart/2005/8/layout/lProcess3"/>
    <dgm:cxn modelId="{3FDFD434-F375-4FD9-936F-A6582295A346}" srcId="{8E938D86-9497-4EBA-891C-5DBAF9E9B823}" destId="{DE4975B9-C531-48F2-840E-91C65D799ED7}" srcOrd="1" destOrd="0" parTransId="{06988C8F-190C-4610-A706-5635CD99D1D4}" sibTransId="{EC52F2C3-218E-444B-867D-32E9F1D4F001}"/>
    <dgm:cxn modelId="{853F2E3B-7573-4720-B2BF-10827319C7B2}" type="presOf" srcId="{DE4975B9-C531-48F2-840E-91C65D799ED7}" destId="{50432E03-CD80-4D41-A997-2D54F9636DD8}" srcOrd="0" destOrd="0" presId="urn:microsoft.com/office/officeart/2005/8/layout/lProcess3"/>
    <dgm:cxn modelId="{E34CC25E-27AC-472B-905F-AF27AC86BDCD}" srcId="{94C48519-1D97-4B17-8944-E27E83986EBF}" destId="{B133CEAA-6175-4FC3-B9E6-52DFB6BFDE45}" srcOrd="1" destOrd="0" parTransId="{17775B89-B964-41B7-A3AA-BC8B50CAE904}" sibTransId="{3029B72E-8B6D-4BF4-825A-7855486C44DA}"/>
    <dgm:cxn modelId="{2860C062-72D9-4AA1-941F-27957977A146}" type="presOf" srcId="{41B7AB72-5323-49BE-BF00-DB19C3FD0BEC}" destId="{294531D6-9B5E-441A-AA9E-9E1CB25D0BB7}" srcOrd="0" destOrd="0" presId="urn:microsoft.com/office/officeart/2005/8/layout/lProcess3"/>
    <dgm:cxn modelId="{316B084A-B2DC-405D-95E5-FA0DB99CA304}" srcId="{C3D7221E-4180-4138-A6EF-2BC5B8DFF436}" destId="{B453343E-D70B-46F4-BD10-48C0F422360B}" srcOrd="1" destOrd="0" parTransId="{98FF8651-2BAA-4BEB-AA0B-A57CC5E72BD5}" sibTransId="{DCC4EBB9-D989-4DF0-8B43-DF4AB3373E6C}"/>
    <dgm:cxn modelId="{AA62516D-8283-4E63-87F4-5A6C7EBF83F3}" type="presOf" srcId="{DF444A8C-A386-4FDE-B58E-A272F974D4F1}" destId="{778CE9E7-3814-435A-9026-85706332242F}" srcOrd="0" destOrd="0" presId="urn:microsoft.com/office/officeart/2005/8/layout/lProcess3"/>
    <dgm:cxn modelId="{5FC5587A-E2BE-4CBB-8BFC-67C22706E5A3}" type="presOf" srcId="{0905EAA8-A7C2-45DB-99F1-76C5AC148466}" destId="{500E3336-84C1-4F24-88F3-D22106E62B4A}" srcOrd="0" destOrd="0" presId="urn:microsoft.com/office/officeart/2005/8/layout/lProcess3"/>
    <dgm:cxn modelId="{D8AE247F-B0B9-4F33-BD02-700BCD6881DC}" type="presOf" srcId="{B453343E-D70B-46F4-BD10-48C0F422360B}" destId="{E9FCCDEC-561D-4819-96B7-2CE89B800EAD}" srcOrd="0" destOrd="0" presId="urn:microsoft.com/office/officeart/2005/8/layout/lProcess3"/>
    <dgm:cxn modelId="{C899CB83-C812-45EF-B622-5CF9382B0B37}" srcId="{B133CEAA-6175-4FC3-B9E6-52DFB6BFDE45}" destId="{A7118718-B695-441A-8198-2ABFAADBF335}" srcOrd="0" destOrd="0" parTransId="{EE96FD22-94E2-4755-B9B8-E247E722B44D}" sibTransId="{79C8B607-A86D-491B-A827-17BEDA0CA40A}"/>
    <dgm:cxn modelId="{ACF10F87-7390-472E-841F-9184F22EE436}" srcId="{94C48519-1D97-4B17-8944-E27E83986EBF}" destId="{8E938D86-9497-4EBA-891C-5DBAF9E9B823}" srcOrd="0" destOrd="0" parTransId="{FFC45E59-FACD-45AD-872F-E5C4FCB1F600}" sibTransId="{0EDBDD8A-E2E1-483C-9C09-9B42ADB5465B}"/>
    <dgm:cxn modelId="{4AA5AC8A-BA72-40E8-8B4A-9DCE38B6CE5D}" srcId="{8E938D86-9497-4EBA-891C-5DBAF9E9B823}" destId="{D9805150-6925-4FB6-B4C2-5F3C54289226}" srcOrd="0" destOrd="0" parTransId="{6503DB32-868F-4DCB-8DFC-5B6F94AA8CF6}" sibTransId="{7B6D8A61-9E2D-48B1-BF87-14ED08FA878D}"/>
    <dgm:cxn modelId="{8BCAFB8C-05EB-42AA-96E1-0E605E5E3718}" srcId="{8E938D86-9497-4EBA-891C-5DBAF9E9B823}" destId="{DF444A8C-A386-4FDE-B58E-A272F974D4F1}" srcOrd="3" destOrd="0" parTransId="{C9A08D16-3BBF-444D-82BC-8826B816CCBC}" sibTransId="{68A6EB66-69D7-4B09-A651-DFDF314F1A13}"/>
    <dgm:cxn modelId="{23710A90-CFFF-456A-86B7-3542F4537864}" srcId="{C3D7221E-4180-4138-A6EF-2BC5B8DFF436}" destId="{453C896A-477E-4CEC-BACB-61DAF1B18382}" srcOrd="0" destOrd="0" parTransId="{A38CD4D6-A6FB-4F11-BF69-DD8F803AEAEA}" sibTransId="{E0B3A7F7-7C17-48C4-95BB-8B92C25C86C2}"/>
    <dgm:cxn modelId="{CEB2629A-418A-4A5F-90AA-61AA722867D2}" type="presOf" srcId="{D9805150-6925-4FB6-B4C2-5F3C54289226}" destId="{9C3476DF-B088-4D53-B06F-5EB09D8DD386}" srcOrd="0" destOrd="0" presId="urn:microsoft.com/office/officeart/2005/8/layout/lProcess3"/>
    <dgm:cxn modelId="{F8AB16A4-FDCA-4C52-8BE4-25BEBB9B5641}" srcId="{C3D7221E-4180-4138-A6EF-2BC5B8DFF436}" destId="{41B7AB72-5323-49BE-BF00-DB19C3FD0BEC}" srcOrd="2" destOrd="0" parTransId="{2DA1EB62-4BE5-42BE-B74F-9EAC1FDA8233}" sibTransId="{85945F64-4186-4D31-8A37-7BC0381ED12A}"/>
    <dgm:cxn modelId="{393380A5-A1B6-4A3E-9903-8948EF089D82}" srcId="{DB932FA8-888C-4515-8583-0B69D0FDB627}" destId="{0905EAA8-A7C2-45DB-99F1-76C5AC148466}" srcOrd="1" destOrd="0" parTransId="{CF6F2E34-6178-4AF8-872C-75B2645978A9}" sibTransId="{3A89C6AC-F868-42D6-938A-5CE2331576DB}"/>
    <dgm:cxn modelId="{3793D4AD-C50A-44E4-80DD-06D4A1DF6A9C}" type="presOf" srcId="{453C896A-477E-4CEC-BACB-61DAF1B18382}" destId="{064A3699-DABC-4876-A810-B292EFE3C8FF}" srcOrd="0" destOrd="0" presId="urn:microsoft.com/office/officeart/2005/8/layout/lProcess3"/>
    <dgm:cxn modelId="{0B9687AE-D886-402F-B201-8BF293BC7661}" type="presOf" srcId="{D3F55533-9B45-40A0-A322-D4415471D3DD}" destId="{123E41AA-1DED-496A-8FBF-3D54C0E7C20E}" srcOrd="0" destOrd="0" presId="urn:microsoft.com/office/officeart/2005/8/layout/lProcess3"/>
    <dgm:cxn modelId="{B77599AF-AFB4-4081-921B-5CF0C18149F4}" type="presOf" srcId="{94C48519-1D97-4B17-8944-E27E83986EBF}" destId="{9E7B1875-3AF6-4490-9D14-AB2C2B347344}" srcOrd="0" destOrd="0" presId="urn:microsoft.com/office/officeart/2005/8/layout/lProcess3"/>
    <dgm:cxn modelId="{0204ADB6-79F1-4112-965D-12C6331DE38F}" type="presOf" srcId="{23E47A93-F0DB-4602-872F-2895FE24B9DB}" destId="{38543FF9-2BF3-4581-83E5-16DF5E0767B3}" srcOrd="0" destOrd="0" presId="urn:microsoft.com/office/officeart/2005/8/layout/lProcess3"/>
    <dgm:cxn modelId="{5D93C9BB-4D22-4ADA-9064-A45AF4070E31}" type="presOf" srcId="{9D66F011-3B25-4203-AA08-1ACE22214DEF}" destId="{4542B0B6-7A92-4428-9AD2-1630E189A473}" srcOrd="0" destOrd="0" presId="urn:microsoft.com/office/officeart/2005/8/layout/lProcess3"/>
    <dgm:cxn modelId="{E58AA5BD-B9D6-45EA-BE20-D991B5667E3C}" srcId="{B133CEAA-6175-4FC3-B9E6-52DFB6BFDE45}" destId="{23E47A93-F0DB-4602-872F-2895FE24B9DB}" srcOrd="1" destOrd="0" parTransId="{F5F733C3-05E6-4066-AF3D-669C4A550558}" sibTransId="{FC3B14D9-F3AC-472D-AD4E-268779D979B1}"/>
    <dgm:cxn modelId="{1E8767BE-DE73-4B35-AB60-0C4E0A7887BF}" type="presOf" srcId="{DB932FA8-888C-4515-8583-0B69D0FDB627}" destId="{8411361F-4C93-44F6-94B9-7C9ECB96B6F5}" srcOrd="0" destOrd="0" presId="urn:microsoft.com/office/officeart/2005/8/layout/lProcess3"/>
    <dgm:cxn modelId="{E779F6D0-593F-411C-B095-A3A72FB89255}" srcId="{DB932FA8-888C-4515-8583-0B69D0FDB627}" destId="{A29A5FBB-72A8-4A1D-A94F-F4CC63CD5727}" srcOrd="2" destOrd="0" parTransId="{A67DBF3E-7783-4BD5-B3DA-1CD647FDD2EA}" sibTransId="{89474AC1-45D9-4AEB-B619-92309CD1825C}"/>
    <dgm:cxn modelId="{D5722EE6-820B-4AF2-BAE8-3E582234BA85}" type="presOf" srcId="{B133CEAA-6175-4FC3-B9E6-52DFB6BFDE45}" destId="{D264385D-72C3-407F-9BC2-AEBFABAFAC6A}" srcOrd="0" destOrd="0" presId="urn:microsoft.com/office/officeart/2005/8/layout/lProcess3"/>
    <dgm:cxn modelId="{C1946BE3-F905-4A0D-87E1-8094BA77A96C}" type="presParOf" srcId="{9E7B1875-3AF6-4490-9D14-AB2C2B347344}" destId="{A1591CCA-1C3C-407D-A151-300C78EFF33A}" srcOrd="0" destOrd="0" presId="urn:microsoft.com/office/officeart/2005/8/layout/lProcess3"/>
    <dgm:cxn modelId="{BBB6ED89-0401-4A92-AEA0-F872E11073C9}" type="presParOf" srcId="{A1591CCA-1C3C-407D-A151-300C78EFF33A}" destId="{51BF09DB-A21E-4F3D-BAC3-1B971C0BD5B8}" srcOrd="0" destOrd="0" presId="urn:microsoft.com/office/officeart/2005/8/layout/lProcess3"/>
    <dgm:cxn modelId="{6C527FDE-B60C-4DDB-9097-38255B3FF971}" type="presParOf" srcId="{A1591CCA-1C3C-407D-A151-300C78EFF33A}" destId="{30525904-62CF-4DDD-8F71-A88B733C14D1}" srcOrd="1" destOrd="0" presId="urn:microsoft.com/office/officeart/2005/8/layout/lProcess3"/>
    <dgm:cxn modelId="{E71D82E4-E3B4-470D-A510-8C8C14D967B9}" type="presParOf" srcId="{A1591CCA-1C3C-407D-A151-300C78EFF33A}" destId="{9C3476DF-B088-4D53-B06F-5EB09D8DD386}" srcOrd="2" destOrd="0" presId="urn:microsoft.com/office/officeart/2005/8/layout/lProcess3"/>
    <dgm:cxn modelId="{3EEAAB6C-3065-4062-9046-AFC29658EBF3}" type="presParOf" srcId="{A1591CCA-1C3C-407D-A151-300C78EFF33A}" destId="{E281424C-08BC-425B-A68B-B18F30D21326}" srcOrd="3" destOrd="0" presId="urn:microsoft.com/office/officeart/2005/8/layout/lProcess3"/>
    <dgm:cxn modelId="{6073FF24-EE6E-46D3-957E-AA955CDF1457}" type="presParOf" srcId="{A1591CCA-1C3C-407D-A151-300C78EFF33A}" destId="{50432E03-CD80-4D41-A997-2D54F9636DD8}" srcOrd="4" destOrd="0" presId="urn:microsoft.com/office/officeart/2005/8/layout/lProcess3"/>
    <dgm:cxn modelId="{72A7E986-65D3-42B5-AE07-61903645FA80}" type="presParOf" srcId="{A1591CCA-1C3C-407D-A151-300C78EFF33A}" destId="{DF2037E7-4B92-4C07-B66D-670285C3A6D2}" srcOrd="5" destOrd="0" presId="urn:microsoft.com/office/officeart/2005/8/layout/lProcess3"/>
    <dgm:cxn modelId="{2D6A1EAA-8E9A-4482-B8F0-55F6EF0E7DA7}" type="presParOf" srcId="{A1591CCA-1C3C-407D-A151-300C78EFF33A}" destId="{4542B0B6-7A92-4428-9AD2-1630E189A473}" srcOrd="6" destOrd="0" presId="urn:microsoft.com/office/officeart/2005/8/layout/lProcess3"/>
    <dgm:cxn modelId="{BB877F13-1011-46C4-801B-23CA5B32A79C}" type="presParOf" srcId="{A1591CCA-1C3C-407D-A151-300C78EFF33A}" destId="{4AA2862C-93C0-4828-82B8-3E97BEB43063}" srcOrd="7" destOrd="0" presId="urn:microsoft.com/office/officeart/2005/8/layout/lProcess3"/>
    <dgm:cxn modelId="{D0B612E7-D631-4B21-AF65-790FB2E4441E}" type="presParOf" srcId="{A1591CCA-1C3C-407D-A151-300C78EFF33A}" destId="{778CE9E7-3814-435A-9026-85706332242F}" srcOrd="8" destOrd="0" presId="urn:microsoft.com/office/officeart/2005/8/layout/lProcess3"/>
    <dgm:cxn modelId="{7B42165E-D753-47FC-BF7A-4987AF033F29}" type="presParOf" srcId="{9E7B1875-3AF6-4490-9D14-AB2C2B347344}" destId="{972C2F21-9A89-446B-AF59-34DB5CADA03E}" srcOrd="1" destOrd="0" presId="urn:microsoft.com/office/officeart/2005/8/layout/lProcess3"/>
    <dgm:cxn modelId="{342D8C11-BD4D-4371-83B9-02C3A78A2D5B}" type="presParOf" srcId="{9E7B1875-3AF6-4490-9D14-AB2C2B347344}" destId="{31D07ABD-35D2-40DF-A537-6D5C280FBB09}" srcOrd="2" destOrd="0" presId="urn:microsoft.com/office/officeart/2005/8/layout/lProcess3"/>
    <dgm:cxn modelId="{F416997A-E917-4526-8E5D-DEC69925F47B}" type="presParOf" srcId="{31D07ABD-35D2-40DF-A537-6D5C280FBB09}" destId="{D264385D-72C3-407F-9BC2-AEBFABAFAC6A}" srcOrd="0" destOrd="0" presId="urn:microsoft.com/office/officeart/2005/8/layout/lProcess3"/>
    <dgm:cxn modelId="{6401C05E-96B6-4068-925A-483ACC854E41}" type="presParOf" srcId="{31D07ABD-35D2-40DF-A537-6D5C280FBB09}" destId="{A5E10342-A73E-4634-9848-3CC40136C86B}" srcOrd="1" destOrd="0" presId="urn:microsoft.com/office/officeart/2005/8/layout/lProcess3"/>
    <dgm:cxn modelId="{5A86CFD8-86B1-477E-82D1-A6F47EEBD73C}" type="presParOf" srcId="{31D07ABD-35D2-40DF-A537-6D5C280FBB09}" destId="{BEAABA3C-4517-4975-8D7F-C8F693A471A5}" srcOrd="2" destOrd="0" presId="urn:microsoft.com/office/officeart/2005/8/layout/lProcess3"/>
    <dgm:cxn modelId="{51C1D544-FCF7-43BE-9D86-D7730489C279}" type="presParOf" srcId="{31D07ABD-35D2-40DF-A537-6D5C280FBB09}" destId="{88763142-3984-40C1-A1C1-BFBF85C34564}" srcOrd="3" destOrd="0" presId="urn:microsoft.com/office/officeart/2005/8/layout/lProcess3"/>
    <dgm:cxn modelId="{FB3D927B-5809-4E1B-827F-B81DC869B96A}" type="presParOf" srcId="{31D07ABD-35D2-40DF-A537-6D5C280FBB09}" destId="{38543FF9-2BF3-4581-83E5-16DF5E0767B3}" srcOrd="4" destOrd="0" presId="urn:microsoft.com/office/officeart/2005/8/layout/lProcess3"/>
    <dgm:cxn modelId="{E3A35817-6D16-4CE4-9BA6-249BBD73E7A1}" type="presParOf" srcId="{31D07ABD-35D2-40DF-A537-6D5C280FBB09}" destId="{D0F18DD5-05B6-46CF-99FD-B6F7CEC955ED}" srcOrd="5" destOrd="0" presId="urn:microsoft.com/office/officeart/2005/8/layout/lProcess3"/>
    <dgm:cxn modelId="{6DCE87A9-B9A3-486F-B21B-228F2F62E8B9}" type="presParOf" srcId="{31D07ABD-35D2-40DF-A537-6D5C280FBB09}" destId="{74D62671-B3D2-4B59-9B18-7E3645DA0409}" srcOrd="6" destOrd="0" presId="urn:microsoft.com/office/officeart/2005/8/layout/lProcess3"/>
    <dgm:cxn modelId="{2D26D471-52D7-4079-8DDB-3DBB06F47821}" type="presParOf" srcId="{9E7B1875-3AF6-4490-9D14-AB2C2B347344}" destId="{06C5264F-C01C-47FC-A0FC-3E713401FEEC}" srcOrd="3" destOrd="0" presId="urn:microsoft.com/office/officeart/2005/8/layout/lProcess3"/>
    <dgm:cxn modelId="{C93F379B-00FE-4059-9224-10C4C22E1103}" type="presParOf" srcId="{9E7B1875-3AF6-4490-9D14-AB2C2B347344}" destId="{8FAD487F-9BEC-46BE-8A70-92E571707B24}" srcOrd="4" destOrd="0" presId="urn:microsoft.com/office/officeart/2005/8/layout/lProcess3"/>
    <dgm:cxn modelId="{121B0335-E99E-4E7D-9F4F-A576B9BAF823}" type="presParOf" srcId="{8FAD487F-9BEC-46BE-8A70-92E571707B24}" destId="{C80CEEF5-DCE9-467E-A75F-208DF8129FF7}" srcOrd="0" destOrd="0" presId="urn:microsoft.com/office/officeart/2005/8/layout/lProcess3"/>
    <dgm:cxn modelId="{60C699DE-DB74-4892-8921-8225B6A6CBD1}" type="presParOf" srcId="{8FAD487F-9BEC-46BE-8A70-92E571707B24}" destId="{AF921254-BA76-412C-A403-EE93202EF189}" srcOrd="1" destOrd="0" presId="urn:microsoft.com/office/officeart/2005/8/layout/lProcess3"/>
    <dgm:cxn modelId="{D7FB72D2-F751-448D-B8A6-9C3166E3728A}" type="presParOf" srcId="{8FAD487F-9BEC-46BE-8A70-92E571707B24}" destId="{064A3699-DABC-4876-A810-B292EFE3C8FF}" srcOrd="2" destOrd="0" presId="urn:microsoft.com/office/officeart/2005/8/layout/lProcess3"/>
    <dgm:cxn modelId="{00538C36-92A6-4CDD-8701-106DFDFDA8CA}" type="presParOf" srcId="{8FAD487F-9BEC-46BE-8A70-92E571707B24}" destId="{97AA0DC9-822E-4E11-AB72-24E8F7045808}" srcOrd="3" destOrd="0" presId="urn:microsoft.com/office/officeart/2005/8/layout/lProcess3"/>
    <dgm:cxn modelId="{25B4A07A-F27E-44A9-80A4-E31BDDBAFDA2}" type="presParOf" srcId="{8FAD487F-9BEC-46BE-8A70-92E571707B24}" destId="{E9FCCDEC-561D-4819-96B7-2CE89B800EAD}" srcOrd="4" destOrd="0" presId="urn:microsoft.com/office/officeart/2005/8/layout/lProcess3"/>
    <dgm:cxn modelId="{47534ADE-7E80-4515-88CC-E12B9C5CAC59}" type="presParOf" srcId="{8FAD487F-9BEC-46BE-8A70-92E571707B24}" destId="{F3D8DC27-1DF6-452D-BAA9-EFB245597716}" srcOrd="5" destOrd="0" presId="urn:microsoft.com/office/officeart/2005/8/layout/lProcess3"/>
    <dgm:cxn modelId="{F9B009BD-069B-4D8A-BB3A-C3EE18EC0D46}" type="presParOf" srcId="{8FAD487F-9BEC-46BE-8A70-92E571707B24}" destId="{294531D6-9B5E-441A-AA9E-9E1CB25D0BB7}" srcOrd="6" destOrd="0" presId="urn:microsoft.com/office/officeart/2005/8/layout/lProcess3"/>
    <dgm:cxn modelId="{9DF59232-5E62-47D0-8F41-FAADAAF78313}" type="presParOf" srcId="{9E7B1875-3AF6-4490-9D14-AB2C2B347344}" destId="{0E96CE1B-812E-4BB5-BBA6-D1297A392E51}" srcOrd="5" destOrd="0" presId="urn:microsoft.com/office/officeart/2005/8/layout/lProcess3"/>
    <dgm:cxn modelId="{17D18502-B528-49B3-9A3A-247B408F3165}" type="presParOf" srcId="{9E7B1875-3AF6-4490-9D14-AB2C2B347344}" destId="{E4EF231B-81E6-4D25-A2C5-0B59D817F995}" srcOrd="6" destOrd="0" presId="urn:microsoft.com/office/officeart/2005/8/layout/lProcess3"/>
    <dgm:cxn modelId="{4B2BC92A-BBD0-4A05-BD85-B7FE2DE7F289}" type="presParOf" srcId="{E4EF231B-81E6-4D25-A2C5-0B59D817F995}" destId="{8411361F-4C93-44F6-94B9-7C9ECB96B6F5}" srcOrd="0" destOrd="0" presId="urn:microsoft.com/office/officeart/2005/8/layout/lProcess3"/>
    <dgm:cxn modelId="{3488C2BC-7B51-4F0A-8E1A-ADB6F6CBB6CE}" type="presParOf" srcId="{E4EF231B-81E6-4D25-A2C5-0B59D817F995}" destId="{E5D43858-B1D9-4A74-ABC3-E9445EF9F8B6}" srcOrd="1" destOrd="0" presId="urn:microsoft.com/office/officeart/2005/8/layout/lProcess3"/>
    <dgm:cxn modelId="{9EE11798-E041-43C2-808A-C54835067885}" type="presParOf" srcId="{E4EF231B-81E6-4D25-A2C5-0B59D817F995}" destId="{123E41AA-1DED-496A-8FBF-3D54C0E7C20E}" srcOrd="2" destOrd="0" presId="urn:microsoft.com/office/officeart/2005/8/layout/lProcess3"/>
    <dgm:cxn modelId="{84C3AA69-99F2-4E98-A688-E4FC716A8832}" type="presParOf" srcId="{E4EF231B-81E6-4D25-A2C5-0B59D817F995}" destId="{5CA799E4-B1A5-4A94-8D4B-50E1B00A58BE}" srcOrd="3" destOrd="0" presId="urn:microsoft.com/office/officeart/2005/8/layout/lProcess3"/>
    <dgm:cxn modelId="{90DC978F-7D65-4F89-B56B-DB86E65F9FD3}" type="presParOf" srcId="{E4EF231B-81E6-4D25-A2C5-0B59D817F995}" destId="{500E3336-84C1-4F24-88F3-D22106E62B4A}" srcOrd="4" destOrd="0" presId="urn:microsoft.com/office/officeart/2005/8/layout/lProcess3"/>
    <dgm:cxn modelId="{82A4157A-A4B6-45A4-94A0-CC8131152FC3}" type="presParOf" srcId="{E4EF231B-81E6-4D25-A2C5-0B59D817F995}" destId="{30E88F40-1E38-4FE6-8F1D-427976E4A00E}" srcOrd="5" destOrd="0" presId="urn:microsoft.com/office/officeart/2005/8/layout/lProcess3"/>
    <dgm:cxn modelId="{B2FB7A4A-F76B-4218-8749-927B7AFCBA18}" type="presParOf" srcId="{E4EF231B-81E6-4D25-A2C5-0B59D817F995}" destId="{2533CC50-F8B4-4929-B60B-18DE9A116107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C48519-1D97-4B17-8944-E27E83986EBF}" type="doc">
      <dgm:prSet loTypeId="urn:microsoft.com/office/officeart/2005/8/layout/lProcess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E938D86-9497-4EBA-891C-5DBAF9E9B823}">
      <dgm:prSet phldrT="[Text]"/>
      <dgm:spPr/>
      <dgm:t>
        <a:bodyPr/>
        <a:lstStyle/>
        <a:p>
          <a:r>
            <a:rPr lang="en-US" dirty="0"/>
            <a:t>RPT</a:t>
          </a:r>
        </a:p>
      </dgm:t>
    </dgm:pt>
    <dgm:pt modelId="{FFC45E59-FACD-45AD-872F-E5C4FCB1F600}" type="parTrans" cxnId="{ACF10F87-7390-472E-841F-9184F22EE436}">
      <dgm:prSet/>
      <dgm:spPr/>
      <dgm:t>
        <a:bodyPr/>
        <a:lstStyle/>
        <a:p>
          <a:endParaRPr lang="en-US"/>
        </a:p>
      </dgm:t>
    </dgm:pt>
    <dgm:pt modelId="{0EDBDD8A-E2E1-483C-9C09-9B42ADB5465B}" type="sibTrans" cxnId="{ACF10F87-7390-472E-841F-9184F22EE436}">
      <dgm:prSet/>
      <dgm:spPr/>
      <dgm:t>
        <a:bodyPr/>
        <a:lstStyle/>
        <a:p>
          <a:endParaRPr lang="en-US"/>
        </a:p>
      </dgm:t>
    </dgm:pt>
    <dgm:pt modelId="{9D66F011-3B25-4203-AA08-1ACE22214DEF}">
      <dgm:prSet phldrT="[Text]"/>
      <dgm:spPr/>
      <dgm:t>
        <a:bodyPr/>
        <a:lstStyle/>
        <a:p>
          <a:r>
            <a:rPr lang="en-US" dirty="0"/>
            <a:t>DHPR API </a:t>
          </a:r>
          <a:br>
            <a:rPr lang="en-US" dirty="0"/>
          </a:br>
          <a:r>
            <a:rPr lang="en-US" dirty="0"/>
            <a:t>to DHPP XHTML</a:t>
          </a:r>
        </a:p>
      </dgm:t>
    </dgm:pt>
    <dgm:pt modelId="{52718BB1-6F4D-4736-BCB3-1896507BDE28}" type="parTrans" cxnId="{D4AD0908-3C2A-4FC8-B349-195F3F20C1DE}">
      <dgm:prSet/>
      <dgm:spPr/>
      <dgm:t>
        <a:bodyPr/>
        <a:lstStyle/>
        <a:p>
          <a:endParaRPr lang="en-US"/>
        </a:p>
      </dgm:t>
    </dgm:pt>
    <dgm:pt modelId="{7F22E478-58ED-4CF9-A6EE-BFBE56D18306}" type="sibTrans" cxnId="{D4AD0908-3C2A-4FC8-B349-195F3F20C1DE}">
      <dgm:prSet/>
      <dgm:spPr/>
      <dgm:t>
        <a:bodyPr/>
        <a:lstStyle/>
        <a:p>
          <a:endParaRPr lang="en-US"/>
        </a:p>
      </dgm:t>
    </dgm:pt>
    <dgm:pt modelId="{453C896A-477E-4CEC-BACB-61DAF1B18382}">
      <dgm:prSet phldrT="[Text]"/>
      <dgm:spPr/>
      <dgm:t>
        <a:bodyPr/>
        <a:lstStyle/>
        <a:p>
          <a:r>
            <a:rPr lang="en-US" dirty="0"/>
            <a:t>Word macro to Excel</a:t>
          </a:r>
        </a:p>
      </dgm:t>
    </dgm:pt>
    <dgm:pt modelId="{A38CD4D6-A6FB-4F11-BF69-DD8F803AEAEA}" type="parTrans" cxnId="{23710A90-CFFF-456A-86B7-3542F4537864}">
      <dgm:prSet/>
      <dgm:spPr/>
      <dgm:t>
        <a:bodyPr/>
        <a:lstStyle/>
        <a:p>
          <a:endParaRPr lang="en-US"/>
        </a:p>
      </dgm:t>
    </dgm:pt>
    <dgm:pt modelId="{E0B3A7F7-7C17-48C4-95BB-8B92C25C86C2}" type="sibTrans" cxnId="{23710A90-CFFF-456A-86B7-3542F4537864}">
      <dgm:prSet/>
      <dgm:spPr/>
      <dgm:t>
        <a:bodyPr/>
        <a:lstStyle/>
        <a:p>
          <a:endParaRPr lang="en-US"/>
        </a:p>
      </dgm:t>
    </dgm:pt>
    <dgm:pt modelId="{41B7AB72-5323-49BE-BF00-DB19C3FD0BEC}">
      <dgm:prSet/>
      <dgm:spPr/>
      <dgm:t>
        <a:bodyPr/>
        <a:lstStyle/>
        <a:p>
          <a:r>
            <a:rPr lang="en-US" dirty="0"/>
            <a:t>Excel </a:t>
          </a:r>
          <a:br>
            <a:rPr lang="en-US" dirty="0"/>
          </a:br>
          <a:r>
            <a:rPr lang="en-US" dirty="0"/>
            <a:t>to DHPP XHTML</a:t>
          </a:r>
        </a:p>
      </dgm:t>
    </dgm:pt>
    <dgm:pt modelId="{2DA1EB62-4BE5-42BE-B74F-9EAC1FDA8233}" type="parTrans" cxnId="{F8AB16A4-FDCA-4C52-8BE4-25BEBB9B5641}">
      <dgm:prSet/>
      <dgm:spPr/>
      <dgm:t>
        <a:bodyPr/>
        <a:lstStyle/>
        <a:p>
          <a:endParaRPr lang="en-US"/>
        </a:p>
      </dgm:t>
    </dgm:pt>
    <dgm:pt modelId="{85945F64-4186-4D31-8A37-7BC0381ED12A}" type="sibTrans" cxnId="{F8AB16A4-FDCA-4C52-8BE4-25BEBB9B5641}">
      <dgm:prSet/>
      <dgm:spPr/>
      <dgm:t>
        <a:bodyPr/>
        <a:lstStyle/>
        <a:p>
          <a:endParaRPr lang="en-US"/>
        </a:p>
      </dgm:t>
    </dgm:pt>
    <dgm:pt modelId="{D9805150-6925-4FB6-B4C2-5F3C54289226}">
      <dgm:prSet/>
      <dgm:spPr/>
      <dgm:t>
        <a:bodyPr/>
        <a:lstStyle/>
        <a:p>
          <a:r>
            <a:rPr lang="en-US" dirty="0"/>
            <a:t>Word macro to Excel</a:t>
          </a:r>
        </a:p>
      </dgm:t>
    </dgm:pt>
    <dgm:pt modelId="{6503DB32-868F-4DCB-8DFC-5B6F94AA8CF6}" type="parTrans" cxnId="{4AA5AC8A-BA72-40E8-8B4A-9DCE38B6CE5D}">
      <dgm:prSet/>
      <dgm:spPr/>
      <dgm:t>
        <a:bodyPr/>
        <a:lstStyle/>
        <a:p>
          <a:endParaRPr lang="en-US"/>
        </a:p>
      </dgm:t>
    </dgm:pt>
    <dgm:pt modelId="{7B6D8A61-9E2D-48B1-BF87-14ED08FA878D}" type="sibTrans" cxnId="{4AA5AC8A-BA72-40E8-8B4A-9DCE38B6CE5D}">
      <dgm:prSet/>
      <dgm:spPr/>
      <dgm:t>
        <a:bodyPr/>
        <a:lstStyle/>
        <a:p>
          <a:endParaRPr lang="en-US"/>
        </a:p>
      </dgm:t>
    </dgm:pt>
    <dgm:pt modelId="{C3D7221E-4180-4138-A6EF-2BC5B8DFF436}">
      <dgm:prSet phldrT="[Text]"/>
      <dgm:spPr/>
      <dgm:t>
        <a:bodyPr/>
        <a:lstStyle/>
        <a:p>
          <a:r>
            <a:rPr lang="en-US" dirty="0"/>
            <a:t>TEI</a:t>
          </a:r>
        </a:p>
      </dgm:t>
    </dgm:pt>
    <dgm:pt modelId="{D548CC5B-738D-4A67-B83F-83ADC3FA5393}" type="sibTrans" cxnId="{49F1A423-9EA1-4AE7-B0CD-B7457F840489}">
      <dgm:prSet/>
      <dgm:spPr/>
      <dgm:t>
        <a:bodyPr/>
        <a:lstStyle/>
        <a:p>
          <a:endParaRPr lang="en-US"/>
        </a:p>
      </dgm:t>
    </dgm:pt>
    <dgm:pt modelId="{6BDFF330-D38D-4467-A651-216FF7FE17E3}" type="parTrans" cxnId="{49F1A423-9EA1-4AE7-B0CD-B7457F840489}">
      <dgm:prSet/>
      <dgm:spPr/>
      <dgm:t>
        <a:bodyPr/>
        <a:lstStyle/>
        <a:p>
          <a:endParaRPr lang="en-US"/>
        </a:p>
      </dgm:t>
    </dgm:pt>
    <dgm:pt modelId="{DE4975B9-C531-48F2-840E-91C65D799ED7}">
      <dgm:prSet/>
      <dgm:spPr/>
      <dgm:t>
        <a:bodyPr/>
        <a:lstStyle/>
        <a:p>
          <a:r>
            <a:rPr lang="en-US" dirty="0"/>
            <a:t>Excel </a:t>
          </a:r>
          <a:br>
            <a:rPr lang="en-US" dirty="0"/>
          </a:br>
          <a:r>
            <a:rPr lang="en-US" dirty="0"/>
            <a:t>to DHPR XHTML</a:t>
          </a:r>
        </a:p>
      </dgm:t>
    </dgm:pt>
    <dgm:pt modelId="{06988C8F-190C-4610-A706-5635CD99D1D4}" type="parTrans" cxnId="{3FDFD434-F375-4FD9-936F-A6582295A346}">
      <dgm:prSet/>
      <dgm:spPr/>
      <dgm:t>
        <a:bodyPr/>
        <a:lstStyle/>
        <a:p>
          <a:endParaRPr lang="en-US"/>
        </a:p>
      </dgm:t>
    </dgm:pt>
    <dgm:pt modelId="{EC52F2C3-218E-444B-867D-32E9F1D4F001}" type="sibTrans" cxnId="{3FDFD434-F375-4FD9-936F-A6582295A346}">
      <dgm:prSet/>
      <dgm:spPr/>
      <dgm:t>
        <a:bodyPr/>
        <a:lstStyle/>
        <a:p>
          <a:endParaRPr lang="en-US"/>
        </a:p>
      </dgm:t>
    </dgm:pt>
    <dgm:pt modelId="{B133CEAA-6175-4FC3-B9E6-52DFB6BFDE45}">
      <dgm:prSet/>
      <dgm:spPr/>
      <dgm:t>
        <a:bodyPr/>
        <a:lstStyle/>
        <a:p>
          <a:r>
            <a:rPr lang="en-US" dirty="0"/>
            <a:t>Drupal</a:t>
          </a:r>
        </a:p>
      </dgm:t>
    </dgm:pt>
    <dgm:pt modelId="{17775B89-B964-41B7-A3AA-BC8B50CAE904}" type="parTrans" cxnId="{E34CC25E-27AC-472B-905F-AF27AC86BDCD}">
      <dgm:prSet/>
      <dgm:spPr/>
      <dgm:t>
        <a:bodyPr/>
        <a:lstStyle/>
        <a:p>
          <a:endParaRPr lang="en-US"/>
        </a:p>
      </dgm:t>
    </dgm:pt>
    <dgm:pt modelId="{3029B72E-8B6D-4BF4-825A-7855486C44DA}" type="sibTrans" cxnId="{E34CC25E-27AC-472B-905F-AF27AC86BDCD}">
      <dgm:prSet/>
      <dgm:spPr/>
      <dgm:t>
        <a:bodyPr/>
        <a:lstStyle/>
        <a:p>
          <a:endParaRPr lang="en-US"/>
        </a:p>
      </dgm:t>
    </dgm:pt>
    <dgm:pt modelId="{A7118718-B695-441A-8198-2ABFAADBF335}">
      <dgm:prSet/>
      <dgm:spPr/>
      <dgm:t>
        <a:bodyPr/>
        <a:lstStyle/>
        <a:p>
          <a:r>
            <a:rPr lang="en-US" dirty="0"/>
            <a:t>Word macro to Excel</a:t>
          </a:r>
        </a:p>
      </dgm:t>
    </dgm:pt>
    <dgm:pt modelId="{EE96FD22-94E2-4755-B9B8-E247E722B44D}" type="parTrans" cxnId="{C899CB83-C812-45EF-B622-5CF9382B0B37}">
      <dgm:prSet/>
      <dgm:spPr/>
      <dgm:t>
        <a:bodyPr/>
        <a:lstStyle/>
        <a:p>
          <a:endParaRPr lang="en-US"/>
        </a:p>
      </dgm:t>
    </dgm:pt>
    <dgm:pt modelId="{79C8B607-A86D-491B-A827-17BEDA0CA40A}" type="sibTrans" cxnId="{C899CB83-C812-45EF-B622-5CF9382B0B37}">
      <dgm:prSet/>
      <dgm:spPr/>
      <dgm:t>
        <a:bodyPr/>
        <a:lstStyle/>
        <a:p>
          <a:endParaRPr lang="en-US"/>
        </a:p>
      </dgm:t>
    </dgm:pt>
    <dgm:pt modelId="{23E47A93-F0DB-4602-872F-2895FE24B9DB}">
      <dgm:prSet/>
      <dgm:spPr/>
      <dgm:t>
        <a:bodyPr/>
        <a:lstStyle/>
        <a:p>
          <a:r>
            <a:rPr lang="en-US" b="0" i="0" dirty="0"/>
            <a:t>Excel</a:t>
          </a:r>
          <a:br>
            <a:rPr lang="en-US" b="0" i="0" dirty="0"/>
          </a:br>
          <a:r>
            <a:rPr lang="en-US" b="0" i="0" baseline="0" dirty="0"/>
            <a:t>to DHPP XHTML</a:t>
          </a:r>
          <a:endParaRPr lang="en-US" b="0" i="0" dirty="0"/>
        </a:p>
      </dgm:t>
    </dgm:pt>
    <dgm:pt modelId="{F5F733C3-05E6-4066-AF3D-669C4A550558}" type="parTrans" cxnId="{E58AA5BD-B9D6-45EA-BE20-D991B5667E3C}">
      <dgm:prSet/>
      <dgm:spPr/>
      <dgm:t>
        <a:bodyPr/>
        <a:lstStyle/>
        <a:p>
          <a:endParaRPr lang="en-US"/>
        </a:p>
      </dgm:t>
    </dgm:pt>
    <dgm:pt modelId="{FC3B14D9-F3AC-472D-AD4E-268779D979B1}" type="sibTrans" cxnId="{E58AA5BD-B9D6-45EA-BE20-D991B5667E3C}">
      <dgm:prSet/>
      <dgm:spPr/>
      <dgm:t>
        <a:bodyPr/>
        <a:lstStyle/>
        <a:p>
          <a:endParaRPr lang="en-US"/>
        </a:p>
      </dgm:t>
    </dgm:pt>
    <dgm:pt modelId="{0CF143E8-192A-470B-A821-605A0C8F37A3}">
      <dgm:prSet phldrT="[Text]"/>
      <dgm:spPr/>
      <dgm:t>
        <a:bodyPr/>
        <a:lstStyle/>
        <a:p>
          <a:r>
            <a:rPr lang="en-US" dirty="0"/>
            <a:t>Word document</a:t>
          </a:r>
        </a:p>
      </dgm:t>
    </dgm:pt>
    <dgm:pt modelId="{2B0D489E-CFB2-4239-A1A7-42AA45A7EF00}" type="parTrans" cxnId="{AD3DD713-FAAD-43EA-B195-EABA6A46A06A}">
      <dgm:prSet/>
      <dgm:spPr/>
      <dgm:t>
        <a:bodyPr/>
        <a:lstStyle/>
        <a:p>
          <a:endParaRPr lang="en-US"/>
        </a:p>
      </dgm:t>
    </dgm:pt>
    <dgm:pt modelId="{E0B80F37-A07C-4183-8D8A-D56EA59DAAB3}" type="sibTrans" cxnId="{AD3DD713-FAAD-43EA-B195-EABA6A46A06A}">
      <dgm:prSet/>
      <dgm:spPr/>
      <dgm:t>
        <a:bodyPr/>
        <a:lstStyle/>
        <a:p>
          <a:endParaRPr lang="en-US"/>
        </a:p>
      </dgm:t>
    </dgm:pt>
    <dgm:pt modelId="{DD13D2EA-E959-44F1-8C93-6F7A433626C2}">
      <dgm:prSet phldrT="[Text]"/>
      <dgm:spPr/>
      <dgm:t>
        <a:bodyPr/>
        <a:lstStyle/>
        <a:p>
          <a:r>
            <a:rPr lang="en-US" dirty="0"/>
            <a:t>TEI Document Conversion</a:t>
          </a:r>
        </a:p>
      </dgm:t>
    </dgm:pt>
    <dgm:pt modelId="{EE9C1090-2DB9-4CD7-9F8B-BCFF52C7898E}" type="parTrans" cxnId="{07740FAA-DB76-4633-A61B-1A89DFD36801}">
      <dgm:prSet/>
      <dgm:spPr/>
      <dgm:t>
        <a:bodyPr/>
        <a:lstStyle/>
        <a:p>
          <a:endParaRPr lang="en-US"/>
        </a:p>
      </dgm:t>
    </dgm:pt>
    <dgm:pt modelId="{815EA3DE-8C64-4E2A-B556-ABE29972A5BB}" type="sibTrans" cxnId="{07740FAA-DB76-4633-A61B-1A89DFD36801}">
      <dgm:prSet/>
      <dgm:spPr/>
      <dgm:t>
        <a:bodyPr/>
        <a:lstStyle/>
        <a:p>
          <a:endParaRPr lang="en-US"/>
        </a:p>
      </dgm:t>
    </dgm:pt>
    <dgm:pt modelId="{D8014533-C94E-4A27-B10A-0BE2990EDB8C}">
      <dgm:prSet phldrT="[Text]"/>
      <dgm:spPr/>
      <dgm:t>
        <a:bodyPr/>
        <a:lstStyle/>
        <a:p>
          <a:r>
            <a:rPr lang="en-US" dirty="0"/>
            <a:t>Edit in RPT (if required)</a:t>
          </a:r>
        </a:p>
      </dgm:t>
    </dgm:pt>
    <dgm:pt modelId="{17796465-91FC-4A80-A81A-53F67469C56B}" type="parTrans" cxnId="{0051CCF9-6AF3-4293-9027-3D2B19B60427}">
      <dgm:prSet/>
      <dgm:spPr/>
      <dgm:t>
        <a:bodyPr/>
        <a:lstStyle/>
        <a:p>
          <a:endParaRPr lang="en-US"/>
        </a:p>
      </dgm:t>
    </dgm:pt>
    <dgm:pt modelId="{4848A625-F1D2-4E3C-B2EA-D97561D73A00}" type="sibTrans" cxnId="{0051CCF9-6AF3-4293-9027-3D2B19B60427}">
      <dgm:prSet/>
      <dgm:spPr/>
      <dgm:t>
        <a:bodyPr/>
        <a:lstStyle/>
        <a:p>
          <a:endParaRPr lang="en-US"/>
        </a:p>
      </dgm:t>
    </dgm:pt>
    <dgm:pt modelId="{A807A4BE-2303-4F24-BB4B-4D61FB34B01E}">
      <dgm:prSet phldrT="[Text]"/>
      <dgm:spPr/>
      <dgm:t>
        <a:bodyPr/>
        <a:lstStyle/>
        <a:p>
          <a:r>
            <a:rPr lang="en-US" i="1" dirty="0"/>
            <a:t>Publish Med Devices on </a:t>
          </a:r>
          <a:r>
            <a:rPr lang="en-US" b="1" i="1" dirty="0"/>
            <a:t>DHPP</a:t>
          </a:r>
        </a:p>
      </dgm:t>
    </dgm:pt>
    <dgm:pt modelId="{EC9954FC-078A-4585-9AE2-D51438148972}" type="parTrans" cxnId="{130F84AA-511B-4DA6-9AA1-022F2A36E0AA}">
      <dgm:prSet/>
      <dgm:spPr/>
      <dgm:t>
        <a:bodyPr/>
        <a:lstStyle/>
        <a:p>
          <a:endParaRPr lang="en-US"/>
        </a:p>
      </dgm:t>
    </dgm:pt>
    <dgm:pt modelId="{2FF240EB-9D38-438E-8095-A6CBA0FEB8D1}" type="sibTrans" cxnId="{130F84AA-511B-4DA6-9AA1-022F2A36E0AA}">
      <dgm:prSet/>
      <dgm:spPr/>
      <dgm:t>
        <a:bodyPr/>
        <a:lstStyle/>
        <a:p>
          <a:endParaRPr lang="en-US"/>
        </a:p>
      </dgm:t>
    </dgm:pt>
    <dgm:pt modelId="{37B00B06-7EDF-4F55-83DA-D7446868BA38}">
      <dgm:prSet phldrT="[Text]"/>
      <dgm:spPr/>
      <dgm:t>
        <a:bodyPr/>
        <a:lstStyle/>
        <a:p>
          <a:r>
            <a:rPr lang="en-US" dirty="0"/>
            <a:t>Legacy DHPR</a:t>
          </a:r>
        </a:p>
      </dgm:t>
    </dgm:pt>
    <dgm:pt modelId="{D4B87A26-8A31-49D2-820C-6652BAD163B1}" type="parTrans" cxnId="{63F83BAC-7D7E-4F50-98D8-0376A8E3DD04}">
      <dgm:prSet/>
      <dgm:spPr/>
      <dgm:t>
        <a:bodyPr/>
        <a:lstStyle/>
        <a:p>
          <a:endParaRPr lang="en-US"/>
        </a:p>
      </dgm:t>
    </dgm:pt>
    <dgm:pt modelId="{31FB8180-922B-4B63-9857-0BC8A598B3DF}" type="sibTrans" cxnId="{63F83BAC-7D7E-4F50-98D8-0376A8E3DD04}">
      <dgm:prSet/>
      <dgm:spPr/>
      <dgm:t>
        <a:bodyPr/>
        <a:lstStyle/>
        <a:p>
          <a:endParaRPr lang="en-US"/>
        </a:p>
      </dgm:t>
    </dgm:pt>
    <dgm:pt modelId="{E1F8F14E-EF8B-4324-A28A-320C09C35637}">
      <dgm:prSet phldrT="[Text]"/>
      <dgm:spPr/>
      <dgm:t>
        <a:bodyPr/>
        <a:lstStyle/>
        <a:p>
          <a:r>
            <a:rPr lang="en-US" dirty="0"/>
            <a:t>Current</a:t>
          </a:r>
        </a:p>
      </dgm:t>
    </dgm:pt>
    <dgm:pt modelId="{2EDA4164-1EDE-4039-8166-E00DCCED3D1D}" type="parTrans" cxnId="{821EA971-62DA-40FF-952A-141DC69CB59F}">
      <dgm:prSet/>
      <dgm:spPr/>
      <dgm:t>
        <a:bodyPr/>
        <a:lstStyle/>
        <a:p>
          <a:endParaRPr lang="en-US"/>
        </a:p>
      </dgm:t>
    </dgm:pt>
    <dgm:pt modelId="{786159E0-F0CA-4CE3-AA25-7E7A84D131B6}" type="sibTrans" cxnId="{821EA971-62DA-40FF-952A-141DC69CB59F}">
      <dgm:prSet/>
      <dgm:spPr/>
      <dgm:t>
        <a:bodyPr/>
        <a:lstStyle/>
        <a:p>
          <a:endParaRPr lang="en-US"/>
        </a:p>
      </dgm:t>
    </dgm:pt>
    <dgm:pt modelId="{CE3C2182-47C8-449A-864F-594CFA60D0A1}">
      <dgm:prSet phldrT="[Text]"/>
      <dgm:spPr/>
      <dgm:t>
        <a:bodyPr/>
        <a:lstStyle/>
        <a:p>
          <a:r>
            <a:rPr lang="en-US" dirty="0"/>
            <a:t>Word macro to Excel</a:t>
          </a:r>
        </a:p>
      </dgm:t>
    </dgm:pt>
    <dgm:pt modelId="{9B12A889-4520-484F-83AB-15CBE38C6651}" type="parTrans" cxnId="{6CB30F43-3787-4EEC-A69E-C80DDFC481CD}">
      <dgm:prSet/>
      <dgm:spPr/>
      <dgm:t>
        <a:bodyPr/>
        <a:lstStyle/>
        <a:p>
          <a:endParaRPr lang="en-US"/>
        </a:p>
      </dgm:t>
    </dgm:pt>
    <dgm:pt modelId="{761C55E4-CE8A-42BD-A674-2F07E917DCA8}" type="sibTrans" cxnId="{6CB30F43-3787-4EEC-A69E-C80DDFC481CD}">
      <dgm:prSet/>
      <dgm:spPr/>
      <dgm:t>
        <a:bodyPr/>
        <a:lstStyle/>
        <a:p>
          <a:endParaRPr lang="en-US"/>
        </a:p>
      </dgm:t>
    </dgm:pt>
    <dgm:pt modelId="{E630E502-70FA-43E7-9D29-1C275E1A748E}">
      <dgm:prSet phldrT="[Text]"/>
      <dgm:spPr/>
      <dgm:t>
        <a:bodyPr/>
        <a:lstStyle/>
        <a:p>
          <a:r>
            <a:rPr lang="en-US" dirty="0"/>
            <a:t>Excel to DHPR XHTML</a:t>
          </a:r>
        </a:p>
      </dgm:t>
    </dgm:pt>
    <dgm:pt modelId="{02652BA7-48D6-451F-BE64-2DC32D829387}" type="parTrans" cxnId="{DF5E2F42-F56F-4440-BDBE-9B0FCED50725}">
      <dgm:prSet/>
      <dgm:spPr/>
      <dgm:t>
        <a:bodyPr/>
        <a:lstStyle/>
        <a:p>
          <a:endParaRPr lang="en-US"/>
        </a:p>
      </dgm:t>
    </dgm:pt>
    <dgm:pt modelId="{01B002F6-2BD6-44B5-9D1D-DB5C5148F692}" type="sibTrans" cxnId="{DF5E2F42-F56F-4440-BDBE-9B0FCED50725}">
      <dgm:prSet/>
      <dgm:spPr/>
      <dgm:t>
        <a:bodyPr/>
        <a:lstStyle/>
        <a:p>
          <a:endParaRPr lang="en-US"/>
        </a:p>
      </dgm:t>
    </dgm:pt>
    <dgm:pt modelId="{CEEC966F-B4F1-4C1B-AC8A-7F567030CC4E}">
      <dgm:prSet phldrT="[Text]"/>
      <dgm:spPr/>
      <dgm:t>
        <a:bodyPr/>
        <a:lstStyle/>
        <a:p>
          <a:r>
            <a:rPr lang="en-US" i="1" dirty="0"/>
            <a:t>Publish Med Devices on </a:t>
          </a:r>
          <a:r>
            <a:rPr lang="en-US" b="1" i="1" dirty="0"/>
            <a:t>DHPR</a:t>
          </a:r>
        </a:p>
      </dgm:t>
    </dgm:pt>
    <dgm:pt modelId="{CADB4D5B-1533-4623-9C1D-DCC2D5E431E9}" type="parTrans" cxnId="{786FB979-A0A5-4C91-B2FF-0B81EC4D81C9}">
      <dgm:prSet/>
      <dgm:spPr/>
      <dgm:t>
        <a:bodyPr/>
        <a:lstStyle/>
        <a:p>
          <a:endParaRPr lang="en-US"/>
        </a:p>
      </dgm:t>
    </dgm:pt>
    <dgm:pt modelId="{340246F2-EBEC-4F8C-AACD-D5D1AD135834}" type="sibTrans" cxnId="{786FB979-A0A5-4C91-B2FF-0B81EC4D81C9}">
      <dgm:prSet/>
      <dgm:spPr/>
      <dgm:t>
        <a:bodyPr/>
        <a:lstStyle/>
        <a:p>
          <a:endParaRPr lang="en-US"/>
        </a:p>
      </dgm:t>
    </dgm:pt>
    <dgm:pt modelId="{99FD555E-2A3A-48CE-A12C-505505B6230D}">
      <dgm:prSet phldrT="[Text]"/>
      <dgm:spPr/>
      <dgm:t>
        <a:bodyPr/>
        <a:lstStyle/>
        <a:p>
          <a:r>
            <a:rPr lang="en-US" i="1" dirty="0"/>
            <a:t>Publish Med Devices on </a:t>
          </a:r>
          <a:r>
            <a:rPr lang="en-US" b="1" i="1" dirty="0"/>
            <a:t>DHPP</a:t>
          </a:r>
        </a:p>
      </dgm:t>
    </dgm:pt>
    <dgm:pt modelId="{60E8BDD7-74A1-451D-BAFA-F6A092F1A491}" type="parTrans" cxnId="{5B18B160-D160-424F-82BD-51C51E196C02}">
      <dgm:prSet/>
      <dgm:spPr/>
      <dgm:t>
        <a:bodyPr/>
        <a:lstStyle/>
        <a:p>
          <a:endParaRPr lang="en-US"/>
        </a:p>
      </dgm:t>
    </dgm:pt>
    <dgm:pt modelId="{B69C2DEF-6001-4A2F-855D-6943B8AC8969}" type="sibTrans" cxnId="{5B18B160-D160-424F-82BD-51C51E196C02}">
      <dgm:prSet/>
      <dgm:spPr/>
      <dgm:t>
        <a:bodyPr/>
        <a:lstStyle/>
        <a:p>
          <a:endParaRPr lang="en-US"/>
        </a:p>
      </dgm:t>
    </dgm:pt>
    <dgm:pt modelId="{3975B47D-B8FF-4355-A9DC-2E1478B3096C}">
      <dgm:prSet/>
      <dgm:spPr/>
      <dgm:t>
        <a:bodyPr/>
        <a:lstStyle/>
        <a:p>
          <a:r>
            <a:rPr lang="en-US" i="1" dirty="0"/>
            <a:t>Publish Med Devices on </a:t>
          </a:r>
          <a:r>
            <a:rPr lang="en-US" b="1" i="1" dirty="0"/>
            <a:t>DHPP</a:t>
          </a:r>
        </a:p>
      </dgm:t>
    </dgm:pt>
    <dgm:pt modelId="{9B314AA1-A4C0-4ECE-BEF8-3A3F54683E3E}" type="parTrans" cxnId="{31CA2990-144C-4AE9-9058-294AAE67D257}">
      <dgm:prSet/>
      <dgm:spPr/>
      <dgm:t>
        <a:bodyPr/>
        <a:lstStyle/>
        <a:p>
          <a:endParaRPr lang="en-US"/>
        </a:p>
      </dgm:t>
    </dgm:pt>
    <dgm:pt modelId="{B82EF195-89FA-4AC7-BC31-1E5603FD69D6}" type="sibTrans" cxnId="{31CA2990-144C-4AE9-9058-294AAE67D257}">
      <dgm:prSet/>
      <dgm:spPr/>
      <dgm:t>
        <a:bodyPr/>
        <a:lstStyle/>
        <a:p>
          <a:endParaRPr lang="en-US"/>
        </a:p>
      </dgm:t>
    </dgm:pt>
    <dgm:pt modelId="{14686D3D-848B-4A25-83E2-BF38B1A55E2B}">
      <dgm:prSet/>
      <dgm:spPr/>
      <dgm:t>
        <a:bodyPr/>
        <a:lstStyle/>
        <a:p>
          <a:r>
            <a:rPr lang="en-US" i="1" dirty="0"/>
            <a:t>Publish Med Devices on </a:t>
          </a:r>
          <a:r>
            <a:rPr lang="en-US" b="1" i="1" dirty="0"/>
            <a:t>DHPP</a:t>
          </a:r>
        </a:p>
      </dgm:t>
    </dgm:pt>
    <dgm:pt modelId="{6A000D94-CADC-4896-BDDA-CFF226BA4454}" type="parTrans" cxnId="{D8120A0B-1B26-4C22-80F2-620B759E3CD4}">
      <dgm:prSet/>
      <dgm:spPr/>
      <dgm:t>
        <a:bodyPr/>
        <a:lstStyle/>
        <a:p>
          <a:endParaRPr lang="en-US"/>
        </a:p>
      </dgm:t>
    </dgm:pt>
    <dgm:pt modelId="{3A38800C-DAED-4582-BC21-1D593889C1A3}" type="sibTrans" cxnId="{D8120A0B-1B26-4C22-80F2-620B759E3CD4}">
      <dgm:prSet/>
      <dgm:spPr/>
      <dgm:t>
        <a:bodyPr/>
        <a:lstStyle/>
        <a:p>
          <a:endParaRPr lang="en-US"/>
        </a:p>
      </dgm:t>
    </dgm:pt>
    <dgm:pt modelId="{9E7B1875-3AF6-4490-9D14-AB2C2B347344}" type="pres">
      <dgm:prSet presAssocID="{94C48519-1D97-4B17-8944-E27E83986EBF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16B9F85A-9C06-40E7-AD85-645C573AF874}" type="pres">
      <dgm:prSet presAssocID="{E1F8F14E-EF8B-4324-A28A-320C09C35637}" presName="horFlow" presStyleCnt="0"/>
      <dgm:spPr/>
    </dgm:pt>
    <dgm:pt modelId="{6D509638-42EC-40BB-A27B-C4F18C541914}" type="pres">
      <dgm:prSet presAssocID="{E1F8F14E-EF8B-4324-A28A-320C09C35637}" presName="bigChev" presStyleLbl="node1" presStyleIdx="0" presStyleCnt="5"/>
      <dgm:spPr/>
    </dgm:pt>
    <dgm:pt modelId="{5EC1179F-3051-4901-8EB0-D041949F4D12}" type="pres">
      <dgm:prSet presAssocID="{9B12A889-4520-484F-83AB-15CBE38C6651}" presName="parTrans" presStyleCnt="0"/>
      <dgm:spPr/>
    </dgm:pt>
    <dgm:pt modelId="{09D0B58C-B580-497E-9A18-1F3DDD3160ED}" type="pres">
      <dgm:prSet presAssocID="{CE3C2182-47C8-449A-864F-594CFA60D0A1}" presName="node" presStyleLbl="alignAccFollowNode1" presStyleIdx="0" presStyleCnt="17">
        <dgm:presLayoutVars>
          <dgm:bulletEnabled val="1"/>
        </dgm:presLayoutVars>
      </dgm:prSet>
      <dgm:spPr/>
    </dgm:pt>
    <dgm:pt modelId="{D1D2BD99-D937-4E9B-9F2D-2EE1D7DAEB53}" type="pres">
      <dgm:prSet presAssocID="{761C55E4-CE8A-42BD-A674-2F07E917DCA8}" presName="sibTrans" presStyleCnt="0"/>
      <dgm:spPr/>
    </dgm:pt>
    <dgm:pt modelId="{8DA92C38-B0F1-462B-A7EC-DDD01AF0EC26}" type="pres">
      <dgm:prSet presAssocID="{E630E502-70FA-43E7-9D29-1C275E1A748E}" presName="node" presStyleLbl="alignAccFollowNode1" presStyleIdx="1" presStyleCnt="17">
        <dgm:presLayoutVars>
          <dgm:bulletEnabled val="1"/>
        </dgm:presLayoutVars>
      </dgm:prSet>
      <dgm:spPr/>
    </dgm:pt>
    <dgm:pt modelId="{82FEA378-3F4A-43B1-A534-2E2E0734AD91}" type="pres">
      <dgm:prSet presAssocID="{01B002F6-2BD6-44B5-9D1D-DB5C5148F692}" presName="sibTrans" presStyleCnt="0"/>
      <dgm:spPr/>
    </dgm:pt>
    <dgm:pt modelId="{0FD4D76E-3739-435E-A652-C88CA47D90C8}" type="pres">
      <dgm:prSet presAssocID="{CEEC966F-B4F1-4C1B-AC8A-7F567030CC4E}" presName="node" presStyleLbl="alignAccFollowNode1" presStyleIdx="2" presStyleCnt="17">
        <dgm:presLayoutVars>
          <dgm:bulletEnabled val="1"/>
        </dgm:presLayoutVars>
      </dgm:prSet>
      <dgm:spPr/>
    </dgm:pt>
    <dgm:pt modelId="{A336E0A2-8312-4C9B-A4C3-E14DA2B02C85}" type="pres">
      <dgm:prSet presAssocID="{E1F8F14E-EF8B-4324-A28A-320C09C35637}" presName="vSp" presStyleCnt="0"/>
      <dgm:spPr/>
    </dgm:pt>
    <dgm:pt modelId="{A1591CCA-1C3C-407D-A151-300C78EFF33A}" type="pres">
      <dgm:prSet presAssocID="{8E938D86-9497-4EBA-891C-5DBAF9E9B823}" presName="horFlow" presStyleCnt="0"/>
      <dgm:spPr/>
    </dgm:pt>
    <dgm:pt modelId="{51BF09DB-A21E-4F3D-BAC3-1B971C0BD5B8}" type="pres">
      <dgm:prSet presAssocID="{8E938D86-9497-4EBA-891C-5DBAF9E9B823}" presName="bigChev" presStyleLbl="node1" presStyleIdx="1" presStyleCnt="5"/>
      <dgm:spPr/>
    </dgm:pt>
    <dgm:pt modelId="{B39D60CF-48DC-4D47-A805-5DABB67BD977}" type="pres">
      <dgm:prSet presAssocID="{2B0D489E-CFB2-4239-A1A7-42AA45A7EF00}" presName="parTrans" presStyleCnt="0"/>
      <dgm:spPr/>
    </dgm:pt>
    <dgm:pt modelId="{878204D4-51A8-4D62-ADAB-28A92E7623B4}" type="pres">
      <dgm:prSet presAssocID="{0CF143E8-192A-470B-A821-605A0C8F37A3}" presName="node" presStyleLbl="alignAccFollowNode1" presStyleIdx="3" presStyleCnt="17">
        <dgm:presLayoutVars>
          <dgm:bulletEnabled val="1"/>
        </dgm:presLayoutVars>
      </dgm:prSet>
      <dgm:spPr/>
    </dgm:pt>
    <dgm:pt modelId="{CC6A41F5-4A3E-4848-83B0-134524A9C624}" type="pres">
      <dgm:prSet presAssocID="{E0B80F37-A07C-4183-8D8A-D56EA59DAAB3}" presName="sibTrans" presStyleCnt="0"/>
      <dgm:spPr/>
    </dgm:pt>
    <dgm:pt modelId="{596901FD-D206-47A1-B8EB-71B217B463B4}" type="pres">
      <dgm:prSet presAssocID="{DD13D2EA-E959-44F1-8C93-6F7A433626C2}" presName="node" presStyleLbl="alignAccFollowNode1" presStyleIdx="4" presStyleCnt="17">
        <dgm:presLayoutVars>
          <dgm:bulletEnabled val="1"/>
        </dgm:presLayoutVars>
      </dgm:prSet>
      <dgm:spPr/>
    </dgm:pt>
    <dgm:pt modelId="{5D3F6ACE-BB0D-418C-A13A-13517196590C}" type="pres">
      <dgm:prSet presAssocID="{815EA3DE-8C64-4E2A-B556-ABE29972A5BB}" presName="sibTrans" presStyleCnt="0"/>
      <dgm:spPr/>
    </dgm:pt>
    <dgm:pt modelId="{3B8B4857-02C2-4F57-8267-EA12E3B31578}" type="pres">
      <dgm:prSet presAssocID="{D8014533-C94E-4A27-B10A-0BE2990EDB8C}" presName="node" presStyleLbl="alignAccFollowNode1" presStyleIdx="5" presStyleCnt="17">
        <dgm:presLayoutVars>
          <dgm:bulletEnabled val="1"/>
        </dgm:presLayoutVars>
      </dgm:prSet>
      <dgm:spPr/>
    </dgm:pt>
    <dgm:pt modelId="{A63E0FDE-941D-4F8F-BA49-3F14F69A8971}" type="pres">
      <dgm:prSet presAssocID="{4848A625-F1D2-4E3C-B2EA-D97561D73A00}" presName="sibTrans" presStyleCnt="0"/>
      <dgm:spPr/>
    </dgm:pt>
    <dgm:pt modelId="{5096F089-D4BF-43F2-AFDA-B582A23DEECF}" type="pres">
      <dgm:prSet presAssocID="{A807A4BE-2303-4F24-BB4B-4D61FB34B01E}" presName="node" presStyleLbl="alignAccFollowNode1" presStyleIdx="6" presStyleCnt="17">
        <dgm:presLayoutVars>
          <dgm:bulletEnabled val="1"/>
        </dgm:presLayoutVars>
      </dgm:prSet>
      <dgm:spPr/>
    </dgm:pt>
    <dgm:pt modelId="{972C2F21-9A89-446B-AF59-34DB5CADA03E}" type="pres">
      <dgm:prSet presAssocID="{8E938D86-9497-4EBA-891C-5DBAF9E9B823}" presName="vSp" presStyleCnt="0"/>
      <dgm:spPr/>
    </dgm:pt>
    <dgm:pt modelId="{730FFA09-690F-4991-84A2-EA5C6AF66D8F}" type="pres">
      <dgm:prSet presAssocID="{37B00B06-7EDF-4F55-83DA-D7446868BA38}" presName="horFlow" presStyleCnt="0"/>
      <dgm:spPr/>
    </dgm:pt>
    <dgm:pt modelId="{BBC3F568-477C-4165-ACC3-213D996AA6D9}" type="pres">
      <dgm:prSet presAssocID="{37B00B06-7EDF-4F55-83DA-D7446868BA38}" presName="bigChev" presStyleLbl="node1" presStyleIdx="2" presStyleCnt="5"/>
      <dgm:spPr/>
    </dgm:pt>
    <dgm:pt modelId="{30525904-62CF-4DDD-8F71-A88B733C14D1}" type="pres">
      <dgm:prSet presAssocID="{6503DB32-868F-4DCB-8DFC-5B6F94AA8CF6}" presName="parTrans" presStyleCnt="0"/>
      <dgm:spPr/>
    </dgm:pt>
    <dgm:pt modelId="{9C3476DF-B088-4D53-B06F-5EB09D8DD386}" type="pres">
      <dgm:prSet presAssocID="{D9805150-6925-4FB6-B4C2-5F3C54289226}" presName="node" presStyleLbl="alignAccFollowNode1" presStyleIdx="7" presStyleCnt="17">
        <dgm:presLayoutVars>
          <dgm:bulletEnabled val="1"/>
        </dgm:presLayoutVars>
      </dgm:prSet>
      <dgm:spPr/>
    </dgm:pt>
    <dgm:pt modelId="{E281424C-08BC-425B-A68B-B18F30D21326}" type="pres">
      <dgm:prSet presAssocID="{7B6D8A61-9E2D-48B1-BF87-14ED08FA878D}" presName="sibTrans" presStyleCnt="0"/>
      <dgm:spPr/>
    </dgm:pt>
    <dgm:pt modelId="{50432E03-CD80-4D41-A997-2D54F9636DD8}" type="pres">
      <dgm:prSet presAssocID="{DE4975B9-C531-48F2-840E-91C65D799ED7}" presName="node" presStyleLbl="alignAccFollowNode1" presStyleIdx="8" presStyleCnt="17">
        <dgm:presLayoutVars>
          <dgm:bulletEnabled val="1"/>
        </dgm:presLayoutVars>
      </dgm:prSet>
      <dgm:spPr/>
    </dgm:pt>
    <dgm:pt modelId="{DF2037E7-4B92-4C07-B66D-670285C3A6D2}" type="pres">
      <dgm:prSet presAssocID="{EC52F2C3-218E-444B-867D-32E9F1D4F001}" presName="sibTrans" presStyleCnt="0"/>
      <dgm:spPr/>
    </dgm:pt>
    <dgm:pt modelId="{4542B0B6-7A92-4428-9AD2-1630E189A473}" type="pres">
      <dgm:prSet presAssocID="{9D66F011-3B25-4203-AA08-1ACE22214DEF}" presName="node" presStyleLbl="alignAccFollowNode1" presStyleIdx="9" presStyleCnt="17">
        <dgm:presLayoutVars>
          <dgm:bulletEnabled val="1"/>
        </dgm:presLayoutVars>
      </dgm:prSet>
      <dgm:spPr/>
    </dgm:pt>
    <dgm:pt modelId="{4AA2862C-93C0-4828-82B8-3E97BEB43063}" type="pres">
      <dgm:prSet presAssocID="{7F22E478-58ED-4CF9-A6EE-BFBE56D18306}" presName="sibTrans" presStyleCnt="0"/>
      <dgm:spPr/>
    </dgm:pt>
    <dgm:pt modelId="{DEF9A125-2062-4F87-BE61-5151CC0131A6}" type="pres">
      <dgm:prSet presAssocID="{99FD555E-2A3A-48CE-A12C-505505B6230D}" presName="node" presStyleLbl="alignAccFollowNode1" presStyleIdx="10" presStyleCnt="17">
        <dgm:presLayoutVars>
          <dgm:bulletEnabled val="1"/>
        </dgm:presLayoutVars>
      </dgm:prSet>
      <dgm:spPr/>
    </dgm:pt>
    <dgm:pt modelId="{6A9F8C09-30D5-4747-A682-D13EFF8C8C8B}" type="pres">
      <dgm:prSet presAssocID="{37B00B06-7EDF-4F55-83DA-D7446868BA38}" presName="vSp" presStyleCnt="0"/>
      <dgm:spPr/>
    </dgm:pt>
    <dgm:pt modelId="{31D07ABD-35D2-40DF-A537-6D5C280FBB09}" type="pres">
      <dgm:prSet presAssocID="{B133CEAA-6175-4FC3-B9E6-52DFB6BFDE45}" presName="horFlow" presStyleCnt="0"/>
      <dgm:spPr/>
    </dgm:pt>
    <dgm:pt modelId="{D264385D-72C3-407F-9BC2-AEBFABAFAC6A}" type="pres">
      <dgm:prSet presAssocID="{B133CEAA-6175-4FC3-B9E6-52DFB6BFDE45}" presName="bigChev" presStyleLbl="node1" presStyleIdx="3" presStyleCnt="5"/>
      <dgm:spPr/>
    </dgm:pt>
    <dgm:pt modelId="{A5E10342-A73E-4634-9848-3CC40136C86B}" type="pres">
      <dgm:prSet presAssocID="{EE96FD22-94E2-4755-B9B8-E247E722B44D}" presName="parTrans" presStyleCnt="0"/>
      <dgm:spPr/>
    </dgm:pt>
    <dgm:pt modelId="{BEAABA3C-4517-4975-8D7F-C8F693A471A5}" type="pres">
      <dgm:prSet presAssocID="{A7118718-B695-441A-8198-2ABFAADBF335}" presName="node" presStyleLbl="alignAccFollowNode1" presStyleIdx="11" presStyleCnt="17">
        <dgm:presLayoutVars>
          <dgm:bulletEnabled val="1"/>
        </dgm:presLayoutVars>
      </dgm:prSet>
      <dgm:spPr/>
    </dgm:pt>
    <dgm:pt modelId="{88763142-3984-40C1-A1C1-BFBF85C34564}" type="pres">
      <dgm:prSet presAssocID="{79C8B607-A86D-491B-A827-17BEDA0CA40A}" presName="sibTrans" presStyleCnt="0"/>
      <dgm:spPr/>
    </dgm:pt>
    <dgm:pt modelId="{38543FF9-2BF3-4581-83E5-16DF5E0767B3}" type="pres">
      <dgm:prSet presAssocID="{23E47A93-F0DB-4602-872F-2895FE24B9DB}" presName="node" presStyleLbl="alignAccFollowNode1" presStyleIdx="12" presStyleCnt="17">
        <dgm:presLayoutVars>
          <dgm:bulletEnabled val="1"/>
        </dgm:presLayoutVars>
      </dgm:prSet>
      <dgm:spPr/>
    </dgm:pt>
    <dgm:pt modelId="{D0F18DD5-05B6-46CF-99FD-B6F7CEC955ED}" type="pres">
      <dgm:prSet presAssocID="{FC3B14D9-F3AC-472D-AD4E-268779D979B1}" presName="sibTrans" presStyleCnt="0"/>
      <dgm:spPr/>
    </dgm:pt>
    <dgm:pt modelId="{27D262D2-C7D5-40C3-A118-EC50790C5F18}" type="pres">
      <dgm:prSet presAssocID="{3975B47D-B8FF-4355-A9DC-2E1478B3096C}" presName="node" presStyleLbl="alignAccFollowNode1" presStyleIdx="13" presStyleCnt="17">
        <dgm:presLayoutVars>
          <dgm:bulletEnabled val="1"/>
        </dgm:presLayoutVars>
      </dgm:prSet>
      <dgm:spPr/>
    </dgm:pt>
    <dgm:pt modelId="{06C5264F-C01C-47FC-A0FC-3E713401FEEC}" type="pres">
      <dgm:prSet presAssocID="{B133CEAA-6175-4FC3-B9E6-52DFB6BFDE45}" presName="vSp" presStyleCnt="0"/>
      <dgm:spPr/>
    </dgm:pt>
    <dgm:pt modelId="{8FAD487F-9BEC-46BE-8A70-92E571707B24}" type="pres">
      <dgm:prSet presAssocID="{C3D7221E-4180-4138-A6EF-2BC5B8DFF436}" presName="horFlow" presStyleCnt="0"/>
      <dgm:spPr/>
    </dgm:pt>
    <dgm:pt modelId="{C80CEEF5-DCE9-467E-A75F-208DF8129FF7}" type="pres">
      <dgm:prSet presAssocID="{C3D7221E-4180-4138-A6EF-2BC5B8DFF436}" presName="bigChev" presStyleLbl="node1" presStyleIdx="4" presStyleCnt="5"/>
      <dgm:spPr/>
    </dgm:pt>
    <dgm:pt modelId="{AF921254-BA76-412C-A403-EE93202EF189}" type="pres">
      <dgm:prSet presAssocID="{A38CD4D6-A6FB-4F11-BF69-DD8F803AEAEA}" presName="parTrans" presStyleCnt="0"/>
      <dgm:spPr/>
    </dgm:pt>
    <dgm:pt modelId="{064A3699-DABC-4876-A810-B292EFE3C8FF}" type="pres">
      <dgm:prSet presAssocID="{453C896A-477E-4CEC-BACB-61DAF1B18382}" presName="node" presStyleLbl="alignAccFollowNode1" presStyleIdx="14" presStyleCnt="17">
        <dgm:presLayoutVars>
          <dgm:bulletEnabled val="1"/>
        </dgm:presLayoutVars>
      </dgm:prSet>
      <dgm:spPr/>
    </dgm:pt>
    <dgm:pt modelId="{97AA0DC9-822E-4E11-AB72-24E8F7045808}" type="pres">
      <dgm:prSet presAssocID="{E0B3A7F7-7C17-48C4-95BB-8B92C25C86C2}" presName="sibTrans" presStyleCnt="0"/>
      <dgm:spPr/>
    </dgm:pt>
    <dgm:pt modelId="{294531D6-9B5E-441A-AA9E-9E1CB25D0BB7}" type="pres">
      <dgm:prSet presAssocID="{41B7AB72-5323-49BE-BF00-DB19C3FD0BEC}" presName="node" presStyleLbl="alignAccFollowNode1" presStyleIdx="15" presStyleCnt="17">
        <dgm:presLayoutVars>
          <dgm:bulletEnabled val="1"/>
        </dgm:presLayoutVars>
      </dgm:prSet>
      <dgm:spPr/>
    </dgm:pt>
    <dgm:pt modelId="{925C8F68-7F97-4F77-B6E6-1ED1004AE018}" type="pres">
      <dgm:prSet presAssocID="{85945F64-4186-4D31-8A37-7BC0381ED12A}" presName="sibTrans" presStyleCnt="0"/>
      <dgm:spPr/>
    </dgm:pt>
    <dgm:pt modelId="{79143A60-106C-49C8-9468-C9345866F433}" type="pres">
      <dgm:prSet presAssocID="{14686D3D-848B-4A25-83E2-BF38B1A55E2B}" presName="node" presStyleLbl="alignAccFollowNode1" presStyleIdx="16" presStyleCnt="17">
        <dgm:presLayoutVars>
          <dgm:bulletEnabled val="1"/>
        </dgm:presLayoutVars>
      </dgm:prSet>
      <dgm:spPr/>
    </dgm:pt>
  </dgm:ptLst>
  <dgm:cxnLst>
    <dgm:cxn modelId="{D4AD0908-3C2A-4FC8-B349-195F3F20C1DE}" srcId="{37B00B06-7EDF-4F55-83DA-D7446868BA38}" destId="{9D66F011-3B25-4203-AA08-1ACE22214DEF}" srcOrd="2" destOrd="0" parTransId="{52718BB1-6F4D-4736-BCB3-1896507BDE28}" sibTransId="{7F22E478-58ED-4CF9-A6EE-BFBE56D18306}"/>
    <dgm:cxn modelId="{D8120A0B-1B26-4C22-80F2-620B759E3CD4}" srcId="{C3D7221E-4180-4138-A6EF-2BC5B8DFF436}" destId="{14686D3D-848B-4A25-83E2-BF38B1A55E2B}" srcOrd="2" destOrd="0" parTransId="{6A000D94-CADC-4896-BDDA-CFF226BA4454}" sibTransId="{3A38800C-DAED-4582-BC21-1D593889C1A3}"/>
    <dgm:cxn modelId="{C13EF30E-BDAF-4DC4-8FF4-666F1B746233}" type="presOf" srcId="{DE4975B9-C531-48F2-840E-91C65D799ED7}" destId="{50432E03-CD80-4D41-A997-2D54F9636DD8}" srcOrd="0" destOrd="0" presId="urn:microsoft.com/office/officeart/2005/8/layout/lProcess3"/>
    <dgm:cxn modelId="{9329EB0F-5DE0-4321-83B8-956F07431C28}" type="presOf" srcId="{8E938D86-9497-4EBA-891C-5DBAF9E9B823}" destId="{51BF09DB-A21E-4F3D-BAC3-1B971C0BD5B8}" srcOrd="0" destOrd="0" presId="urn:microsoft.com/office/officeart/2005/8/layout/lProcess3"/>
    <dgm:cxn modelId="{AD3DD713-FAAD-43EA-B195-EABA6A46A06A}" srcId="{8E938D86-9497-4EBA-891C-5DBAF9E9B823}" destId="{0CF143E8-192A-470B-A821-605A0C8F37A3}" srcOrd="0" destOrd="0" parTransId="{2B0D489E-CFB2-4239-A1A7-42AA45A7EF00}" sibTransId="{E0B80F37-A07C-4183-8D8A-D56EA59DAAB3}"/>
    <dgm:cxn modelId="{45F68517-E141-4C9C-82C7-A852632C0E48}" type="presOf" srcId="{9D66F011-3B25-4203-AA08-1ACE22214DEF}" destId="{4542B0B6-7A92-4428-9AD2-1630E189A473}" srcOrd="0" destOrd="0" presId="urn:microsoft.com/office/officeart/2005/8/layout/lProcess3"/>
    <dgm:cxn modelId="{761E601E-596D-47A3-82DF-4208F082476C}" type="presOf" srcId="{E1F8F14E-EF8B-4324-A28A-320C09C35637}" destId="{6D509638-42EC-40BB-A27B-C4F18C541914}" srcOrd="0" destOrd="0" presId="urn:microsoft.com/office/officeart/2005/8/layout/lProcess3"/>
    <dgm:cxn modelId="{AC644C1E-5EFE-473B-8B85-DA3D81DFD9E6}" type="presOf" srcId="{D8014533-C94E-4A27-B10A-0BE2990EDB8C}" destId="{3B8B4857-02C2-4F57-8267-EA12E3B31578}" srcOrd="0" destOrd="0" presId="urn:microsoft.com/office/officeart/2005/8/layout/lProcess3"/>
    <dgm:cxn modelId="{D040E221-D016-44E1-BC7D-A8D7E48E1B1E}" type="presOf" srcId="{CE3C2182-47C8-449A-864F-594CFA60D0A1}" destId="{09D0B58C-B580-497E-9A18-1F3DDD3160ED}" srcOrd="0" destOrd="0" presId="urn:microsoft.com/office/officeart/2005/8/layout/lProcess3"/>
    <dgm:cxn modelId="{49F1A423-9EA1-4AE7-B0CD-B7457F840489}" srcId="{94C48519-1D97-4B17-8944-E27E83986EBF}" destId="{C3D7221E-4180-4138-A6EF-2BC5B8DFF436}" srcOrd="4" destOrd="0" parTransId="{6BDFF330-D38D-4467-A651-216FF7FE17E3}" sibTransId="{D548CC5B-738D-4A67-B83F-83ADC3FA5393}"/>
    <dgm:cxn modelId="{07D0BD26-3235-495F-9917-215833F1478F}" type="presOf" srcId="{C3D7221E-4180-4138-A6EF-2BC5B8DFF436}" destId="{C80CEEF5-DCE9-467E-A75F-208DF8129FF7}" srcOrd="0" destOrd="0" presId="urn:microsoft.com/office/officeart/2005/8/layout/lProcess3"/>
    <dgm:cxn modelId="{AFDA522F-C993-4074-8B29-995CA7EDC92F}" type="presOf" srcId="{E630E502-70FA-43E7-9D29-1C275E1A748E}" destId="{8DA92C38-B0F1-462B-A7EC-DDD01AF0EC26}" srcOrd="0" destOrd="0" presId="urn:microsoft.com/office/officeart/2005/8/layout/lProcess3"/>
    <dgm:cxn modelId="{EB864032-932D-4870-A301-AA9BCA01C255}" type="presOf" srcId="{3975B47D-B8FF-4355-A9DC-2E1478B3096C}" destId="{27D262D2-C7D5-40C3-A118-EC50790C5F18}" srcOrd="0" destOrd="0" presId="urn:microsoft.com/office/officeart/2005/8/layout/lProcess3"/>
    <dgm:cxn modelId="{3A581834-59AD-4027-8709-F3B8710DB3FD}" type="presOf" srcId="{A7118718-B695-441A-8198-2ABFAADBF335}" destId="{BEAABA3C-4517-4975-8D7F-C8F693A471A5}" srcOrd="0" destOrd="0" presId="urn:microsoft.com/office/officeart/2005/8/layout/lProcess3"/>
    <dgm:cxn modelId="{3FDFD434-F375-4FD9-936F-A6582295A346}" srcId="{37B00B06-7EDF-4F55-83DA-D7446868BA38}" destId="{DE4975B9-C531-48F2-840E-91C65D799ED7}" srcOrd="1" destOrd="0" parTransId="{06988C8F-190C-4610-A706-5635CD99D1D4}" sibTransId="{EC52F2C3-218E-444B-867D-32E9F1D4F001}"/>
    <dgm:cxn modelId="{E34CC25E-27AC-472B-905F-AF27AC86BDCD}" srcId="{94C48519-1D97-4B17-8944-E27E83986EBF}" destId="{B133CEAA-6175-4FC3-B9E6-52DFB6BFDE45}" srcOrd="3" destOrd="0" parTransId="{17775B89-B964-41B7-A3AA-BC8B50CAE904}" sibTransId="{3029B72E-8B6D-4BF4-825A-7855486C44DA}"/>
    <dgm:cxn modelId="{5B18B160-D160-424F-82BD-51C51E196C02}" srcId="{37B00B06-7EDF-4F55-83DA-D7446868BA38}" destId="{99FD555E-2A3A-48CE-A12C-505505B6230D}" srcOrd="3" destOrd="0" parTransId="{60E8BDD7-74A1-451D-BAFA-F6A092F1A491}" sibTransId="{B69C2DEF-6001-4A2F-855D-6943B8AC8969}"/>
    <dgm:cxn modelId="{DF5E2F42-F56F-4440-BDBE-9B0FCED50725}" srcId="{E1F8F14E-EF8B-4324-A28A-320C09C35637}" destId="{E630E502-70FA-43E7-9D29-1C275E1A748E}" srcOrd="1" destOrd="0" parTransId="{02652BA7-48D6-451F-BE64-2DC32D829387}" sibTransId="{01B002F6-2BD6-44B5-9D1D-DB5C5148F692}"/>
    <dgm:cxn modelId="{6CB30F43-3787-4EEC-A69E-C80DDFC481CD}" srcId="{E1F8F14E-EF8B-4324-A28A-320C09C35637}" destId="{CE3C2182-47C8-449A-864F-594CFA60D0A1}" srcOrd="0" destOrd="0" parTransId="{9B12A889-4520-484F-83AB-15CBE38C6651}" sibTransId="{761C55E4-CE8A-42BD-A674-2F07E917DCA8}"/>
    <dgm:cxn modelId="{F68DFC44-CDE9-4F61-A3A3-AC8281AB4BE6}" type="presOf" srcId="{DD13D2EA-E959-44F1-8C93-6F7A433626C2}" destId="{596901FD-D206-47A1-B8EB-71B217B463B4}" srcOrd="0" destOrd="0" presId="urn:microsoft.com/office/officeart/2005/8/layout/lProcess3"/>
    <dgm:cxn modelId="{BBF76A6A-E3D9-4655-AECF-7D3B96568445}" type="presOf" srcId="{CEEC966F-B4F1-4C1B-AC8A-7F567030CC4E}" destId="{0FD4D76E-3739-435E-A652-C88CA47D90C8}" srcOrd="0" destOrd="0" presId="urn:microsoft.com/office/officeart/2005/8/layout/lProcess3"/>
    <dgm:cxn modelId="{821EA971-62DA-40FF-952A-141DC69CB59F}" srcId="{94C48519-1D97-4B17-8944-E27E83986EBF}" destId="{E1F8F14E-EF8B-4324-A28A-320C09C35637}" srcOrd="0" destOrd="0" parTransId="{2EDA4164-1EDE-4039-8166-E00DCCED3D1D}" sibTransId="{786159E0-F0CA-4CE3-AA25-7E7A84D131B6}"/>
    <dgm:cxn modelId="{8900BC52-571A-4AEF-BDEB-98DB5EEE7A17}" type="presOf" srcId="{99FD555E-2A3A-48CE-A12C-505505B6230D}" destId="{DEF9A125-2062-4F87-BE61-5151CC0131A6}" srcOrd="0" destOrd="0" presId="urn:microsoft.com/office/officeart/2005/8/layout/lProcess3"/>
    <dgm:cxn modelId="{873C9654-01A4-465E-B5F7-25BBD6E7EB4E}" type="presOf" srcId="{14686D3D-848B-4A25-83E2-BF38B1A55E2B}" destId="{79143A60-106C-49C8-9468-C9345866F433}" srcOrd="0" destOrd="0" presId="urn:microsoft.com/office/officeart/2005/8/layout/lProcess3"/>
    <dgm:cxn modelId="{ACC82979-30FD-4432-8BCD-E64A0E49B642}" type="presOf" srcId="{D9805150-6925-4FB6-B4C2-5F3C54289226}" destId="{9C3476DF-B088-4D53-B06F-5EB09D8DD386}" srcOrd="0" destOrd="0" presId="urn:microsoft.com/office/officeart/2005/8/layout/lProcess3"/>
    <dgm:cxn modelId="{786FB979-A0A5-4C91-B2FF-0B81EC4D81C9}" srcId="{E1F8F14E-EF8B-4324-A28A-320C09C35637}" destId="{CEEC966F-B4F1-4C1B-AC8A-7F567030CC4E}" srcOrd="2" destOrd="0" parTransId="{CADB4D5B-1533-4623-9C1D-DCC2D5E431E9}" sibTransId="{340246F2-EBEC-4F8C-AACD-D5D1AD135834}"/>
    <dgm:cxn modelId="{C899CB83-C812-45EF-B622-5CF9382B0B37}" srcId="{B133CEAA-6175-4FC3-B9E6-52DFB6BFDE45}" destId="{A7118718-B695-441A-8198-2ABFAADBF335}" srcOrd="0" destOrd="0" parTransId="{EE96FD22-94E2-4755-B9B8-E247E722B44D}" sibTransId="{79C8B607-A86D-491B-A827-17BEDA0CA40A}"/>
    <dgm:cxn modelId="{ACF10F87-7390-472E-841F-9184F22EE436}" srcId="{94C48519-1D97-4B17-8944-E27E83986EBF}" destId="{8E938D86-9497-4EBA-891C-5DBAF9E9B823}" srcOrd="1" destOrd="0" parTransId="{FFC45E59-FACD-45AD-872F-E5C4FCB1F600}" sibTransId="{0EDBDD8A-E2E1-483C-9C09-9B42ADB5465B}"/>
    <dgm:cxn modelId="{4AA5AC8A-BA72-40E8-8B4A-9DCE38B6CE5D}" srcId="{37B00B06-7EDF-4F55-83DA-D7446868BA38}" destId="{D9805150-6925-4FB6-B4C2-5F3C54289226}" srcOrd="0" destOrd="0" parTransId="{6503DB32-868F-4DCB-8DFC-5B6F94AA8CF6}" sibTransId="{7B6D8A61-9E2D-48B1-BF87-14ED08FA878D}"/>
    <dgm:cxn modelId="{23710A90-CFFF-456A-86B7-3542F4537864}" srcId="{C3D7221E-4180-4138-A6EF-2BC5B8DFF436}" destId="{453C896A-477E-4CEC-BACB-61DAF1B18382}" srcOrd="0" destOrd="0" parTransId="{A38CD4D6-A6FB-4F11-BF69-DD8F803AEAEA}" sibTransId="{E0B3A7F7-7C17-48C4-95BB-8B92C25C86C2}"/>
    <dgm:cxn modelId="{31CA2990-144C-4AE9-9058-294AAE67D257}" srcId="{B133CEAA-6175-4FC3-B9E6-52DFB6BFDE45}" destId="{3975B47D-B8FF-4355-A9DC-2E1478B3096C}" srcOrd="2" destOrd="0" parTransId="{9B314AA1-A4C0-4ECE-BEF8-3A3F54683E3E}" sibTransId="{B82EF195-89FA-4AC7-BC31-1E5603FD69D6}"/>
    <dgm:cxn modelId="{F8AB16A4-FDCA-4C52-8BE4-25BEBB9B5641}" srcId="{C3D7221E-4180-4138-A6EF-2BC5B8DFF436}" destId="{41B7AB72-5323-49BE-BF00-DB19C3FD0BEC}" srcOrd="1" destOrd="0" parTransId="{2DA1EB62-4BE5-42BE-B74F-9EAC1FDA8233}" sibTransId="{85945F64-4186-4D31-8A37-7BC0381ED12A}"/>
    <dgm:cxn modelId="{07740FAA-DB76-4633-A61B-1A89DFD36801}" srcId="{8E938D86-9497-4EBA-891C-5DBAF9E9B823}" destId="{DD13D2EA-E959-44F1-8C93-6F7A433626C2}" srcOrd="1" destOrd="0" parTransId="{EE9C1090-2DB9-4CD7-9F8B-BCFF52C7898E}" sibTransId="{815EA3DE-8C64-4E2A-B556-ABE29972A5BB}"/>
    <dgm:cxn modelId="{130F84AA-511B-4DA6-9AA1-022F2A36E0AA}" srcId="{8E938D86-9497-4EBA-891C-5DBAF9E9B823}" destId="{A807A4BE-2303-4F24-BB4B-4D61FB34B01E}" srcOrd="3" destOrd="0" parTransId="{EC9954FC-078A-4585-9AE2-D51438148972}" sibTransId="{2FF240EB-9D38-438E-8095-A6CBA0FEB8D1}"/>
    <dgm:cxn modelId="{63F83BAC-7D7E-4F50-98D8-0376A8E3DD04}" srcId="{94C48519-1D97-4B17-8944-E27E83986EBF}" destId="{37B00B06-7EDF-4F55-83DA-D7446868BA38}" srcOrd="2" destOrd="0" parTransId="{D4B87A26-8A31-49D2-820C-6652BAD163B1}" sibTransId="{31FB8180-922B-4B63-9857-0BC8A598B3DF}"/>
    <dgm:cxn modelId="{3793D4AD-C50A-44E4-80DD-06D4A1DF6A9C}" type="presOf" srcId="{453C896A-477E-4CEC-BACB-61DAF1B18382}" destId="{064A3699-DABC-4876-A810-B292EFE3C8FF}" srcOrd="0" destOrd="0" presId="urn:microsoft.com/office/officeart/2005/8/layout/lProcess3"/>
    <dgm:cxn modelId="{A2377FAE-FB59-4222-8A47-C90FD51464F6}" type="presOf" srcId="{A807A4BE-2303-4F24-BB4B-4D61FB34B01E}" destId="{5096F089-D4BF-43F2-AFDA-B582A23DEECF}" srcOrd="0" destOrd="0" presId="urn:microsoft.com/office/officeart/2005/8/layout/lProcess3"/>
    <dgm:cxn modelId="{B77599AF-AFB4-4081-921B-5CF0C18149F4}" type="presOf" srcId="{94C48519-1D97-4B17-8944-E27E83986EBF}" destId="{9E7B1875-3AF6-4490-9D14-AB2C2B347344}" srcOrd="0" destOrd="0" presId="urn:microsoft.com/office/officeart/2005/8/layout/lProcess3"/>
    <dgm:cxn modelId="{0204ADB6-79F1-4112-965D-12C6331DE38F}" type="presOf" srcId="{23E47A93-F0DB-4602-872F-2895FE24B9DB}" destId="{38543FF9-2BF3-4581-83E5-16DF5E0767B3}" srcOrd="0" destOrd="0" presId="urn:microsoft.com/office/officeart/2005/8/layout/lProcess3"/>
    <dgm:cxn modelId="{E58AA5BD-B9D6-45EA-BE20-D991B5667E3C}" srcId="{B133CEAA-6175-4FC3-B9E6-52DFB6BFDE45}" destId="{23E47A93-F0DB-4602-872F-2895FE24B9DB}" srcOrd="1" destOrd="0" parTransId="{F5F733C3-05E6-4066-AF3D-669C4A550558}" sibTransId="{FC3B14D9-F3AC-472D-AD4E-268779D979B1}"/>
    <dgm:cxn modelId="{3A0F26C8-7DB1-4DEF-966D-3CFC2EC72B05}" type="presOf" srcId="{0CF143E8-192A-470B-A821-605A0C8F37A3}" destId="{878204D4-51A8-4D62-ADAB-28A92E7623B4}" srcOrd="0" destOrd="0" presId="urn:microsoft.com/office/officeart/2005/8/layout/lProcess3"/>
    <dgm:cxn modelId="{DD7823D3-7D49-4E18-951C-93B5DF18D524}" type="presOf" srcId="{37B00B06-7EDF-4F55-83DA-D7446868BA38}" destId="{BBC3F568-477C-4165-ACC3-213D996AA6D9}" srcOrd="0" destOrd="0" presId="urn:microsoft.com/office/officeart/2005/8/layout/lProcess3"/>
    <dgm:cxn modelId="{D5722EE6-820B-4AF2-BAE8-3E582234BA85}" type="presOf" srcId="{B133CEAA-6175-4FC3-B9E6-52DFB6BFDE45}" destId="{D264385D-72C3-407F-9BC2-AEBFABAFAC6A}" srcOrd="0" destOrd="0" presId="urn:microsoft.com/office/officeart/2005/8/layout/lProcess3"/>
    <dgm:cxn modelId="{A94F93F6-6DD8-4FD2-9C79-107E05261C66}" type="presOf" srcId="{41B7AB72-5323-49BE-BF00-DB19C3FD0BEC}" destId="{294531D6-9B5E-441A-AA9E-9E1CB25D0BB7}" srcOrd="0" destOrd="0" presId="urn:microsoft.com/office/officeart/2005/8/layout/lProcess3"/>
    <dgm:cxn modelId="{0051CCF9-6AF3-4293-9027-3D2B19B60427}" srcId="{8E938D86-9497-4EBA-891C-5DBAF9E9B823}" destId="{D8014533-C94E-4A27-B10A-0BE2990EDB8C}" srcOrd="2" destOrd="0" parTransId="{17796465-91FC-4A80-A81A-53F67469C56B}" sibTransId="{4848A625-F1D2-4E3C-B2EA-D97561D73A00}"/>
    <dgm:cxn modelId="{27A909BB-674F-483A-87D4-8BC5803D5B26}" type="presParOf" srcId="{9E7B1875-3AF6-4490-9D14-AB2C2B347344}" destId="{16B9F85A-9C06-40E7-AD85-645C573AF874}" srcOrd="0" destOrd="0" presId="urn:microsoft.com/office/officeart/2005/8/layout/lProcess3"/>
    <dgm:cxn modelId="{C49AC937-2BA8-4C5F-B06F-D9B027B96A40}" type="presParOf" srcId="{16B9F85A-9C06-40E7-AD85-645C573AF874}" destId="{6D509638-42EC-40BB-A27B-C4F18C541914}" srcOrd="0" destOrd="0" presId="urn:microsoft.com/office/officeart/2005/8/layout/lProcess3"/>
    <dgm:cxn modelId="{8DDFD577-0008-4DF6-A8AA-8CFB584E9A34}" type="presParOf" srcId="{16B9F85A-9C06-40E7-AD85-645C573AF874}" destId="{5EC1179F-3051-4901-8EB0-D041949F4D12}" srcOrd="1" destOrd="0" presId="urn:microsoft.com/office/officeart/2005/8/layout/lProcess3"/>
    <dgm:cxn modelId="{8A796723-17FB-49E9-93A9-8C2026CA7722}" type="presParOf" srcId="{16B9F85A-9C06-40E7-AD85-645C573AF874}" destId="{09D0B58C-B580-497E-9A18-1F3DDD3160ED}" srcOrd="2" destOrd="0" presId="urn:microsoft.com/office/officeart/2005/8/layout/lProcess3"/>
    <dgm:cxn modelId="{A6C835FD-6740-4A80-B9F4-816A47BB5EBD}" type="presParOf" srcId="{16B9F85A-9C06-40E7-AD85-645C573AF874}" destId="{D1D2BD99-D937-4E9B-9F2D-2EE1D7DAEB53}" srcOrd="3" destOrd="0" presId="urn:microsoft.com/office/officeart/2005/8/layout/lProcess3"/>
    <dgm:cxn modelId="{A753D089-E9D1-4425-A292-876A1FDC3E51}" type="presParOf" srcId="{16B9F85A-9C06-40E7-AD85-645C573AF874}" destId="{8DA92C38-B0F1-462B-A7EC-DDD01AF0EC26}" srcOrd="4" destOrd="0" presId="urn:microsoft.com/office/officeart/2005/8/layout/lProcess3"/>
    <dgm:cxn modelId="{D3E78547-60F4-426A-B806-18C2EE019EF3}" type="presParOf" srcId="{16B9F85A-9C06-40E7-AD85-645C573AF874}" destId="{82FEA378-3F4A-43B1-A534-2E2E0734AD91}" srcOrd="5" destOrd="0" presId="urn:microsoft.com/office/officeart/2005/8/layout/lProcess3"/>
    <dgm:cxn modelId="{659A05B9-B3A1-4AD7-A71E-489584E183C9}" type="presParOf" srcId="{16B9F85A-9C06-40E7-AD85-645C573AF874}" destId="{0FD4D76E-3739-435E-A652-C88CA47D90C8}" srcOrd="6" destOrd="0" presId="urn:microsoft.com/office/officeart/2005/8/layout/lProcess3"/>
    <dgm:cxn modelId="{8654F07E-0E23-4427-B1C5-B2E2B2D0EB40}" type="presParOf" srcId="{9E7B1875-3AF6-4490-9D14-AB2C2B347344}" destId="{A336E0A2-8312-4C9B-A4C3-E14DA2B02C85}" srcOrd="1" destOrd="0" presId="urn:microsoft.com/office/officeart/2005/8/layout/lProcess3"/>
    <dgm:cxn modelId="{C1946BE3-F905-4A0D-87E1-8094BA77A96C}" type="presParOf" srcId="{9E7B1875-3AF6-4490-9D14-AB2C2B347344}" destId="{A1591CCA-1C3C-407D-A151-300C78EFF33A}" srcOrd="2" destOrd="0" presId="urn:microsoft.com/office/officeart/2005/8/layout/lProcess3"/>
    <dgm:cxn modelId="{BBB6ED89-0401-4A92-AEA0-F872E11073C9}" type="presParOf" srcId="{A1591CCA-1C3C-407D-A151-300C78EFF33A}" destId="{51BF09DB-A21E-4F3D-BAC3-1B971C0BD5B8}" srcOrd="0" destOrd="0" presId="urn:microsoft.com/office/officeart/2005/8/layout/lProcess3"/>
    <dgm:cxn modelId="{0781D011-EDDC-43C7-A265-85D7BDD24AA1}" type="presParOf" srcId="{A1591CCA-1C3C-407D-A151-300C78EFF33A}" destId="{B39D60CF-48DC-4D47-A805-5DABB67BD977}" srcOrd="1" destOrd="0" presId="urn:microsoft.com/office/officeart/2005/8/layout/lProcess3"/>
    <dgm:cxn modelId="{4C9DF3E0-1991-4D14-AF7D-65B78ADE1D14}" type="presParOf" srcId="{A1591CCA-1C3C-407D-A151-300C78EFF33A}" destId="{878204D4-51A8-4D62-ADAB-28A92E7623B4}" srcOrd="2" destOrd="0" presId="urn:microsoft.com/office/officeart/2005/8/layout/lProcess3"/>
    <dgm:cxn modelId="{E4EE2056-9AAD-456E-B041-65E3D473BA9F}" type="presParOf" srcId="{A1591CCA-1C3C-407D-A151-300C78EFF33A}" destId="{CC6A41F5-4A3E-4848-83B0-134524A9C624}" srcOrd="3" destOrd="0" presId="urn:microsoft.com/office/officeart/2005/8/layout/lProcess3"/>
    <dgm:cxn modelId="{5CACBD1C-7CBA-4E6B-A9AF-2A0B5A665260}" type="presParOf" srcId="{A1591CCA-1C3C-407D-A151-300C78EFF33A}" destId="{596901FD-D206-47A1-B8EB-71B217B463B4}" srcOrd="4" destOrd="0" presId="urn:microsoft.com/office/officeart/2005/8/layout/lProcess3"/>
    <dgm:cxn modelId="{D852DF9B-B42F-4D76-A265-28FE0DA9EBC9}" type="presParOf" srcId="{A1591CCA-1C3C-407D-A151-300C78EFF33A}" destId="{5D3F6ACE-BB0D-418C-A13A-13517196590C}" srcOrd="5" destOrd="0" presId="urn:microsoft.com/office/officeart/2005/8/layout/lProcess3"/>
    <dgm:cxn modelId="{72439245-61E2-4E2B-A02C-7C4213022AEE}" type="presParOf" srcId="{A1591CCA-1C3C-407D-A151-300C78EFF33A}" destId="{3B8B4857-02C2-4F57-8267-EA12E3B31578}" srcOrd="6" destOrd="0" presId="urn:microsoft.com/office/officeart/2005/8/layout/lProcess3"/>
    <dgm:cxn modelId="{EFA3C7E7-4BF4-4AC8-8337-BE910C5B929D}" type="presParOf" srcId="{A1591CCA-1C3C-407D-A151-300C78EFF33A}" destId="{A63E0FDE-941D-4F8F-BA49-3F14F69A8971}" srcOrd="7" destOrd="0" presId="urn:microsoft.com/office/officeart/2005/8/layout/lProcess3"/>
    <dgm:cxn modelId="{6F4F2866-9040-406B-BF81-3067A26A32FC}" type="presParOf" srcId="{A1591CCA-1C3C-407D-A151-300C78EFF33A}" destId="{5096F089-D4BF-43F2-AFDA-B582A23DEECF}" srcOrd="8" destOrd="0" presId="urn:microsoft.com/office/officeart/2005/8/layout/lProcess3"/>
    <dgm:cxn modelId="{7B42165E-D753-47FC-BF7A-4987AF033F29}" type="presParOf" srcId="{9E7B1875-3AF6-4490-9D14-AB2C2B347344}" destId="{972C2F21-9A89-446B-AF59-34DB5CADA03E}" srcOrd="3" destOrd="0" presId="urn:microsoft.com/office/officeart/2005/8/layout/lProcess3"/>
    <dgm:cxn modelId="{FDE8B34F-92C0-4281-96CD-F46290DBD629}" type="presParOf" srcId="{9E7B1875-3AF6-4490-9D14-AB2C2B347344}" destId="{730FFA09-690F-4991-84A2-EA5C6AF66D8F}" srcOrd="4" destOrd="0" presId="urn:microsoft.com/office/officeart/2005/8/layout/lProcess3"/>
    <dgm:cxn modelId="{2D56ED87-F151-4B7C-A922-8671DB0B4775}" type="presParOf" srcId="{730FFA09-690F-4991-84A2-EA5C6AF66D8F}" destId="{BBC3F568-477C-4165-ACC3-213D996AA6D9}" srcOrd="0" destOrd="0" presId="urn:microsoft.com/office/officeart/2005/8/layout/lProcess3"/>
    <dgm:cxn modelId="{B54DCEC5-0202-4AA5-8A5C-AEA3A6BC44DC}" type="presParOf" srcId="{730FFA09-690F-4991-84A2-EA5C6AF66D8F}" destId="{30525904-62CF-4DDD-8F71-A88B733C14D1}" srcOrd="1" destOrd="0" presId="urn:microsoft.com/office/officeart/2005/8/layout/lProcess3"/>
    <dgm:cxn modelId="{3E42CB27-206A-4B72-84BE-2614ED3A3C1F}" type="presParOf" srcId="{730FFA09-690F-4991-84A2-EA5C6AF66D8F}" destId="{9C3476DF-B088-4D53-B06F-5EB09D8DD386}" srcOrd="2" destOrd="0" presId="urn:microsoft.com/office/officeart/2005/8/layout/lProcess3"/>
    <dgm:cxn modelId="{DD30924B-C1FF-4FED-98BE-EF460046BCEB}" type="presParOf" srcId="{730FFA09-690F-4991-84A2-EA5C6AF66D8F}" destId="{E281424C-08BC-425B-A68B-B18F30D21326}" srcOrd="3" destOrd="0" presId="urn:microsoft.com/office/officeart/2005/8/layout/lProcess3"/>
    <dgm:cxn modelId="{11944A65-BAF3-4FBC-9F8F-7FCB6FD7D47A}" type="presParOf" srcId="{730FFA09-690F-4991-84A2-EA5C6AF66D8F}" destId="{50432E03-CD80-4D41-A997-2D54F9636DD8}" srcOrd="4" destOrd="0" presId="urn:microsoft.com/office/officeart/2005/8/layout/lProcess3"/>
    <dgm:cxn modelId="{E975025B-6D1E-4100-B557-015EF4FF04CB}" type="presParOf" srcId="{730FFA09-690F-4991-84A2-EA5C6AF66D8F}" destId="{DF2037E7-4B92-4C07-B66D-670285C3A6D2}" srcOrd="5" destOrd="0" presId="urn:microsoft.com/office/officeart/2005/8/layout/lProcess3"/>
    <dgm:cxn modelId="{93D6E9D9-27FF-47DE-B118-9FB8F1947A52}" type="presParOf" srcId="{730FFA09-690F-4991-84A2-EA5C6AF66D8F}" destId="{4542B0B6-7A92-4428-9AD2-1630E189A473}" srcOrd="6" destOrd="0" presId="urn:microsoft.com/office/officeart/2005/8/layout/lProcess3"/>
    <dgm:cxn modelId="{6DFECD35-A7E7-4249-9401-6F819364CAA0}" type="presParOf" srcId="{730FFA09-690F-4991-84A2-EA5C6AF66D8F}" destId="{4AA2862C-93C0-4828-82B8-3E97BEB43063}" srcOrd="7" destOrd="0" presId="urn:microsoft.com/office/officeart/2005/8/layout/lProcess3"/>
    <dgm:cxn modelId="{434971C4-AB30-4C90-B082-C8516BBD17F0}" type="presParOf" srcId="{730FFA09-690F-4991-84A2-EA5C6AF66D8F}" destId="{DEF9A125-2062-4F87-BE61-5151CC0131A6}" srcOrd="8" destOrd="0" presId="urn:microsoft.com/office/officeart/2005/8/layout/lProcess3"/>
    <dgm:cxn modelId="{5FB05C23-4D6D-4789-93B5-28B1FF2C7130}" type="presParOf" srcId="{9E7B1875-3AF6-4490-9D14-AB2C2B347344}" destId="{6A9F8C09-30D5-4747-A682-D13EFF8C8C8B}" srcOrd="5" destOrd="0" presId="urn:microsoft.com/office/officeart/2005/8/layout/lProcess3"/>
    <dgm:cxn modelId="{342D8C11-BD4D-4371-83B9-02C3A78A2D5B}" type="presParOf" srcId="{9E7B1875-3AF6-4490-9D14-AB2C2B347344}" destId="{31D07ABD-35D2-40DF-A537-6D5C280FBB09}" srcOrd="6" destOrd="0" presId="urn:microsoft.com/office/officeart/2005/8/layout/lProcess3"/>
    <dgm:cxn modelId="{F416997A-E917-4526-8E5D-DEC69925F47B}" type="presParOf" srcId="{31D07ABD-35D2-40DF-A537-6D5C280FBB09}" destId="{D264385D-72C3-407F-9BC2-AEBFABAFAC6A}" srcOrd="0" destOrd="0" presId="urn:microsoft.com/office/officeart/2005/8/layout/lProcess3"/>
    <dgm:cxn modelId="{6401C05E-96B6-4068-925A-483ACC854E41}" type="presParOf" srcId="{31D07ABD-35D2-40DF-A537-6D5C280FBB09}" destId="{A5E10342-A73E-4634-9848-3CC40136C86B}" srcOrd="1" destOrd="0" presId="urn:microsoft.com/office/officeart/2005/8/layout/lProcess3"/>
    <dgm:cxn modelId="{5A86CFD8-86B1-477E-82D1-A6F47EEBD73C}" type="presParOf" srcId="{31D07ABD-35D2-40DF-A537-6D5C280FBB09}" destId="{BEAABA3C-4517-4975-8D7F-C8F693A471A5}" srcOrd="2" destOrd="0" presId="urn:microsoft.com/office/officeart/2005/8/layout/lProcess3"/>
    <dgm:cxn modelId="{51C1D544-FCF7-43BE-9D86-D7730489C279}" type="presParOf" srcId="{31D07ABD-35D2-40DF-A537-6D5C280FBB09}" destId="{88763142-3984-40C1-A1C1-BFBF85C34564}" srcOrd="3" destOrd="0" presId="urn:microsoft.com/office/officeart/2005/8/layout/lProcess3"/>
    <dgm:cxn modelId="{FB3D927B-5809-4E1B-827F-B81DC869B96A}" type="presParOf" srcId="{31D07ABD-35D2-40DF-A537-6D5C280FBB09}" destId="{38543FF9-2BF3-4581-83E5-16DF5E0767B3}" srcOrd="4" destOrd="0" presId="urn:microsoft.com/office/officeart/2005/8/layout/lProcess3"/>
    <dgm:cxn modelId="{776D4BE0-EE88-4D49-977D-D4BCBAEBB735}" type="presParOf" srcId="{31D07ABD-35D2-40DF-A537-6D5C280FBB09}" destId="{D0F18DD5-05B6-46CF-99FD-B6F7CEC955ED}" srcOrd="5" destOrd="0" presId="urn:microsoft.com/office/officeart/2005/8/layout/lProcess3"/>
    <dgm:cxn modelId="{8BD4FAD8-365F-45DD-A4DC-19FCE0F5EDCB}" type="presParOf" srcId="{31D07ABD-35D2-40DF-A537-6D5C280FBB09}" destId="{27D262D2-C7D5-40C3-A118-EC50790C5F18}" srcOrd="6" destOrd="0" presId="urn:microsoft.com/office/officeart/2005/8/layout/lProcess3"/>
    <dgm:cxn modelId="{2D26D471-52D7-4079-8DDB-3DBB06F47821}" type="presParOf" srcId="{9E7B1875-3AF6-4490-9D14-AB2C2B347344}" destId="{06C5264F-C01C-47FC-A0FC-3E713401FEEC}" srcOrd="7" destOrd="0" presId="urn:microsoft.com/office/officeart/2005/8/layout/lProcess3"/>
    <dgm:cxn modelId="{C93F379B-00FE-4059-9224-10C4C22E1103}" type="presParOf" srcId="{9E7B1875-3AF6-4490-9D14-AB2C2B347344}" destId="{8FAD487F-9BEC-46BE-8A70-92E571707B24}" srcOrd="8" destOrd="0" presId="urn:microsoft.com/office/officeart/2005/8/layout/lProcess3"/>
    <dgm:cxn modelId="{121B0335-E99E-4E7D-9F4F-A576B9BAF823}" type="presParOf" srcId="{8FAD487F-9BEC-46BE-8A70-92E571707B24}" destId="{C80CEEF5-DCE9-467E-A75F-208DF8129FF7}" srcOrd="0" destOrd="0" presId="urn:microsoft.com/office/officeart/2005/8/layout/lProcess3"/>
    <dgm:cxn modelId="{60C699DE-DB74-4892-8921-8225B6A6CBD1}" type="presParOf" srcId="{8FAD487F-9BEC-46BE-8A70-92E571707B24}" destId="{AF921254-BA76-412C-A403-EE93202EF189}" srcOrd="1" destOrd="0" presId="urn:microsoft.com/office/officeart/2005/8/layout/lProcess3"/>
    <dgm:cxn modelId="{D7FB72D2-F751-448D-B8A6-9C3166E3728A}" type="presParOf" srcId="{8FAD487F-9BEC-46BE-8A70-92E571707B24}" destId="{064A3699-DABC-4876-A810-B292EFE3C8FF}" srcOrd="2" destOrd="0" presId="urn:microsoft.com/office/officeart/2005/8/layout/lProcess3"/>
    <dgm:cxn modelId="{FF70FD26-8A5D-4D7F-AF54-8C588086B3CA}" type="presParOf" srcId="{8FAD487F-9BEC-46BE-8A70-92E571707B24}" destId="{97AA0DC9-822E-4E11-AB72-24E8F7045808}" srcOrd="3" destOrd="0" presId="urn:microsoft.com/office/officeart/2005/8/layout/lProcess3"/>
    <dgm:cxn modelId="{362BC1AD-BBA9-4977-9380-A5D0C6D1A220}" type="presParOf" srcId="{8FAD487F-9BEC-46BE-8A70-92E571707B24}" destId="{294531D6-9B5E-441A-AA9E-9E1CB25D0BB7}" srcOrd="4" destOrd="0" presId="urn:microsoft.com/office/officeart/2005/8/layout/lProcess3"/>
    <dgm:cxn modelId="{8075F183-56C5-4B10-8107-DD72D800A2D6}" type="presParOf" srcId="{8FAD487F-9BEC-46BE-8A70-92E571707B24}" destId="{925C8F68-7F97-4F77-B6E6-1ED1004AE018}" srcOrd="5" destOrd="0" presId="urn:microsoft.com/office/officeart/2005/8/layout/lProcess3"/>
    <dgm:cxn modelId="{EB28C2B7-ED62-4D2B-BDCC-B7E0551A3615}" type="presParOf" srcId="{8FAD487F-9BEC-46BE-8A70-92E571707B24}" destId="{79143A60-106C-49C8-9468-C9345866F433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C48519-1D97-4B17-8944-E27E83986EB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938D86-9497-4EBA-891C-5DBAF9E9B823}">
      <dgm:prSet phldrT="[Text]"/>
      <dgm:spPr/>
      <dgm:t>
        <a:bodyPr/>
        <a:lstStyle/>
        <a:p>
          <a:r>
            <a:rPr lang="en-US" dirty="0"/>
            <a:t>Current</a:t>
          </a:r>
        </a:p>
      </dgm:t>
    </dgm:pt>
    <dgm:pt modelId="{FFC45E59-FACD-45AD-872F-E5C4FCB1F600}" type="parTrans" cxnId="{ACF10F87-7390-472E-841F-9184F22EE436}">
      <dgm:prSet/>
      <dgm:spPr/>
      <dgm:t>
        <a:bodyPr/>
        <a:lstStyle/>
        <a:p>
          <a:endParaRPr lang="en-US"/>
        </a:p>
      </dgm:t>
    </dgm:pt>
    <dgm:pt modelId="{0EDBDD8A-E2E1-483C-9C09-9B42ADB5465B}" type="sibTrans" cxnId="{ACF10F87-7390-472E-841F-9184F22EE436}">
      <dgm:prSet/>
      <dgm:spPr/>
      <dgm:t>
        <a:bodyPr/>
        <a:lstStyle/>
        <a:p>
          <a:endParaRPr lang="en-US"/>
        </a:p>
      </dgm:t>
    </dgm:pt>
    <dgm:pt modelId="{9D66F011-3B25-4203-AA08-1ACE22214DEF}">
      <dgm:prSet phldrT="[Text]"/>
      <dgm:spPr/>
      <dgm:t>
        <a:bodyPr/>
        <a:lstStyle/>
        <a:p>
          <a:r>
            <a:rPr lang="en-US" dirty="0"/>
            <a:t>JSON</a:t>
          </a:r>
        </a:p>
      </dgm:t>
    </dgm:pt>
    <dgm:pt modelId="{52718BB1-6F4D-4736-BCB3-1896507BDE28}" type="parTrans" cxnId="{D4AD0908-3C2A-4FC8-B349-195F3F20C1DE}">
      <dgm:prSet/>
      <dgm:spPr/>
      <dgm:t>
        <a:bodyPr/>
        <a:lstStyle/>
        <a:p>
          <a:endParaRPr lang="en-US"/>
        </a:p>
      </dgm:t>
    </dgm:pt>
    <dgm:pt modelId="{7F22E478-58ED-4CF9-A6EE-BFBE56D18306}" type="sibTrans" cxnId="{D4AD0908-3C2A-4FC8-B349-195F3F20C1DE}">
      <dgm:prSet/>
      <dgm:spPr/>
      <dgm:t>
        <a:bodyPr/>
        <a:lstStyle/>
        <a:p>
          <a:endParaRPr lang="en-US"/>
        </a:p>
      </dgm:t>
    </dgm:pt>
    <dgm:pt modelId="{453C896A-477E-4CEC-BACB-61DAF1B18382}">
      <dgm:prSet phldrT="[Text]"/>
      <dgm:spPr/>
      <dgm:t>
        <a:bodyPr/>
        <a:lstStyle/>
        <a:p>
          <a:r>
            <a:rPr lang="en-US" dirty="0"/>
            <a:t>DOCX</a:t>
          </a:r>
        </a:p>
      </dgm:t>
    </dgm:pt>
    <dgm:pt modelId="{A38CD4D6-A6FB-4F11-BF69-DD8F803AEAEA}" type="parTrans" cxnId="{23710A90-CFFF-456A-86B7-3542F4537864}">
      <dgm:prSet/>
      <dgm:spPr/>
      <dgm:t>
        <a:bodyPr/>
        <a:lstStyle/>
        <a:p>
          <a:endParaRPr lang="en-US"/>
        </a:p>
      </dgm:t>
    </dgm:pt>
    <dgm:pt modelId="{E0B3A7F7-7C17-48C4-95BB-8B92C25C86C2}" type="sibTrans" cxnId="{23710A90-CFFF-456A-86B7-3542F4537864}">
      <dgm:prSet/>
      <dgm:spPr/>
      <dgm:t>
        <a:bodyPr/>
        <a:lstStyle/>
        <a:p>
          <a:endParaRPr lang="en-US"/>
        </a:p>
      </dgm:t>
    </dgm:pt>
    <dgm:pt modelId="{B453343E-D70B-46F4-BD10-48C0F422360B}">
      <dgm:prSet phldrT="[Text]"/>
      <dgm:spPr/>
      <dgm:t>
        <a:bodyPr/>
        <a:lstStyle/>
        <a:p>
          <a:r>
            <a:rPr lang="en-US" dirty="0"/>
            <a:t>TEI XML</a:t>
          </a:r>
        </a:p>
      </dgm:t>
    </dgm:pt>
    <dgm:pt modelId="{98FF8651-2BAA-4BEB-AA0B-A57CC5E72BD5}" type="parTrans" cxnId="{316B084A-B2DC-405D-95E5-FA0DB99CA304}">
      <dgm:prSet/>
      <dgm:spPr/>
      <dgm:t>
        <a:bodyPr/>
        <a:lstStyle/>
        <a:p>
          <a:endParaRPr lang="en-US"/>
        </a:p>
      </dgm:t>
    </dgm:pt>
    <dgm:pt modelId="{DCC4EBB9-D989-4DF0-8B43-DF4AB3373E6C}" type="sibTrans" cxnId="{316B084A-B2DC-405D-95E5-FA0DB99CA304}">
      <dgm:prSet/>
      <dgm:spPr/>
      <dgm:t>
        <a:bodyPr/>
        <a:lstStyle/>
        <a:p>
          <a:endParaRPr lang="en-US"/>
        </a:p>
      </dgm:t>
    </dgm:pt>
    <dgm:pt modelId="{DF444A8C-A386-4FDE-B58E-A272F974D4F1}">
      <dgm:prSet/>
      <dgm:spPr/>
      <dgm:t>
        <a:bodyPr/>
        <a:lstStyle/>
        <a:p>
          <a:r>
            <a:rPr lang="en-US" dirty="0"/>
            <a:t>PHP</a:t>
          </a:r>
        </a:p>
      </dgm:t>
    </dgm:pt>
    <dgm:pt modelId="{C9A08D16-3BBF-444D-82BC-8826B816CCBC}" type="parTrans" cxnId="{8BCAFB8C-05EB-42AA-96E1-0E605E5E3718}">
      <dgm:prSet/>
      <dgm:spPr/>
      <dgm:t>
        <a:bodyPr/>
        <a:lstStyle/>
        <a:p>
          <a:endParaRPr lang="en-US"/>
        </a:p>
      </dgm:t>
    </dgm:pt>
    <dgm:pt modelId="{68A6EB66-69D7-4B09-A651-DFDF314F1A13}" type="sibTrans" cxnId="{8BCAFB8C-05EB-42AA-96E1-0E605E5E3718}">
      <dgm:prSet/>
      <dgm:spPr/>
      <dgm:t>
        <a:bodyPr/>
        <a:lstStyle/>
        <a:p>
          <a:endParaRPr lang="en-US"/>
        </a:p>
      </dgm:t>
    </dgm:pt>
    <dgm:pt modelId="{41B7AB72-5323-49BE-BF00-DB19C3FD0BEC}">
      <dgm:prSet/>
      <dgm:spPr/>
      <dgm:t>
        <a:bodyPr/>
        <a:lstStyle/>
        <a:p>
          <a:r>
            <a:rPr lang="en-US" dirty="0"/>
            <a:t>Embedded HTML</a:t>
          </a:r>
        </a:p>
      </dgm:t>
    </dgm:pt>
    <dgm:pt modelId="{2DA1EB62-4BE5-42BE-B74F-9EAC1FDA8233}" type="parTrans" cxnId="{F8AB16A4-FDCA-4C52-8BE4-25BEBB9B5641}">
      <dgm:prSet/>
      <dgm:spPr/>
      <dgm:t>
        <a:bodyPr/>
        <a:lstStyle/>
        <a:p>
          <a:endParaRPr lang="en-US"/>
        </a:p>
      </dgm:t>
    </dgm:pt>
    <dgm:pt modelId="{85945F64-4186-4D31-8A37-7BC0381ED12A}" type="sibTrans" cxnId="{F8AB16A4-FDCA-4C52-8BE4-25BEBB9B5641}">
      <dgm:prSet/>
      <dgm:spPr/>
      <dgm:t>
        <a:bodyPr/>
        <a:lstStyle/>
        <a:p>
          <a:endParaRPr lang="en-US"/>
        </a:p>
      </dgm:t>
    </dgm:pt>
    <dgm:pt modelId="{D9805150-6925-4FB6-B4C2-5F3C54289226}">
      <dgm:prSet/>
      <dgm:spPr/>
      <dgm:t>
        <a:bodyPr/>
        <a:lstStyle/>
        <a:p>
          <a:r>
            <a:rPr lang="en-US" dirty="0"/>
            <a:t>DOCX</a:t>
          </a:r>
        </a:p>
      </dgm:t>
    </dgm:pt>
    <dgm:pt modelId="{6503DB32-868F-4DCB-8DFC-5B6F94AA8CF6}" type="parTrans" cxnId="{4AA5AC8A-BA72-40E8-8B4A-9DCE38B6CE5D}">
      <dgm:prSet/>
      <dgm:spPr/>
      <dgm:t>
        <a:bodyPr/>
        <a:lstStyle/>
        <a:p>
          <a:endParaRPr lang="en-US"/>
        </a:p>
      </dgm:t>
    </dgm:pt>
    <dgm:pt modelId="{7B6D8A61-9E2D-48B1-BF87-14ED08FA878D}" type="sibTrans" cxnId="{4AA5AC8A-BA72-40E8-8B4A-9DCE38B6CE5D}">
      <dgm:prSet/>
      <dgm:spPr/>
      <dgm:t>
        <a:bodyPr/>
        <a:lstStyle/>
        <a:p>
          <a:endParaRPr lang="en-US"/>
        </a:p>
      </dgm:t>
    </dgm:pt>
    <dgm:pt modelId="{DB932FA8-888C-4515-8583-0B69D0FDB627}">
      <dgm:prSet/>
      <dgm:spPr/>
      <dgm:t>
        <a:bodyPr/>
        <a:lstStyle/>
        <a:p>
          <a:r>
            <a:rPr lang="en-US" dirty="0"/>
            <a:t>DOCX to HTML</a:t>
          </a:r>
        </a:p>
      </dgm:t>
    </dgm:pt>
    <dgm:pt modelId="{C1693E03-9CB7-438F-9CEA-5F528765D67D}" type="parTrans" cxnId="{62FC4D30-7B09-4CDF-B6C6-2D9DF2B84271}">
      <dgm:prSet/>
      <dgm:spPr/>
      <dgm:t>
        <a:bodyPr/>
        <a:lstStyle/>
        <a:p>
          <a:endParaRPr lang="en-US"/>
        </a:p>
      </dgm:t>
    </dgm:pt>
    <dgm:pt modelId="{48B9A737-1EF5-431E-9455-61D45C6D528A}" type="sibTrans" cxnId="{62FC4D30-7B09-4CDF-B6C6-2D9DF2B84271}">
      <dgm:prSet/>
      <dgm:spPr/>
      <dgm:t>
        <a:bodyPr/>
        <a:lstStyle/>
        <a:p>
          <a:endParaRPr lang="en-US"/>
        </a:p>
      </dgm:t>
    </dgm:pt>
    <dgm:pt modelId="{D3F55533-9B45-40A0-A322-D4415471D3DD}">
      <dgm:prSet/>
      <dgm:spPr/>
      <dgm:t>
        <a:bodyPr/>
        <a:lstStyle/>
        <a:p>
          <a:r>
            <a:rPr lang="en-US" dirty="0"/>
            <a:t>DOCX</a:t>
          </a:r>
        </a:p>
      </dgm:t>
    </dgm:pt>
    <dgm:pt modelId="{ED89FC19-409A-4289-860E-D221EE1D0CFC}" type="parTrans" cxnId="{0D298E2D-25F9-4440-BDB1-58FEC3A5D5A8}">
      <dgm:prSet/>
      <dgm:spPr/>
      <dgm:t>
        <a:bodyPr/>
        <a:lstStyle/>
        <a:p>
          <a:endParaRPr lang="en-US"/>
        </a:p>
      </dgm:t>
    </dgm:pt>
    <dgm:pt modelId="{BDEFC398-3B82-4E09-A012-BB470C676EED}" type="sibTrans" cxnId="{0D298E2D-25F9-4440-BDB1-58FEC3A5D5A8}">
      <dgm:prSet/>
      <dgm:spPr/>
      <dgm:t>
        <a:bodyPr/>
        <a:lstStyle/>
        <a:p>
          <a:endParaRPr lang="en-US"/>
        </a:p>
      </dgm:t>
    </dgm:pt>
    <dgm:pt modelId="{0905EAA8-A7C2-45DB-99F1-76C5AC148466}">
      <dgm:prSet/>
      <dgm:spPr/>
      <dgm:t>
        <a:bodyPr/>
        <a:lstStyle/>
        <a:p>
          <a:r>
            <a:rPr lang="en-US" dirty="0"/>
            <a:t>TEI XML</a:t>
          </a:r>
        </a:p>
      </dgm:t>
    </dgm:pt>
    <dgm:pt modelId="{CF6F2E34-6178-4AF8-872C-75B2645978A9}" type="parTrans" cxnId="{393380A5-A1B6-4A3E-9903-8948EF089D82}">
      <dgm:prSet/>
      <dgm:spPr/>
      <dgm:t>
        <a:bodyPr/>
        <a:lstStyle/>
        <a:p>
          <a:endParaRPr lang="en-US"/>
        </a:p>
      </dgm:t>
    </dgm:pt>
    <dgm:pt modelId="{3A89C6AC-F868-42D6-938A-5CE2331576DB}" type="sibTrans" cxnId="{393380A5-A1B6-4A3E-9903-8948EF089D82}">
      <dgm:prSet/>
      <dgm:spPr/>
      <dgm:t>
        <a:bodyPr/>
        <a:lstStyle/>
        <a:p>
          <a:endParaRPr lang="en-US"/>
        </a:p>
      </dgm:t>
    </dgm:pt>
    <dgm:pt modelId="{C3D7221E-4180-4138-A6EF-2BC5B8DFF436}">
      <dgm:prSet phldrT="[Text]"/>
      <dgm:spPr/>
      <dgm:t>
        <a:bodyPr/>
        <a:lstStyle/>
        <a:p>
          <a:r>
            <a:rPr lang="en-US" dirty="0"/>
            <a:t>DOCX to HTML</a:t>
          </a:r>
        </a:p>
      </dgm:t>
    </dgm:pt>
    <dgm:pt modelId="{D548CC5B-738D-4A67-B83F-83ADC3FA5393}" type="sibTrans" cxnId="{49F1A423-9EA1-4AE7-B0CD-B7457F840489}">
      <dgm:prSet/>
      <dgm:spPr/>
      <dgm:t>
        <a:bodyPr/>
        <a:lstStyle/>
        <a:p>
          <a:endParaRPr lang="en-US"/>
        </a:p>
      </dgm:t>
    </dgm:pt>
    <dgm:pt modelId="{6BDFF330-D38D-4467-A651-216FF7FE17E3}" type="parTrans" cxnId="{49F1A423-9EA1-4AE7-B0CD-B7457F840489}">
      <dgm:prSet/>
      <dgm:spPr/>
      <dgm:t>
        <a:bodyPr/>
        <a:lstStyle/>
        <a:p>
          <a:endParaRPr lang="en-US"/>
        </a:p>
      </dgm:t>
    </dgm:pt>
    <dgm:pt modelId="{A29A5FBB-72A8-4A1D-A94F-F4CC63CD5727}">
      <dgm:prSet/>
      <dgm:spPr/>
      <dgm:t>
        <a:bodyPr/>
        <a:lstStyle/>
        <a:p>
          <a:r>
            <a:rPr lang="en-US" dirty="0"/>
            <a:t>JSON</a:t>
          </a:r>
        </a:p>
      </dgm:t>
    </dgm:pt>
    <dgm:pt modelId="{A67DBF3E-7783-4BD5-B3DA-1CD647FDD2EA}" type="parTrans" cxnId="{E779F6D0-593F-411C-B095-A3A72FB89255}">
      <dgm:prSet/>
      <dgm:spPr/>
      <dgm:t>
        <a:bodyPr/>
        <a:lstStyle/>
        <a:p>
          <a:endParaRPr lang="en-US"/>
        </a:p>
      </dgm:t>
    </dgm:pt>
    <dgm:pt modelId="{89474AC1-45D9-4AEB-B619-92309CD1825C}" type="sibTrans" cxnId="{E779F6D0-593F-411C-B095-A3A72FB89255}">
      <dgm:prSet/>
      <dgm:spPr/>
      <dgm:t>
        <a:bodyPr/>
        <a:lstStyle/>
        <a:p>
          <a:endParaRPr lang="en-US"/>
        </a:p>
      </dgm:t>
    </dgm:pt>
    <dgm:pt modelId="{DE4975B9-C531-48F2-840E-91C65D799ED7}">
      <dgm:prSet/>
      <dgm:spPr/>
      <dgm:t>
        <a:bodyPr/>
        <a:lstStyle/>
        <a:p>
          <a:r>
            <a:rPr lang="en-US" dirty="0"/>
            <a:t>XLSX</a:t>
          </a:r>
        </a:p>
      </dgm:t>
    </dgm:pt>
    <dgm:pt modelId="{06988C8F-190C-4610-A706-5635CD99D1D4}" type="parTrans" cxnId="{3FDFD434-F375-4FD9-936F-A6582295A346}">
      <dgm:prSet/>
      <dgm:spPr/>
      <dgm:t>
        <a:bodyPr/>
        <a:lstStyle/>
        <a:p>
          <a:endParaRPr lang="en-US"/>
        </a:p>
      </dgm:t>
    </dgm:pt>
    <dgm:pt modelId="{EC52F2C3-218E-444B-867D-32E9F1D4F001}" type="sibTrans" cxnId="{3FDFD434-F375-4FD9-936F-A6582295A346}">
      <dgm:prSet/>
      <dgm:spPr/>
      <dgm:t>
        <a:bodyPr/>
        <a:lstStyle/>
        <a:p>
          <a:endParaRPr lang="en-US"/>
        </a:p>
      </dgm:t>
    </dgm:pt>
    <dgm:pt modelId="{278F8CA7-0899-4665-8ACB-DEF7C19FB2E2}">
      <dgm:prSet/>
      <dgm:spPr/>
      <dgm:t>
        <a:bodyPr/>
        <a:lstStyle/>
        <a:p>
          <a:r>
            <a:rPr lang="en-US" dirty="0"/>
            <a:t>HTML</a:t>
          </a:r>
        </a:p>
      </dgm:t>
    </dgm:pt>
    <dgm:pt modelId="{50E44C38-B887-4C6D-BA65-798F6510FD83}" type="parTrans" cxnId="{7BA2A1B0-8FC4-4B98-8E0C-FB9875B395C1}">
      <dgm:prSet/>
      <dgm:spPr/>
      <dgm:t>
        <a:bodyPr/>
        <a:lstStyle/>
        <a:p>
          <a:endParaRPr lang="en-US"/>
        </a:p>
      </dgm:t>
    </dgm:pt>
    <dgm:pt modelId="{B3F6A01B-C340-43A3-82A9-D5732178D585}" type="sibTrans" cxnId="{7BA2A1B0-8FC4-4B98-8E0C-FB9875B395C1}">
      <dgm:prSet/>
      <dgm:spPr/>
      <dgm:t>
        <a:bodyPr/>
        <a:lstStyle/>
        <a:p>
          <a:endParaRPr lang="en-US"/>
        </a:p>
      </dgm:t>
    </dgm:pt>
    <dgm:pt modelId="{F5CA11AC-72C0-4481-9805-BC3C18D8A235}">
      <dgm:prSet/>
      <dgm:spPr/>
      <dgm:t>
        <a:bodyPr/>
        <a:lstStyle/>
        <a:p>
          <a:r>
            <a:rPr lang="en-US" dirty="0"/>
            <a:t>PHP</a:t>
          </a:r>
        </a:p>
      </dgm:t>
    </dgm:pt>
    <dgm:pt modelId="{9CE422F1-8D95-4204-A7DA-F9C2E8FF484E}" type="parTrans" cxnId="{40C64014-4FFC-4797-9EFE-F3CC9BEC8403}">
      <dgm:prSet/>
      <dgm:spPr/>
      <dgm:t>
        <a:bodyPr/>
        <a:lstStyle/>
        <a:p>
          <a:endParaRPr lang="en-US"/>
        </a:p>
      </dgm:t>
    </dgm:pt>
    <dgm:pt modelId="{BFB84A56-DA1A-4AE3-BC2B-1CB9A8E85AD9}" type="sibTrans" cxnId="{40C64014-4FFC-4797-9EFE-F3CC9BEC8403}">
      <dgm:prSet/>
      <dgm:spPr/>
      <dgm:t>
        <a:bodyPr/>
        <a:lstStyle/>
        <a:p>
          <a:endParaRPr lang="en-US"/>
        </a:p>
      </dgm:t>
    </dgm:pt>
    <dgm:pt modelId="{FC1B4B21-96F7-4943-BBCF-CC0F00A396C7}">
      <dgm:prSet/>
      <dgm:spPr/>
      <dgm:t>
        <a:bodyPr/>
        <a:lstStyle/>
        <a:p>
          <a:r>
            <a:rPr lang="en-US" dirty="0"/>
            <a:t>HTML</a:t>
          </a:r>
        </a:p>
      </dgm:t>
    </dgm:pt>
    <dgm:pt modelId="{6EFA4F0F-CBF0-481C-B505-7AE9C5709E3B}" type="parTrans" cxnId="{FE382C34-71A5-4C97-B506-F409C3674088}">
      <dgm:prSet/>
      <dgm:spPr/>
      <dgm:t>
        <a:bodyPr/>
        <a:lstStyle/>
        <a:p>
          <a:endParaRPr lang="en-US"/>
        </a:p>
      </dgm:t>
    </dgm:pt>
    <dgm:pt modelId="{C7511ACC-2D36-4891-A98F-C210EF1DCFEE}" type="sibTrans" cxnId="{FE382C34-71A5-4C97-B506-F409C3674088}">
      <dgm:prSet/>
      <dgm:spPr/>
      <dgm:t>
        <a:bodyPr/>
        <a:lstStyle/>
        <a:p>
          <a:endParaRPr lang="en-US"/>
        </a:p>
      </dgm:t>
    </dgm:pt>
    <dgm:pt modelId="{9E7B1875-3AF6-4490-9D14-AB2C2B347344}" type="pres">
      <dgm:prSet presAssocID="{94C48519-1D97-4B17-8944-E27E83986EBF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A1591CCA-1C3C-407D-A151-300C78EFF33A}" type="pres">
      <dgm:prSet presAssocID="{8E938D86-9497-4EBA-891C-5DBAF9E9B823}" presName="horFlow" presStyleCnt="0"/>
      <dgm:spPr/>
    </dgm:pt>
    <dgm:pt modelId="{51BF09DB-A21E-4F3D-BAC3-1B971C0BD5B8}" type="pres">
      <dgm:prSet presAssocID="{8E938D86-9497-4EBA-891C-5DBAF9E9B823}" presName="bigChev" presStyleLbl="node1" presStyleIdx="0" presStyleCnt="3"/>
      <dgm:spPr/>
    </dgm:pt>
    <dgm:pt modelId="{30525904-62CF-4DDD-8F71-A88B733C14D1}" type="pres">
      <dgm:prSet presAssocID="{6503DB32-868F-4DCB-8DFC-5B6F94AA8CF6}" presName="parTrans" presStyleCnt="0"/>
      <dgm:spPr/>
    </dgm:pt>
    <dgm:pt modelId="{9C3476DF-B088-4D53-B06F-5EB09D8DD386}" type="pres">
      <dgm:prSet presAssocID="{D9805150-6925-4FB6-B4C2-5F3C54289226}" presName="node" presStyleLbl="alignAccFollowNode1" presStyleIdx="0" presStyleCnt="13">
        <dgm:presLayoutVars>
          <dgm:bulletEnabled val="1"/>
        </dgm:presLayoutVars>
      </dgm:prSet>
      <dgm:spPr/>
    </dgm:pt>
    <dgm:pt modelId="{E281424C-08BC-425B-A68B-B18F30D21326}" type="pres">
      <dgm:prSet presAssocID="{7B6D8A61-9E2D-48B1-BF87-14ED08FA878D}" presName="sibTrans" presStyleCnt="0"/>
      <dgm:spPr/>
    </dgm:pt>
    <dgm:pt modelId="{50432E03-CD80-4D41-A997-2D54F9636DD8}" type="pres">
      <dgm:prSet presAssocID="{DE4975B9-C531-48F2-840E-91C65D799ED7}" presName="node" presStyleLbl="alignAccFollowNode1" presStyleIdx="1" presStyleCnt="13">
        <dgm:presLayoutVars>
          <dgm:bulletEnabled val="1"/>
        </dgm:presLayoutVars>
      </dgm:prSet>
      <dgm:spPr/>
    </dgm:pt>
    <dgm:pt modelId="{DF2037E7-4B92-4C07-B66D-670285C3A6D2}" type="pres">
      <dgm:prSet presAssocID="{EC52F2C3-218E-444B-867D-32E9F1D4F001}" presName="sibTrans" presStyleCnt="0"/>
      <dgm:spPr/>
    </dgm:pt>
    <dgm:pt modelId="{4542B0B6-7A92-4428-9AD2-1630E189A473}" type="pres">
      <dgm:prSet presAssocID="{9D66F011-3B25-4203-AA08-1ACE22214DEF}" presName="node" presStyleLbl="alignAccFollowNode1" presStyleIdx="2" presStyleCnt="13">
        <dgm:presLayoutVars>
          <dgm:bulletEnabled val="1"/>
        </dgm:presLayoutVars>
      </dgm:prSet>
      <dgm:spPr/>
    </dgm:pt>
    <dgm:pt modelId="{4AA2862C-93C0-4828-82B8-3E97BEB43063}" type="pres">
      <dgm:prSet presAssocID="{7F22E478-58ED-4CF9-A6EE-BFBE56D18306}" presName="sibTrans" presStyleCnt="0"/>
      <dgm:spPr/>
    </dgm:pt>
    <dgm:pt modelId="{778CE9E7-3814-435A-9026-85706332242F}" type="pres">
      <dgm:prSet presAssocID="{DF444A8C-A386-4FDE-B58E-A272F974D4F1}" presName="node" presStyleLbl="alignAccFollowNode1" presStyleIdx="3" presStyleCnt="13">
        <dgm:presLayoutVars>
          <dgm:bulletEnabled val="1"/>
        </dgm:presLayoutVars>
      </dgm:prSet>
      <dgm:spPr/>
    </dgm:pt>
    <dgm:pt modelId="{D961C371-4C64-4DC1-B774-45877D502582}" type="pres">
      <dgm:prSet presAssocID="{68A6EB66-69D7-4B09-A651-DFDF314F1A13}" presName="sibTrans" presStyleCnt="0"/>
      <dgm:spPr/>
    </dgm:pt>
    <dgm:pt modelId="{C568AC8A-5C83-4B81-ABDB-85D333BB73EB}" type="pres">
      <dgm:prSet presAssocID="{278F8CA7-0899-4665-8ACB-DEF7C19FB2E2}" presName="node" presStyleLbl="alignAccFollowNode1" presStyleIdx="4" presStyleCnt="13">
        <dgm:presLayoutVars>
          <dgm:bulletEnabled val="1"/>
        </dgm:presLayoutVars>
      </dgm:prSet>
      <dgm:spPr/>
    </dgm:pt>
    <dgm:pt modelId="{972C2F21-9A89-446B-AF59-34DB5CADA03E}" type="pres">
      <dgm:prSet presAssocID="{8E938D86-9497-4EBA-891C-5DBAF9E9B823}" presName="vSp" presStyleCnt="0"/>
      <dgm:spPr/>
    </dgm:pt>
    <dgm:pt modelId="{8FAD487F-9BEC-46BE-8A70-92E571707B24}" type="pres">
      <dgm:prSet presAssocID="{C3D7221E-4180-4138-A6EF-2BC5B8DFF436}" presName="horFlow" presStyleCnt="0"/>
      <dgm:spPr/>
    </dgm:pt>
    <dgm:pt modelId="{C80CEEF5-DCE9-467E-A75F-208DF8129FF7}" type="pres">
      <dgm:prSet presAssocID="{C3D7221E-4180-4138-A6EF-2BC5B8DFF436}" presName="bigChev" presStyleLbl="node1" presStyleIdx="1" presStyleCnt="3"/>
      <dgm:spPr/>
    </dgm:pt>
    <dgm:pt modelId="{AF921254-BA76-412C-A403-EE93202EF189}" type="pres">
      <dgm:prSet presAssocID="{A38CD4D6-A6FB-4F11-BF69-DD8F803AEAEA}" presName="parTrans" presStyleCnt="0"/>
      <dgm:spPr/>
    </dgm:pt>
    <dgm:pt modelId="{064A3699-DABC-4876-A810-B292EFE3C8FF}" type="pres">
      <dgm:prSet presAssocID="{453C896A-477E-4CEC-BACB-61DAF1B18382}" presName="node" presStyleLbl="alignAccFollowNode1" presStyleIdx="5" presStyleCnt="13">
        <dgm:presLayoutVars>
          <dgm:bulletEnabled val="1"/>
        </dgm:presLayoutVars>
      </dgm:prSet>
      <dgm:spPr/>
    </dgm:pt>
    <dgm:pt modelId="{97AA0DC9-822E-4E11-AB72-24E8F7045808}" type="pres">
      <dgm:prSet presAssocID="{E0B3A7F7-7C17-48C4-95BB-8B92C25C86C2}" presName="sibTrans" presStyleCnt="0"/>
      <dgm:spPr/>
    </dgm:pt>
    <dgm:pt modelId="{E9FCCDEC-561D-4819-96B7-2CE89B800EAD}" type="pres">
      <dgm:prSet presAssocID="{B453343E-D70B-46F4-BD10-48C0F422360B}" presName="node" presStyleLbl="alignAccFollowNode1" presStyleIdx="6" presStyleCnt="13">
        <dgm:presLayoutVars>
          <dgm:bulletEnabled val="1"/>
        </dgm:presLayoutVars>
      </dgm:prSet>
      <dgm:spPr/>
    </dgm:pt>
    <dgm:pt modelId="{F3D8DC27-1DF6-452D-BAA9-EFB245597716}" type="pres">
      <dgm:prSet presAssocID="{DCC4EBB9-D989-4DF0-8B43-DF4AB3373E6C}" presName="sibTrans" presStyleCnt="0"/>
      <dgm:spPr/>
    </dgm:pt>
    <dgm:pt modelId="{294531D6-9B5E-441A-AA9E-9E1CB25D0BB7}" type="pres">
      <dgm:prSet presAssocID="{41B7AB72-5323-49BE-BF00-DB19C3FD0BEC}" presName="node" presStyleLbl="alignAccFollowNode1" presStyleIdx="7" presStyleCnt="13">
        <dgm:presLayoutVars>
          <dgm:bulletEnabled val="1"/>
        </dgm:presLayoutVars>
      </dgm:prSet>
      <dgm:spPr/>
    </dgm:pt>
    <dgm:pt modelId="{0E96CE1B-812E-4BB5-BBA6-D1297A392E51}" type="pres">
      <dgm:prSet presAssocID="{C3D7221E-4180-4138-A6EF-2BC5B8DFF436}" presName="vSp" presStyleCnt="0"/>
      <dgm:spPr/>
    </dgm:pt>
    <dgm:pt modelId="{E4EF231B-81E6-4D25-A2C5-0B59D817F995}" type="pres">
      <dgm:prSet presAssocID="{DB932FA8-888C-4515-8583-0B69D0FDB627}" presName="horFlow" presStyleCnt="0"/>
      <dgm:spPr/>
    </dgm:pt>
    <dgm:pt modelId="{8411361F-4C93-44F6-94B9-7C9ECB96B6F5}" type="pres">
      <dgm:prSet presAssocID="{DB932FA8-888C-4515-8583-0B69D0FDB627}" presName="bigChev" presStyleLbl="node1" presStyleIdx="2" presStyleCnt="3"/>
      <dgm:spPr/>
    </dgm:pt>
    <dgm:pt modelId="{E5D43858-B1D9-4A74-ABC3-E9445EF9F8B6}" type="pres">
      <dgm:prSet presAssocID="{ED89FC19-409A-4289-860E-D221EE1D0CFC}" presName="parTrans" presStyleCnt="0"/>
      <dgm:spPr/>
    </dgm:pt>
    <dgm:pt modelId="{123E41AA-1DED-496A-8FBF-3D54C0E7C20E}" type="pres">
      <dgm:prSet presAssocID="{D3F55533-9B45-40A0-A322-D4415471D3DD}" presName="node" presStyleLbl="alignAccFollowNode1" presStyleIdx="8" presStyleCnt="13">
        <dgm:presLayoutVars>
          <dgm:bulletEnabled val="1"/>
        </dgm:presLayoutVars>
      </dgm:prSet>
      <dgm:spPr/>
    </dgm:pt>
    <dgm:pt modelId="{5CA799E4-B1A5-4A94-8D4B-50E1B00A58BE}" type="pres">
      <dgm:prSet presAssocID="{BDEFC398-3B82-4E09-A012-BB470C676EED}" presName="sibTrans" presStyleCnt="0"/>
      <dgm:spPr/>
    </dgm:pt>
    <dgm:pt modelId="{500E3336-84C1-4F24-88F3-D22106E62B4A}" type="pres">
      <dgm:prSet presAssocID="{0905EAA8-A7C2-45DB-99F1-76C5AC148466}" presName="node" presStyleLbl="alignAccFollowNode1" presStyleIdx="9" presStyleCnt="13">
        <dgm:presLayoutVars>
          <dgm:bulletEnabled val="1"/>
        </dgm:presLayoutVars>
      </dgm:prSet>
      <dgm:spPr/>
    </dgm:pt>
    <dgm:pt modelId="{30E88F40-1E38-4FE6-8F1D-427976E4A00E}" type="pres">
      <dgm:prSet presAssocID="{3A89C6AC-F868-42D6-938A-5CE2331576DB}" presName="sibTrans" presStyleCnt="0"/>
      <dgm:spPr/>
    </dgm:pt>
    <dgm:pt modelId="{2533CC50-F8B4-4929-B60B-18DE9A116107}" type="pres">
      <dgm:prSet presAssocID="{A29A5FBB-72A8-4A1D-A94F-F4CC63CD5727}" presName="node" presStyleLbl="alignAccFollowNode1" presStyleIdx="10" presStyleCnt="13">
        <dgm:presLayoutVars>
          <dgm:bulletEnabled val="1"/>
        </dgm:presLayoutVars>
      </dgm:prSet>
      <dgm:spPr/>
    </dgm:pt>
    <dgm:pt modelId="{F34CEB77-E3B2-425E-A567-CFC988EDDD5B}" type="pres">
      <dgm:prSet presAssocID="{89474AC1-45D9-4AEB-B619-92309CD1825C}" presName="sibTrans" presStyleCnt="0"/>
      <dgm:spPr/>
    </dgm:pt>
    <dgm:pt modelId="{EAC64F85-7F8B-4290-BBC4-6E567C3FFC8F}" type="pres">
      <dgm:prSet presAssocID="{F5CA11AC-72C0-4481-9805-BC3C18D8A235}" presName="node" presStyleLbl="alignAccFollowNode1" presStyleIdx="11" presStyleCnt="13">
        <dgm:presLayoutVars>
          <dgm:bulletEnabled val="1"/>
        </dgm:presLayoutVars>
      </dgm:prSet>
      <dgm:spPr/>
    </dgm:pt>
    <dgm:pt modelId="{D31D375C-80DE-479E-82BB-BB3BD596E56A}" type="pres">
      <dgm:prSet presAssocID="{BFB84A56-DA1A-4AE3-BC2B-1CB9A8E85AD9}" presName="sibTrans" presStyleCnt="0"/>
      <dgm:spPr/>
    </dgm:pt>
    <dgm:pt modelId="{5FFEF1A8-08E0-411D-A5EE-385DD6A9FD15}" type="pres">
      <dgm:prSet presAssocID="{FC1B4B21-96F7-4943-BBCF-CC0F00A396C7}" presName="node" presStyleLbl="alignAccFollowNode1" presStyleIdx="12" presStyleCnt="13">
        <dgm:presLayoutVars>
          <dgm:bulletEnabled val="1"/>
        </dgm:presLayoutVars>
      </dgm:prSet>
      <dgm:spPr/>
    </dgm:pt>
  </dgm:ptLst>
  <dgm:cxnLst>
    <dgm:cxn modelId="{D4AD0908-3C2A-4FC8-B349-195F3F20C1DE}" srcId="{8E938D86-9497-4EBA-891C-5DBAF9E9B823}" destId="{9D66F011-3B25-4203-AA08-1ACE22214DEF}" srcOrd="2" destOrd="0" parTransId="{52718BB1-6F4D-4736-BCB3-1896507BDE28}" sibTransId="{7F22E478-58ED-4CF9-A6EE-BFBE56D18306}"/>
    <dgm:cxn modelId="{9329EB0F-5DE0-4321-83B8-956F07431C28}" type="presOf" srcId="{8E938D86-9497-4EBA-891C-5DBAF9E9B823}" destId="{51BF09DB-A21E-4F3D-BAC3-1B971C0BD5B8}" srcOrd="0" destOrd="0" presId="urn:microsoft.com/office/officeart/2005/8/layout/lProcess3"/>
    <dgm:cxn modelId="{40C64014-4FFC-4797-9EFE-F3CC9BEC8403}" srcId="{DB932FA8-888C-4515-8583-0B69D0FDB627}" destId="{F5CA11AC-72C0-4481-9805-BC3C18D8A235}" srcOrd="3" destOrd="0" parTransId="{9CE422F1-8D95-4204-A7DA-F9C2E8FF484E}" sibTransId="{BFB84A56-DA1A-4AE3-BC2B-1CB9A8E85AD9}"/>
    <dgm:cxn modelId="{49F1A423-9EA1-4AE7-B0CD-B7457F840489}" srcId="{94C48519-1D97-4B17-8944-E27E83986EBF}" destId="{C3D7221E-4180-4138-A6EF-2BC5B8DFF436}" srcOrd="1" destOrd="0" parTransId="{6BDFF330-D38D-4467-A651-216FF7FE17E3}" sibTransId="{D548CC5B-738D-4A67-B83F-83ADC3FA5393}"/>
    <dgm:cxn modelId="{07D0BD26-3235-495F-9917-215833F1478F}" type="presOf" srcId="{C3D7221E-4180-4138-A6EF-2BC5B8DFF436}" destId="{C80CEEF5-DCE9-467E-A75F-208DF8129FF7}" srcOrd="0" destOrd="0" presId="urn:microsoft.com/office/officeart/2005/8/layout/lProcess3"/>
    <dgm:cxn modelId="{71A88027-9F0B-4649-9F87-6F981FB9766A}" type="presOf" srcId="{A29A5FBB-72A8-4A1D-A94F-F4CC63CD5727}" destId="{2533CC50-F8B4-4929-B60B-18DE9A116107}" srcOrd="0" destOrd="0" presId="urn:microsoft.com/office/officeart/2005/8/layout/lProcess3"/>
    <dgm:cxn modelId="{0D298E2D-25F9-4440-BDB1-58FEC3A5D5A8}" srcId="{DB932FA8-888C-4515-8583-0B69D0FDB627}" destId="{D3F55533-9B45-40A0-A322-D4415471D3DD}" srcOrd="0" destOrd="0" parTransId="{ED89FC19-409A-4289-860E-D221EE1D0CFC}" sibTransId="{BDEFC398-3B82-4E09-A012-BB470C676EED}"/>
    <dgm:cxn modelId="{62FC4D30-7B09-4CDF-B6C6-2D9DF2B84271}" srcId="{94C48519-1D97-4B17-8944-E27E83986EBF}" destId="{DB932FA8-888C-4515-8583-0B69D0FDB627}" srcOrd="2" destOrd="0" parTransId="{C1693E03-9CB7-438F-9CEA-5F528765D67D}" sibTransId="{48B9A737-1EF5-431E-9455-61D45C6D528A}"/>
    <dgm:cxn modelId="{FE382C34-71A5-4C97-B506-F409C3674088}" srcId="{DB932FA8-888C-4515-8583-0B69D0FDB627}" destId="{FC1B4B21-96F7-4943-BBCF-CC0F00A396C7}" srcOrd="4" destOrd="0" parTransId="{6EFA4F0F-CBF0-481C-B505-7AE9C5709E3B}" sibTransId="{C7511ACC-2D36-4891-A98F-C210EF1DCFEE}"/>
    <dgm:cxn modelId="{3FDFD434-F375-4FD9-936F-A6582295A346}" srcId="{8E938D86-9497-4EBA-891C-5DBAF9E9B823}" destId="{DE4975B9-C531-48F2-840E-91C65D799ED7}" srcOrd="1" destOrd="0" parTransId="{06988C8F-190C-4610-A706-5635CD99D1D4}" sibTransId="{EC52F2C3-218E-444B-867D-32E9F1D4F001}"/>
    <dgm:cxn modelId="{853F2E3B-7573-4720-B2BF-10827319C7B2}" type="presOf" srcId="{DE4975B9-C531-48F2-840E-91C65D799ED7}" destId="{50432E03-CD80-4D41-A997-2D54F9636DD8}" srcOrd="0" destOrd="0" presId="urn:microsoft.com/office/officeart/2005/8/layout/lProcess3"/>
    <dgm:cxn modelId="{2860C062-72D9-4AA1-941F-27957977A146}" type="presOf" srcId="{41B7AB72-5323-49BE-BF00-DB19C3FD0BEC}" destId="{294531D6-9B5E-441A-AA9E-9E1CB25D0BB7}" srcOrd="0" destOrd="0" presId="urn:microsoft.com/office/officeart/2005/8/layout/lProcess3"/>
    <dgm:cxn modelId="{316B084A-B2DC-405D-95E5-FA0DB99CA304}" srcId="{C3D7221E-4180-4138-A6EF-2BC5B8DFF436}" destId="{B453343E-D70B-46F4-BD10-48C0F422360B}" srcOrd="1" destOrd="0" parTransId="{98FF8651-2BAA-4BEB-AA0B-A57CC5E72BD5}" sibTransId="{DCC4EBB9-D989-4DF0-8B43-DF4AB3373E6C}"/>
    <dgm:cxn modelId="{AA62516D-8283-4E63-87F4-5A6C7EBF83F3}" type="presOf" srcId="{DF444A8C-A386-4FDE-B58E-A272F974D4F1}" destId="{778CE9E7-3814-435A-9026-85706332242F}" srcOrd="0" destOrd="0" presId="urn:microsoft.com/office/officeart/2005/8/layout/lProcess3"/>
    <dgm:cxn modelId="{38DCDB74-AC44-4B9F-9CC8-EE579153CED9}" type="presOf" srcId="{FC1B4B21-96F7-4943-BBCF-CC0F00A396C7}" destId="{5FFEF1A8-08E0-411D-A5EE-385DD6A9FD15}" srcOrd="0" destOrd="0" presId="urn:microsoft.com/office/officeart/2005/8/layout/lProcess3"/>
    <dgm:cxn modelId="{5FC5587A-E2BE-4CBB-8BFC-67C22706E5A3}" type="presOf" srcId="{0905EAA8-A7C2-45DB-99F1-76C5AC148466}" destId="{500E3336-84C1-4F24-88F3-D22106E62B4A}" srcOrd="0" destOrd="0" presId="urn:microsoft.com/office/officeart/2005/8/layout/lProcess3"/>
    <dgm:cxn modelId="{D8AE247F-B0B9-4F33-BD02-700BCD6881DC}" type="presOf" srcId="{B453343E-D70B-46F4-BD10-48C0F422360B}" destId="{E9FCCDEC-561D-4819-96B7-2CE89B800EAD}" srcOrd="0" destOrd="0" presId="urn:microsoft.com/office/officeart/2005/8/layout/lProcess3"/>
    <dgm:cxn modelId="{ACF10F87-7390-472E-841F-9184F22EE436}" srcId="{94C48519-1D97-4B17-8944-E27E83986EBF}" destId="{8E938D86-9497-4EBA-891C-5DBAF9E9B823}" srcOrd="0" destOrd="0" parTransId="{FFC45E59-FACD-45AD-872F-E5C4FCB1F600}" sibTransId="{0EDBDD8A-E2E1-483C-9C09-9B42ADB5465B}"/>
    <dgm:cxn modelId="{4AA5AC8A-BA72-40E8-8B4A-9DCE38B6CE5D}" srcId="{8E938D86-9497-4EBA-891C-5DBAF9E9B823}" destId="{D9805150-6925-4FB6-B4C2-5F3C54289226}" srcOrd="0" destOrd="0" parTransId="{6503DB32-868F-4DCB-8DFC-5B6F94AA8CF6}" sibTransId="{7B6D8A61-9E2D-48B1-BF87-14ED08FA878D}"/>
    <dgm:cxn modelId="{8BCAFB8C-05EB-42AA-96E1-0E605E5E3718}" srcId="{8E938D86-9497-4EBA-891C-5DBAF9E9B823}" destId="{DF444A8C-A386-4FDE-B58E-A272F974D4F1}" srcOrd="3" destOrd="0" parTransId="{C9A08D16-3BBF-444D-82BC-8826B816CCBC}" sibTransId="{68A6EB66-69D7-4B09-A651-DFDF314F1A13}"/>
    <dgm:cxn modelId="{080CDF8F-B560-430B-ACFD-89A71326B219}" type="presOf" srcId="{278F8CA7-0899-4665-8ACB-DEF7C19FB2E2}" destId="{C568AC8A-5C83-4B81-ABDB-85D333BB73EB}" srcOrd="0" destOrd="0" presId="urn:microsoft.com/office/officeart/2005/8/layout/lProcess3"/>
    <dgm:cxn modelId="{23710A90-CFFF-456A-86B7-3542F4537864}" srcId="{C3D7221E-4180-4138-A6EF-2BC5B8DFF436}" destId="{453C896A-477E-4CEC-BACB-61DAF1B18382}" srcOrd="0" destOrd="0" parTransId="{A38CD4D6-A6FB-4F11-BF69-DD8F803AEAEA}" sibTransId="{E0B3A7F7-7C17-48C4-95BB-8B92C25C86C2}"/>
    <dgm:cxn modelId="{10C38F91-DF69-470C-AE97-5D5A2C20437F}" type="presOf" srcId="{F5CA11AC-72C0-4481-9805-BC3C18D8A235}" destId="{EAC64F85-7F8B-4290-BBC4-6E567C3FFC8F}" srcOrd="0" destOrd="0" presId="urn:microsoft.com/office/officeart/2005/8/layout/lProcess3"/>
    <dgm:cxn modelId="{CEB2629A-418A-4A5F-90AA-61AA722867D2}" type="presOf" srcId="{D9805150-6925-4FB6-B4C2-5F3C54289226}" destId="{9C3476DF-B088-4D53-B06F-5EB09D8DD386}" srcOrd="0" destOrd="0" presId="urn:microsoft.com/office/officeart/2005/8/layout/lProcess3"/>
    <dgm:cxn modelId="{F8AB16A4-FDCA-4C52-8BE4-25BEBB9B5641}" srcId="{C3D7221E-4180-4138-A6EF-2BC5B8DFF436}" destId="{41B7AB72-5323-49BE-BF00-DB19C3FD0BEC}" srcOrd="2" destOrd="0" parTransId="{2DA1EB62-4BE5-42BE-B74F-9EAC1FDA8233}" sibTransId="{85945F64-4186-4D31-8A37-7BC0381ED12A}"/>
    <dgm:cxn modelId="{393380A5-A1B6-4A3E-9903-8948EF089D82}" srcId="{DB932FA8-888C-4515-8583-0B69D0FDB627}" destId="{0905EAA8-A7C2-45DB-99F1-76C5AC148466}" srcOrd="1" destOrd="0" parTransId="{CF6F2E34-6178-4AF8-872C-75B2645978A9}" sibTransId="{3A89C6AC-F868-42D6-938A-5CE2331576DB}"/>
    <dgm:cxn modelId="{3793D4AD-C50A-44E4-80DD-06D4A1DF6A9C}" type="presOf" srcId="{453C896A-477E-4CEC-BACB-61DAF1B18382}" destId="{064A3699-DABC-4876-A810-B292EFE3C8FF}" srcOrd="0" destOrd="0" presId="urn:microsoft.com/office/officeart/2005/8/layout/lProcess3"/>
    <dgm:cxn modelId="{0B9687AE-D886-402F-B201-8BF293BC7661}" type="presOf" srcId="{D3F55533-9B45-40A0-A322-D4415471D3DD}" destId="{123E41AA-1DED-496A-8FBF-3D54C0E7C20E}" srcOrd="0" destOrd="0" presId="urn:microsoft.com/office/officeart/2005/8/layout/lProcess3"/>
    <dgm:cxn modelId="{B77599AF-AFB4-4081-921B-5CF0C18149F4}" type="presOf" srcId="{94C48519-1D97-4B17-8944-E27E83986EBF}" destId="{9E7B1875-3AF6-4490-9D14-AB2C2B347344}" srcOrd="0" destOrd="0" presId="urn:microsoft.com/office/officeart/2005/8/layout/lProcess3"/>
    <dgm:cxn modelId="{7BA2A1B0-8FC4-4B98-8E0C-FB9875B395C1}" srcId="{8E938D86-9497-4EBA-891C-5DBAF9E9B823}" destId="{278F8CA7-0899-4665-8ACB-DEF7C19FB2E2}" srcOrd="4" destOrd="0" parTransId="{50E44C38-B887-4C6D-BA65-798F6510FD83}" sibTransId="{B3F6A01B-C340-43A3-82A9-D5732178D585}"/>
    <dgm:cxn modelId="{5D93C9BB-4D22-4ADA-9064-A45AF4070E31}" type="presOf" srcId="{9D66F011-3B25-4203-AA08-1ACE22214DEF}" destId="{4542B0B6-7A92-4428-9AD2-1630E189A473}" srcOrd="0" destOrd="0" presId="urn:microsoft.com/office/officeart/2005/8/layout/lProcess3"/>
    <dgm:cxn modelId="{1E8767BE-DE73-4B35-AB60-0C4E0A7887BF}" type="presOf" srcId="{DB932FA8-888C-4515-8583-0B69D0FDB627}" destId="{8411361F-4C93-44F6-94B9-7C9ECB96B6F5}" srcOrd="0" destOrd="0" presId="urn:microsoft.com/office/officeart/2005/8/layout/lProcess3"/>
    <dgm:cxn modelId="{E779F6D0-593F-411C-B095-A3A72FB89255}" srcId="{DB932FA8-888C-4515-8583-0B69D0FDB627}" destId="{A29A5FBB-72A8-4A1D-A94F-F4CC63CD5727}" srcOrd="2" destOrd="0" parTransId="{A67DBF3E-7783-4BD5-B3DA-1CD647FDD2EA}" sibTransId="{89474AC1-45D9-4AEB-B619-92309CD1825C}"/>
    <dgm:cxn modelId="{C1946BE3-F905-4A0D-87E1-8094BA77A96C}" type="presParOf" srcId="{9E7B1875-3AF6-4490-9D14-AB2C2B347344}" destId="{A1591CCA-1C3C-407D-A151-300C78EFF33A}" srcOrd="0" destOrd="0" presId="urn:microsoft.com/office/officeart/2005/8/layout/lProcess3"/>
    <dgm:cxn modelId="{BBB6ED89-0401-4A92-AEA0-F872E11073C9}" type="presParOf" srcId="{A1591CCA-1C3C-407D-A151-300C78EFF33A}" destId="{51BF09DB-A21E-4F3D-BAC3-1B971C0BD5B8}" srcOrd="0" destOrd="0" presId="urn:microsoft.com/office/officeart/2005/8/layout/lProcess3"/>
    <dgm:cxn modelId="{6C527FDE-B60C-4DDB-9097-38255B3FF971}" type="presParOf" srcId="{A1591CCA-1C3C-407D-A151-300C78EFF33A}" destId="{30525904-62CF-4DDD-8F71-A88B733C14D1}" srcOrd="1" destOrd="0" presId="urn:microsoft.com/office/officeart/2005/8/layout/lProcess3"/>
    <dgm:cxn modelId="{E71D82E4-E3B4-470D-A510-8C8C14D967B9}" type="presParOf" srcId="{A1591CCA-1C3C-407D-A151-300C78EFF33A}" destId="{9C3476DF-B088-4D53-B06F-5EB09D8DD386}" srcOrd="2" destOrd="0" presId="urn:microsoft.com/office/officeart/2005/8/layout/lProcess3"/>
    <dgm:cxn modelId="{3EEAAB6C-3065-4062-9046-AFC29658EBF3}" type="presParOf" srcId="{A1591CCA-1C3C-407D-A151-300C78EFF33A}" destId="{E281424C-08BC-425B-A68B-B18F30D21326}" srcOrd="3" destOrd="0" presId="urn:microsoft.com/office/officeart/2005/8/layout/lProcess3"/>
    <dgm:cxn modelId="{6073FF24-EE6E-46D3-957E-AA955CDF1457}" type="presParOf" srcId="{A1591CCA-1C3C-407D-A151-300C78EFF33A}" destId="{50432E03-CD80-4D41-A997-2D54F9636DD8}" srcOrd="4" destOrd="0" presId="urn:microsoft.com/office/officeart/2005/8/layout/lProcess3"/>
    <dgm:cxn modelId="{72A7E986-65D3-42B5-AE07-61903645FA80}" type="presParOf" srcId="{A1591CCA-1C3C-407D-A151-300C78EFF33A}" destId="{DF2037E7-4B92-4C07-B66D-670285C3A6D2}" srcOrd="5" destOrd="0" presId="urn:microsoft.com/office/officeart/2005/8/layout/lProcess3"/>
    <dgm:cxn modelId="{2D6A1EAA-8E9A-4482-B8F0-55F6EF0E7DA7}" type="presParOf" srcId="{A1591CCA-1C3C-407D-A151-300C78EFF33A}" destId="{4542B0B6-7A92-4428-9AD2-1630E189A473}" srcOrd="6" destOrd="0" presId="urn:microsoft.com/office/officeart/2005/8/layout/lProcess3"/>
    <dgm:cxn modelId="{BB877F13-1011-46C4-801B-23CA5B32A79C}" type="presParOf" srcId="{A1591CCA-1C3C-407D-A151-300C78EFF33A}" destId="{4AA2862C-93C0-4828-82B8-3E97BEB43063}" srcOrd="7" destOrd="0" presId="urn:microsoft.com/office/officeart/2005/8/layout/lProcess3"/>
    <dgm:cxn modelId="{D0B612E7-D631-4B21-AF65-790FB2E4441E}" type="presParOf" srcId="{A1591CCA-1C3C-407D-A151-300C78EFF33A}" destId="{778CE9E7-3814-435A-9026-85706332242F}" srcOrd="8" destOrd="0" presId="urn:microsoft.com/office/officeart/2005/8/layout/lProcess3"/>
    <dgm:cxn modelId="{7CDA30A8-31A1-4EA7-BCE8-2D93B984BE1C}" type="presParOf" srcId="{A1591CCA-1C3C-407D-A151-300C78EFF33A}" destId="{D961C371-4C64-4DC1-B774-45877D502582}" srcOrd="9" destOrd="0" presId="urn:microsoft.com/office/officeart/2005/8/layout/lProcess3"/>
    <dgm:cxn modelId="{6427622C-E7B8-45A3-8543-F8E595F74FC0}" type="presParOf" srcId="{A1591CCA-1C3C-407D-A151-300C78EFF33A}" destId="{C568AC8A-5C83-4B81-ABDB-85D333BB73EB}" srcOrd="10" destOrd="0" presId="urn:microsoft.com/office/officeart/2005/8/layout/lProcess3"/>
    <dgm:cxn modelId="{7B42165E-D753-47FC-BF7A-4987AF033F29}" type="presParOf" srcId="{9E7B1875-3AF6-4490-9D14-AB2C2B347344}" destId="{972C2F21-9A89-446B-AF59-34DB5CADA03E}" srcOrd="1" destOrd="0" presId="urn:microsoft.com/office/officeart/2005/8/layout/lProcess3"/>
    <dgm:cxn modelId="{C93F379B-00FE-4059-9224-10C4C22E1103}" type="presParOf" srcId="{9E7B1875-3AF6-4490-9D14-AB2C2B347344}" destId="{8FAD487F-9BEC-46BE-8A70-92E571707B24}" srcOrd="2" destOrd="0" presId="urn:microsoft.com/office/officeart/2005/8/layout/lProcess3"/>
    <dgm:cxn modelId="{121B0335-E99E-4E7D-9F4F-A576B9BAF823}" type="presParOf" srcId="{8FAD487F-9BEC-46BE-8A70-92E571707B24}" destId="{C80CEEF5-DCE9-467E-A75F-208DF8129FF7}" srcOrd="0" destOrd="0" presId="urn:microsoft.com/office/officeart/2005/8/layout/lProcess3"/>
    <dgm:cxn modelId="{60C699DE-DB74-4892-8921-8225B6A6CBD1}" type="presParOf" srcId="{8FAD487F-9BEC-46BE-8A70-92E571707B24}" destId="{AF921254-BA76-412C-A403-EE93202EF189}" srcOrd="1" destOrd="0" presId="urn:microsoft.com/office/officeart/2005/8/layout/lProcess3"/>
    <dgm:cxn modelId="{D7FB72D2-F751-448D-B8A6-9C3166E3728A}" type="presParOf" srcId="{8FAD487F-9BEC-46BE-8A70-92E571707B24}" destId="{064A3699-DABC-4876-A810-B292EFE3C8FF}" srcOrd="2" destOrd="0" presId="urn:microsoft.com/office/officeart/2005/8/layout/lProcess3"/>
    <dgm:cxn modelId="{00538C36-92A6-4CDD-8701-106DFDFDA8CA}" type="presParOf" srcId="{8FAD487F-9BEC-46BE-8A70-92E571707B24}" destId="{97AA0DC9-822E-4E11-AB72-24E8F7045808}" srcOrd="3" destOrd="0" presId="urn:microsoft.com/office/officeart/2005/8/layout/lProcess3"/>
    <dgm:cxn modelId="{25B4A07A-F27E-44A9-80A4-E31BDDBAFDA2}" type="presParOf" srcId="{8FAD487F-9BEC-46BE-8A70-92E571707B24}" destId="{E9FCCDEC-561D-4819-96B7-2CE89B800EAD}" srcOrd="4" destOrd="0" presId="urn:microsoft.com/office/officeart/2005/8/layout/lProcess3"/>
    <dgm:cxn modelId="{47534ADE-7E80-4515-88CC-E12B9C5CAC59}" type="presParOf" srcId="{8FAD487F-9BEC-46BE-8A70-92E571707B24}" destId="{F3D8DC27-1DF6-452D-BAA9-EFB245597716}" srcOrd="5" destOrd="0" presId="urn:microsoft.com/office/officeart/2005/8/layout/lProcess3"/>
    <dgm:cxn modelId="{F9B009BD-069B-4D8A-BB3A-C3EE18EC0D46}" type="presParOf" srcId="{8FAD487F-9BEC-46BE-8A70-92E571707B24}" destId="{294531D6-9B5E-441A-AA9E-9E1CB25D0BB7}" srcOrd="6" destOrd="0" presId="urn:microsoft.com/office/officeart/2005/8/layout/lProcess3"/>
    <dgm:cxn modelId="{9DF59232-5E62-47D0-8F41-FAADAAF78313}" type="presParOf" srcId="{9E7B1875-3AF6-4490-9D14-AB2C2B347344}" destId="{0E96CE1B-812E-4BB5-BBA6-D1297A392E51}" srcOrd="3" destOrd="0" presId="urn:microsoft.com/office/officeart/2005/8/layout/lProcess3"/>
    <dgm:cxn modelId="{17D18502-B528-49B3-9A3A-247B408F3165}" type="presParOf" srcId="{9E7B1875-3AF6-4490-9D14-AB2C2B347344}" destId="{E4EF231B-81E6-4D25-A2C5-0B59D817F995}" srcOrd="4" destOrd="0" presId="urn:microsoft.com/office/officeart/2005/8/layout/lProcess3"/>
    <dgm:cxn modelId="{4B2BC92A-BBD0-4A05-BD85-B7FE2DE7F289}" type="presParOf" srcId="{E4EF231B-81E6-4D25-A2C5-0B59D817F995}" destId="{8411361F-4C93-44F6-94B9-7C9ECB96B6F5}" srcOrd="0" destOrd="0" presId="urn:microsoft.com/office/officeart/2005/8/layout/lProcess3"/>
    <dgm:cxn modelId="{3488C2BC-7B51-4F0A-8E1A-ADB6F6CBB6CE}" type="presParOf" srcId="{E4EF231B-81E6-4D25-A2C5-0B59D817F995}" destId="{E5D43858-B1D9-4A74-ABC3-E9445EF9F8B6}" srcOrd="1" destOrd="0" presId="urn:microsoft.com/office/officeart/2005/8/layout/lProcess3"/>
    <dgm:cxn modelId="{9EE11798-E041-43C2-808A-C54835067885}" type="presParOf" srcId="{E4EF231B-81E6-4D25-A2C5-0B59D817F995}" destId="{123E41AA-1DED-496A-8FBF-3D54C0E7C20E}" srcOrd="2" destOrd="0" presId="urn:microsoft.com/office/officeart/2005/8/layout/lProcess3"/>
    <dgm:cxn modelId="{84C3AA69-99F2-4E98-A688-E4FC716A8832}" type="presParOf" srcId="{E4EF231B-81E6-4D25-A2C5-0B59D817F995}" destId="{5CA799E4-B1A5-4A94-8D4B-50E1B00A58BE}" srcOrd="3" destOrd="0" presId="urn:microsoft.com/office/officeart/2005/8/layout/lProcess3"/>
    <dgm:cxn modelId="{90DC978F-7D65-4F89-B56B-DB86E65F9FD3}" type="presParOf" srcId="{E4EF231B-81E6-4D25-A2C5-0B59D817F995}" destId="{500E3336-84C1-4F24-88F3-D22106E62B4A}" srcOrd="4" destOrd="0" presId="urn:microsoft.com/office/officeart/2005/8/layout/lProcess3"/>
    <dgm:cxn modelId="{82A4157A-A4B6-45A4-94A0-CC8131152FC3}" type="presParOf" srcId="{E4EF231B-81E6-4D25-A2C5-0B59D817F995}" destId="{30E88F40-1E38-4FE6-8F1D-427976E4A00E}" srcOrd="5" destOrd="0" presId="urn:microsoft.com/office/officeart/2005/8/layout/lProcess3"/>
    <dgm:cxn modelId="{B2FB7A4A-F76B-4218-8749-927B7AFCBA18}" type="presParOf" srcId="{E4EF231B-81E6-4D25-A2C5-0B59D817F995}" destId="{2533CC50-F8B4-4929-B60B-18DE9A116107}" srcOrd="6" destOrd="0" presId="urn:microsoft.com/office/officeart/2005/8/layout/lProcess3"/>
    <dgm:cxn modelId="{59354453-9F25-46D9-A5E2-89DD56D803A4}" type="presParOf" srcId="{E4EF231B-81E6-4D25-A2C5-0B59D817F995}" destId="{F34CEB77-E3B2-425E-A567-CFC988EDDD5B}" srcOrd="7" destOrd="0" presId="urn:microsoft.com/office/officeart/2005/8/layout/lProcess3"/>
    <dgm:cxn modelId="{4B63173E-2C94-4AB5-9ED7-9AD1A860F687}" type="presParOf" srcId="{E4EF231B-81E6-4D25-A2C5-0B59D817F995}" destId="{EAC64F85-7F8B-4290-BBC4-6E567C3FFC8F}" srcOrd="8" destOrd="0" presId="urn:microsoft.com/office/officeart/2005/8/layout/lProcess3"/>
    <dgm:cxn modelId="{3FCA4194-2184-4205-BC1D-33621B9F7C03}" type="presParOf" srcId="{E4EF231B-81E6-4D25-A2C5-0B59D817F995}" destId="{D31D375C-80DE-479E-82BB-BB3BD596E56A}" srcOrd="9" destOrd="0" presId="urn:microsoft.com/office/officeart/2005/8/layout/lProcess3"/>
    <dgm:cxn modelId="{FAD47DA2-39D2-4C60-B9F6-409DCE722E28}" type="presParOf" srcId="{E4EF231B-81E6-4D25-A2C5-0B59D817F995}" destId="{5FFEF1A8-08E0-411D-A5EE-385DD6A9FD15}" srcOrd="1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B73C68-7C91-46D3-930E-8DBB797BDB3B}" type="doc">
      <dgm:prSet loTypeId="urn:microsoft.com/office/officeart/2005/8/layout/chevron2" loCatId="process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0E4C58-BAFD-4AA4-ABD9-B4D1570DC526}">
      <dgm:prSet phldrT="[Text]" phldr="0"/>
      <dgm:spPr/>
      <dgm:t>
        <a:bodyPr/>
        <a:lstStyle/>
        <a:p>
          <a:r>
            <a:rPr lang="en-US" dirty="0">
              <a:latin typeface="Calibri" panose="020F0502020204030204"/>
            </a:rPr>
            <a:t>DOCX</a:t>
          </a:r>
          <a:endParaRPr lang="en-US" dirty="0"/>
        </a:p>
      </dgm:t>
    </dgm:pt>
    <dgm:pt modelId="{71496A77-B83E-4604-8D32-470EC572D534}" type="parTrans" cxnId="{E1C02E76-80BC-4CCC-803B-400C370FDA96}">
      <dgm:prSet/>
      <dgm:spPr/>
      <dgm:t>
        <a:bodyPr/>
        <a:lstStyle/>
        <a:p>
          <a:endParaRPr lang="en-US"/>
        </a:p>
      </dgm:t>
    </dgm:pt>
    <dgm:pt modelId="{792281DC-0287-4137-A682-7D7156E70C85}" type="sibTrans" cxnId="{E1C02E76-80BC-4CCC-803B-400C370FDA96}">
      <dgm:prSet/>
      <dgm:spPr/>
      <dgm:t>
        <a:bodyPr/>
        <a:lstStyle/>
        <a:p>
          <a:endParaRPr lang="en-US"/>
        </a:p>
      </dgm:t>
    </dgm:pt>
    <dgm:pt modelId="{6DFEF997-E5CD-4D3E-8E57-E34776B75604}">
      <dgm:prSet phldrT="[Text]" phldr="0"/>
      <dgm:spPr/>
      <dgm:t>
        <a:bodyPr/>
        <a:lstStyle/>
        <a:p>
          <a:pPr rtl="0"/>
          <a:r>
            <a:rPr lang="en-US" dirty="0">
              <a:latin typeface="Calibri" panose="020F0502020204030204"/>
            </a:rPr>
            <a:t>Convert Word document into internal TEI representation</a:t>
          </a:r>
          <a:endParaRPr lang="en-US" dirty="0"/>
        </a:p>
      </dgm:t>
    </dgm:pt>
    <dgm:pt modelId="{88F39B18-0594-498E-BB65-12239712DC09}" type="parTrans" cxnId="{0DD97C17-E74B-40CB-9333-4CC590310641}">
      <dgm:prSet/>
      <dgm:spPr/>
      <dgm:t>
        <a:bodyPr/>
        <a:lstStyle/>
        <a:p>
          <a:endParaRPr lang="en-US"/>
        </a:p>
      </dgm:t>
    </dgm:pt>
    <dgm:pt modelId="{3D0AA77F-0D85-4FDC-9578-9060575A4A6F}" type="sibTrans" cxnId="{0DD97C17-E74B-40CB-9333-4CC590310641}">
      <dgm:prSet/>
      <dgm:spPr/>
      <dgm:t>
        <a:bodyPr/>
        <a:lstStyle/>
        <a:p>
          <a:endParaRPr lang="en-US"/>
        </a:p>
      </dgm:t>
    </dgm:pt>
    <dgm:pt modelId="{D7A94652-83DC-4772-ACCF-366D6EC822B3}">
      <dgm:prSet phldrT="[Text]" phldr="0"/>
      <dgm:spPr/>
      <dgm:t>
        <a:bodyPr/>
        <a:lstStyle/>
        <a:p>
          <a:pPr rtl="0"/>
          <a:r>
            <a:rPr lang="en-US" dirty="0">
              <a:latin typeface="Calibri" panose="020F0502020204030204"/>
            </a:rPr>
            <a:t>Extract images</a:t>
          </a:r>
          <a:endParaRPr lang="en-US" dirty="0"/>
        </a:p>
      </dgm:t>
    </dgm:pt>
    <dgm:pt modelId="{7FCFC63C-6096-4832-B54C-3A591E754A87}" type="parTrans" cxnId="{8C6EDB61-2A46-456E-B121-723E24CFADEF}">
      <dgm:prSet/>
      <dgm:spPr/>
      <dgm:t>
        <a:bodyPr/>
        <a:lstStyle/>
        <a:p>
          <a:endParaRPr lang="en-US"/>
        </a:p>
      </dgm:t>
    </dgm:pt>
    <dgm:pt modelId="{048E9B84-751E-42D1-8B83-61EC98CFC257}" type="sibTrans" cxnId="{8C6EDB61-2A46-456E-B121-723E24CFADEF}">
      <dgm:prSet/>
      <dgm:spPr/>
      <dgm:t>
        <a:bodyPr/>
        <a:lstStyle/>
        <a:p>
          <a:endParaRPr lang="en-US"/>
        </a:p>
      </dgm:t>
    </dgm:pt>
    <dgm:pt modelId="{EAE28916-A893-4E21-A1D8-1D4033415355}">
      <dgm:prSet phldrT="[Text]" phldr="0"/>
      <dgm:spPr/>
      <dgm:t>
        <a:bodyPr/>
        <a:lstStyle/>
        <a:p>
          <a:r>
            <a:rPr lang="en-US" dirty="0">
              <a:latin typeface="Calibri" panose="020F0502020204030204"/>
            </a:rPr>
            <a:t>TEI</a:t>
          </a:r>
          <a:endParaRPr lang="en-US" dirty="0"/>
        </a:p>
      </dgm:t>
    </dgm:pt>
    <dgm:pt modelId="{1C74047F-E19D-4049-A364-718F64FA3068}" type="parTrans" cxnId="{C083047E-1CF6-4BD3-B454-1B9E62FEABFE}">
      <dgm:prSet/>
      <dgm:spPr/>
      <dgm:t>
        <a:bodyPr/>
        <a:lstStyle/>
        <a:p>
          <a:endParaRPr lang="en-US"/>
        </a:p>
      </dgm:t>
    </dgm:pt>
    <dgm:pt modelId="{C33FC94A-3A7E-4514-BC8D-F5BDCB1E1E22}" type="sibTrans" cxnId="{C083047E-1CF6-4BD3-B454-1B9E62FEABFE}">
      <dgm:prSet/>
      <dgm:spPr/>
      <dgm:t>
        <a:bodyPr/>
        <a:lstStyle/>
        <a:p>
          <a:endParaRPr lang="en-US"/>
        </a:p>
      </dgm:t>
    </dgm:pt>
    <dgm:pt modelId="{E7FC57A4-C624-42A7-AE45-3EA417824242}">
      <dgm:prSet phldrT="[Text]" phldr="0"/>
      <dgm:spPr/>
      <dgm:t>
        <a:bodyPr/>
        <a:lstStyle/>
        <a:p>
          <a:pPr rtl="0"/>
          <a:r>
            <a:rPr lang="en-US" dirty="0">
              <a:latin typeface="Calibri" panose="020F0502020204030204"/>
            </a:rPr>
            <a:t>Enhance TEI Header, based on TEI content (use FHIR where possible)</a:t>
          </a:r>
          <a:endParaRPr lang="en-US" dirty="0"/>
        </a:p>
      </dgm:t>
    </dgm:pt>
    <dgm:pt modelId="{C23337A1-AC4C-4CB2-8380-F8CFC784E4AC}" type="parTrans" cxnId="{05948E13-2E70-4E88-B7F9-1E24188C6CE4}">
      <dgm:prSet/>
      <dgm:spPr/>
      <dgm:t>
        <a:bodyPr/>
        <a:lstStyle/>
        <a:p>
          <a:endParaRPr lang="en-US"/>
        </a:p>
      </dgm:t>
    </dgm:pt>
    <dgm:pt modelId="{8C51F422-16C6-4BD4-A8E0-D47ED1E7363D}" type="sibTrans" cxnId="{05948E13-2E70-4E88-B7F9-1E24188C6CE4}">
      <dgm:prSet/>
      <dgm:spPr/>
      <dgm:t>
        <a:bodyPr/>
        <a:lstStyle/>
        <a:p>
          <a:endParaRPr lang="en-US"/>
        </a:p>
      </dgm:t>
    </dgm:pt>
    <dgm:pt modelId="{D72E1973-99A6-458D-B712-C7DE9D771E07}">
      <dgm:prSet phldrT="[Text]" phldr="0"/>
      <dgm:spPr/>
      <dgm:t>
        <a:bodyPr/>
        <a:lstStyle/>
        <a:p>
          <a:pPr rtl="0"/>
          <a:r>
            <a:rPr lang="en-US" dirty="0">
              <a:latin typeface="Calibri" panose="020F0502020204030204"/>
            </a:rPr>
            <a:t>Enhance TEI content structure, based on CV</a:t>
          </a:r>
          <a:endParaRPr lang="en-US" dirty="0"/>
        </a:p>
      </dgm:t>
    </dgm:pt>
    <dgm:pt modelId="{5878F19C-1F69-4593-AFBD-4E024E88039F}" type="parTrans" cxnId="{80D9FD23-1DB4-4B6B-AF17-F5F65F18113E}">
      <dgm:prSet/>
      <dgm:spPr/>
      <dgm:t>
        <a:bodyPr/>
        <a:lstStyle/>
        <a:p>
          <a:endParaRPr lang="en-US"/>
        </a:p>
      </dgm:t>
    </dgm:pt>
    <dgm:pt modelId="{54FD2EC1-3C05-4A77-9150-6923B34B5C1D}" type="sibTrans" cxnId="{80D9FD23-1DB4-4B6B-AF17-F5F65F18113E}">
      <dgm:prSet/>
      <dgm:spPr/>
      <dgm:t>
        <a:bodyPr/>
        <a:lstStyle/>
        <a:p>
          <a:endParaRPr lang="en-US"/>
        </a:p>
      </dgm:t>
    </dgm:pt>
    <dgm:pt modelId="{BFA46DF0-E194-4439-89C0-00E99F75EAAD}">
      <dgm:prSet phldrT="[Text]" phldr="0"/>
      <dgm:spPr/>
      <dgm:t>
        <a:bodyPr/>
        <a:lstStyle/>
        <a:p>
          <a:r>
            <a:rPr lang="en-US" dirty="0">
              <a:latin typeface="Calibri" panose="020F0502020204030204"/>
            </a:rPr>
            <a:t>HTML</a:t>
          </a:r>
          <a:endParaRPr lang="en-US" dirty="0"/>
        </a:p>
      </dgm:t>
    </dgm:pt>
    <dgm:pt modelId="{4B9B7546-E186-444D-B18D-26889CA4E1A3}" type="parTrans" cxnId="{097FCE56-9ECA-49FB-B6A4-0C190F06A62E}">
      <dgm:prSet/>
      <dgm:spPr/>
      <dgm:t>
        <a:bodyPr/>
        <a:lstStyle/>
        <a:p>
          <a:endParaRPr lang="en-US"/>
        </a:p>
      </dgm:t>
    </dgm:pt>
    <dgm:pt modelId="{AEC3F17C-84F2-4B4B-B8CB-03EE45ABDBC7}" type="sibTrans" cxnId="{097FCE56-9ECA-49FB-B6A4-0C190F06A62E}">
      <dgm:prSet/>
      <dgm:spPr/>
      <dgm:t>
        <a:bodyPr/>
        <a:lstStyle/>
        <a:p>
          <a:endParaRPr lang="en-US"/>
        </a:p>
      </dgm:t>
    </dgm:pt>
    <dgm:pt modelId="{FF3D3D55-6983-4C8A-862F-1346E68979BB}">
      <dgm:prSet phldrT="[Text]" phldr="0"/>
      <dgm:spPr/>
      <dgm:t>
        <a:bodyPr/>
        <a:lstStyle/>
        <a:p>
          <a:pPr rtl="0"/>
          <a:r>
            <a:rPr lang="en-US" dirty="0">
              <a:latin typeface="Calibri" panose="020F0502020204030204"/>
            </a:rPr>
            <a:t>Publish WET-BOEW-compliant HTML PM</a:t>
          </a:r>
          <a:endParaRPr lang="en-US" dirty="0"/>
        </a:p>
      </dgm:t>
    </dgm:pt>
    <dgm:pt modelId="{C19B1766-6BD2-464C-A64E-54562161887E}" type="parTrans" cxnId="{BD1ED52F-DE6E-45B3-B7DC-057853449852}">
      <dgm:prSet/>
      <dgm:spPr/>
      <dgm:t>
        <a:bodyPr/>
        <a:lstStyle/>
        <a:p>
          <a:endParaRPr lang="en-US"/>
        </a:p>
      </dgm:t>
    </dgm:pt>
    <dgm:pt modelId="{910D5D45-1BF3-4966-B2DB-5C363CD56FD8}" type="sibTrans" cxnId="{BD1ED52F-DE6E-45B3-B7DC-057853449852}">
      <dgm:prSet/>
      <dgm:spPr/>
      <dgm:t>
        <a:bodyPr/>
        <a:lstStyle/>
        <a:p>
          <a:endParaRPr lang="en-US"/>
        </a:p>
      </dgm:t>
    </dgm:pt>
    <dgm:pt modelId="{95EFA97B-F406-471D-80D6-F642A27EF99F}">
      <dgm:prSet phldrT="[Text]" phldr="0"/>
      <dgm:spPr/>
      <dgm:t>
        <a:bodyPr/>
        <a:lstStyle/>
        <a:p>
          <a:pPr rtl="0"/>
          <a:r>
            <a:rPr lang="en-US" dirty="0">
              <a:latin typeface="Calibri" panose="020F0502020204030204"/>
            </a:rPr>
            <a:t>This HTML can be edited in RPT and PUT back</a:t>
          </a:r>
          <a:endParaRPr lang="en-US" dirty="0"/>
        </a:p>
      </dgm:t>
    </dgm:pt>
    <dgm:pt modelId="{117A0B71-D772-41FE-818E-C086FD35F500}" type="parTrans" cxnId="{F9CF6F40-D950-4A2B-8015-7747A22E4A8C}">
      <dgm:prSet/>
      <dgm:spPr/>
      <dgm:t>
        <a:bodyPr/>
        <a:lstStyle/>
        <a:p>
          <a:endParaRPr lang="en-US"/>
        </a:p>
      </dgm:t>
    </dgm:pt>
    <dgm:pt modelId="{15737C6F-7B31-4510-B1D0-0421501D6D4C}" type="sibTrans" cxnId="{F9CF6F40-D950-4A2B-8015-7747A22E4A8C}">
      <dgm:prSet/>
      <dgm:spPr/>
      <dgm:t>
        <a:bodyPr/>
        <a:lstStyle/>
        <a:p>
          <a:endParaRPr lang="en-US"/>
        </a:p>
      </dgm:t>
    </dgm:pt>
    <dgm:pt modelId="{FF8B86D3-CFD8-49C8-A34C-4A980D12E4F6}">
      <dgm:prSet phldr="0"/>
      <dgm:spPr/>
      <dgm:t>
        <a:bodyPr/>
        <a:lstStyle/>
        <a:p>
          <a:r>
            <a:rPr lang="en-US" dirty="0">
              <a:latin typeface="Calibri" panose="020F0502020204030204"/>
            </a:rPr>
            <a:t>TEI</a:t>
          </a:r>
        </a:p>
      </dgm:t>
    </dgm:pt>
    <dgm:pt modelId="{9343FC3A-F34C-4EBF-946A-0D40F7C0A8E5}" type="parTrans" cxnId="{4F015908-5D2B-45FD-9A84-C2FAE8CE1619}">
      <dgm:prSet/>
      <dgm:spPr/>
    </dgm:pt>
    <dgm:pt modelId="{F823FFD7-8799-43AE-A2DA-BC7A2EA4CF4B}" type="sibTrans" cxnId="{4F015908-5D2B-45FD-9A84-C2FAE8CE1619}">
      <dgm:prSet/>
      <dgm:spPr/>
    </dgm:pt>
    <dgm:pt modelId="{97440857-35CF-4A4F-980B-8B6523DCF360}">
      <dgm:prSet phldr="0"/>
      <dgm:spPr/>
      <dgm:t>
        <a:bodyPr/>
        <a:lstStyle/>
        <a:p>
          <a:pPr rtl="0"/>
          <a:r>
            <a:rPr lang="en-US" dirty="0">
              <a:latin typeface="Calibri" panose="020F0502020204030204"/>
            </a:rPr>
            <a:t>Transform edited HTML back to TEI representation</a:t>
          </a:r>
        </a:p>
      </dgm:t>
    </dgm:pt>
    <dgm:pt modelId="{1CAEB06B-87B7-4E07-9300-384AD01AD740}" type="parTrans" cxnId="{6FAA4379-6DC0-44E3-8A96-4EBB040348C3}">
      <dgm:prSet/>
      <dgm:spPr/>
    </dgm:pt>
    <dgm:pt modelId="{75DF0004-0EBF-4268-8953-7F0A494C5C5B}" type="sibTrans" cxnId="{6FAA4379-6DC0-44E3-8A96-4EBB040348C3}">
      <dgm:prSet/>
      <dgm:spPr/>
    </dgm:pt>
    <dgm:pt modelId="{572CAFEA-45A8-4612-B467-22303DE4027E}">
      <dgm:prSet phldr="0"/>
      <dgm:spPr/>
      <dgm:t>
        <a:bodyPr/>
        <a:lstStyle/>
        <a:p>
          <a:r>
            <a:rPr lang="en-US" dirty="0">
              <a:latin typeface="Calibri" panose="020F0502020204030204"/>
            </a:rPr>
            <a:t>SPLX</a:t>
          </a:r>
        </a:p>
      </dgm:t>
    </dgm:pt>
    <dgm:pt modelId="{19EBB5A9-E1BC-4EB6-A3A7-D8526695B57E}" type="parTrans" cxnId="{7510DBFA-A9CC-422C-8FBF-F25AFC425C63}">
      <dgm:prSet/>
      <dgm:spPr/>
    </dgm:pt>
    <dgm:pt modelId="{CF69386E-B89E-498B-B5B9-17D7439E1A1F}" type="sibTrans" cxnId="{7510DBFA-A9CC-422C-8FBF-F25AFC425C63}">
      <dgm:prSet/>
      <dgm:spPr/>
    </dgm:pt>
    <dgm:pt modelId="{1F0AFFE9-C737-4040-83B0-944BD9A2CE28}">
      <dgm:prSet phldr="0"/>
      <dgm:spPr/>
      <dgm:t>
        <a:bodyPr/>
        <a:lstStyle/>
        <a:p>
          <a:pPr rtl="0"/>
          <a:r>
            <a:rPr lang="en-US" dirty="0">
              <a:latin typeface="Calibri" panose="020F0502020204030204"/>
            </a:rPr>
            <a:t>Publish zip file containing SPL representation of TEI with images</a:t>
          </a:r>
        </a:p>
      </dgm:t>
    </dgm:pt>
    <dgm:pt modelId="{F841AD01-20AF-42F5-89B8-A8ED638F5517}" type="parTrans" cxnId="{63BA0A76-66C6-4FAB-88EA-E1ACEC15043D}">
      <dgm:prSet/>
      <dgm:spPr/>
    </dgm:pt>
    <dgm:pt modelId="{2219E0F8-7B82-47F8-A95F-4EDEA8283765}" type="sibTrans" cxnId="{63BA0A76-66C6-4FAB-88EA-E1ACEC15043D}">
      <dgm:prSet/>
      <dgm:spPr/>
    </dgm:pt>
    <dgm:pt modelId="{3B8716FD-99ED-4456-8D29-800EC9F79C63}">
      <dgm:prSet phldr="0"/>
      <dgm:spPr/>
      <dgm:t>
        <a:bodyPr/>
        <a:lstStyle/>
        <a:p>
          <a:pPr rtl="0"/>
          <a:r>
            <a:rPr lang="en-US" dirty="0">
              <a:latin typeface="Calibri" panose="020F0502020204030204"/>
            </a:rPr>
            <a:t>As-built ODD-based</a:t>
          </a:r>
          <a:r>
            <a:rPr lang="en-US" dirty="0"/>
            <a:t> XQuery</a:t>
          </a:r>
        </a:p>
      </dgm:t>
    </dgm:pt>
    <dgm:pt modelId="{F99084CD-9738-4FDE-9B05-BC6B4BC85941}" type="parTrans" cxnId="{7588E44C-2225-406B-8523-D89E7A90E308}">
      <dgm:prSet/>
      <dgm:spPr/>
    </dgm:pt>
    <dgm:pt modelId="{72EA1332-65AE-42D6-B5A4-F9E828BD1EC7}" type="sibTrans" cxnId="{7588E44C-2225-406B-8523-D89E7A90E308}">
      <dgm:prSet/>
      <dgm:spPr/>
    </dgm:pt>
    <dgm:pt modelId="{79520913-6BCA-42FE-BC54-E465C70D7893}">
      <dgm:prSet phldr="0"/>
      <dgm:spPr/>
      <dgm:t>
        <a:bodyPr/>
        <a:lstStyle/>
        <a:p>
          <a:pPr rtl="0"/>
          <a:r>
            <a:rPr lang="en-US" dirty="0">
              <a:latin typeface="Calibri" panose="020F0502020204030204"/>
            </a:rPr>
            <a:t>Custom XSLT to do both transformations</a:t>
          </a:r>
        </a:p>
      </dgm:t>
    </dgm:pt>
    <dgm:pt modelId="{A27B39A8-FBBD-45BE-A326-0B3D737FC879}" type="parTrans" cxnId="{88F5FC1F-E498-49B2-A5B7-94EC50B826AA}">
      <dgm:prSet/>
      <dgm:spPr/>
    </dgm:pt>
    <dgm:pt modelId="{FD28BFF1-1652-42F2-9DCF-76C15C9EDEC2}" type="sibTrans" cxnId="{88F5FC1F-E498-49B2-A5B7-94EC50B826AA}">
      <dgm:prSet/>
      <dgm:spPr/>
    </dgm:pt>
    <dgm:pt modelId="{07D8EE77-EC61-45A2-AEBF-A755DFF202A6}">
      <dgm:prSet phldr="0"/>
      <dgm:spPr/>
      <dgm:t>
        <a:bodyPr/>
        <a:lstStyle/>
        <a:p>
          <a:pPr rtl="0"/>
          <a:r>
            <a:rPr lang="en-US" dirty="0">
              <a:latin typeface="Calibri" panose="020F0502020204030204"/>
            </a:rPr>
            <a:t>Ideally customized ODD-based XQuery</a:t>
          </a:r>
        </a:p>
      </dgm:t>
    </dgm:pt>
    <dgm:pt modelId="{56DBAA4C-4BC7-4464-BF68-8A51CE9910AF}" type="parTrans" cxnId="{3AA3A795-7280-474D-9889-4E580D59D33D}">
      <dgm:prSet/>
      <dgm:spPr/>
    </dgm:pt>
    <dgm:pt modelId="{28ED5260-058E-43A4-A8F9-18C2B462CDA1}" type="sibTrans" cxnId="{3AA3A795-7280-474D-9889-4E580D59D33D}">
      <dgm:prSet/>
      <dgm:spPr/>
    </dgm:pt>
    <dgm:pt modelId="{898D1B9D-0D3F-45B8-B9C4-178C98AF1DF0}">
      <dgm:prSet phldr="0"/>
      <dgm:spPr/>
      <dgm:t>
        <a:bodyPr/>
        <a:lstStyle/>
        <a:p>
          <a:pPr rtl="0"/>
          <a:r>
            <a:rPr lang="en-US" dirty="0">
              <a:latin typeface="Calibri" panose="020F0502020204030204"/>
            </a:rPr>
            <a:t>Not sure how to do this best within API, probably custom endpoint</a:t>
          </a:r>
        </a:p>
      </dgm:t>
    </dgm:pt>
    <dgm:pt modelId="{58CCDE6D-BCAF-4CF6-8ABD-C4C832D0AEF8}" type="parTrans" cxnId="{069038C3-85E5-4A26-9189-BC87C7B74579}">
      <dgm:prSet/>
      <dgm:spPr/>
    </dgm:pt>
    <dgm:pt modelId="{CA64AEA7-55BB-406C-9D4E-FD4B3A6FC883}" type="sibTrans" cxnId="{069038C3-85E5-4A26-9189-BC87C7B74579}">
      <dgm:prSet/>
      <dgm:spPr/>
    </dgm:pt>
    <dgm:pt modelId="{9E552E30-C6A5-4F3E-B8B5-BCA6801AA6B2}">
      <dgm:prSet phldr="0"/>
      <dgm:spPr/>
      <dgm:t>
        <a:bodyPr/>
        <a:lstStyle/>
        <a:p>
          <a:pPr rtl="0"/>
          <a:r>
            <a:rPr lang="en-US" dirty="0">
              <a:latin typeface="Calibri" panose="020F0502020204030204"/>
            </a:rPr>
            <a:t>This step may not be required – clients can use existing XML editors at this point</a:t>
          </a:r>
        </a:p>
      </dgm:t>
    </dgm:pt>
    <dgm:pt modelId="{06317567-CFD0-419D-AB3A-C0965F8B942E}" type="parTrans" cxnId="{AF704E68-194E-4ABA-AEDE-4DDFF2EAA28E}">
      <dgm:prSet/>
      <dgm:spPr/>
    </dgm:pt>
    <dgm:pt modelId="{ACE4A004-B746-48F3-8F22-3791476DC9C3}" type="sibTrans" cxnId="{AF704E68-194E-4ABA-AEDE-4DDFF2EAA28E}">
      <dgm:prSet/>
      <dgm:spPr/>
    </dgm:pt>
    <dgm:pt modelId="{C02B4304-510B-45BE-AAE9-BC39A01B4F3F}" type="pres">
      <dgm:prSet presAssocID="{91B73C68-7C91-46D3-930E-8DBB797BDB3B}" presName="linearFlow" presStyleCnt="0">
        <dgm:presLayoutVars>
          <dgm:dir/>
          <dgm:animLvl val="lvl"/>
          <dgm:resizeHandles val="exact"/>
        </dgm:presLayoutVars>
      </dgm:prSet>
      <dgm:spPr/>
    </dgm:pt>
    <dgm:pt modelId="{443E2011-243A-48C8-8423-4E00122745B6}" type="pres">
      <dgm:prSet presAssocID="{360E4C58-BAFD-4AA4-ABD9-B4D1570DC526}" presName="composite" presStyleCnt="0"/>
      <dgm:spPr/>
    </dgm:pt>
    <dgm:pt modelId="{72B5D071-E2DF-4488-BAE2-ADAB669E4D04}" type="pres">
      <dgm:prSet presAssocID="{360E4C58-BAFD-4AA4-ABD9-B4D1570DC526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56275FD7-8B90-4D47-8494-605E4CA23193}" type="pres">
      <dgm:prSet presAssocID="{360E4C58-BAFD-4AA4-ABD9-B4D1570DC526}" presName="descendantText" presStyleLbl="alignAcc1" presStyleIdx="0" presStyleCnt="5">
        <dgm:presLayoutVars>
          <dgm:bulletEnabled val="1"/>
        </dgm:presLayoutVars>
      </dgm:prSet>
      <dgm:spPr/>
    </dgm:pt>
    <dgm:pt modelId="{7E4F3C56-08AE-4C75-8B24-36651C9AE6E6}" type="pres">
      <dgm:prSet presAssocID="{792281DC-0287-4137-A682-7D7156E70C85}" presName="sp" presStyleCnt="0"/>
      <dgm:spPr/>
    </dgm:pt>
    <dgm:pt modelId="{1D3AE3BA-B58B-4C5E-BE51-D25F2358A563}" type="pres">
      <dgm:prSet presAssocID="{EAE28916-A893-4E21-A1D8-1D4033415355}" presName="composite" presStyleCnt="0"/>
      <dgm:spPr/>
    </dgm:pt>
    <dgm:pt modelId="{2139C153-2803-4995-9FE9-8C0FA1A4DBD9}" type="pres">
      <dgm:prSet presAssocID="{EAE28916-A893-4E21-A1D8-1D4033415355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7081EECF-57DE-4EB3-B949-DFA8C0A4EF9D}" type="pres">
      <dgm:prSet presAssocID="{EAE28916-A893-4E21-A1D8-1D4033415355}" presName="descendantText" presStyleLbl="alignAcc1" presStyleIdx="1" presStyleCnt="5">
        <dgm:presLayoutVars>
          <dgm:bulletEnabled val="1"/>
        </dgm:presLayoutVars>
      </dgm:prSet>
      <dgm:spPr/>
    </dgm:pt>
    <dgm:pt modelId="{258DE88B-CBB5-4428-A23B-AF21FDD19E03}" type="pres">
      <dgm:prSet presAssocID="{C33FC94A-3A7E-4514-BC8D-F5BDCB1E1E22}" presName="sp" presStyleCnt="0"/>
      <dgm:spPr/>
    </dgm:pt>
    <dgm:pt modelId="{521F1BC3-C931-4626-8787-123FF713ECF6}" type="pres">
      <dgm:prSet presAssocID="{BFA46DF0-E194-4439-89C0-00E99F75EAAD}" presName="composite" presStyleCnt="0"/>
      <dgm:spPr/>
    </dgm:pt>
    <dgm:pt modelId="{DA0DEAB2-9B91-43A6-A42B-62A6F97BE02C}" type="pres">
      <dgm:prSet presAssocID="{BFA46DF0-E194-4439-89C0-00E99F75EAAD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7459BC1C-AD7A-447C-BE0C-4B72F99934D3}" type="pres">
      <dgm:prSet presAssocID="{BFA46DF0-E194-4439-89C0-00E99F75EAAD}" presName="descendantText" presStyleLbl="alignAcc1" presStyleIdx="2" presStyleCnt="5">
        <dgm:presLayoutVars>
          <dgm:bulletEnabled val="1"/>
        </dgm:presLayoutVars>
      </dgm:prSet>
      <dgm:spPr/>
    </dgm:pt>
    <dgm:pt modelId="{62EC79C9-F5B7-45A9-A22A-3033FCC5A4AE}" type="pres">
      <dgm:prSet presAssocID="{AEC3F17C-84F2-4B4B-B8CB-03EE45ABDBC7}" presName="sp" presStyleCnt="0"/>
      <dgm:spPr/>
    </dgm:pt>
    <dgm:pt modelId="{4940B86A-CE1C-4960-A84C-84D23F168410}" type="pres">
      <dgm:prSet presAssocID="{FF8B86D3-CFD8-49C8-A34C-4A980D12E4F6}" presName="composite" presStyleCnt="0"/>
      <dgm:spPr/>
    </dgm:pt>
    <dgm:pt modelId="{FA0AC270-7BB8-41FA-8D75-976A1502AAAD}" type="pres">
      <dgm:prSet presAssocID="{FF8B86D3-CFD8-49C8-A34C-4A980D12E4F6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6048740E-E30B-4F9F-9B80-1C6AD1049427}" type="pres">
      <dgm:prSet presAssocID="{FF8B86D3-CFD8-49C8-A34C-4A980D12E4F6}" presName="descendantText" presStyleLbl="alignAcc1" presStyleIdx="3" presStyleCnt="5">
        <dgm:presLayoutVars>
          <dgm:bulletEnabled val="1"/>
        </dgm:presLayoutVars>
      </dgm:prSet>
      <dgm:spPr/>
    </dgm:pt>
    <dgm:pt modelId="{732D65A7-5E2B-4A01-B625-6BF30B68EBAE}" type="pres">
      <dgm:prSet presAssocID="{F823FFD7-8799-43AE-A2DA-BC7A2EA4CF4B}" presName="sp" presStyleCnt="0"/>
      <dgm:spPr/>
    </dgm:pt>
    <dgm:pt modelId="{F14288E9-3838-49A5-8026-F6A5F0604358}" type="pres">
      <dgm:prSet presAssocID="{572CAFEA-45A8-4612-B467-22303DE4027E}" presName="composite" presStyleCnt="0"/>
      <dgm:spPr/>
    </dgm:pt>
    <dgm:pt modelId="{FA149A4E-C1A9-485F-BC3B-46D6DA3537BB}" type="pres">
      <dgm:prSet presAssocID="{572CAFEA-45A8-4612-B467-22303DE4027E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4EA31657-1420-41DC-A53F-E755469A9057}" type="pres">
      <dgm:prSet presAssocID="{572CAFEA-45A8-4612-B467-22303DE4027E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F9440200-3B31-46E7-A7F3-7C847500AF6F}" type="presOf" srcId="{360E4C58-BAFD-4AA4-ABD9-B4D1570DC526}" destId="{72B5D071-E2DF-4488-BAE2-ADAB669E4D04}" srcOrd="0" destOrd="0" presId="urn:microsoft.com/office/officeart/2005/8/layout/chevron2"/>
    <dgm:cxn modelId="{BDD96701-772D-421F-9398-BDAEE88B2796}" type="presOf" srcId="{FF3D3D55-6983-4C8A-862F-1346E68979BB}" destId="{7459BC1C-AD7A-447C-BE0C-4B72F99934D3}" srcOrd="0" destOrd="0" presId="urn:microsoft.com/office/officeart/2005/8/layout/chevron2"/>
    <dgm:cxn modelId="{DCABD304-31F7-4EA8-B372-B0629ED6DD3A}" type="presOf" srcId="{6DFEF997-E5CD-4D3E-8E57-E34776B75604}" destId="{56275FD7-8B90-4D47-8494-605E4CA23193}" srcOrd="0" destOrd="0" presId="urn:microsoft.com/office/officeart/2005/8/layout/chevron2"/>
    <dgm:cxn modelId="{4F015908-5D2B-45FD-9A84-C2FAE8CE1619}" srcId="{91B73C68-7C91-46D3-930E-8DBB797BDB3B}" destId="{FF8B86D3-CFD8-49C8-A34C-4A980D12E4F6}" srcOrd="3" destOrd="0" parTransId="{9343FC3A-F34C-4EBF-946A-0D40F7C0A8E5}" sibTransId="{F823FFD7-8799-43AE-A2DA-BC7A2EA4CF4B}"/>
    <dgm:cxn modelId="{338A2309-1DE4-454A-A4A4-4079E9370A2D}" type="presOf" srcId="{BFA46DF0-E194-4439-89C0-00E99F75EAAD}" destId="{DA0DEAB2-9B91-43A6-A42B-62A6F97BE02C}" srcOrd="0" destOrd="0" presId="urn:microsoft.com/office/officeart/2005/8/layout/chevron2"/>
    <dgm:cxn modelId="{05948E13-2E70-4E88-B7F9-1E24188C6CE4}" srcId="{EAE28916-A893-4E21-A1D8-1D4033415355}" destId="{E7FC57A4-C624-42A7-AE45-3EA417824242}" srcOrd="0" destOrd="0" parTransId="{C23337A1-AC4C-4CB2-8380-F8CFC784E4AC}" sibTransId="{8C51F422-16C6-4BD4-A8E0-D47ED1E7363D}"/>
    <dgm:cxn modelId="{0DD97C17-E74B-40CB-9333-4CC590310641}" srcId="{360E4C58-BAFD-4AA4-ABD9-B4D1570DC526}" destId="{6DFEF997-E5CD-4D3E-8E57-E34776B75604}" srcOrd="0" destOrd="0" parTransId="{88F39B18-0594-498E-BB65-12239712DC09}" sibTransId="{3D0AA77F-0D85-4FDC-9578-9060575A4A6F}"/>
    <dgm:cxn modelId="{88F5FC1F-E498-49B2-A5B7-94EC50B826AA}" srcId="{EAE28916-A893-4E21-A1D8-1D4033415355}" destId="{79520913-6BCA-42FE-BC54-E465C70D7893}" srcOrd="2" destOrd="0" parTransId="{A27B39A8-FBBD-45BE-A326-0B3D737FC879}" sibTransId="{FD28BFF1-1652-42F2-9DCF-76C15C9EDEC2}"/>
    <dgm:cxn modelId="{80D9FD23-1DB4-4B6B-AF17-F5F65F18113E}" srcId="{EAE28916-A893-4E21-A1D8-1D4033415355}" destId="{D72E1973-99A6-458D-B712-C7DE9D771E07}" srcOrd="1" destOrd="0" parTransId="{5878F19C-1F69-4593-AFBD-4E024E88039F}" sibTransId="{54FD2EC1-3C05-4A77-9150-6923B34B5C1D}"/>
    <dgm:cxn modelId="{BD1ED52F-DE6E-45B3-B7DC-057853449852}" srcId="{BFA46DF0-E194-4439-89C0-00E99F75EAAD}" destId="{FF3D3D55-6983-4C8A-862F-1346E68979BB}" srcOrd="0" destOrd="0" parTransId="{C19B1766-6BD2-464C-A64E-54562161887E}" sibTransId="{910D5D45-1BF3-4966-B2DB-5C363CD56FD8}"/>
    <dgm:cxn modelId="{F9CF6F40-D950-4A2B-8015-7747A22E4A8C}" srcId="{BFA46DF0-E194-4439-89C0-00E99F75EAAD}" destId="{95EFA97B-F406-471D-80D6-F642A27EF99F}" srcOrd="1" destOrd="0" parTransId="{117A0B71-D772-41FE-818E-C086FD35F500}" sibTransId="{15737C6F-7B31-4510-B1D0-0421501D6D4C}"/>
    <dgm:cxn modelId="{8C6EDB61-2A46-456E-B121-723E24CFADEF}" srcId="{360E4C58-BAFD-4AA4-ABD9-B4D1570DC526}" destId="{D7A94652-83DC-4772-ACCF-366D6EC822B3}" srcOrd="1" destOrd="0" parTransId="{7FCFC63C-6096-4832-B54C-3A591E754A87}" sibTransId="{048E9B84-751E-42D1-8B83-61EC98CFC257}"/>
    <dgm:cxn modelId="{904C5964-48B0-40A9-9399-F3D1390D4BEF}" type="presOf" srcId="{97440857-35CF-4A4F-980B-8B6523DCF360}" destId="{6048740E-E30B-4F9F-9B80-1C6AD1049427}" srcOrd="0" destOrd="0" presId="urn:microsoft.com/office/officeart/2005/8/layout/chevron2"/>
    <dgm:cxn modelId="{28B35566-9FA0-4410-899A-8705B517F842}" type="presOf" srcId="{91B73C68-7C91-46D3-930E-8DBB797BDB3B}" destId="{C02B4304-510B-45BE-AAE9-BC39A01B4F3F}" srcOrd="0" destOrd="0" presId="urn:microsoft.com/office/officeart/2005/8/layout/chevron2"/>
    <dgm:cxn modelId="{4BBA3867-B349-4C64-A094-4E5726C7979B}" type="presOf" srcId="{D72E1973-99A6-458D-B712-C7DE9D771E07}" destId="{7081EECF-57DE-4EB3-B949-DFA8C0A4EF9D}" srcOrd="0" destOrd="1" presId="urn:microsoft.com/office/officeart/2005/8/layout/chevron2"/>
    <dgm:cxn modelId="{AF704E68-194E-4ABA-AEDE-4DDFF2EAA28E}" srcId="{FF8B86D3-CFD8-49C8-A34C-4A980D12E4F6}" destId="{9E552E30-C6A5-4F3E-B8B5-BCA6801AA6B2}" srcOrd="2" destOrd="0" parTransId="{06317567-CFD0-419D-AB3A-C0965F8B942E}" sibTransId="{ACE4A004-B746-48F3-8F22-3791476DC9C3}"/>
    <dgm:cxn modelId="{89C3D46C-3EDF-4D01-A94F-8CBA6E901144}" type="presOf" srcId="{E7FC57A4-C624-42A7-AE45-3EA417824242}" destId="{7081EECF-57DE-4EB3-B949-DFA8C0A4EF9D}" srcOrd="0" destOrd="0" presId="urn:microsoft.com/office/officeart/2005/8/layout/chevron2"/>
    <dgm:cxn modelId="{7588E44C-2225-406B-8523-D89E7A90E308}" srcId="{360E4C58-BAFD-4AA4-ABD9-B4D1570DC526}" destId="{3B8716FD-99ED-4456-8D29-800EC9F79C63}" srcOrd="2" destOrd="0" parTransId="{F99084CD-9738-4FDE-9B05-BC6B4BC85941}" sibTransId="{72EA1332-65AE-42D6-B5A4-F9E828BD1EC7}"/>
    <dgm:cxn modelId="{63BA0A76-66C6-4FAB-88EA-E1ACEC15043D}" srcId="{572CAFEA-45A8-4612-B467-22303DE4027E}" destId="{1F0AFFE9-C737-4040-83B0-944BD9A2CE28}" srcOrd="0" destOrd="0" parTransId="{F841AD01-20AF-42F5-89B8-A8ED638F5517}" sibTransId="{2219E0F8-7B82-47F8-A95F-4EDEA8283765}"/>
    <dgm:cxn modelId="{E1C02E76-80BC-4CCC-803B-400C370FDA96}" srcId="{91B73C68-7C91-46D3-930E-8DBB797BDB3B}" destId="{360E4C58-BAFD-4AA4-ABD9-B4D1570DC526}" srcOrd="0" destOrd="0" parTransId="{71496A77-B83E-4604-8D32-470EC572D534}" sibTransId="{792281DC-0287-4137-A682-7D7156E70C85}"/>
    <dgm:cxn modelId="{097FCE56-9ECA-49FB-B6A4-0C190F06A62E}" srcId="{91B73C68-7C91-46D3-930E-8DBB797BDB3B}" destId="{BFA46DF0-E194-4439-89C0-00E99F75EAAD}" srcOrd="2" destOrd="0" parTransId="{4B9B7546-E186-444D-B18D-26889CA4E1A3}" sibTransId="{AEC3F17C-84F2-4B4B-B8CB-03EE45ABDBC7}"/>
    <dgm:cxn modelId="{6FAA4379-6DC0-44E3-8A96-4EBB040348C3}" srcId="{FF8B86D3-CFD8-49C8-A34C-4A980D12E4F6}" destId="{97440857-35CF-4A4F-980B-8B6523DCF360}" srcOrd="0" destOrd="0" parTransId="{1CAEB06B-87B7-4E07-9300-384AD01AD740}" sibTransId="{75DF0004-0EBF-4268-8953-7F0A494C5C5B}"/>
    <dgm:cxn modelId="{C083047E-1CF6-4BD3-B454-1B9E62FEABFE}" srcId="{91B73C68-7C91-46D3-930E-8DBB797BDB3B}" destId="{EAE28916-A893-4E21-A1D8-1D4033415355}" srcOrd="1" destOrd="0" parTransId="{1C74047F-E19D-4049-A364-718F64FA3068}" sibTransId="{C33FC94A-3A7E-4514-BC8D-F5BDCB1E1E22}"/>
    <dgm:cxn modelId="{163EA484-A0D8-4051-AFFA-03024B36F59B}" type="presOf" srcId="{3B8716FD-99ED-4456-8D29-800EC9F79C63}" destId="{56275FD7-8B90-4D47-8494-605E4CA23193}" srcOrd="0" destOrd="2" presId="urn:microsoft.com/office/officeart/2005/8/layout/chevron2"/>
    <dgm:cxn modelId="{3AA3A795-7280-474D-9889-4E580D59D33D}" srcId="{BFA46DF0-E194-4439-89C0-00E99F75EAAD}" destId="{07D8EE77-EC61-45A2-AEBF-A755DFF202A6}" srcOrd="2" destOrd="0" parTransId="{56DBAA4C-4BC7-4464-BF68-8A51CE9910AF}" sibTransId="{28ED5260-058E-43A4-A8F9-18C2B462CDA1}"/>
    <dgm:cxn modelId="{60DA4A9B-7216-4959-95DA-3F66116E1B03}" type="presOf" srcId="{898D1B9D-0D3F-45B8-B9C4-178C98AF1DF0}" destId="{6048740E-E30B-4F9F-9B80-1C6AD1049427}" srcOrd="0" destOrd="1" presId="urn:microsoft.com/office/officeart/2005/8/layout/chevron2"/>
    <dgm:cxn modelId="{8BDE10A8-215C-49D9-9699-A5D3A41C7671}" type="presOf" srcId="{572CAFEA-45A8-4612-B467-22303DE4027E}" destId="{FA149A4E-C1A9-485F-BC3B-46D6DA3537BB}" srcOrd="0" destOrd="0" presId="urn:microsoft.com/office/officeart/2005/8/layout/chevron2"/>
    <dgm:cxn modelId="{F02E04A9-3A17-4368-8887-AE1CD2084504}" type="presOf" srcId="{07D8EE77-EC61-45A2-AEBF-A755DFF202A6}" destId="{7459BC1C-AD7A-447C-BE0C-4B72F99934D3}" srcOrd="0" destOrd="2" presId="urn:microsoft.com/office/officeart/2005/8/layout/chevron2"/>
    <dgm:cxn modelId="{608DAAAE-D8D9-4849-8951-9B5BE6F9D7DF}" type="presOf" srcId="{D7A94652-83DC-4772-ACCF-366D6EC822B3}" destId="{56275FD7-8B90-4D47-8494-605E4CA23193}" srcOrd="0" destOrd="1" presId="urn:microsoft.com/office/officeart/2005/8/layout/chevron2"/>
    <dgm:cxn modelId="{BE4BEFBD-006C-48FA-8BDF-6073164041D0}" type="presOf" srcId="{1F0AFFE9-C737-4040-83B0-944BD9A2CE28}" destId="{4EA31657-1420-41DC-A53F-E755469A9057}" srcOrd="0" destOrd="0" presId="urn:microsoft.com/office/officeart/2005/8/layout/chevron2"/>
    <dgm:cxn modelId="{069038C3-85E5-4A26-9189-BC87C7B74579}" srcId="{FF8B86D3-CFD8-49C8-A34C-4A980D12E4F6}" destId="{898D1B9D-0D3F-45B8-B9C4-178C98AF1DF0}" srcOrd="1" destOrd="0" parTransId="{58CCDE6D-BCAF-4CF6-8ABD-C4C832D0AEF8}" sibTransId="{CA64AEA7-55BB-406C-9D4E-FD4B3A6FC883}"/>
    <dgm:cxn modelId="{B5B8C1D1-ABE4-439F-AB44-2E635D0FC55F}" type="presOf" srcId="{9E552E30-C6A5-4F3E-B8B5-BCA6801AA6B2}" destId="{6048740E-E30B-4F9F-9B80-1C6AD1049427}" srcOrd="0" destOrd="2" presId="urn:microsoft.com/office/officeart/2005/8/layout/chevron2"/>
    <dgm:cxn modelId="{470143D9-477F-4D74-854F-B8176B3407E4}" type="presOf" srcId="{FF8B86D3-CFD8-49C8-A34C-4A980D12E4F6}" destId="{FA0AC270-7BB8-41FA-8D75-976A1502AAAD}" srcOrd="0" destOrd="0" presId="urn:microsoft.com/office/officeart/2005/8/layout/chevron2"/>
    <dgm:cxn modelId="{FB9B88F6-D494-4465-8568-18F567CAB517}" type="presOf" srcId="{79520913-6BCA-42FE-BC54-E465C70D7893}" destId="{7081EECF-57DE-4EB3-B949-DFA8C0A4EF9D}" srcOrd="0" destOrd="2" presId="urn:microsoft.com/office/officeart/2005/8/layout/chevron2"/>
    <dgm:cxn modelId="{7510DBFA-A9CC-422C-8FBF-F25AFC425C63}" srcId="{91B73C68-7C91-46D3-930E-8DBB797BDB3B}" destId="{572CAFEA-45A8-4612-B467-22303DE4027E}" srcOrd="4" destOrd="0" parTransId="{19EBB5A9-E1BC-4EB6-A3A7-D8526695B57E}" sibTransId="{CF69386E-B89E-498B-B5B9-17D7439E1A1F}"/>
    <dgm:cxn modelId="{384DEEFD-2138-417A-BDD3-5044BC8A40E3}" type="presOf" srcId="{95EFA97B-F406-471D-80D6-F642A27EF99F}" destId="{7459BC1C-AD7A-447C-BE0C-4B72F99934D3}" srcOrd="0" destOrd="1" presId="urn:microsoft.com/office/officeart/2005/8/layout/chevron2"/>
    <dgm:cxn modelId="{D9A9B7FE-0EEC-4926-BC08-6454103F3A0B}" type="presOf" srcId="{EAE28916-A893-4E21-A1D8-1D4033415355}" destId="{2139C153-2803-4995-9FE9-8C0FA1A4DBD9}" srcOrd="0" destOrd="0" presId="urn:microsoft.com/office/officeart/2005/8/layout/chevron2"/>
    <dgm:cxn modelId="{C4CEF046-DF66-4F2B-9AAD-F488C958483A}" type="presParOf" srcId="{C02B4304-510B-45BE-AAE9-BC39A01B4F3F}" destId="{443E2011-243A-48C8-8423-4E00122745B6}" srcOrd="0" destOrd="0" presId="urn:microsoft.com/office/officeart/2005/8/layout/chevron2"/>
    <dgm:cxn modelId="{CAD22861-FE2D-4C58-9E3F-BCB8514625F2}" type="presParOf" srcId="{443E2011-243A-48C8-8423-4E00122745B6}" destId="{72B5D071-E2DF-4488-BAE2-ADAB669E4D04}" srcOrd="0" destOrd="0" presId="urn:microsoft.com/office/officeart/2005/8/layout/chevron2"/>
    <dgm:cxn modelId="{4F8373AE-3128-47A6-9E80-71BF8E778420}" type="presParOf" srcId="{443E2011-243A-48C8-8423-4E00122745B6}" destId="{56275FD7-8B90-4D47-8494-605E4CA23193}" srcOrd="1" destOrd="0" presId="urn:microsoft.com/office/officeart/2005/8/layout/chevron2"/>
    <dgm:cxn modelId="{7C55273D-DB42-42D1-8187-1ACF391E762A}" type="presParOf" srcId="{C02B4304-510B-45BE-AAE9-BC39A01B4F3F}" destId="{7E4F3C56-08AE-4C75-8B24-36651C9AE6E6}" srcOrd="1" destOrd="0" presId="urn:microsoft.com/office/officeart/2005/8/layout/chevron2"/>
    <dgm:cxn modelId="{C51452A6-2F73-42DB-ADC1-E878DEA0139A}" type="presParOf" srcId="{C02B4304-510B-45BE-AAE9-BC39A01B4F3F}" destId="{1D3AE3BA-B58B-4C5E-BE51-D25F2358A563}" srcOrd="2" destOrd="0" presId="urn:microsoft.com/office/officeart/2005/8/layout/chevron2"/>
    <dgm:cxn modelId="{716F0FA7-AFFE-4787-A443-01D3C860C80D}" type="presParOf" srcId="{1D3AE3BA-B58B-4C5E-BE51-D25F2358A563}" destId="{2139C153-2803-4995-9FE9-8C0FA1A4DBD9}" srcOrd="0" destOrd="0" presId="urn:microsoft.com/office/officeart/2005/8/layout/chevron2"/>
    <dgm:cxn modelId="{9BA563C0-3419-4353-9F7A-39A4C556A364}" type="presParOf" srcId="{1D3AE3BA-B58B-4C5E-BE51-D25F2358A563}" destId="{7081EECF-57DE-4EB3-B949-DFA8C0A4EF9D}" srcOrd="1" destOrd="0" presId="urn:microsoft.com/office/officeart/2005/8/layout/chevron2"/>
    <dgm:cxn modelId="{85B7308A-D375-4164-8CDA-86703C7BFF87}" type="presParOf" srcId="{C02B4304-510B-45BE-AAE9-BC39A01B4F3F}" destId="{258DE88B-CBB5-4428-A23B-AF21FDD19E03}" srcOrd="3" destOrd="0" presId="urn:microsoft.com/office/officeart/2005/8/layout/chevron2"/>
    <dgm:cxn modelId="{8FE5E68A-9125-42FC-BB1A-16F905257A43}" type="presParOf" srcId="{C02B4304-510B-45BE-AAE9-BC39A01B4F3F}" destId="{521F1BC3-C931-4626-8787-123FF713ECF6}" srcOrd="4" destOrd="0" presId="urn:microsoft.com/office/officeart/2005/8/layout/chevron2"/>
    <dgm:cxn modelId="{CD61C133-D17A-425C-895E-495303D7F9AA}" type="presParOf" srcId="{521F1BC3-C931-4626-8787-123FF713ECF6}" destId="{DA0DEAB2-9B91-43A6-A42B-62A6F97BE02C}" srcOrd="0" destOrd="0" presId="urn:microsoft.com/office/officeart/2005/8/layout/chevron2"/>
    <dgm:cxn modelId="{A3725F44-4CA8-4CAC-8FE9-C5D7AC46041D}" type="presParOf" srcId="{521F1BC3-C931-4626-8787-123FF713ECF6}" destId="{7459BC1C-AD7A-447C-BE0C-4B72F99934D3}" srcOrd="1" destOrd="0" presId="urn:microsoft.com/office/officeart/2005/8/layout/chevron2"/>
    <dgm:cxn modelId="{912E60E0-AE1B-464F-B0CC-407BF651C93F}" type="presParOf" srcId="{C02B4304-510B-45BE-AAE9-BC39A01B4F3F}" destId="{62EC79C9-F5B7-45A9-A22A-3033FCC5A4AE}" srcOrd="5" destOrd="0" presId="urn:microsoft.com/office/officeart/2005/8/layout/chevron2"/>
    <dgm:cxn modelId="{B6C496AF-4461-4C9E-AAAD-07839F4DDADE}" type="presParOf" srcId="{C02B4304-510B-45BE-AAE9-BC39A01B4F3F}" destId="{4940B86A-CE1C-4960-A84C-84D23F168410}" srcOrd="6" destOrd="0" presId="urn:microsoft.com/office/officeart/2005/8/layout/chevron2"/>
    <dgm:cxn modelId="{011A96A4-31BC-4AC1-8BE9-B31D27B34121}" type="presParOf" srcId="{4940B86A-CE1C-4960-A84C-84D23F168410}" destId="{FA0AC270-7BB8-41FA-8D75-976A1502AAAD}" srcOrd="0" destOrd="0" presId="urn:microsoft.com/office/officeart/2005/8/layout/chevron2"/>
    <dgm:cxn modelId="{74ECB2A0-9841-4DF8-8753-31A640B9F17F}" type="presParOf" srcId="{4940B86A-CE1C-4960-A84C-84D23F168410}" destId="{6048740E-E30B-4F9F-9B80-1C6AD1049427}" srcOrd="1" destOrd="0" presId="urn:microsoft.com/office/officeart/2005/8/layout/chevron2"/>
    <dgm:cxn modelId="{A9F947B3-8583-4955-B9CE-238A6D02A8FD}" type="presParOf" srcId="{C02B4304-510B-45BE-AAE9-BC39A01B4F3F}" destId="{732D65A7-5E2B-4A01-B625-6BF30B68EBAE}" srcOrd="7" destOrd="0" presId="urn:microsoft.com/office/officeart/2005/8/layout/chevron2"/>
    <dgm:cxn modelId="{421B1CCF-31CC-4C8C-8834-EB7461919E59}" type="presParOf" srcId="{C02B4304-510B-45BE-AAE9-BC39A01B4F3F}" destId="{F14288E9-3838-49A5-8026-F6A5F0604358}" srcOrd="8" destOrd="0" presId="urn:microsoft.com/office/officeart/2005/8/layout/chevron2"/>
    <dgm:cxn modelId="{719AF65E-9FAB-45F2-BD03-90C087EEFD0B}" type="presParOf" srcId="{F14288E9-3838-49A5-8026-F6A5F0604358}" destId="{FA149A4E-C1A9-485F-BC3B-46D6DA3537BB}" srcOrd="0" destOrd="0" presId="urn:microsoft.com/office/officeart/2005/8/layout/chevron2"/>
    <dgm:cxn modelId="{D297AA1E-A627-4EF7-AB5C-910EBCF6E2BB}" type="presParOf" srcId="{F14288E9-3838-49A5-8026-F6A5F0604358}" destId="{4EA31657-1420-41DC-A53F-E755469A905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BF09DB-A21E-4F3D-BAC3-1B971C0BD5B8}">
      <dsp:nvSpPr>
        <dsp:cNvPr id="0" name=""/>
        <dsp:cNvSpPr/>
      </dsp:nvSpPr>
      <dsp:spPr>
        <a:xfrm>
          <a:off x="1059" y="839369"/>
          <a:ext cx="2115343" cy="846137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Current</a:t>
          </a:r>
        </a:p>
      </dsp:txBody>
      <dsp:txXfrm>
        <a:off x="424128" y="839369"/>
        <a:ext cx="1269206" cy="846137"/>
      </dsp:txXfrm>
    </dsp:sp>
    <dsp:sp modelId="{9C3476DF-B088-4D53-B06F-5EB09D8DD386}">
      <dsp:nvSpPr>
        <dsp:cNvPr id="0" name=""/>
        <dsp:cNvSpPr/>
      </dsp:nvSpPr>
      <dsp:spPr>
        <a:xfrm>
          <a:off x="1841408" y="911291"/>
          <a:ext cx="1755735" cy="702294"/>
        </a:xfrm>
        <a:prstGeom prst="chevron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Extract from DPD Ext/</a:t>
          </a:r>
          <a:r>
            <a:rPr lang="en-US" sz="1600" kern="1200" dirty="0" err="1"/>
            <a:t>Int</a:t>
          </a:r>
          <a:endParaRPr lang="en-US" sz="1600" kern="1200" dirty="0"/>
        </a:p>
      </dsp:txBody>
      <dsp:txXfrm>
        <a:off x="2192555" y="911291"/>
        <a:ext cx="1053441" cy="702294"/>
      </dsp:txXfrm>
    </dsp:sp>
    <dsp:sp modelId="{50432E03-CD80-4D41-A997-2D54F9636DD8}">
      <dsp:nvSpPr>
        <dsp:cNvPr id="0" name=""/>
        <dsp:cNvSpPr/>
      </dsp:nvSpPr>
      <dsp:spPr>
        <a:xfrm>
          <a:off x="3351340" y="911291"/>
          <a:ext cx="1755735" cy="702294"/>
        </a:xfrm>
        <a:prstGeom prst="chevron">
          <a:avLst/>
        </a:prstGeom>
        <a:solidFill>
          <a:schemeClr val="accent5">
            <a:tint val="40000"/>
            <a:alpha val="90000"/>
            <a:hueOff val="-561647"/>
            <a:satOff val="-1903"/>
            <a:lumOff val="-24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561647"/>
              <a:satOff val="-1903"/>
              <a:lumOff val="-2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Copy-paste from pdf.hres.ca</a:t>
          </a:r>
        </a:p>
      </dsp:txBody>
      <dsp:txXfrm>
        <a:off x="3702487" y="911291"/>
        <a:ext cx="1053441" cy="702294"/>
      </dsp:txXfrm>
    </dsp:sp>
    <dsp:sp modelId="{4542B0B6-7A92-4428-9AD2-1630E189A473}">
      <dsp:nvSpPr>
        <dsp:cNvPr id="0" name=""/>
        <dsp:cNvSpPr/>
      </dsp:nvSpPr>
      <dsp:spPr>
        <a:xfrm>
          <a:off x="4861273" y="911291"/>
          <a:ext cx="1755735" cy="702294"/>
        </a:xfrm>
        <a:prstGeom prst="chevron">
          <a:avLst/>
        </a:prstGeom>
        <a:solidFill>
          <a:schemeClr val="accent5">
            <a:tint val="40000"/>
            <a:alpha val="90000"/>
            <a:hueOff val="-1123294"/>
            <a:satOff val="-3805"/>
            <a:lumOff val="-48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123294"/>
              <a:satOff val="-3805"/>
              <a:lumOff val="-4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XLSX &amp; XHTML</a:t>
          </a:r>
        </a:p>
      </dsp:txBody>
      <dsp:txXfrm>
        <a:off x="5212420" y="911291"/>
        <a:ext cx="1053441" cy="702294"/>
      </dsp:txXfrm>
    </dsp:sp>
    <dsp:sp modelId="{778CE9E7-3814-435A-9026-85706332242F}">
      <dsp:nvSpPr>
        <dsp:cNvPr id="0" name=""/>
        <dsp:cNvSpPr/>
      </dsp:nvSpPr>
      <dsp:spPr>
        <a:xfrm>
          <a:off x="6371205" y="911291"/>
          <a:ext cx="1755735" cy="702294"/>
        </a:xfrm>
        <a:prstGeom prst="chevron">
          <a:avLst/>
        </a:prstGeom>
        <a:solidFill>
          <a:schemeClr val="accent5">
            <a:tint val="40000"/>
            <a:alpha val="90000"/>
            <a:hueOff val="-1684941"/>
            <a:satOff val="-5708"/>
            <a:lumOff val="-732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684941"/>
              <a:satOff val="-5708"/>
              <a:lumOff val="-7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WET-BOEW HTML</a:t>
          </a:r>
        </a:p>
      </dsp:txBody>
      <dsp:txXfrm>
        <a:off x="6722352" y="911291"/>
        <a:ext cx="1053441" cy="702294"/>
      </dsp:txXfrm>
    </dsp:sp>
    <dsp:sp modelId="{D264385D-72C3-407F-9BC2-AEBFABAFAC6A}">
      <dsp:nvSpPr>
        <dsp:cNvPr id="0" name=""/>
        <dsp:cNvSpPr/>
      </dsp:nvSpPr>
      <dsp:spPr>
        <a:xfrm>
          <a:off x="1059" y="1803966"/>
          <a:ext cx="2115343" cy="846137"/>
        </a:xfrm>
        <a:prstGeom prst="chevron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Convert XLSX</a:t>
          </a:r>
        </a:p>
      </dsp:txBody>
      <dsp:txXfrm>
        <a:off x="424128" y="1803966"/>
        <a:ext cx="1269206" cy="846137"/>
      </dsp:txXfrm>
    </dsp:sp>
    <dsp:sp modelId="{BEAABA3C-4517-4975-8D7F-C8F693A471A5}">
      <dsp:nvSpPr>
        <dsp:cNvPr id="0" name=""/>
        <dsp:cNvSpPr/>
      </dsp:nvSpPr>
      <dsp:spPr>
        <a:xfrm>
          <a:off x="1841408" y="1875888"/>
          <a:ext cx="1755735" cy="702294"/>
        </a:xfrm>
        <a:prstGeom prst="chevron">
          <a:avLst/>
        </a:prstGeom>
        <a:solidFill>
          <a:schemeClr val="accent5">
            <a:tint val="40000"/>
            <a:alpha val="90000"/>
            <a:hueOff val="-2246587"/>
            <a:satOff val="-7611"/>
            <a:lumOff val="-97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2246587"/>
              <a:satOff val="-7611"/>
              <a:lumOff val="-9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Master List Excel</a:t>
          </a:r>
        </a:p>
      </dsp:txBody>
      <dsp:txXfrm>
        <a:off x="2192555" y="1875888"/>
        <a:ext cx="1053441" cy="702294"/>
      </dsp:txXfrm>
    </dsp:sp>
    <dsp:sp modelId="{38543FF9-2BF3-4581-83E5-16DF5E0767B3}">
      <dsp:nvSpPr>
        <dsp:cNvPr id="0" name=""/>
        <dsp:cNvSpPr/>
      </dsp:nvSpPr>
      <dsp:spPr>
        <a:xfrm>
          <a:off x="3351340" y="1875888"/>
          <a:ext cx="1755735" cy="702294"/>
        </a:xfrm>
        <a:prstGeom prst="chevron">
          <a:avLst/>
        </a:prstGeom>
        <a:solidFill>
          <a:schemeClr val="accent5">
            <a:tint val="40000"/>
            <a:alpha val="90000"/>
            <a:hueOff val="-2808234"/>
            <a:satOff val="-9513"/>
            <a:lumOff val="-122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2808234"/>
              <a:satOff val="-9513"/>
              <a:lumOff val="-12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1" kern="1200" dirty="0"/>
            <a:t>HL7 SPL ???</a:t>
          </a:r>
        </a:p>
      </dsp:txBody>
      <dsp:txXfrm>
        <a:off x="3702487" y="1875888"/>
        <a:ext cx="1053441" cy="702294"/>
      </dsp:txXfrm>
    </dsp:sp>
    <dsp:sp modelId="{74D62671-B3D2-4B59-9B18-7E3645DA0409}">
      <dsp:nvSpPr>
        <dsp:cNvPr id="0" name=""/>
        <dsp:cNvSpPr/>
      </dsp:nvSpPr>
      <dsp:spPr>
        <a:xfrm>
          <a:off x="4861273" y="1875888"/>
          <a:ext cx="1755735" cy="702294"/>
        </a:xfrm>
        <a:prstGeom prst="chevron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WET-BOEW HTML</a:t>
          </a:r>
        </a:p>
      </dsp:txBody>
      <dsp:txXfrm>
        <a:off x="5212420" y="1875888"/>
        <a:ext cx="1053441" cy="702294"/>
      </dsp:txXfrm>
    </dsp:sp>
    <dsp:sp modelId="{C80CEEF5-DCE9-467E-A75F-208DF8129FF7}">
      <dsp:nvSpPr>
        <dsp:cNvPr id="0" name=""/>
        <dsp:cNvSpPr/>
      </dsp:nvSpPr>
      <dsp:spPr>
        <a:xfrm>
          <a:off x="1059" y="2768563"/>
          <a:ext cx="2115343" cy="846137"/>
        </a:xfrm>
        <a:prstGeom prst="chevron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PDF to HTML</a:t>
          </a:r>
        </a:p>
      </dsp:txBody>
      <dsp:txXfrm>
        <a:off x="424128" y="2768563"/>
        <a:ext cx="1269206" cy="846137"/>
      </dsp:txXfrm>
    </dsp:sp>
    <dsp:sp modelId="{064A3699-DABC-4876-A810-B292EFE3C8FF}">
      <dsp:nvSpPr>
        <dsp:cNvPr id="0" name=""/>
        <dsp:cNvSpPr/>
      </dsp:nvSpPr>
      <dsp:spPr>
        <a:xfrm>
          <a:off x="1841408" y="2840484"/>
          <a:ext cx="1755735" cy="702294"/>
        </a:xfrm>
        <a:prstGeom prst="chevron">
          <a:avLst/>
        </a:prstGeom>
        <a:solidFill>
          <a:schemeClr val="accent5">
            <a:tint val="40000"/>
            <a:alpha val="90000"/>
            <a:hueOff val="-3931528"/>
            <a:satOff val="-13319"/>
            <a:lumOff val="-170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3931528"/>
              <a:satOff val="-13319"/>
              <a:lumOff val="-17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PDF + Metadata</a:t>
          </a:r>
        </a:p>
      </dsp:txBody>
      <dsp:txXfrm>
        <a:off x="2192555" y="2840484"/>
        <a:ext cx="1053441" cy="702294"/>
      </dsp:txXfrm>
    </dsp:sp>
    <dsp:sp modelId="{E9FCCDEC-561D-4819-96B7-2CE89B800EAD}">
      <dsp:nvSpPr>
        <dsp:cNvPr id="0" name=""/>
        <dsp:cNvSpPr/>
      </dsp:nvSpPr>
      <dsp:spPr>
        <a:xfrm>
          <a:off x="3351340" y="2840484"/>
          <a:ext cx="1755735" cy="702294"/>
        </a:xfrm>
        <a:prstGeom prst="chevron">
          <a:avLst/>
        </a:prstGeom>
        <a:solidFill>
          <a:schemeClr val="accent5">
            <a:tint val="40000"/>
            <a:alpha val="90000"/>
            <a:hueOff val="-4493175"/>
            <a:satOff val="-15221"/>
            <a:lumOff val="-1952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4493175"/>
              <a:satOff val="-15221"/>
              <a:lumOff val="-19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1" kern="1200" dirty="0"/>
            <a:t>HL7 SPL ???</a:t>
          </a:r>
        </a:p>
      </dsp:txBody>
      <dsp:txXfrm>
        <a:off x="3702487" y="2840484"/>
        <a:ext cx="1053441" cy="702294"/>
      </dsp:txXfrm>
    </dsp:sp>
    <dsp:sp modelId="{294531D6-9B5E-441A-AA9E-9E1CB25D0BB7}">
      <dsp:nvSpPr>
        <dsp:cNvPr id="0" name=""/>
        <dsp:cNvSpPr/>
      </dsp:nvSpPr>
      <dsp:spPr>
        <a:xfrm>
          <a:off x="4861273" y="2840484"/>
          <a:ext cx="1755735" cy="702294"/>
        </a:xfrm>
        <a:prstGeom prst="chevron">
          <a:avLst/>
        </a:prstGeom>
        <a:solidFill>
          <a:schemeClr val="accent5">
            <a:tint val="40000"/>
            <a:alpha val="90000"/>
            <a:hueOff val="-5054821"/>
            <a:satOff val="-17124"/>
            <a:lumOff val="-219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5054821"/>
              <a:satOff val="-17124"/>
              <a:lumOff val="-2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WET-BOEW HTML</a:t>
          </a:r>
        </a:p>
      </dsp:txBody>
      <dsp:txXfrm>
        <a:off x="5212420" y="2840484"/>
        <a:ext cx="1053441" cy="702294"/>
      </dsp:txXfrm>
    </dsp:sp>
    <dsp:sp modelId="{8411361F-4C93-44F6-94B9-7C9ECB96B6F5}">
      <dsp:nvSpPr>
        <dsp:cNvPr id="0" name=""/>
        <dsp:cNvSpPr/>
      </dsp:nvSpPr>
      <dsp:spPr>
        <a:xfrm>
          <a:off x="1059" y="3733159"/>
          <a:ext cx="2115343" cy="846137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XML PM</a:t>
          </a:r>
        </a:p>
      </dsp:txBody>
      <dsp:txXfrm>
        <a:off x="424128" y="3733159"/>
        <a:ext cx="1269206" cy="846137"/>
      </dsp:txXfrm>
    </dsp:sp>
    <dsp:sp modelId="{123E41AA-1DED-496A-8FBF-3D54C0E7C20E}">
      <dsp:nvSpPr>
        <dsp:cNvPr id="0" name=""/>
        <dsp:cNvSpPr/>
      </dsp:nvSpPr>
      <dsp:spPr>
        <a:xfrm>
          <a:off x="1841408" y="3805081"/>
          <a:ext cx="1755735" cy="702294"/>
        </a:xfrm>
        <a:prstGeom prst="chevron">
          <a:avLst/>
        </a:prstGeom>
        <a:solidFill>
          <a:schemeClr val="accent5">
            <a:tint val="40000"/>
            <a:alpha val="90000"/>
            <a:hueOff val="-5616468"/>
            <a:satOff val="-19027"/>
            <a:lumOff val="-244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5616468"/>
              <a:satOff val="-19027"/>
              <a:lumOff val="-24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HL7 SPL</a:t>
          </a:r>
        </a:p>
      </dsp:txBody>
      <dsp:txXfrm>
        <a:off x="2192555" y="3805081"/>
        <a:ext cx="1053441" cy="702294"/>
      </dsp:txXfrm>
    </dsp:sp>
    <dsp:sp modelId="{500E3336-84C1-4F24-88F3-D22106E62B4A}">
      <dsp:nvSpPr>
        <dsp:cNvPr id="0" name=""/>
        <dsp:cNvSpPr/>
      </dsp:nvSpPr>
      <dsp:spPr>
        <a:xfrm>
          <a:off x="3351340" y="3805081"/>
          <a:ext cx="1755735" cy="702294"/>
        </a:xfrm>
        <a:prstGeom prst="chevron">
          <a:avLst/>
        </a:prstGeom>
        <a:solidFill>
          <a:schemeClr val="accent5">
            <a:tint val="40000"/>
            <a:alpha val="90000"/>
            <a:hueOff val="-6178115"/>
            <a:satOff val="-20929"/>
            <a:lumOff val="-268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6178115"/>
              <a:satOff val="-20929"/>
              <a:lumOff val="-26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WET-BOEW HTML</a:t>
          </a:r>
        </a:p>
      </dsp:txBody>
      <dsp:txXfrm>
        <a:off x="3702487" y="3805081"/>
        <a:ext cx="1053441" cy="702294"/>
      </dsp:txXfrm>
    </dsp:sp>
    <dsp:sp modelId="{2533CC50-F8B4-4929-B60B-18DE9A116107}">
      <dsp:nvSpPr>
        <dsp:cNvPr id="0" name=""/>
        <dsp:cNvSpPr/>
      </dsp:nvSpPr>
      <dsp:spPr>
        <a:xfrm>
          <a:off x="4861273" y="3805081"/>
          <a:ext cx="1755735" cy="702294"/>
        </a:xfrm>
        <a:prstGeom prst="chevron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Publish to DHPR</a:t>
          </a:r>
        </a:p>
      </dsp:txBody>
      <dsp:txXfrm>
        <a:off x="5212420" y="3805081"/>
        <a:ext cx="1053441" cy="7022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09638-42EC-40BB-A27B-C4F18C541914}">
      <dsp:nvSpPr>
        <dsp:cNvPr id="0" name=""/>
        <dsp:cNvSpPr/>
      </dsp:nvSpPr>
      <dsp:spPr>
        <a:xfrm>
          <a:off x="946283" y="1751"/>
          <a:ext cx="1623218" cy="649287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Current</a:t>
          </a:r>
        </a:p>
      </dsp:txBody>
      <dsp:txXfrm>
        <a:off x="1270927" y="1751"/>
        <a:ext cx="973931" cy="649287"/>
      </dsp:txXfrm>
    </dsp:sp>
    <dsp:sp modelId="{09D0B58C-B580-497E-9A18-1F3DDD3160ED}">
      <dsp:nvSpPr>
        <dsp:cNvPr id="0" name=""/>
        <dsp:cNvSpPr/>
      </dsp:nvSpPr>
      <dsp:spPr>
        <a:xfrm>
          <a:off x="2358484" y="56941"/>
          <a:ext cx="1347271" cy="538908"/>
        </a:xfrm>
        <a:prstGeom prst="chevron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Word macro to Excel</a:t>
          </a:r>
        </a:p>
      </dsp:txBody>
      <dsp:txXfrm>
        <a:off x="2627938" y="56941"/>
        <a:ext cx="808363" cy="538908"/>
      </dsp:txXfrm>
    </dsp:sp>
    <dsp:sp modelId="{8DA92C38-B0F1-462B-A7EC-DDD01AF0EC26}">
      <dsp:nvSpPr>
        <dsp:cNvPr id="0" name=""/>
        <dsp:cNvSpPr/>
      </dsp:nvSpPr>
      <dsp:spPr>
        <a:xfrm>
          <a:off x="3517137" y="56941"/>
          <a:ext cx="1347271" cy="538908"/>
        </a:xfrm>
        <a:prstGeom prst="chevron">
          <a:avLst/>
        </a:prstGeom>
        <a:solidFill>
          <a:schemeClr val="accent5">
            <a:tint val="40000"/>
            <a:alpha val="90000"/>
            <a:hueOff val="-421235"/>
            <a:satOff val="-1427"/>
            <a:lumOff val="-183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421235"/>
              <a:satOff val="-1427"/>
              <a:lumOff val="-1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Excel to DHPR XHTML</a:t>
          </a:r>
        </a:p>
      </dsp:txBody>
      <dsp:txXfrm>
        <a:off x="3786591" y="56941"/>
        <a:ext cx="808363" cy="538908"/>
      </dsp:txXfrm>
    </dsp:sp>
    <dsp:sp modelId="{0FD4D76E-3739-435E-A652-C88CA47D90C8}">
      <dsp:nvSpPr>
        <dsp:cNvPr id="0" name=""/>
        <dsp:cNvSpPr/>
      </dsp:nvSpPr>
      <dsp:spPr>
        <a:xfrm>
          <a:off x="4675791" y="56941"/>
          <a:ext cx="1347271" cy="538908"/>
        </a:xfrm>
        <a:prstGeom prst="chevron">
          <a:avLst/>
        </a:prstGeom>
        <a:solidFill>
          <a:schemeClr val="accent5">
            <a:tint val="40000"/>
            <a:alpha val="90000"/>
            <a:hueOff val="-842470"/>
            <a:satOff val="-2854"/>
            <a:lumOff val="-36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842470"/>
              <a:satOff val="-2854"/>
              <a:lumOff val="-3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/>
            <a:t>Publish Med Devices on </a:t>
          </a:r>
          <a:r>
            <a:rPr lang="en-US" sz="1200" b="1" i="1" kern="1200" dirty="0"/>
            <a:t>DHPR</a:t>
          </a:r>
        </a:p>
      </dsp:txBody>
      <dsp:txXfrm>
        <a:off x="4945245" y="56941"/>
        <a:ext cx="808363" cy="538908"/>
      </dsp:txXfrm>
    </dsp:sp>
    <dsp:sp modelId="{51BF09DB-A21E-4F3D-BAC3-1B971C0BD5B8}">
      <dsp:nvSpPr>
        <dsp:cNvPr id="0" name=""/>
        <dsp:cNvSpPr/>
      </dsp:nvSpPr>
      <dsp:spPr>
        <a:xfrm>
          <a:off x="946283" y="741939"/>
          <a:ext cx="1623218" cy="649287"/>
        </a:xfrm>
        <a:prstGeom prst="chevron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RPT</a:t>
          </a:r>
        </a:p>
      </dsp:txBody>
      <dsp:txXfrm>
        <a:off x="1270927" y="741939"/>
        <a:ext cx="973931" cy="649287"/>
      </dsp:txXfrm>
    </dsp:sp>
    <dsp:sp modelId="{878204D4-51A8-4D62-ADAB-28A92E7623B4}">
      <dsp:nvSpPr>
        <dsp:cNvPr id="0" name=""/>
        <dsp:cNvSpPr/>
      </dsp:nvSpPr>
      <dsp:spPr>
        <a:xfrm>
          <a:off x="2358484" y="797128"/>
          <a:ext cx="1347271" cy="538908"/>
        </a:xfrm>
        <a:prstGeom prst="chevron">
          <a:avLst/>
        </a:prstGeom>
        <a:solidFill>
          <a:schemeClr val="accent5">
            <a:tint val="40000"/>
            <a:alpha val="90000"/>
            <a:hueOff val="-1263705"/>
            <a:satOff val="-4281"/>
            <a:lumOff val="-549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263705"/>
              <a:satOff val="-4281"/>
              <a:lumOff val="-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Word document</a:t>
          </a:r>
        </a:p>
      </dsp:txBody>
      <dsp:txXfrm>
        <a:off x="2627938" y="797128"/>
        <a:ext cx="808363" cy="538908"/>
      </dsp:txXfrm>
    </dsp:sp>
    <dsp:sp modelId="{596901FD-D206-47A1-B8EB-71B217B463B4}">
      <dsp:nvSpPr>
        <dsp:cNvPr id="0" name=""/>
        <dsp:cNvSpPr/>
      </dsp:nvSpPr>
      <dsp:spPr>
        <a:xfrm>
          <a:off x="3517137" y="797128"/>
          <a:ext cx="1347271" cy="538908"/>
        </a:xfrm>
        <a:prstGeom prst="chevron">
          <a:avLst/>
        </a:prstGeom>
        <a:solidFill>
          <a:schemeClr val="accent5">
            <a:tint val="40000"/>
            <a:alpha val="90000"/>
            <a:hueOff val="-1684941"/>
            <a:satOff val="-5708"/>
            <a:lumOff val="-732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684941"/>
              <a:satOff val="-5708"/>
              <a:lumOff val="-7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TEI Document Conversion</a:t>
          </a:r>
        </a:p>
      </dsp:txBody>
      <dsp:txXfrm>
        <a:off x="3786591" y="797128"/>
        <a:ext cx="808363" cy="538908"/>
      </dsp:txXfrm>
    </dsp:sp>
    <dsp:sp modelId="{3B8B4857-02C2-4F57-8267-EA12E3B31578}">
      <dsp:nvSpPr>
        <dsp:cNvPr id="0" name=""/>
        <dsp:cNvSpPr/>
      </dsp:nvSpPr>
      <dsp:spPr>
        <a:xfrm>
          <a:off x="4675791" y="797128"/>
          <a:ext cx="1347271" cy="538908"/>
        </a:xfrm>
        <a:prstGeom prst="chevron">
          <a:avLst/>
        </a:prstGeom>
        <a:solidFill>
          <a:schemeClr val="accent5">
            <a:tint val="40000"/>
            <a:alpha val="90000"/>
            <a:hueOff val="-2106176"/>
            <a:satOff val="-7135"/>
            <a:lumOff val="-915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2106176"/>
              <a:satOff val="-7135"/>
              <a:lumOff val="-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Edit in RPT (if required)</a:t>
          </a:r>
        </a:p>
      </dsp:txBody>
      <dsp:txXfrm>
        <a:off x="4945245" y="797128"/>
        <a:ext cx="808363" cy="538908"/>
      </dsp:txXfrm>
    </dsp:sp>
    <dsp:sp modelId="{5096F089-D4BF-43F2-AFDA-B582A23DEECF}">
      <dsp:nvSpPr>
        <dsp:cNvPr id="0" name=""/>
        <dsp:cNvSpPr/>
      </dsp:nvSpPr>
      <dsp:spPr>
        <a:xfrm>
          <a:off x="5834444" y="797128"/>
          <a:ext cx="1347271" cy="538908"/>
        </a:xfrm>
        <a:prstGeom prst="chevron">
          <a:avLst/>
        </a:prstGeom>
        <a:solidFill>
          <a:schemeClr val="accent5">
            <a:tint val="40000"/>
            <a:alpha val="90000"/>
            <a:hueOff val="-2527411"/>
            <a:satOff val="-8562"/>
            <a:lumOff val="-109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2527411"/>
              <a:satOff val="-8562"/>
              <a:lumOff val="-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/>
            <a:t>Publish Med Devices on </a:t>
          </a:r>
          <a:r>
            <a:rPr lang="en-US" sz="1200" b="1" i="1" kern="1200" dirty="0"/>
            <a:t>DHPP</a:t>
          </a:r>
        </a:p>
      </dsp:txBody>
      <dsp:txXfrm>
        <a:off x="6103898" y="797128"/>
        <a:ext cx="808363" cy="538908"/>
      </dsp:txXfrm>
    </dsp:sp>
    <dsp:sp modelId="{BBC3F568-477C-4165-ACC3-213D996AA6D9}">
      <dsp:nvSpPr>
        <dsp:cNvPr id="0" name=""/>
        <dsp:cNvSpPr/>
      </dsp:nvSpPr>
      <dsp:spPr>
        <a:xfrm>
          <a:off x="946283" y="1482127"/>
          <a:ext cx="1623218" cy="649287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Legacy DHPR</a:t>
          </a:r>
        </a:p>
      </dsp:txBody>
      <dsp:txXfrm>
        <a:off x="1270927" y="1482127"/>
        <a:ext cx="973931" cy="649287"/>
      </dsp:txXfrm>
    </dsp:sp>
    <dsp:sp modelId="{9C3476DF-B088-4D53-B06F-5EB09D8DD386}">
      <dsp:nvSpPr>
        <dsp:cNvPr id="0" name=""/>
        <dsp:cNvSpPr/>
      </dsp:nvSpPr>
      <dsp:spPr>
        <a:xfrm>
          <a:off x="2358484" y="1537316"/>
          <a:ext cx="1347271" cy="538908"/>
        </a:xfrm>
        <a:prstGeom prst="chevron">
          <a:avLst/>
        </a:prstGeom>
        <a:solidFill>
          <a:schemeClr val="accent5">
            <a:tint val="40000"/>
            <a:alpha val="90000"/>
            <a:hueOff val="-2948646"/>
            <a:satOff val="-9989"/>
            <a:lumOff val="-1281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2948646"/>
              <a:satOff val="-9989"/>
              <a:lumOff val="-12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Word macro to Excel</a:t>
          </a:r>
        </a:p>
      </dsp:txBody>
      <dsp:txXfrm>
        <a:off x="2627938" y="1537316"/>
        <a:ext cx="808363" cy="538908"/>
      </dsp:txXfrm>
    </dsp:sp>
    <dsp:sp modelId="{50432E03-CD80-4D41-A997-2D54F9636DD8}">
      <dsp:nvSpPr>
        <dsp:cNvPr id="0" name=""/>
        <dsp:cNvSpPr/>
      </dsp:nvSpPr>
      <dsp:spPr>
        <a:xfrm>
          <a:off x="3517137" y="1537316"/>
          <a:ext cx="1347271" cy="538908"/>
        </a:xfrm>
        <a:prstGeom prst="chevron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Excel </a:t>
          </a:r>
          <a:br>
            <a:rPr lang="en-US" sz="1200" kern="1200" dirty="0"/>
          </a:br>
          <a:r>
            <a:rPr lang="en-US" sz="1200" kern="1200" dirty="0"/>
            <a:t>to DHPR XHTML</a:t>
          </a:r>
        </a:p>
      </dsp:txBody>
      <dsp:txXfrm>
        <a:off x="3786591" y="1537316"/>
        <a:ext cx="808363" cy="538908"/>
      </dsp:txXfrm>
    </dsp:sp>
    <dsp:sp modelId="{4542B0B6-7A92-4428-9AD2-1630E189A473}">
      <dsp:nvSpPr>
        <dsp:cNvPr id="0" name=""/>
        <dsp:cNvSpPr/>
      </dsp:nvSpPr>
      <dsp:spPr>
        <a:xfrm>
          <a:off x="4675791" y="1537316"/>
          <a:ext cx="1347271" cy="538908"/>
        </a:xfrm>
        <a:prstGeom prst="chevron">
          <a:avLst/>
        </a:prstGeom>
        <a:solidFill>
          <a:schemeClr val="accent5">
            <a:tint val="40000"/>
            <a:alpha val="90000"/>
            <a:hueOff val="-3791116"/>
            <a:satOff val="-12843"/>
            <a:lumOff val="-164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3791116"/>
              <a:satOff val="-12843"/>
              <a:lumOff val="-1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DHPR API </a:t>
          </a:r>
          <a:br>
            <a:rPr lang="en-US" sz="1200" kern="1200" dirty="0"/>
          </a:br>
          <a:r>
            <a:rPr lang="en-US" sz="1200" kern="1200" dirty="0"/>
            <a:t>to DHPP XHTML</a:t>
          </a:r>
        </a:p>
      </dsp:txBody>
      <dsp:txXfrm>
        <a:off x="4945245" y="1537316"/>
        <a:ext cx="808363" cy="538908"/>
      </dsp:txXfrm>
    </dsp:sp>
    <dsp:sp modelId="{DEF9A125-2062-4F87-BE61-5151CC0131A6}">
      <dsp:nvSpPr>
        <dsp:cNvPr id="0" name=""/>
        <dsp:cNvSpPr/>
      </dsp:nvSpPr>
      <dsp:spPr>
        <a:xfrm>
          <a:off x="5834444" y="1537316"/>
          <a:ext cx="1347271" cy="538908"/>
        </a:xfrm>
        <a:prstGeom prst="chevron">
          <a:avLst/>
        </a:prstGeom>
        <a:solidFill>
          <a:schemeClr val="accent5">
            <a:tint val="40000"/>
            <a:alpha val="90000"/>
            <a:hueOff val="-4212351"/>
            <a:satOff val="-14270"/>
            <a:lumOff val="-183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4212351"/>
              <a:satOff val="-14270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/>
            <a:t>Publish Med Devices on </a:t>
          </a:r>
          <a:r>
            <a:rPr lang="en-US" sz="1200" b="1" i="1" kern="1200" dirty="0"/>
            <a:t>DHPP</a:t>
          </a:r>
        </a:p>
      </dsp:txBody>
      <dsp:txXfrm>
        <a:off x="6103898" y="1537316"/>
        <a:ext cx="808363" cy="538908"/>
      </dsp:txXfrm>
    </dsp:sp>
    <dsp:sp modelId="{D264385D-72C3-407F-9BC2-AEBFABAFAC6A}">
      <dsp:nvSpPr>
        <dsp:cNvPr id="0" name=""/>
        <dsp:cNvSpPr/>
      </dsp:nvSpPr>
      <dsp:spPr>
        <a:xfrm>
          <a:off x="946283" y="2222314"/>
          <a:ext cx="1623218" cy="649287"/>
        </a:xfrm>
        <a:prstGeom prst="chevron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Drupal</a:t>
          </a:r>
        </a:p>
      </dsp:txBody>
      <dsp:txXfrm>
        <a:off x="1270927" y="2222314"/>
        <a:ext cx="973931" cy="649287"/>
      </dsp:txXfrm>
    </dsp:sp>
    <dsp:sp modelId="{BEAABA3C-4517-4975-8D7F-C8F693A471A5}">
      <dsp:nvSpPr>
        <dsp:cNvPr id="0" name=""/>
        <dsp:cNvSpPr/>
      </dsp:nvSpPr>
      <dsp:spPr>
        <a:xfrm>
          <a:off x="2358484" y="2277504"/>
          <a:ext cx="1347271" cy="538908"/>
        </a:xfrm>
        <a:prstGeom prst="chevron">
          <a:avLst/>
        </a:prstGeom>
        <a:solidFill>
          <a:schemeClr val="accent5">
            <a:tint val="40000"/>
            <a:alpha val="90000"/>
            <a:hueOff val="-4633586"/>
            <a:satOff val="-15697"/>
            <a:lumOff val="-2013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4633586"/>
              <a:satOff val="-15697"/>
              <a:lumOff val="-20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Word macro to Excel</a:t>
          </a:r>
        </a:p>
      </dsp:txBody>
      <dsp:txXfrm>
        <a:off x="2627938" y="2277504"/>
        <a:ext cx="808363" cy="538908"/>
      </dsp:txXfrm>
    </dsp:sp>
    <dsp:sp modelId="{38543FF9-2BF3-4581-83E5-16DF5E0767B3}">
      <dsp:nvSpPr>
        <dsp:cNvPr id="0" name=""/>
        <dsp:cNvSpPr/>
      </dsp:nvSpPr>
      <dsp:spPr>
        <a:xfrm>
          <a:off x="3517137" y="2277504"/>
          <a:ext cx="1347271" cy="538908"/>
        </a:xfrm>
        <a:prstGeom prst="chevron">
          <a:avLst/>
        </a:prstGeom>
        <a:solidFill>
          <a:schemeClr val="accent5">
            <a:tint val="40000"/>
            <a:alpha val="90000"/>
            <a:hueOff val="-5054821"/>
            <a:satOff val="-17124"/>
            <a:lumOff val="-219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5054821"/>
              <a:satOff val="-17124"/>
              <a:lumOff val="-2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Excel</a:t>
          </a:r>
          <a:br>
            <a:rPr lang="en-US" sz="1200" b="0" i="0" kern="1200" dirty="0"/>
          </a:br>
          <a:r>
            <a:rPr lang="en-US" sz="1200" b="0" i="0" kern="1200" baseline="0" dirty="0"/>
            <a:t>to DHPP XHTML</a:t>
          </a:r>
          <a:endParaRPr lang="en-US" sz="1200" b="0" i="0" kern="1200" dirty="0"/>
        </a:p>
      </dsp:txBody>
      <dsp:txXfrm>
        <a:off x="3786591" y="2277504"/>
        <a:ext cx="808363" cy="538908"/>
      </dsp:txXfrm>
    </dsp:sp>
    <dsp:sp modelId="{27D262D2-C7D5-40C3-A118-EC50790C5F18}">
      <dsp:nvSpPr>
        <dsp:cNvPr id="0" name=""/>
        <dsp:cNvSpPr/>
      </dsp:nvSpPr>
      <dsp:spPr>
        <a:xfrm>
          <a:off x="4675791" y="2277504"/>
          <a:ext cx="1347271" cy="538908"/>
        </a:xfrm>
        <a:prstGeom prst="chevron">
          <a:avLst/>
        </a:prstGeom>
        <a:solidFill>
          <a:schemeClr val="accent5">
            <a:tint val="40000"/>
            <a:alpha val="90000"/>
            <a:hueOff val="-5476057"/>
            <a:satOff val="-18551"/>
            <a:lumOff val="-2379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5476057"/>
              <a:satOff val="-18551"/>
              <a:lumOff val="-23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/>
            <a:t>Publish Med Devices on </a:t>
          </a:r>
          <a:r>
            <a:rPr lang="en-US" sz="1200" b="1" i="1" kern="1200" dirty="0"/>
            <a:t>DHPP</a:t>
          </a:r>
        </a:p>
      </dsp:txBody>
      <dsp:txXfrm>
        <a:off x="4945245" y="2277504"/>
        <a:ext cx="808363" cy="538908"/>
      </dsp:txXfrm>
    </dsp:sp>
    <dsp:sp modelId="{C80CEEF5-DCE9-467E-A75F-208DF8129FF7}">
      <dsp:nvSpPr>
        <dsp:cNvPr id="0" name=""/>
        <dsp:cNvSpPr/>
      </dsp:nvSpPr>
      <dsp:spPr>
        <a:xfrm>
          <a:off x="946283" y="2962502"/>
          <a:ext cx="1623218" cy="649287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TEI</a:t>
          </a:r>
        </a:p>
      </dsp:txBody>
      <dsp:txXfrm>
        <a:off x="1270927" y="2962502"/>
        <a:ext cx="973931" cy="649287"/>
      </dsp:txXfrm>
    </dsp:sp>
    <dsp:sp modelId="{064A3699-DABC-4876-A810-B292EFE3C8FF}">
      <dsp:nvSpPr>
        <dsp:cNvPr id="0" name=""/>
        <dsp:cNvSpPr/>
      </dsp:nvSpPr>
      <dsp:spPr>
        <a:xfrm>
          <a:off x="2358484" y="3017692"/>
          <a:ext cx="1347271" cy="538908"/>
        </a:xfrm>
        <a:prstGeom prst="chevron">
          <a:avLst/>
        </a:prstGeom>
        <a:solidFill>
          <a:schemeClr val="accent5">
            <a:tint val="40000"/>
            <a:alpha val="90000"/>
            <a:hueOff val="-5897292"/>
            <a:satOff val="-19978"/>
            <a:lumOff val="-2562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5897292"/>
              <a:satOff val="-19978"/>
              <a:lumOff val="-25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Word macro to Excel</a:t>
          </a:r>
        </a:p>
      </dsp:txBody>
      <dsp:txXfrm>
        <a:off x="2627938" y="3017692"/>
        <a:ext cx="808363" cy="538908"/>
      </dsp:txXfrm>
    </dsp:sp>
    <dsp:sp modelId="{294531D6-9B5E-441A-AA9E-9E1CB25D0BB7}">
      <dsp:nvSpPr>
        <dsp:cNvPr id="0" name=""/>
        <dsp:cNvSpPr/>
      </dsp:nvSpPr>
      <dsp:spPr>
        <a:xfrm>
          <a:off x="3517137" y="3017692"/>
          <a:ext cx="1347271" cy="538908"/>
        </a:xfrm>
        <a:prstGeom prst="chevron">
          <a:avLst/>
        </a:prstGeom>
        <a:solidFill>
          <a:schemeClr val="accent5">
            <a:tint val="40000"/>
            <a:alpha val="90000"/>
            <a:hueOff val="-6318527"/>
            <a:satOff val="-21405"/>
            <a:lumOff val="-2745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6318527"/>
              <a:satOff val="-21405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Excel </a:t>
          </a:r>
          <a:br>
            <a:rPr lang="en-US" sz="1200" kern="1200" dirty="0"/>
          </a:br>
          <a:r>
            <a:rPr lang="en-US" sz="1200" kern="1200" dirty="0"/>
            <a:t>to DHPP XHTML</a:t>
          </a:r>
        </a:p>
      </dsp:txBody>
      <dsp:txXfrm>
        <a:off x="3786591" y="3017692"/>
        <a:ext cx="808363" cy="538908"/>
      </dsp:txXfrm>
    </dsp:sp>
    <dsp:sp modelId="{79143A60-106C-49C8-9468-C9345866F433}">
      <dsp:nvSpPr>
        <dsp:cNvPr id="0" name=""/>
        <dsp:cNvSpPr/>
      </dsp:nvSpPr>
      <dsp:spPr>
        <a:xfrm>
          <a:off x="4675791" y="3017692"/>
          <a:ext cx="1347271" cy="538908"/>
        </a:xfrm>
        <a:prstGeom prst="chevron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/>
            <a:t>Publish Med Devices on </a:t>
          </a:r>
          <a:r>
            <a:rPr lang="en-US" sz="1200" b="1" i="1" kern="1200" dirty="0"/>
            <a:t>DHPP</a:t>
          </a:r>
        </a:p>
      </dsp:txBody>
      <dsp:txXfrm>
        <a:off x="4945245" y="3017692"/>
        <a:ext cx="808363" cy="5389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BF09DB-A21E-4F3D-BAC3-1B971C0BD5B8}">
      <dsp:nvSpPr>
        <dsp:cNvPr id="0" name=""/>
        <dsp:cNvSpPr/>
      </dsp:nvSpPr>
      <dsp:spPr>
        <a:xfrm>
          <a:off x="868" y="1539060"/>
          <a:ext cx="1783953" cy="7135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Current</a:t>
          </a:r>
        </a:p>
      </dsp:txBody>
      <dsp:txXfrm>
        <a:off x="357659" y="1539060"/>
        <a:ext cx="1070372" cy="713581"/>
      </dsp:txXfrm>
    </dsp:sp>
    <dsp:sp modelId="{9C3476DF-B088-4D53-B06F-5EB09D8DD386}">
      <dsp:nvSpPr>
        <dsp:cNvPr id="0" name=""/>
        <dsp:cNvSpPr/>
      </dsp:nvSpPr>
      <dsp:spPr>
        <a:xfrm>
          <a:off x="1552907" y="1599714"/>
          <a:ext cx="1480681" cy="59227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DOCX</a:t>
          </a:r>
        </a:p>
      </dsp:txBody>
      <dsp:txXfrm>
        <a:off x="1849043" y="1599714"/>
        <a:ext cx="888409" cy="592272"/>
      </dsp:txXfrm>
    </dsp:sp>
    <dsp:sp modelId="{50432E03-CD80-4D41-A997-2D54F9636DD8}">
      <dsp:nvSpPr>
        <dsp:cNvPr id="0" name=""/>
        <dsp:cNvSpPr/>
      </dsp:nvSpPr>
      <dsp:spPr>
        <a:xfrm>
          <a:off x="2826293" y="1599714"/>
          <a:ext cx="1480681" cy="59227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XLSX</a:t>
          </a:r>
        </a:p>
      </dsp:txBody>
      <dsp:txXfrm>
        <a:off x="3122429" y="1599714"/>
        <a:ext cx="888409" cy="592272"/>
      </dsp:txXfrm>
    </dsp:sp>
    <dsp:sp modelId="{4542B0B6-7A92-4428-9AD2-1630E189A473}">
      <dsp:nvSpPr>
        <dsp:cNvPr id="0" name=""/>
        <dsp:cNvSpPr/>
      </dsp:nvSpPr>
      <dsp:spPr>
        <a:xfrm>
          <a:off x="4099679" y="1599714"/>
          <a:ext cx="1480681" cy="59227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JSON</a:t>
          </a:r>
        </a:p>
      </dsp:txBody>
      <dsp:txXfrm>
        <a:off x="4395815" y="1599714"/>
        <a:ext cx="888409" cy="592272"/>
      </dsp:txXfrm>
    </dsp:sp>
    <dsp:sp modelId="{778CE9E7-3814-435A-9026-85706332242F}">
      <dsp:nvSpPr>
        <dsp:cNvPr id="0" name=""/>
        <dsp:cNvSpPr/>
      </dsp:nvSpPr>
      <dsp:spPr>
        <a:xfrm>
          <a:off x="5373064" y="1599714"/>
          <a:ext cx="1480681" cy="59227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PHP</a:t>
          </a:r>
        </a:p>
      </dsp:txBody>
      <dsp:txXfrm>
        <a:off x="5669200" y="1599714"/>
        <a:ext cx="888409" cy="592272"/>
      </dsp:txXfrm>
    </dsp:sp>
    <dsp:sp modelId="{C568AC8A-5C83-4B81-ABDB-85D333BB73EB}">
      <dsp:nvSpPr>
        <dsp:cNvPr id="0" name=""/>
        <dsp:cNvSpPr/>
      </dsp:nvSpPr>
      <dsp:spPr>
        <a:xfrm>
          <a:off x="6646450" y="1599714"/>
          <a:ext cx="1480681" cy="59227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HTML</a:t>
          </a:r>
        </a:p>
      </dsp:txBody>
      <dsp:txXfrm>
        <a:off x="6942586" y="1599714"/>
        <a:ext cx="888409" cy="592272"/>
      </dsp:txXfrm>
    </dsp:sp>
    <dsp:sp modelId="{C80CEEF5-DCE9-467E-A75F-208DF8129FF7}">
      <dsp:nvSpPr>
        <dsp:cNvPr id="0" name=""/>
        <dsp:cNvSpPr/>
      </dsp:nvSpPr>
      <dsp:spPr>
        <a:xfrm>
          <a:off x="868" y="2352542"/>
          <a:ext cx="1783953" cy="7135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DOCX to HTML</a:t>
          </a:r>
        </a:p>
      </dsp:txBody>
      <dsp:txXfrm>
        <a:off x="357659" y="2352542"/>
        <a:ext cx="1070372" cy="713581"/>
      </dsp:txXfrm>
    </dsp:sp>
    <dsp:sp modelId="{064A3699-DABC-4876-A810-B292EFE3C8FF}">
      <dsp:nvSpPr>
        <dsp:cNvPr id="0" name=""/>
        <dsp:cNvSpPr/>
      </dsp:nvSpPr>
      <dsp:spPr>
        <a:xfrm>
          <a:off x="1552907" y="2413197"/>
          <a:ext cx="1480681" cy="59227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DOCX</a:t>
          </a:r>
        </a:p>
      </dsp:txBody>
      <dsp:txXfrm>
        <a:off x="1849043" y="2413197"/>
        <a:ext cx="888409" cy="592272"/>
      </dsp:txXfrm>
    </dsp:sp>
    <dsp:sp modelId="{E9FCCDEC-561D-4819-96B7-2CE89B800EAD}">
      <dsp:nvSpPr>
        <dsp:cNvPr id="0" name=""/>
        <dsp:cNvSpPr/>
      </dsp:nvSpPr>
      <dsp:spPr>
        <a:xfrm>
          <a:off x="2826293" y="2413197"/>
          <a:ext cx="1480681" cy="59227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TEI XML</a:t>
          </a:r>
        </a:p>
      </dsp:txBody>
      <dsp:txXfrm>
        <a:off x="3122429" y="2413197"/>
        <a:ext cx="888409" cy="592272"/>
      </dsp:txXfrm>
    </dsp:sp>
    <dsp:sp modelId="{294531D6-9B5E-441A-AA9E-9E1CB25D0BB7}">
      <dsp:nvSpPr>
        <dsp:cNvPr id="0" name=""/>
        <dsp:cNvSpPr/>
      </dsp:nvSpPr>
      <dsp:spPr>
        <a:xfrm>
          <a:off x="4099679" y="2413197"/>
          <a:ext cx="1480681" cy="59227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Embedded HTML</a:t>
          </a:r>
        </a:p>
      </dsp:txBody>
      <dsp:txXfrm>
        <a:off x="4395815" y="2413197"/>
        <a:ext cx="888409" cy="592272"/>
      </dsp:txXfrm>
    </dsp:sp>
    <dsp:sp modelId="{8411361F-4C93-44F6-94B9-7C9ECB96B6F5}">
      <dsp:nvSpPr>
        <dsp:cNvPr id="0" name=""/>
        <dsp:cNvSpPr/>
      </dsp:nvSpPr>
      <dsp:spPr>
        <a:xfrm>
          <a:off x="868" y="3166025"/>
          <a:ext cx="1783953" cy="7135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DOCX to HTML</a:t>
          </a:r>
        </a:p>
      </dsp:txBody>
      <dsp:txXfrm>
        <a:off x="357659" y="3166025"/>
        <a:ext cx="1070372" cy="713581"/>
      </dsp:txXfrm>
    </dsp:sp>
    <dsp:sp modelId="{123E41AA-1DED-496A-8FBF-3D54C0E7C20E}">
      <dsp:nvSpPr>
        <dsp:cNvPr id="0" name=""/>
        <dsp:cNvSpPr/>
      </dsp:nvSpPr>
      <dsp:spPr>
        <a:xfrm>
          <a:off x="1552907" y="3226679"/>
          <a:ext cx="1480681" cy="59227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DOCX</a:t>
          </a:r>
        </a:p>
      </dsp:txBody>
      <dsp:txXfrm>
        <a:off x="1849043" y="3226679"/>
        <a:ext cx="888409" cy="592272"/>
      </dsp:txXfrm>
    </dsp:sp>
    <dsp:sp modelId="{500E3336-84C1-4F24-88F3-D22106E62B4A}">
      <dsp:nvSpPr>
        <dsp:cNvPr id="0" name=""/>
        <dsp:cNvSpPr/>
      </dsp:nvSpPr>
      <dsp:spPr>
        <a:xfrm>
          <a:off x="2826293" y="3226679"/>
          <a:ext cx="1480681" cy="59227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TEI XML</a:t>
          </a:r>
        </a:p>
      </dsp:txBody>
      <dsp:txXfrm>
        <a:off x="3122429" y="3226679"/>
        <a:ext cx="888409" cy="592272"/>
      </dsp:txXfrm>
    </dsp:sp>
    <dsp:sp modelId="{2533CC50-F8B4-4929-B60B-18DE9A116107}">
      <dsp:nvSpPr>
        <dsp:cNvPr id="0" name=""/>
        <dsp:cNvSpPr/>
      </dsp:nvSpPr>
      <dsp:spPr>
        <a:xfrm>
          <a:off x="4099679" y="3226679"/>
          <a:ext cx="1480681" cy="59227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JSON</a:t>
          </a:r>
        </a:p>
      </dsp:txBody>
      <dsp:txXfrm>
        <a:off x="4395815" y="3226679"/>
        <a:ext cx="888409" cy="592272"/>
      </dsp:txXfrm>
    </dsp:sp>
    <dsp:sp modelId="{EAC64F85-7F8B-4290-BBC4-6E567C3FFC8F}">
      <dsp:nvSpPr>
        <dsp:cNvPr id="0" name=""/>
        <dsp:cNvSpPr/>
      </dsp:nvSpPr>
      <dsp:spPr>
        <a:xfrm>
          <a:off x="5373064" y="3226679"/>
          <a:ext cx="1480681" cy="59227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PHP</a:t>
          </a:r>
        </a:p>
      </dsp:txBody>
      <dsp:txXfrm>
        <a:off x="5669200" y="3226679"/>
        <a:ext cx="888409" cy="592272"/>
      </dsp:txXfrm>
    </dsp:sp>
    <dsp:sp modelId="{5FFEF1A8-08E0-411D-A5EE-385DD6A9FD15}">
      <dsp:nvSpPr>
        <dsp:cNvPr id="0" name=""/>
        <dsp:cNvSpPr/>
      </dsp:nvSpPr>
      <dsp:spPr>
        <a:xfrm>
          <a:off x="6646450" y="3226679"/>
          <a:ext cx="1480681" cy="59227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HTML</a:t>
          </a:r>
        </a:p>
      </dsp:txBody>
      <dsp:txXfrm>
        <a:off x="6942586" y="3226679"/>
        <a:ext cx="888409" cy="5922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5D071-E2DF-4488-BAE2-ADAB669E4D04}">
      <dsp:nvSpPr>
        <dsp:cNvPr id="0" name=""/>
        <dsp:cNvSpPr/>
      </dsp:nvSpPr>
      <dsp:spPr>
        <a:xfrm rot="5400000">
          <a:off x="-139654" y="141358"/>
          <a:ext cx="931031" cy="651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anose="020F0502020204030204"/>
            </a:rPr>
            <a:t>DOCX</a:t>
          </a:r>
          <a:endParaRPr lang="en-US" sz="1800" kern="1200" dirty="0"/>
        </a:p>
      </dsp:txBody>
      <dsp:txXfrm rot="-5400000">
        <a:off x="2" y="327564"/>
        <a:ext cx="651721" cy="279310"/>
      </dsp:txXfrm>
    </dsp:sp>
    <dsp:sp modelId="{56275FD7-8B90-4D47-8494-605E4CA23193}">
      <dsp:nvSpPr>
        <dsp:cNvPr id="0" name=""/>
        <dsp:cNvSpPr/>
      </dsp:nvSpPr>
      <dsp:spPr>
        <a:xfrm rot="5400000">
          <a:off x="3821369" y="-3167943"/>
          <a:ext cx="605170" cy="69444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Calibri" panose="020F0502020204030204"/>
            </a:rPr>
            <a:t>Convert Word document into internal TEI representation</a:t>
          </a:r>
          <a:endParaRPr lang="en-US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Calibri" panose="020F0502020204030204"/>
            </a:rPr>
            <a:t>Extract images</a:t>
          </a:r>
          <a:endParaRPr lang="en-US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Calibri" panose="020F0502020204030204"/>
            </a:rPr>
            <a:t>As-built ODD-based</a:t>
          </a:r>
          <a:r>
            <a:rPr lang="en-US" sz="1100" kern="1200" dirty="0"/>
            <a:t> XQuery</a:t>
          </a:r>
        </a:p>
      </dsp:txBody>
      <dsp:txXfrm rot="-5400000">
        <a:off x="651722" y="31246"/>
        <a:ext cx="6914923" cy="546086"/>
      </dsp:txXfrm>
    </dsp:sp>
    <dsp:sp modelId="{2139C153-2803-4995-9FE9-8C0FA1A4DBD9}">
      <dsp:nvSpPr>
        <dsp:cNvPr id="0" name=""/>
        <dsp:cNvSpPr/>
      </dsp:nvSpPr>
      <dsp:spPr>
        <a:xfrm rot="5400000">
          <a:off x="-139654" y="953117"/>
          <a:ext cx="931031" cy="651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anose="020F0502020204030204"/>
            </a:rPr>
            <a:t>TEI</a:t>
          </a:r>
          <a:endParaRPr lang="en-US" sz="1800" kern="1200" dirty="0"/>
        </a:p>
      </dsp:txBody>
      <dsp:txXfrm rot="-5400000">
        <a:off x="2" y="1139323"/>
        <a:ext cx="651721" cy="279310"/>
      </dsp:txXfrm>
    </dsp:sp>
    <dsp:sp modelId="{7081EECF-57DE-4EB3-B949-DFA8C0A4EF9D}">
      <dsp:nvSpPr>
        <dsp:cNvPr id="0" name=""/>
        <dsp:cNvSpPr/>
      </dsp:nvSpPr>
      <dsp:spPr>
        <a:xfrm rot="5400000">
          <a:off x="3821369" y="-2356184"/>
          <a:ext cx="605170" cy="69444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Calibri" panose="020F0502020204030204"/>
            </a:rPr>
            <a:t>Enhance TEI Header, based on TEI content (use FHIR where possible)</a:t>
          </a:r>
          <a:endParaRPr lang="en-US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Calibri" panose="020F0502020204030204"/>
            </a:rPr>
            <a:t>Enhance TEI content structure, based on CV</a:t>
          </a:r>
          <a:endParaRPr lang="en-US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Calibri" panose="020F0502020204030204"/>
            </a:rPr>
            <a:t>Custom XSLT to do both transformations</a:t>
          </a:r>
        </a:p>
      </dsp:txBody>
      <dsp:txXfrm rot="-5400000">
        <a:off x="651722" y="843005"/>
        <a:ext cx="6914923" cy="546086"/>
      </dsp:txXfrm>
    </dsp:sp>
    <dsp:sp modelId="{DA0DEAB2-9B91-43A6-A42B-62A6F97BE02C}">
      <dsp:nvSpPr>
        <dsp:cNvPr id="0" name=""/>
        <dsp:cNvSpPr/>
      </dsp:nvSpPr>
      <dsp:spPr>
        <a:xfrm rot="5400000">
          <a:off x="-139654" y="1764876"/>
          <a:ext cx="931031" cy="651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anose="020F0502020204030204"/>
            </a:rPr>
            <a:t>HTML</a:t>
          </a:r>
          <a:endParaRPr lang="en-US" sz="1800" kern="1200" dirty="0"/>
        </a:p>
      </dsp:txBody>
      <dsp:txXfrm rot="-5400000">
        <a:off x="2" y="1951082"/>
        <a:ext cx="651721" cy="279310"/>
      </dsp:txXfrm>
    </dsp:sp>
    <dsp:sp modelId="{7459BC1C-AD7A-447C-BE0C-4B72F99934D3}">
      <dsp:nvSpPr>
        <dsp:cNvPr id="0" name=""/>
        <dsp:cNvSpPr/>
      </dsp:nvSpPr>
      <dsp:spPr>
        <a:xfrm rot="5400000">
          <a:off x="3821369" y="-1544426"/>
          <a:ext cx="605170" cy="69444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Calibri" panose="020F0502020204030204"/>
            </a:rPr>
            <a:t>Publish WET-BOEW-compliant HTML PM</a:t>
          </a:r>
          <a:endParaRPr lang="en-US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Calibri" panose="020F0502020204030204"/>
            </a:rPr>
            <a:t>This HTML can be edited in RPT and PUT back</a:t>
          </a:r>
          <a:endParaRPr lang="en-US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Calibri" panose="020F0502020204030204"/>
            </a:rPr>
            <a:t>Ideally customized ODD-based XQuery</a:t>
          </a:r>
        </a:p>
      </dsp:txBody>
      <dsp:txXfrm rot="-5400000">
        <a:off x="651722" y="1654763"/>
        <a:ext cx="6914923" cy="546086"/>
      </dsp:txXfrm>
    </dsp:sp>
    <dsp:sp modelId="{FA0AC270-7BB8-41FA-8D75-976A1502AAAD}">
      <dsp:nvSpPr>
        <dsp:cNvPr id="0" name=""/>
        <dsp:cNvSpPr/>
      </dsp:nvSpPr>
      <dsp:spPr>
        <a:xfrm rot="5400000">
          <a:off x="-139654" y="2576634"/>
          <a:ext cx="931031" cy="651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anose="020F0502020204030204"/>
            </a:rPr>
            <a:t>TEI</a:t>
          </a:r>
        </a:p>
      </dsp:txBody>
      <dsp:txXfrm rot="-5400000">
        <a:off x="2" y="2762840"/>
        <a:ext cx="651721" cy="279310"/>
      </dsp:txXfrm>
    </dsp:sp>
    <dsp:sp modelId="{6048740E-E30B-4F9F-9B80-1C6AD1049427}">
      <dsp:nvSpPr>
        <dsp:cNvPr id="0" name=""/>
        <dsp:cNvSpPr/>
      </dsp:nvSpPr>
      <dsp:spPr>
        <a:xfrm rot="5400000">
          <a:off x="3821369" y="-732667"/>
          <a:ext cx="605170" cy="69444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Calibri" panose="020F0502020204030204"/>
            </a:rPr>
            <a:t>Transform edited HTML back to TEI representation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Calibri" panose="020F0502020204030204"/>
            </a:rPr>
            <a:t>Not sure how to do this best within API, probably custom endpoint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Calibri" panose="020F0502020204030204"/>
            </a:rPr>
            <a:t>This step may not be required – clients can use existing XML editors at this point</a:t>
          </a:r>
        </a:p>
      </dsp:txBody>
      <dsp:txXfrm rot="-5400000">
        <a:off x="651722" y="2466522"/>
        <a:ext cx="6914923" cy="546086"/>
      </dsp:txXfrm>
    </dsp:sp>
    <dsp:sp modelId="{FA149A4E-C1A9-485F-BC3B-46D6DA3537BB}">
      <dsp:nvSpPr>
        <dsp:cNvPr id="0" name=""/>
        <dsp:cNvSpPr/>
      </dsp:nvSpPr>
      <dsp:spPr>
        <a:xfrm rot="5400000">
          <a:off x="-139654" y="3388393"/>
          <a:ext cx="931031" cy="651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anose="020F0502020204030204"/>
            </a:rPr>
            <a:t>SPLX</a:t>
          </a:r>
        </a:p>
      </dsp:txBody>
      <dsp:txXfrm rot="-5400000">
        <a:off x="2" y="3574599"/>
        <a:ext cx="651721" cy="279310"/>
      </dsp:txXfrm>
    </dsp:sp>
    <dsp:sp modelId="{4EA31657-1420-41DC-A53F-E755469A9057}">
      <dsp:nvSpPr>
        <dsp:cNvPr id="0" name=""/>
        <dsp:cNvSpPr/>
      </dsp:nvSpPr>
      <dsp:spPr>
        <a:xfrm rot="5400000">
          <a:off x="3821369" y="79091"/>
          <a:ext cx="605170" cy="69444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Calibri" panose="020F0502020204030204"/>
            </a:rPr>
            <a:t>Publish zip file containing SPL representation of TEI with images</a:t>
          </a:r>
        </a:p>
      </dsp:txBody>
      <dsp:txXfrm rot="-5400000">
        <a:off x="651722" y="3278280"/>
        <a:ext cx="6914923" cy="546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D7256EA-D6B2-47D7-8C01-15EA358666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26A783-0743-4309-95F0-E5BF7B07F0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C0475-0D92-40EC-96D3-9FE0C00D369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6B18F-9F7F-449F-8FEB-6DD35EF966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8F5943-D87D-4057-BAAE-630265F19B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9658B-DA35-495E-8A9F-EE1B6FD71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126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8850B-B0D9-47C7-A0B6-FF4E4F4B04B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C8F0E-09EF-4374-A2F2-A2E55F6E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30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df.hres.ca/dpd_pm/00063919.PDF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df.hres.ca/dpd_pm/00063919.PDF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decision has been made here – we can use </a:t>
            </a:r>
            <a:r>
              <a:rPr lang="en-US" baseline="0" dirty="0" err="1"/>
              <a:t>ExistDB</a:t>
            </a:r>
            <a:r>
              <a:rPr lang="en-US" baseline="0" dirty="0"/>
              <a:t> and Drupal side by side with support from </a:t>
            </a:r>
            <a:r>
              <a:rPr lang="en-US" baseline="0" dirty="0" err="1"/>
              <a:t>DocuBridge</a:t>
            </a:r>
            <a:r>
              <a:rPr lang="en-US" baseline="0" dirty="0"/>
              <a:t> and S3 to fill most of our needs or something like 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C8F0E-09EF-4374-A2F2-A2E55F6E82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71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Remaining work: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Bring back Product Monographs, Basic HTML, PDF Generation?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Clean up Consumer View XSL, move the Product Title Banner there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Where does the version number come from? How does update work?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Menu needs to work, what HTML is authoritative?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Technical Decision – store data in separate collection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CA" sz="1200" dirty="0">
                <a:solidFill>
                  <a:prstClr val="black"/>
                </a:solidFill>
              </a:rPr>
              <a:t>Headers and Footers are HTML with embedded XQuery, or perhaps injected in from Drupal WXT.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C8F0E-09EF-4374-A2F2-A2E55F6E82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96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could move the xml pm into a local place and then promote to </a:t>
            </a:r>
            <a:r>
              <a:rPr lang="en-US" dirty="0" err="1"/>
              <a:t>dhpr</a:t>
            </a:r>
            <a:r>
              <a:rPr lang="en-US" dirty="0"/>
              <a:t>/data in the same </a:t>
            </a:r>
            <a:r>
              <a:rPr lang="en-US"/>
              <a:t>folder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C8F0E-09EF-4374-A2F2-A2E55F6E82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98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could move the xml pm into a local place and then promote to </a:t>
            </a:r>
            <a:r>
              <a:rPr lang="en-US" dirty="0" err="1"/>
              <a:t>dhpr</a:t>
            </a:r>
            <a:r>
              <a:rPr lang="en-US" dirty="0"/>
              <a:t>/data in the same </a:t>
            </a:r>
            <a:r>
              <a:rPr lang="en-US"/>
              <a:t>folder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C8F0E-09EF-4374-A2F2-A2E55F6E82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13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DHP-XML may be</a:t>
            </a:r>
            <a:r>
              <a:rPr lang="en-US" baseline="0" dirty="0"/>
              <a:t> a proper extension of TEI Publisher, using the admin screens</a:t>
            </a:r>
          </a:p>
          <a:p>
            <a:pPr marL="228600" indent="-228600">
              <a:buAutoNum type="arabicPeriod"/>
            </a:pPr>
            <a:r>
              <a:rPr lang="en-US" baseline="0" dirty="0"/>
              <a:t>DHP-XML may leverage product metadata from the data root, but it should also work without </a:t>
            </a:r>
            <a:r>
              <a:rPr lang="en-US" baseline="0"/>
              <a:t>data root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C8F0E-09EF-4374-A2F2-A2E55F6E82B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70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stable and static are the RDS and SBD documents?</a:t>
            </a:r>
          </a:p>
          <a:p>
            <a:r>
              <a:rPr lang="en-US" dirty="0"/>
              <a:t>Management</a:t>
            </a:r>
            <a:r>
              <a:rPr lang="en-US" baseline="0" dirty="0"/>
              <a:t> looks at the documents like publishing a newspaper</a:t>
            </a:r>
          </a:p>
          <a:p>
            <a:r>
              <a:rPr lang="en-US" baseline="0" dirty="0"/>
              <a:t>Validation against schema….</a:t>
            </a:r>
          </a:p>
          <a:p>
            <a:r>
              <a:rPr lang="en-US" baseline="0" dirty="0"/>
              <a:t>Character encoding, hyphens</a:t>
            </a:r>
          </a:p>
          <a:p>
            <a:r>
              <a:rPr lang="en-US" baseline="0" dirty="0"/>
              <a:t>Word metadata from TEI conversion…</a:t>
            </a:r>
          </a:p>
          <a:p>
            <a:r>
              <a:rPr lang="en-US" baseline="0" dirty="0"/>
              <a:t>Permissions in Java permissions</a:t>
            </a:r>
          </a:p>
          <a:p>
            <a:r>
              <a:rPr lang="en-US" baseline="0" dirty="0" err="1"/>
              <a:t>Schematron</a:t>
            </a:r>
            <a:r>
              <a:rPr lang="en-US" baseline="0" dirty="0"/>
              <a:t> validation, nested recursion, what prevents us from doing this?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C8F0E-09EF-4374-A2F2-A2E55F6E82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23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stable and static are the RDS and SBD documents?</a:t>
            </a:r>
          </a:p>
          <a:p>
            <a:r>
              <a:rPr lang="en-US" dirty="0"/>
              <a:t>Management</a:t>
            </a:r>
            <a:r>
              <a:rPr lang="en-US" baseline="0" dirty="0"/>
              <a:t> looks at the documents like publishing a newspaper</a:t>
            </a:r>
          </a:p>
          <a:p>
            <a:r>
              <a:rPr lang="en-US" baseline="0" dirty="0"/>
              <a:t>Validation against schema….</a:t>
            </a:r>
          </a:p>
          <a:p>
            <a:r>
              <a:rPr lang="en-US" baseline="0" dirty="0"/>
              <a:t>Character encoding, hyphens</a:t>
            </a:r>
          </a:p>
          <a:p>
            <a:r>
              <a:rPr lang="en-US" baseline="0" dirty="0"/>
              <a:t>Word metadata from TEI conversion…</a:t>
            </a:r>
          </a:p>
          <a:p>
            <a:r>
              <a:rPr lang="en-US" baseline="0" dirty="0"/>
              <a:t>Permissions in Java permissions</a:t>
            </a:r>
          </a:p>
          <a:p>
            <a:r>
              <a:rPr lang="en-US" baseline="0" dirty="0" err="1"/>
              <a:t>Schematron</a:t>
            </a:r>
            <a:r>
              <a:rPr lang="en-US" baseline="0" dirty="0"/>
              <a:t> validation, nested recursion, what prevents us from doing this?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C8F0E-09EF-4374-A2F2-A2E55F6E82B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81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stable and static are the RDS and SBD documents?</a:t>
            </a:r>
          </a:p>
          <a:p>
            <a:r>
              <a:rPr lang="en-US" dirty="0"/>
              <a:t>Management</a:t>
            </a:r>
            <a:r>
              <a:rPr lang="en-US" baseline="0" dirty="0"/>
              <a:t> looks at the documents like publishing a newspaper</a:t>
            </a:r>
          </a:p>
          <a:p>
            <a:r>
              <a:rPr lang="en-US" baseline="0" dirty="0"/>
              <a:t>Validation against schema….</a:t>
            </a:r>
          </a:p>
          <a:p>
            <a:r>
              <a:rPr lang="en-US" baseline="0" dirty="0"/>
              <a:t>Character encoding, hyphens</a:t>
            </a:r>
          </a:p>
          <a:p>
            <a:r>
              <a:rPr lang="en-US" baseline="0" dirty="0"/>
              <a:t>Word metadata from TEI conversion…</a:t>
            </a:r>
          </a:p>
          <a:p>
            <a:r>
              <a:rPr lang="en-US" baseline="0" dirty="0"/>
              <a:t>Permissions in Java permissions</a:t>
            </a:r>
          </a:p>
          <a:p>
            <a:r>
              <a:rPr lang="en-US" baseline="0" dirty="0" err="1"/>
              <a:t>Schematron</a:t>
            </a:r>
            <a:r>
              <a:rPr lang="en-US" baseline="0" dirty="0"/>
              <a:t> validation, nested recursion, what prevents us from doing this?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C8F0E-09EF-4374-A2F2-A2E55F6E82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098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S1: E1</a:t>
            </a:r>
          </a:p>
          <a:p>
            <a:r>
              <a:rPr lang="en-US" dirty="0"/>
              <a:t>S2: E2 F2</a:t>
            </a:r>
          </a:p>
          <a:p>
            <a:r>
              <a:rPr lang="en-US" dirty="0"/>
              <a:t>S3: E3</a:t>
            </a:r>
          </a:p>
          <a:p>
            <a:endParaRPr lang="en-US" dirty="0"/>
          </a:p>
          <a:p>
            <a:r>
              <a:rPr lang="en-US" dirty="0"/>
              <a:t>Latest Submission is</a:t>
            </a:r>
            <a:r>
              <a:rPr lang="en-US" baseline="0" dirty="0"/>
              <a:t> not S1 because </a:t>
            </a:r>
            <a:r>
              <a:rPr lang="en-US" baseline="0"/>
              <a:t>E3 &gt; E1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C8F0E-09EF-4374-A2F2-A2E55F6E82B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299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we expose our Stylesheets somewhere with a Health Canada URL, rather than GitHub?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C8F0E-09EF-4374-A2F2-A2E55F6E82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833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C8F0E-09EF-4374-A2F2-A2E55F6E82B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94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C8F0E-09EF-4374-A2F2-A2E55F6E82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060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could move the xml pm into a local place and then promote to </a:t>
            </a:r>
            <a:r>
              <a:rPr lang="en-US" dirty="0" err="1"/>
              <a:t>dhpr</a:t>
            </a:r>
            <a:r>
              <a:rPr lang="en-US" dirty="0"/>
              <a:t>/data in the same folder structure</a:t>
            </a:r>
          </a:p>
          <a:p>
            <a:r>
              <a:rPr lang="en-US" dirty="0"/>
              <a:t>Would we retain the existing DOCX?</a:t>
            </a:r>
          </a:p>
          <a:p>
            <a:r>
              <a:rPr lang="en-US" dirty="0"/>
              <a:t>Currently, the two </a:t>
            </a:r>
            <a:r>
              <a:rPr lang="en-US" dirty="0" err="1"/>
              <a:t>ExistDB</a:t>
            </a:r>
            <a:r>
              <a:rPr lang="en-US" dirty="0"/>
              <a:t> applications share a single data 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C8F0E-09EF-4374-A2F2-A2E55F6E82B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925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C8F0E-09EF-4374-A2F2-A2E55F6E82B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399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C8F0E-09EF-4374-A2F2-A2E55F6E82B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21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C8F0E-09EF-4374-A2F2-A2E55F6E82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443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C8F0E-09EF-4374-A2F2-A2E55F6E82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809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C8F0E-09EF-4374-A2F2-A2E55F6E82B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478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could move the xml pm into a local place and then promote to </a:t>
            </a:r>
            <a:r>
              <a:rPr lang="en-US" dirty="0" err="1"/>
              <a:t>dhpr</a:t>
            </a:r>
            <a:r>
              <a:rPr lang="en-US" dirty="0"/>
              <a:t>/data in the same </a:t>
            </a:r>
            <a:r>
              <a:rPr lang="en-US"/>
              <a:t>folder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C8F0E-09EF-4374-A2F2-A2E55F6E82B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634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could move the xml pm into a local place and then promote to </a:t>
            </a:r>
            <a:r>
              <a:rPr lang="en-US" dirty="0" err="1"/>
              <a:t>dhpr</a:t>
            </a:r>
            <a:r>
              <a:rPr lang="en-US" dirty="0"/>
              <a:t>/data in the same folder structure</a:t>
            </a:r>
          </a:p>
          <a:p>
            <a:endParaRPr lang="en-US" dirty="0"/>
          </a:p>
          <a:p>
            <a:r>
              <a:rPr lang="en-US" dirty="0"/>
              <a:t>staging-</a:t>
            </a:r>
            <a:r>
              <a:rPr lang="en-US" dirty="0" err="1"/>
              <a:t>dhpr</a:t>
            </a:r>
            <a:r>
              <a:rPr lang="en-US" dirty="0"/>
              <a:t>-</a:t>
            </a:r>
            <a:r>
              <a:rPr lang="en-US" dirty="0" err="1"/>
              <a:t>spl</a:t>
            </a:r>
            <a:endParaRPr lang="en-US" dirty="0"/>
          </a:p>
          <a:p>
            <a:r>
              <a:rPr lang="en-US" dirty="0"/>
              <a:t>staging-</a:t>
            </a:r>
            <a:r>
              <a:rPr lang="en-US" dirty="0" err="1"/>
              <a:t>dhpr</a:t>
            </a:r>
            <a:r>
              <a:rPr lang="en-US" dirty="0"/>
              <a:t>-</a:t>
            </a:r>
            <a:r>
              <a:rPr lang="en-US" dirty="0" err="1"/>
              <a:t>tei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C8F0E-09EF-4374-A2F2-A2E55F6E82B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20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4605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8D9EE09-63B3-FB49-86CE-7F5E53FFE7FD}" type="slidenum"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14605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762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4605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8D9EE09-63B3-FB49-86CE-7F5E53FFE7FD}" type="slidenum"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14605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151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C8F0E-09EF-4374-A2F2-A2E55F6E82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082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Technical Decisions required:</a:t>
            </a:r>
          </a:p>
          <a:p>
            <a:r>
              <a:rPr lang="en-US" dirty="0"/>
              <a:t> - is</a:t>
            </a:r>
            <a:r>
              <a:rPr lang="en-US" baseline="0" dirty="0"/>
              <a:t> root data/hl7-spl a good place to store converted </a:t>
            </a:r>
            <a:r>
              <a:rPr lang="en-US" baseline="0" dirty="0" err="1"/>
              <a:t>tei-spl</a:t>
            </a:r>
            <a:r>
              <a:rPr lang="en-US" baseline="0" dirty="0"/>
              <a:t>?</a:t>
            </a:r>
          </a:p>
          <a:p>
            <a:r>
              <a:rPr lang="en-US" baseline="0" dirty="0"/>
              <a:t> - is root data/hl7-spl not a good place to sponsor </a:t>
            </a:r>
            <a:r>
              <a:rPr lang="en-US" baseline="0" dirty="0" err="1"/>
              <a:t>spl</a:t>
            </a:r>
            <a:r>
              <a:rPr lang="en-US" baseline="0" dirty="0"/>
              <a:t> xml? Does it make sense to completely separate </a:t>
            </a:r>
            <a:r>
              <a:rPr lang="en-US" baseline="0" dirty="0" err="1"/>
              <a:t>dhp-spl</a:t>
            </a:r>
            <a:r>
              <a:rPr lang="en-US" baseline="0" dirty="0"/>
              <a:t> from </a:t>
            </a:r>
            <a:r>
              <a:rPr lang="en-US" baseline="0" dirty="0" err="1"/>
              <a:t>dhp-tei</a:t>
            </a:r>
            <a:r>
              <a:rPr lang="en-US" baseline="0" dirty="0"/>
              <a:t>?</a:t>
            </a:r>
          </a:p>
          <a:p>
            <a:r>
              <a:rPr lang="en-US" baseline="0" dirty="0"/>
              <a:t> - does it make sense to continue to store the source </a:t>
            </a:r>
            <a:r>
              <a:rPr lang="en-US" baseline="0" dirty="0" err="1"/>
              <a:t>docx</a:t>
            </a:r>
            <a:r>
              <a:rPr lang="en-US" baseline="0"/>
              <a:t>? </a:t>
            </a:r>
            <a:endParaRPr lang="en-US" dirty="0"/>
          </a:p>
          <a:p>
            <a:endParaRPr lang="en-US" dirty="0"/>
          </a:p>
          <a:p>
            <a:r>
              <a:rPr lang="en-US" dirty="0"/>
              <a:t>Potential </a:t>
            </a:r>
            <a:r>
              <a:rPr lang="en-US" dirty="0" err="1"/>
              <a:t>gotchas</a:t>
            </a:r>
            <a:r>
              <a:rPr lang="en-US" dirty="0"/>
              <a:t>:</a:t>
            </a:r>
          </a:p>
          <a:p>
            <a:r>
              <a:rPr lang="en-US" baseline="0" dirty="0"/>
              <a:t> - bullets not always converted properly from PDF to Word… see Janssen has “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hives (bumps on the skin that are often very itchy) o swelling of the face, tongue or throat o difficulty breathing”</a:t>
            </a:r>
          </a:p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special characters like registered</a:t>
            </a:r>
            <a:r>
              <a:rPr lang="en-C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trademark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symbol</a:t>
            </a:r>
            <a:r>
              <a:rPr lang="en-C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may get lost (</a:t>
            </a:r>
            <a:r>
              <a:rPr lang="en-CA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Comirnaty</a:t>
            </a:r>
            <a:r>
              <a:rPr lang="en-C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/Pfizer/</a:t>
            </a:r>
            <a:r>
              <a:rPr lang="en-CA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BioNTECH</a:t>
            </a:r>
            <a:r>
              <a:rPr lang="en-C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C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conversion rules for section headings are based on matching controlled vocabulary sections</a:t>
            </a:r>
          </a:p>
          <a:p>
            <a:r>
              <a:rPr lang="en-C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Can Microsoft Word do batch conversion of PDF? 7000 existing </a:t>
            </a:r>
            <a:r>
              <a:rPr lang="en-CA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xhtml</a:t>
            </a:r>
            <a:r>
              <a:rPr lang="en-C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comparison with document conversion results</a:t>
            </a:r>
          </a:p>
          <a:p>
            <a:r>
              <a:rPr lang="en-C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If this workflow fills our needs, we could do something similar with the sponsor XML, passing it through to DHP-RPT as a zip file, perhaps, and then as a POST to DHP-TEI, and still pass back the Consumer Information Accordion </a:t>
            </a:r>
            <a:r>
              <a:rPr lang="en-CA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xHTML</a:t>
            </a:r>
            <a:r>
              <a:rPr lang="en-C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difference is that the persisted SPL in this case would be approved and ready for publication, so it could go into a different collection (hl7-spl-draft, hl7-spl-published, or something).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C8F0E-09EF-4374-A2F2-A2E55F6E82B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439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Technical Decisions required:</a:t>
            </a:r>
          </a:p>
          <a:p>
            <a:r>
              <a:rPr lang="en-US" dirty="0"/>
              <a:t> - is</a:t>
            </a:r>
            <a:r>
              <a:rPr lang="en-US" baseline="0" dirty="0"/>
              <a:t> root data/hl7-spl a good place to store converted </a:t>
            </a:r>
            <a:r>
              <a:rPr lang="en-US" baseline="0" dirty="0" err="1"/>
              <a:t>tei-spl</a:t>
            </a:r>
            <a:r>
              <a:rPr lang="en-US" baseline="0" dirty="0"/>
              <a:t>?</a:t>
            </a:r>
          </a:p>
          <a:p>
            <a:r>
              <a:rPr lang="en-US" baseline="0" dirty="0"/>
              <a:t> - is root data/hl7-spl not a good place to sponsor </a:t>
            </a:r>
            <a:r>
              <a:rPr lang="en-US" baseline="0" dirty="0" err="1"/>
              <a:t>spl</a:t>
            </a:r>
            <a:r>
              <a:rPr lang="en-US" baseline="0" dirty="0"/>
              <a:t> xml? Does it make sense to completely separate </a:t>
            </a:r>
            <a:r>
              <a:rPr lang="en-US" baseline="0" dirty="0" err="1"/>
              <a:t>dhp-spl</a:t>
            </a:r>
            <a:r>
              <a:rPr lang="en-US" baseline="0" dirty="0"/>
              <a:t> from </a:t>
            </a:r>
            <a:r>
              <a:rPr lang="en-US" baseline="0" dirty="0" err="1"/>
              <a:t>dhp-tei</a:t>
            </a:r>
            <a:r>
              <a:rPr lang="en-US" baseline="0" dirty="0"/>
              <a:t>?</a:t>
            </a:r>
          </a:p>
          <a:p>
            <a:r>
              <a:rPr lang="en-US" baseline="0" dirty="0"/>
              <a:t> - does it make sense to continue to store the source </a:t>
            </a:r>
            <a:r>
              <a:rPr lang="en-US" baseline="0" dirty="0" err="1"/>
              <a:t>docx</a:t>
            </a:r>
            <a:r>
              <a:rPr lang="en-US" baseline="0"/>
              <a:t>? </a:t>
            </a:r>
            <a:endParaRPr lang="en-US" dirty="0"/>
          </a:p>
          <a:p>
            <a:endParaRPr lang="en-US" dirty="0"/>
          </a:p>
          <a:p>
            <a:r>
              <a:rPr lang="en-US" dirty="0"/>
              <a:t>Potential </a:t>
            </a:r>
            <a:r>
              <a:rPr lang="en-US" dirty="0" err="1"/>
              <a:t>gotchas</a:t>
            </a:r>
            <a:r>
              <a:rPr lang="en-US" dirty="0"/>
              <a:t>:</a:t>
            </a:r>
          </a:p>
          <a:p>
            <a:r>
              <a:rPr lang="en-US" baseline="0" dirty="0"/>
              <a:t> - bullets not always converted properly from PDF to Word… see Janssen has “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hives (bumps on the skin that are often very itchy) o swelling of the face, tongue or throat o difficulty breathing”</a:t>
            </a:r>
          </a:p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special characters like registered</a:t>
            </a:r>
            <a:r>
              <a:rPr lang="en-C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trademark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symbol</a:t>
            </a:r>
            <a:r>
              <a:rPr lang="en-C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may get lost (</a:t>
            </a:r>
            <a:r>
              <a:rPr lang="en-CA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Comirnaty</a:t>
            </a:r>
            <a:r>
              <a:rPr lang="en-C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/Pfizer/</a:t>
            </a:r>
            <a:r>
              <a:rPr lang="en-CA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BioNTECH</a:t>
            </a:r>
            <a:r>
              <a:rPr lang="en-C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C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conversion rules for section headings are based on matching controlled vocabulary sections</a:t>
            </a:r>
          </a:p>
          <a:p>
            <a:r>
              <a:rPr lang="en-C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Can Microsoft Word do batch conversion of PDF? 7000 existing </a:t>
            </a:r>
            <a:r>
              <a:rPr lang="en-CA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xhtml</a:t>
            </a:r>
            <a:r>
              <a:rPr lang="en-C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comparison with document conversion results</a:t>
            </a:r>
          </a:p>
          <a:p>
            <a:r>
              <a:rPr lang="en-C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If this workflow fills our needs, we could do something similar with the sponsor XML, passing it through to DHP-RPT as a zip file, perhaps, and then as a POST to DHP-TEI, and still pass back the Consumer Information Accordion </a:t>
            </a:r>
            <a:r>
              <a:rPr lang="en-CA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xHTML</a:t>
            </a:r>
            <a:r>
              <a:rPr lang="en-C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difference is that the persisted SPL in this case would be approved and ready for publication, so it could go into a different collection (hl7-spl-draft, hl7-spl-published, or something).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C8F0E-09EF-4374-A2F2-A2E55F6E82B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34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could move the xml pm into a local place and then promote to </a:t>
            </a:r>
            <a:r>
              <a:rPr lang="en-US" dirty="0" err="1"/>
              <a:t>dhpr</a:t>
            </a:r>
            <a:r>
              <a:rPr lang="en-US" dirty="0"/>
              <a:t>/data in the same </a:t>
            </a:r>
            <a:r>
              <a:rPr lang="en-US"/>
              <a:t>folder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C8F0E-09EF-4374-A2F2-A2E55F6E82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92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Tika</a:t>
            </a:r>
            <a:r>
              <a:rPr lang="en-US" dirty="0"/>
              <a:t>,</a:t>
            </a:r>
            <a:r>
              <a:rPr lang="en-US" baseline="0" dirty="0"/>
              <a:t> Tesseract, Bookmarks, </a:t>
            </a:r>
            <a:r>
              <a:rPr lang="en-US" baseline="0" dirty="0" err="1"/>
              <a:t>ElasticSearch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C8F0E-09EF-4374-A2F2-A2E55F6E82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07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can all be accessed here, by changing the PM# in the URL: </a:t>
            </a:r>
            <a:r>
              <a:rPr lang="en-CA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https://pdf.hres.ca/dpd_pm/00063919.PDF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PMs in 2014 template, or older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00057430(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00057431(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00054853(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00049632(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00052469(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00053681(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00052368(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00050535(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00054335(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00060302(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PMs in 2016 template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00054939(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00054940(Fr)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00055076(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00055077(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00055409(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00052786(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00052958(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00054644(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00053232(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00053481(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PMs with no part III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00058826(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00058827(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00058005(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00056624(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00039197(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00039994(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00041425(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00033792(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00033945(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PMs with multi part IIIs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00062028(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00063272(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00063910(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00063911(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00049146(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00052383(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00052384(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PMs with images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00062028(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00063272(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00063487(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00063890(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00049632(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00058420(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00058030(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00059999(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PMs that cannot be copied 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00056194(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00055302(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00028383(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C8F0E-09EF-4374-A2F2-A2E55F6E82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can all be accessed here, by changing the PM# in the URL: </a:t>
            </a:r>
            <a:r>
              <a:rPr lang="en-CA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https://pdf.hres.ca/dpd_pm/00063919.PDF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PMs in 2014 template, or older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00057430(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00057431(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00054853(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00049632(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00052469(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00053681(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00052368(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00050535(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00054335(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00060302(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PMs in 2016 template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00054939(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00054940(Fr)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00055076(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00055077(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00055409(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00052786(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00052958(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00054644(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00053232(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00053481(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PMs with no part III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00058826(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00058827(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00058005(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00056624(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00039197(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00039994(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00041425(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00033792(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00033945(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PMs with multi part IIIs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00062028(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00063272(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00063910(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00063911(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00049146(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00052383(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00052384(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PMs with images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00062028(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00063272(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00063487(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00063890(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00049632(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00058420(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00058030(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00059999(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PMs that cannot be copied 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00056194(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00055302(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00028383(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C8F0E-09EF-4374-A2F2-A2E55F6E82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73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Technical Decisions required:</a:t>
            </a:r>
          </a:p>
          <a:p>
            <a:r>
              <a:rPr lang="en-US" dirty="0"/>
              <a:t> - is</a:t>
            </a:r>
            <a:r>
              <a:rPr lang="en-US" baseline="0" dirty="0"/>
              <a:t> root data/hl7-spl a good place to store converted </a:t>
            </a:r>
            <a:r>
              <a:rPr lang="en-US" baseline="0" dirty="0" err="1"/>
              <a:t>tei-spl</a:t>
            </a:r>
            <a:r>
              <a:rPr lang="en-US" baseline="0" dirty="0"/>
              <a:t>?</a:t>
            </a:r>
          </a:p>
          <a:p>
            <a:r>
              <a:rPr lang="en-US" baseline="0" dirty="0"/>
              <a:t> - is root data/hl7-spl not a good place to sponsor </a:t>
            </a:r>
            <a:r>
              <a:rPr lang="en-US" baseline="0" dirty="0" err="1"/>
              <a:t>spl</a:t>
            </a:r>
            <a:r>
              <a:rPr lang="en-US" baseline="0" dirty="0"/>
              <a:t> xml? Does it make sense to completely separate </a:t>
            </a:r>
            <a:r>
              <a:rPr lang="en-US" baseline="0" dirty="0" err="1"/>
              <a:t>dhp-spl</a:t>
            </a:r>
            <a:r>
              <a:rPr lang="en-US" baseline="0" dirty="0"/>
              <a:t> from </a:t>
            </a:r>
            <a:r>
              <a:rPr lang="en-US" baseline="0" dirty="0" err="1"/>
              <a:t>dhp-tei</a:t>
            </a:r>
            <a:r>
              <a:rPr lang="en-US" baseline="0" dirty="0"/>
              <a:t>?</a:t>
            </a:r>
          </a:p>
          <a:p>
            <a:r>
              <a:rPr lang="en-US" baseline="0" dirty="0"/>
              <a:t> - does it make sense to continue to store the source </a:t>
            </a:r>
            <a:r>
              <a:rPr lang="en-US" baseline="0" dirty="0" err="1"/>
              <a:t>docx</a:t>
            </a:r>
            <a:r>
              <a:rPr lang="en-US" baseline="0"/>
              <a:t>? </a:t>
            </a:r>
            <a:endParaRPr lang="en-US" dirty="0"/>
          </a:p>
          <a:p>
            <a:endParaRPr lang="en-US" dirty="0"/>
          </a:p>
          <a:p>
            <a:r>
              <a:rPr lang="en-US" dirty="0"/>
              <a:t>Potential </a:t>
            </a:r>
            <a:r>
              <a:rPr lang="en-US" dirty="0" err="1"/>
              <a:t>gotchas</a:t>
            </a:r>
            <a:r>
              <a:rPr lang="en-US" dirty="0"/>
              <a:t>:</a:t>
            </a:r>
          </a:p>
          <a:p>
            <a:r>
              <a:rPr lang="en-US" baseline="0" dirty="0"/>
              <a:t> - bullets not always converted properly from PDF to Word… see Janssen has “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hives (bumps on the skin that are often very itchy) o swelling of the face, tongue or throat o difficulty breathing”</a:t>
            </a:r>
          </a:p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special characters like registered</a:t>
            </a:r>
            <a:r>
              <a:rPr lang="en-C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trademark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symbol</a:t>
            </a:r>
            <a:r>
              <a:rPr lang="en-C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may get lost (</a:t>
            </a:r>
            <a:r>
              <a:rPr lang="en-CA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Comirnaty</a:t>
            </a:r>
            <a:r>
              <a:rPr lang="en-C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/Pfizer/</a:t>
            </a:r>
            <a:r>
              <a:rPr lang="en-CA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BioNTECH</a:t>
            </a:r>
            <a:r>
              <a:rPr lang="en-C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C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conversion rules for section headings are based on matching controlled vocabulary sections</a:t>
            </a:r>
          </a:p>
          <a:p>
            <a:r>
              <a:rPr lang="en-C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Can Microsoft Word do batch conversion of PDF? 7000 existing </a:t>
            </a:r>
            <a:r>
              <a:rPr lang="en-CA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xhtml</a:t>
            </a:r>
            <a:r>
              <a:rPr lang="en-C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comparison with document conversion results</a:t>
            </a:r>
          </a:p>
          <a:p>
            <a:r>
              <a:rPr lang="en-C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If this workflow fills our needs, we could do something similar with the sponsor XML, passing it through to DHP-RPT as a zip file, perhaps, and then as a POST to DHP-TEI, and still pass back the Consumer Information Accordion </a:t>
            </a:r>
            <a:r>
              <a:rPr lang="en-CA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xHTML</a:t>
            </a:r>
            <a:r>
              <a:rPr lang="en-C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difference is that the persisted SPL in this case would be approved and ready for publication, so it could go into a different collection (hl7-spl-draft, hl7-spl-published, or something).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C8F0E-09EF-4374-A2F2-A2E55F6E82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80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dirty="0">
                <a:solidFill>
                  <a:prstClr val="black"/>
                </a:solidFill>
              </a:rPr>
              <a:t>The</a:t>
            </a:r>
            <a:r>
              <a:rPr lang="en-CA" sz="1200" baseline="0" dirty="0">
                <a:solidFill>
                  <a:prstClr val="black"/>
                </a:solidFill>
              </a:rPr>
              <a:t> Sponsor View has Bootstrap 4 accordions for Product Details, whereas the Published View has WET-BOEW BS3 accordions</a:t>
            </a:r>
          </a:p>
          <a:p>
            <a:r>
              <a:rPr lang="en-CA" sz="1200" baseline="0" dirty="0">
                <a:solidFill>
                  <a:prstClr val="black"/>
                </a:solidFill>
              </a:rPr>
              <a:t>The Consumer View has BS3 accordions for PMI information</a:t>
            </a:r>
          </a:p>
          <a:p>
            <a:r>
              <a:rPr lang="en-CA" sz="1200" baseline="0" dirty="0">
                <a:solidFill>
                  <a:prstClr val="black"/>
                </a:solidFill>
              </a:rPr>
              <a:t>The PM SPL to XHTML document conversion fragment is currently JUST WET-BOEW BS3 accordions for PMI information</a:t>
            </a:r>
          </a:p>
          <a:p>
            <a:r>
              <a:rPr lang="en-CA" sz="1200" baseline="0" dirty="0">
                <a:solidFill>
                  <a:prstClr val="black"/>
                </a:solidFill>
              </a:rPr>
              <a:t> - Document conversion transforms do not leverage the SPL transforms we inherited from FDA.</a:t>
            </a:r>
            <a:endParaRPr lang="en-CA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C8F0E-09EF-4374-A2F2-A2E55F6E82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93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2" y="1477392"/>
            <a:ext cx="103632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433525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5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300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4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60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75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9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05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20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0967B-00D3-994D-9896-71D08E887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205" y="5715181"/>
            <a:ext cx="2844759" cy="36470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81B855A-2CA4-4D48-8570-F378097A7467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66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BE1EC-5F48-4B49-8DEF-A369F381A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73" y="5715181"/>
            <a:ext cx="3860655" cy="36470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C761F-42C0-4643-88FE-E487E117F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205" y="5715181"/>
            <a:ext cx="2844759" cy="36470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E75D65E-DE53-004C-AC53-00BC373E94DB}" type="slidenum">
              <a:rPr lang="en-CA" altLang="en-US"/>
              <a:pPr/>
              <a:t>‹#›</a:t>
            </a:fld>
            <a:endParaRPr lang="en-CA" alt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D54A99E-1E13-4DE1-952F-941C04705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2879" y="6435279"/>
            <a:ext cx="2844759" cy="364706"/>
          </a:xfrm>
          <a:prstGeom prst="rect">
            <a:avLst/>
          </a:prstGeom>
        </p:spPr>
        <p:txBody>
          <a:bodyPr vert="horz" lIns="91419" tIns="45708" rIns="91419" bIns="45708" rtlCol="0" anchor="ctr"/>
          <a:lstStyle>
            <a:lvl1pPr algn="l" defTabSz="996966" eaLnBrk="1" fontAlgn="auto" hangingPunct="1">
              <a:spcBef>
                <a:spcPts val="0"/>
              </a:spcBef>
              <a:spcAft>
                <a:spcPts val="0"/>
              </a:spcAft>
              <a:defRPr sz="109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84D66D1-8BC3-6645-9496-46C30C2F3F69}" type="datetimeFigureOut">
              <a:rPr lang="en-CA"/>
              <a:pPr>
                <a:defRPr/>
              </a:pPr>
              <a:t>2023-01-05</a:t>
            </a:fld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F8D8C9-54C7-484B-A926-841C967E832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225761" y="6491555"/>
            <a:ext cx="478069" cy="25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2321" tIns="31160" rIns="62321" bIns="31160">
            <a:spAutoFit/>
          </a:bodyPr>
          <a:lstStyle>
            <a:lvl1pPr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14605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14605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14605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14605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DCE724EE-6FB8-DB41-BEE9-116CF06B6F54}" type="slidenum">
              <a:rPr lang="en-CA" altLang="en-US" sz="1227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‹#›</a:t>
            </a:fld>
            <a:endParaRPr lang="en-CA" altLang="en-US" sz="1227" b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64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3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3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88BCD-E232-0140-A209-A8EDC51EF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73" y="5715181"/>
            <a:ext cx="3860655" cy="36470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704D9-640F-2342-AD10-13CE27039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205" y="5715181"/>
            <a:ext cx="2844759" cy="36470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7F7E5FF-2BC3-204F-8088-E9F377290167}" type="slidenum">
              <a:rPr lang="en-CA" altLang="en-US"/>
              <a:pPr/>
              <a:t>‹#›</a:t>
            </a:fld>
            <a:endParaRPr lang="en-CA" alt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9AD2736-430A-4135-9F91-126F46318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2879" y="6435279"/>
            <a:ext cx="2844759" cy="364706"/>
          </a:xfrm>
          <a:prstGeom prst="rect">
            <a:avLst/>
          </a:prstGeom>
        </p:spPr>
        <p:txBody>
          <a:bodyPr vert="horz" lIns="91419" tIns="45708" rIns="91419" bIns="45708" rtlCol="0" anchor="ctr"/>
          <a:lstStyle>
            <a:lvl1pPr algn="l" defTabSz="996966" eaLnBrk="1" fontAlgn="auto" hangingPunct="1">
              <a:spcBef>
                <a:spcPts val="0"/>
              </a:spcBef>
              <a:spcAft>
                <a:spcPts val="0"/>
              </a:spcAft>
              <a:defRPr sz="109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84D66D1-8BC3-6645-9496-46C30C2F3F69}" type="datetimeFigureOut">
              <a:rPr lang="en-CA"/>
              <a:pPr>
                <a:defRPr/>
              </a:pPr>
              <a:t>2023-01-05</a:t>
            </a:fld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E1A064-B087-4E1F-A962-ABB39A12B34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225761" y="6491555"/>
            <a:ext cx="478069" cy="25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2321" tIns="31160" rIns="62321" bIns="31160">
            <a:spAutoFit/>
          </a:bodyPr>
          <a:lstStyle>
            <a:lvl1pPr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14605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14605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14605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14605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DCE724EE-6FB8-DB41-BEE9-116CF06B6F54}" type="slidenum">
              <a:rPr lang="en-CA" altLang="en-US" sz="1227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‹#›</a:t>
            </a:fld>
            <a:endParaRPr lang="en-CA" altLang="en-US" sz="1227" b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29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ort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4E75983-021D-4CF0-8B61-4E0582BF5A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" y="6563637"/>
            <a:ext cx="12190755" cy="294363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D7156E85-F1E4-4F1B-8EA2-CE9F7149B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578"/>
            <a:ext cx="12190755" cy="376944"/>
          </a:xfrm>
          <a:solidFill>
            <a:srgbClr val="9900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08000">
            <a:spAutoFit/>
          </a:bodyPr>
          <a:lstStyle>
            <a:lvl1pPr algn="r">
              <a:defRPr lang="en-US" sz="1977" kern="1200" dirty="0" smtClean="0">
                <a:solidFill>
                  <a:schemeClr val="bg1"/>
                </a:solidFill>
                <a:latin typeface="Franklin Gothic Demi Cond" panose="020B07060304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 algn="l" defTabSz="995623" eaLnBrk="1" hangingPunct="1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88D31BE1-FE2D-412C-A71B-5CB07F4DDE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225761" y="6586790"/>
            <a:ext cx="478069" cy="25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2321" tIns="31160" rIns="62321" bIns="31160">
            <a:spAutoFit/>
          </a:bodyPr>
          <a:lstStyle>
            <a:lvl1pPr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14605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14605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14605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14605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DCE724EE-6FB8-DB41-BEE9-116CF06B6F54}" type="slidenum">
              <a:rPr lang="en-CA" altLang="en-US" sz="1227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‹#›</a:t>
            </a:fld>
            <a:endParaRPr lang="en-CA" altLang="en-US" sz="1227" b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E9B1C6-BDAB-48BD-A91D-8BFD812E357E}"/>
              </a:ext>
            </a:extLst>
          </p:cNvPr>
          <p:cNvSpPr txBox="1"/>
          <p:nvPr userDrawn="1"/>
        </p:nvSpPr>
        <p:spPr>
          <a:xfrm>
            <a:off x="431702" y="6567297"/>
            <a:ext cx="5414302" cy="196398"/>
          </a:xfrm>
          <a:prstGeom prst="rect">
            <a:avLst/>
          </a:prstGeom>
          <a:noFill/>
        </p:spPr>
        <p:txBody>
          <a:bodyPr wrap="none" lIns="24542" tIns="24542" rIns="24542" bIns="24542" rtlCol="0">
            <a:spAutoFit/>
          </a:bodyPr>
          <a:lstStyle/>
          <a:p>
            <a:pPr algn="l"/>
            <a:r>
              <a:rPr lang="en-CA" sz="954" b="1" spc="136" baseline="0">
                <a:solidFill>
                  <a:srgbClr val="CA92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CA" sz="954" b="0" spc="136" baseline="0">
                <a:solidFill>
                  <a:srgbClr val="CA92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DRAFT WORKING PAPER – INTERNAL DISCUSSION PURPOSES ONLY </a:t>
            </a:r>
            <a:r>
              <a:rPr lang="en-CA" sz="954" b="1" spc="136" baseline="0">
                <a:solidFill>
                  <a:srgbClr val="CA92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6359D7-E765-4674-AA34-F91C70B4C2E1}"/>
              </a:ext>
            </a:extLst>
          </p:cNvPr>
          <p:cNvSpPr txBox="1"/>
          <p:nvPr userDrawn="1"/>
        </p:nvSpPr>
        <p:spPr>
          <a:xfrm>
            <a:off x="431702" y="6735504"/>
            <a:ext cx="1421783" cy="115416"/>
          </a:xfrm>
          <a:prstGeom prst="rect">
            <a:avLst/>
          </a:prstGeom>
          <a:noFill/>
        </p:spPr>
        <p:txBody>
          <a:bodyPr wrap="square" lIns="24542" tIns="0" rIns="24542" bIns="0" rtlCol="0">
            <a:spAutoFit/>
          </a:bodyPr>
          <a:lstStyle/>
          <a:p>
            <a:pPr algn="l"/>
            <a:r>
              <a:rPr lang="en-CA" sz="750" b="0" kern="600" spc="0" baseline="0">
                <a:solidFill>
                  <a:srgbClr val="CA929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2019-OCT-11 ver. 7d</a:t>
            </a:r>
          </a:p>
        </p:txBody>
      </p:sp>
    </p:spTree>
    <p:extLst>
      <p:ext uri="{BB962C8B-B14F-4D97-AF65-F5344CB8AC3E}">
        <p14:creationId xmlns:p14="http://schemas.microsoft.com/office/powerpoint/2010/main" val="1781482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ue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0D954B-EA69-5E4B-95BB-6944ADA2DD2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10598" y="6420785"/>
            <a:ext cx="478069" cy="25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2321" tIns="31160" rIns="62321" bIns="31160">
            <a:spAutoFit/>
          </a:bodyPr>
          <a:lstStyle>
            <a:lvl1pPr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14605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14605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14605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14605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74BD62F0-8271-FC43-9AD6-D21BF39200F6}" type="slidenum">
              <a:rPr lang="en-CA" altLang="en-US" sz="1227" b="1">
                <a:solidFill>
                  <a:srgbClr val="262626"/>
                </a:solidFill>
              </a:rPr>
              <a:pPr algn="r" eaLnBrk="1" hangingPunct="1"/>
              <a:t>‹#›</a:t>
            </a:fld>
            <a:endParaRPr lang="en-CA" altLang="en-US" sz="1227" b="1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50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719" y="1276163"/>
            <a:ext cx="11292964" cy="47609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8714C8F0-6E2F-4805-9069-24CAD8E353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225761" y="6491555"/>
            <a:ext cx="478069" cy="25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2321" tIns="31160" rIns="62321" bIns="31160">
            <a:spAutoFit/>
          </a:bodyPr>
          <a:lstStyle>
            <a:lvl1pPr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14605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14605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14605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14605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DCE724EE-6FB8-DB41-BEE9-116CF06B6F54}" type="slidenum">
              <a:rPr lang="en-CA" altLang="en-US" sz="1227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‹#›</a:t>
            </a:fld>
            <a:endParaRPr lang="en-CA" altLang="en-US" sz="1227" b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30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3613" b="1" cap="all" spc="0" baseline="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1pPr>
            <a:lvl2pPr marL="415010" indent="0">
              <a:buNone/>
              <a:defRPr sz="1636">
                <a:solidFill>
                  <a:schemeClr val="tx1">
                    <a:tint val="75000"/>
                  </a:schemeClr>
                </a:solidFill>
              </a:defRPr>
            </a:lvl2pPr>
            <a:lvl3pPr marL="83001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45029" indent="0">
              <a:buNone/>
              <a:defRPr sz="1295">
                <a:solidFill>
                  <a:schemeClr val="tx1">
                    <a:tint val="75000"/>
                  </a:schemeClr>
                </a:solidFill>
              </a:defRPr>
            </a:lvl4pPr>
            <a:lvl5pPr marL="1660039" indent="0">
              <a:buNone/>
              <a:defRPr sz="1295">
                <a:solidFill>
                  <a:schemeClr val="tx1">
                    <a:tint val="75000"/>
                  </a:schemeClr>
                </a:solidFill>
              </a:defRPr>
            </a:lvl5pPr>
            <a:lvl6pPr marL="2075049" indent="0">
              <a:buNone/>
              <a:defRPr sz="1295">
                <a:solidFill>
                  <a:schemeClr val="tx1">
                    <a:tint val="75000"/>
                  </a:schemeClr>
                </a:solidFill>
              </a:defRPr>
            </a:lvl6pPr>
            <a:lvl7pPr marL="2490056" indent="0">
              <a:buNone/>
              <a:defRPr sz="1295">
                <a:solidFill>
                  <a:schemeClr val="tx1">
                    <a:tint val="75000"/>
                  </a:schemeClr>
                </a:solidFill>
              </a:defRPr>
            </a:lvl7pPr>
            <a:lvl8pPr marL="2905067" indent="0">
              <a:buNone/>
              <a:defRPr sz="1295">
                <a:solidFill>
                  <a:schemeClr val="tx1">
                    <a:tint val="75000"/>
                  </a:schemeClr>
                </a:solidFill>
              </a:defRPr>
            </a:lvl8pPr>
            <a:lvl9pPr marL="3320075" indent="0">
              <a:buNone/>
              <a:defRPr sz="1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8D08AE-9B4A-4658-AA84-B6E3839BD99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12192000" cy="281167"/>
          </a:xfrm>
          <a:prstGeom prst="rect">
            <a:avLst/>
          </a:prstGeom>
          <a:solidFill>
            <a:srgbClr val="9900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227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12A2997F-18CA-4ABF-ADA6-0328CD7401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225761" y="6491555"/>
            <a:ext cx="478069" cy="25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2321" tIns="31160" rIns="62321" bIns="31160">
            <a:spAutoFit/>
          </a:bodyPr>
          <a:lstStyle>
            <a:lvl1pPr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14605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14605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14605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14605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DCE724EE-6FB8-DB41-BEE9-116CF06B6F54}" type="slidenum">
              <a:rPr lang="en-CA" altLang="en-US" sz="1227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‹#›</a:t>
            </a:fld>
            <a:endParaRPr lang="en-CA" altLang="en-US" sz="1227" b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1719" y="1276162"/>
            <a:ext cx="5533552" cy="4859233"/>
          </a:xfrm>
        </p:spPr>
        <p:txBody>
          <a:bodyPr/>
          <a:lstStyle>
            <a:lvl1pPr>
              <a:defRPr sz="2522"/>
            </a:lvl1pPr>
            <a:lvl2pPr>
              <a:defRPr sz="2181"/>
            </a:lvl2pPr>
            <a:lvl3pPr>
              <a:defRPr sz="1772"/>
            </a:lvl3pPr>
            <a:lvl4pPr>
              <a:defRPr sz="1636"/>
            </a:lvl4pPr>
            <a:lvl5pPr>
              <a:defRPr sz="1636"/>
            </a:lvl5pPr>
            <a:lvl6pPr>
              <a:defRPr sz="1636"/>
            </a:lvl6pPr>
            <a:lvl7pPr>
              <a:defRPr sz="1636"/>
            </a:lvl7pPr>
            <a:lvl8pPr>
              <a:defRPr sz="1636"/>
            </a:lvl8pPr>
            <a:lvl9pPr>
              <a:defRPr sz="16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1130" y="1276162"/>
            <a:ext cx="5533552" cy="4859233"/>
          </a:xfrm>
        </p:spPr>
        <p:txBody>
          <a:bodyPr/>
          <a:lstStyle>
            <a:lvl1pPr>
              <a:defRPr sz="2522"/>
            </a:lvl1pPr>
            <a:lvl2pPr>
              <a:defRPr sz="2181"/>
            </a:lvl2pPr>
            <a:lvl3pPr>
              <a:defRPr sz="1772"/>
            </a:lvl3pPr>
            <a:lvl4pPr>
              <a:defRPr sz="1636"/>
            </a:lvl4pPr>
            <a:lvl5pPr>
              <a:defRPr sz="1636"/>
            </a:lvl5pPr>
            <a:lvl6pPr>
              <a:defRPr sz="1636"/>
            </a:lvl6pPr>
            <a:lvl7pPr>
              <a:defRPr sz="1636"/>
            </a:lvl7pPr>
            <a:lvl8pPr>
              <a:defRPr sz="1636"/>
            </a:lvl8pPr>
            <a:lvl9pPr>
              <a:defRPr sz="16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97CBFA7F-7704-4F4D-8570-1EB6CE7CD4C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225761" y="6491555"/>
            <a:ext cx="478069" cy="25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2321" tIns="31160" rIns="62321" bIns="31160">
            <a:spAutoFit/>
          </a:bodyPr>
          <a:lstStyle>
            <a:lvl1pPr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14605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14605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14605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14605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DCE724EE-6FB8-DB41-BEE9-116CF06B6F54}" type="slidenum">
              <a:rPr lang="en-CA" altLang="en-US" sz="1227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‹#›</a:t>
            </a:fld>
            <a:endParaRPr lang="en-CA" altLang="en-US" sz="1227" b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72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1719" y="1276162"/>
            <a:ext cx="5533552" cy="709203"/>
          </a:xfrm>
        </p:spPr>
        <p:txBody>
          <a:bodyPr anchor="ctr"/>
          <a:lstStyle>
            <a:lvl1pPr marL="0" indent="0">
              <a:buNone/>
              <a:defRPr sz="2181" b="1" spc="0" baseline="0">
                <a:latin typeface="Franklin Gothic Demi Cond" panose="020B0706030402020204" pitchFamily="34" charset="0"/>
              </a:defRPr>
            </a:lvl1pPr>
            <a:lvl2pPr marL="415010" indent="0">
              <a:buNone/>
              <a:defRPr sz="1772" b="1"/>
            </a:lvl2pPr>
            <a:lvl3pPr marL="830019" indent="0">
              <a:buNone/>
              <a:defRPr sz="1636" b="1"/>
            </a:lvl3pPr>
            <a:lvl4pPr marL="1245029" indent="0">
              <a:buNone/>
              <a:defRPr sz="1500" b="1"/>
            </a:lvl4pPr>
            <a:lvl5pPr marL="1660039" indent="0">
              <a:buNone/>
              <a:defRPr sz="1500" b="1"/>
            </a:lvl5pPr>
            <a:lvl6pPr marL="2075049" indent="0">
              <a:buNone/>
              <a:defRPr sz="1500" b="1"/>
            </a:lvl6pPr>
            <a:lvl7pPr marL="2490056" indent="0">
              <a:buNone/>
              <a:defRPr sz="1500" b="1"/>
            </a:lvl7pPr>
            <a:lvl8pPr marL="2905067" indent="0">
              <a:buNone/>
              <a:defRPr sz="1500" b="1"/>
            </a:lvl8pPr>
            <a:lvl9pPr marL="3320075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719" y="2159659"/>
            <a:ext cx="5533552" cy="3828486"/>
          </a:xfrm>
        </p:spPr>
        <p:txBody>
          <a:bodyPr/>
          <a:lstStyle>
            <a:lvl1pPr marL="249988" indent="-249988">
              <a:tabLst/>
              <a:defRPr sz="2181"/>
            </a:lvl1pPr>
            <a:lvl2pPr marL="490236" indent="-246741">
              <a:tabLst/>
              <a:defRPr sz="1772"/>
            </a:lvl2pPr>
            <a:lvl3pPr marL="759704" indent="-269468">
              <a:tabLst/>
              <a:defRPr sz="1636"/>
            </a:lvl3pPr>
            <a:lvl4pPr marL="999952" indent="-240248">
              <a:tabLst/>
              <a:defRPr sz="1500"/>
            </a:lvl4pPr>
            <a:lvl5pPr marL="1220720" indent="-220769">
              <a:tabLst/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11130" y="1276162"/>
            <a:ext cx="5533552" cy="709203"/>
          </a:xfrm>
        </p:spPr>
        <p:txBody>
          <a:bodyPr anchor="ctr"/>
          <a:lstStyle>
            <a:lvl1pPr marL="0" indent="0" algn="ctr">
              <a:buNone/>
              <a:defRPr sz="2181" b="1" spc="0" baseline="0">
                <a:latin typeface="Franklin Gothic Demi Cond" panose="020B0706030402020204" pitchFamily="34" charset="0"/>
              </a:defRPr>
            </a:lvl1pPr>
            <a:lvl2pPr marL="415010" indent="0">
              <a:buNone/>
              <a:defRPr sz="1772" b="1"/>
            </a:lvl2pPr>
            <a:lvl3pPr marL="830019" indent="0">
              <a:buNone/>
              <a:defRPr sz="1636" b="1"/>
            </a:lvl3pPr>
            <a:lvl4pPr marL="1245029" indent="0">
              <a:buNone/>
              <a:defRPr sz="1500" b="1"/>
            </a:lvl4pPr>
            <a:lvl5pPr marL="1660039" indent="0">
              <a:buNone/>
              <a:defRPr sz="1500" b="1"/>
            </a:lvl5pPr>
            <a:lvl6pPr marL="2075049" indent="0">
              <a:buNone/>
              <a:defRPr sz="1500" b="1"/>
            </a:lvl6pPr>
            <a:lvl7pPr marL="2490056" indent="0">
              <a:buNone/>
              <a:defRPr sz="1500" b="1"/>
            </a:lvl7pPr>
            <a:lvl8pPr marL="2905067" indent="0">
              <a:buNone/>
              <a:defRPr sz="1500" b="1"/>
            </a:lvl8pPr>
            <a:lvl9pPr marL="3320075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1130" y="2159659"/>
            <a:ext cx="5533552" cy="3828486"/>
          </a:xfrm>
        </p:spPr>
        <p:txBody>
          <a:bodyPr/>
          <a:lstStyle>
            <a:lvl1pPr marL="249988" indent="-249988">
              <a:tabLst/>
              <a:defRPr sz="2181"/>
            </a:lvl1pPr>
            <a:lvl2pPr marL="490236" indent="-240248">
              <a:tabLst/>
              <a:defRPr sz="1772"/>
            </a:lvl2pPr>
            <a:lvl3pPr marL="759704" indent="-269468">
              <a:tabLst/>
              <a:defRPr sz="1636"/>
            </a:lvl3pPr>
            <a:lvl4pPr marL="999952" indent="-269468">
              <a:tabLst/>
              <a:defRPr sz="1500"/>
            </a:lvl4pPr>
            <a:lvl5pPr marL="1249940" indent="-249988">
              <a:tabLst/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2552CD-BB59-411B-8E29-6D753A9DF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225761" y="6491555"/>
            <a:ext cx="478069" cy="25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2321" tIns="31160" rIns="62321" bIns="31160">
            <a:spAutoFit/>
          </a:bodyPr>
          <a:lstStyle>
            <a:lvl1pPr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14605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14605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14605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14605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DCE724EE-6FB8-DB41-BEE9-116CF06B6F54}" type="slidenum">
              <a:rPr lang="en-CA" altLang="en-US" sz="1227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‹#›</a:t>
            </a:fld>
            <a:endParaRPr lang="en-CA" altLang="en-US" sz="1227" b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7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8AFBF4A-7F8A-E740-93E0-2CDF9C680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73" y="5715181"/>
            <a:ext cx="3860655" cy="36470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3AE456F-AB4D-5D40-A03A-B2AE3139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205" y="5715181"/>
            <a:ext cx="2844759" cy="36470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44F9E0-B850-0C41-A4F4-00C4A5A6E393}" type="slidenum">
              <a:rPr lang="en-CA" altLang="en-US"/>
              <a:pPr/>
              <a:t>‹#›</a:t>
            </a:fld>
            <a:endParaRPr lang="en-CA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9B5BCD3-68F3-494D-95E9-97520BE41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2879" y="6435279"/>
            <a:ext cx="2844759" cy="364706"/>
          </a:xfrm>
          <a:prstGeom prst="rect">
            <a:avLst/>
          </a:prstGeom>
        </p:spPr>
        <p:txBody>
          <a:bodyPr vert="horz" lIns="91419" tIns="45708" rIns="91419" bIns="45708" rtlCol="0" anchor="ctr"/>
          <a:lstStyle>
            <a:lvl1pPr algn="l" defTabSz="996966" eaLnBrk="1" fontAlgn="auto" hangingPunct="1">
              <a:spcBef>
                <a:spcPts val="0"/>
              </a:spcBef>
              <a:spcAft>
                <a:spcPts val="0"/>
              </a:spcAft>
              <a:defRPr sz="109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84D66D1-8BC3-6645-9496-46C30C2F3F69}" type="datetimeFigureOut">
              <a:rPr lang="en-CA"/>
              <a:pPr>
                <a:defRPr/>
              </a:pPr>
              <a:t>2023-01-05</a:t>
            </a:fld>
            <a:endParaRPr lang="en-CA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C88438F9-6917-4FDF-931F-D9A38C3357A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225761" y="6491555"/>
            <a:ext cx="478069" cy="25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2321" tIns="31160" rIns="62321" bIns="31160">
            <a:spAutoFit/>
          </a:bodyPr>
          <a:lstStyle>
            <a:lvl1pPr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14605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14605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14605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14605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DCE724EE-6FB8-DB41-BEE9-116CF06B6F54}" type="slidenum">
              <a:rPr lang="en-CA" altLang="en-US" sz="1227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‹#›</a:t>
            </a:fld>
            <a:endParaRPr lang="en-CA" altLang="en-US" sz="1227" b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64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E073397-981A-4EFB-8C28-4D05C1D78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2879" y="6435279"/>
            <a:ext cx="2844759" cy="364706"/>
          </a:xfrm>
          <a:prstGeom prst="rect">
            <a:avLst/>
          </a:prstGeom>
        </p:spPr>
        <p:txBody>
          <a:bodyPr vert="horz" lIns="91419" tIns="45708" rIns="91419" bIns="45708" rtlCol="0" anchor="ctr"/>
          <a:lstStyle>
            <a:lvl1pPr algn="l" defTabSz="996966" eaLnBrk="1" fontAlgn="auto" hangingPunct="1">
              <a:spcBef>
                <a:spcPts val="0"/>
              </a:spcBef>
              <a:spcAft>
                <a:spcPts val="0"/>
              </a:spcAft>
              <a:defRPr sz="109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84D66D1-8BC3-6645-9496-46C30C2F3F69}" type="datetimeFigureOut">
              <a:rPr lang="en-CA"/>
              <a:pPr>
                <a:defRPr/>
              </a:pPr>
              <a:t>2023-01-05</a:t>
            </a:fld>
            <a:endParaRPr lang="en-CA"/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1BC4156C-B613-4EFD-AA65-4AD16A29CBA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225761" y="6491555"/>
            <a:ext cx="478069" cy="25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2321" tIns="31160" rIns="62321" bIns="31160">
            <a:spAutoFit/>
          </a:bodyPr>
          <a:lstStyle>
            <a:lvl1pPr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14605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14605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14605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14605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DCE724EE-6FB8-DB41-BEE9-116CF06B6F54}" type="slidenum">
              <a:rPr lang="en-CA" altLang="en-US" sz="1227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‹#›</a:t>
            </a:fld>
            <a:endParaRPr lang="en-CA" altLang="en-US" sz="1227" b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729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19" y="273051"/>
            <a:ext cx="4171171" cy="1162050"/>
          </a:xfrm>
        </p:spPr>
        <p:txBody>
          <a:bodyPr anchor="b"/>
          <a:lstStyle>
            <a:lvl1pPr algn="l">
              <a:defRPr sz="1772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56"/>
            <a:ext cx="6975745" cy="5853113"/>
          </a:xfrm>
        </p:spPr>
        <p:txBody>
          <a:bodyPr/>
          <a:lstStyle>
            <a:lvl1pPr>
              <a:defRPr sz="2863"/>
            </a:lvl1pPr>
            <a:lvl2pPr>
              <a:defRPr sz="2522"/>
            </a:lvl2pPr>
            <a:lvl3pPr>
              <a:defRPr sz="2181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81" y="1435102"/>
            <a:ext cx="4171608" cy="4691063"/>
          </a:xfrm>
        </p:spPr>
        <p:txBody>
          <a:bodyPr/>
          <a:lstStyle>
            <a:lvl1pPr marL="0" indent="0">
              <a:buNone/>
              <a:defRPr sz="1295"/>
            </a:lvl1pPr>
            <a:lvl2pPr marL="415010" indent="0">
              <a:buNone/>
              <a:defRPr sz="1091"/>
            </a:lvl2pPr>
            <a:lvl3pPr marL="830019" indent="0">
              <a:buNone/>
              <a:defRPr sz="886"/>
            </a:lvl3pPr>
            <a:lvl4pPr marL="1245029" indent="0">
              <a:buNone/>
              <a:defRPr sz="750"/>
            </a:lvl4pPr>
            <a:lvl5pPr marL="1660039" indent="0">
              <a:buNone/>
              <a:defRPr sz="750"/>
            </a:lvl5pPr>
            <a:lvl6pPr marL="2075049" indent="0">
              <a:buNone/>
              <a:defRPr sz="750"/>
            </a:lvl6pPr>
            <a:lvl7pPr marL="2490056" indent="0">
              <a:buNone/>
              <a:defRPr sz="750"/>
            </a:lvl7pPr>
            <a:lvl8pPr marL="2905067" indent="0">
              <a:buNone/>
              <a:defRPr sz="750"/>
            </a:lvl8pPr>
            <a:lvl9pPr marL="3320075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BD1EFB9-F12A-8A48-BE93-D5FB5CA5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73" y="5715181"/>
            <a:ext cx="3860655" cy="36470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7734073-B17E-CD42-8365-9C3B665C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205" y="5715181"/>
            <a:ext cx="2844759" cy="36470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CD8871F-25CC-B947-BD47-042E3677F01D}" type="slidenum">
              <a:rPr lang="en-CA" altLang="en-US"/>
              <a:pPr/>
              <a:t>‹#›</a:t>
            </a:fld>
            <a:endParaRPr lang="en-CA" alt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788D5CC-6C99-43F5-9394-046429039FF7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92879" y="6435279"/>
            <a:ext cx="2844759" cy="364706"/>
          </a:xfrm>
          <a:prstGeom prst="rect">
            <a:avLst/>
          </a:prstGeom>
        </p:spPr>
        <p:txBody>
          <a:bodyPr vert="horz" lIns="91419" tIns="45708" rIns="91419" bIns="45708" rtlCol="0" anchor="ctr"/>
          <a:lstStyle>
            <a:lvl1pPr algn="l" defTabSz="996966" eaLnBrk="1" fontAlgn="auto" hangingPunct="1">
              <a:spcBef>
                <a:spcPts val="0"/>
              </a:spcBef>
              <a:spcAft>
                <a:spcPts val="0"/>
              </a:spcAft>
              <a:defRPr sz="109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84D66D1-8BC3-6645-9496-46C30C2F3F69}" type="datetimeFigureOut">
              <a:rPr lang="en-CA"/>
              <a:pPr>
                <a:defRPr/>
              </a:pPr>
              <a:t>2023-01-05</a:t>
            </a:fld>
            <a:endParaRPr lang="en-CA"/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A7927E44-D996-48BB-B195-42C6770BF6D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225761" y="6491555"/>
            <a:ext cx="478069" cy="25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2321" tIns="31160" rIns="62321" bIns="31160">
            <a:spAutoFit/>
          </a:bodyPr>
          <a:lstStyle>
            <a:lvl1pPr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14605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14605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14605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14605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DCE724EE-6FB8-DB41-BEE9-116CF06B6F54}" type="slidenum">
              <a:rPr lang="en-CA" altLang="en-US" sz="1227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‹#›</a:t>
            </a:fld>
            <a:endParaRPr lang="en-CA" altLang="en-US" sz="1227" b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26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8"/>
          </a:xfrm>
        </p:spPr>
        <p:txBody>
          <a:bodyPr anchor="b"/>
          <a:lstStyle>
            <a:lvl1pPr algn="l">
              <a:defRPr sz="1772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6"/>
            <a:ext cx="7315200" cy="4114800"/>
          </a:xfrm>
        </p:spPr>
        <p:txBody>
          <a:bodyPr/>
          <a:lstStyle>
            <a:lvl1pPr marL="0" indent="0">
              <a:buNone/>
              <a:defRPr sz="2863"/>
            </a:lvl1pPr>
            <a:lvl2pPr marL="415010" indent="0">
              <a:buNone/>
              <a:defRPr sz="2522"/>
            </a:lvl2pPr>
            <a:lvl3pPr marL="830019" indent="0">
              <a:buNone/>
              <a:defRPr sz="2181"/>
            </a:lvl3pPr>
            <a:lvl4pPr marL="1245029" indent="0">
              <a:buNone/>
              <a:defRPr sz="1772"/>
            </a:lvl4pPr>
            <a:lvl5pPr marL="1660039" indent="0">
              <a:buNone/>
              <a:defRPr sz="1772"/>
            </a:lvl5pPr>
            <a:lvl6pPr marL="2075049" indent="0">
              <a:buNone/>
              <a:defRPr sz="1772"/>
            </a:lvl6pPr>
            <a:lvl7pPr marL="2490056" indent="0">
              <a:buNone/>
              <a:defRPr sz="1772"/>
            </a:lvl7pPr>
            <a:lvl8pPr marL="2905067" indent="0">
              <a:buNone/>
              <a:defRPr sz="1772"/>
            </a:lvl8pPr>
            <a:lvl9pPr marL="3320075" indent="0">
              <a:buNone/>
              <a:defRPr sz="1772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2"/>
          </a:xfrm>
        </p:spPr>
        <p:txBody>
          <a:bodyPr/>
          <a:lstStyle>
            <a:lvl1pPr marL="0" indent="0">
              <a:buNone/>
              <a:defRPr sz="1295"/>
            </a:lvl1pPr>
            <a:lvl2pPr marL="415010" indent="0">
              <a:buNone/>
              <a:defRPr sz="1091"/>
            </a:lvl2pPr>
            <a:lvl3pPr marL="830019" indent="0">
              <a:buNone/>
              <a:defRPr sz="886"/>
            </a:lvl3pPr>
            <a:lvl4pPr marL="1245029" indent="0">
              <a:buNone/>
              <a:defRPr sz="750"/>
            </a:lvl4pPr>
            <a:lvl5pPr marL="1660039" indent="0">
              <a:buNone/>
              <a:defRPr sz="750"/>
            </a:lvl5pPr>
            <a:lvl6pPr marL="2075049" indent="0">
              <a:buNone/>
              <a:defRPr sz="750"/>
            </a:lvl6pPr>
            <a:lvl7pPr marL="2490056" indent="0">
              <a:buNone/>
              <a:defRPr sz="750"/>
            </a:lvl7pPr>
            <a:lvl8pPr marL="2905067" indent="0">
              <a:buNone/>
              <a:defRPr sz="750"/>
            </a:lvl8pPr>
            <a:lvl9pPr marL="3320075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B17EF9D-77BA-E84C-985A-AED702492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73" y="5715181"/>
            <a:ext cx="3860655" cy="36470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586AA7B-7044-AC43-AFC8-F052DDCE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205" y="5715181"/>
            <a:ext cx="2844759" cy="36470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1B80F09-AC8F-2048-AB17-B012A34D0408}" type="slidenum">
              <a:rPr lang="en-CA" altLang="en-US"/>
              <a:pPr/>
              <a:t>‹#›</a:t>
            </a:fld>
            <a:endParaRPr lang="en-CA" alt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0B6FD53-4985-4E9F-A960-159C60D4131E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92879" y="6435279"/>
            <a:ext cx="2844759" cy="364706"/>
          </a:xfrm>
          <a:prstGeom prst="rect">
            <a:avLst/>
          </a:prstGeom>
        </p:spPr>
        <p:txBody>
          <a:bodyPr vert="horz" lIns="91419" tIns="45708" rIns="91419" bIns="45708" rtlCol="0" anchor="ctr"/>
          <a:lstStyle>
            <a:lvl1pPr algn="l" defTabSz="996966" eaLnBrk="1" fontAlgn="auto" hangingPunct="1">
              <a:spcBef>
                <a:spcPts val="0"/>
              </a:spcBef>
              <a:spcAft>
                <a:spcPts val="0"/>
              </a:spcAft>
              <a:defRPr sz="109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84D66D1-8BC3-6645-9496-46C30C2F3F69}" type="datetimeFigureOut">
              <a:rPr lang="en-CA"/>
              <a:pPr>
                <a:defRPr/>
              </a:pPr>
              <a:t>2023-01-05</a:t>
            </a:fld>
            <a:endParaRPr lang="en-CA"/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0C92138C-5D16-4A6A-B835-EE6BABCF865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225761" y="6491555"/>
            <a:ext cx="478069" cy="25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2321" tIns="31160" rIns="62321" bIns="31160">
            <a:spAutoFit/>
          </a:bodyPr>
          <a:lstStyle>
            <a:lvl1pPr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14605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14605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14605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14605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DCE724EE-6FB8-DB41-BEE9-116CF06B6F54}" type="slidenum">
              <a:rPr lang="en-CA" altLang="en-US" sz="1227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‹#›</a:t>
            </a:fld>
            <a:endParaRPr lang="en-CA" altLang="en-US" sz="1227" b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0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218E70-8BFB-DA46-8B57-8FF8B96FE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19" y="98166"/>
            <a:ext cx="11292964" cy="883497"/>
          </a:xfrm>
          <a:prstGeom prst="rect">
            <a:avLst/>
          </a:prstGeom>
        </p:spPr>
        <p:txBody>
          <a:bodyPr vert="horz" lIns="35991" tIns="35991" rIns="35991" bIns="360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A635C-DC19-1441-903B-30C1C5FFF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1719" y="1276161"/>
            <a:ext cx="11292964" cy="4859233"/>
          </a:xfrm>
          <a:prstGeom prst="rect">
            <a:avLst/>
          </a:prstGeom>
        </p:spPr>
        <p:txBody>
          <a:bodyPr vert="horz" lIns="36000" tIns="36000" rIns="36000" bIns="3600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0E7D8-23A1-482D-BFBD-9C5C4EF0CBA5}"/>
              </a:ext>
            </a:extLst>
          </p:cNvPr>
          <p:cNvSpPr txBox="1"/>
          <p:nvPr userDrawn="1"/>
        </p:nvSpPr>
        <p:spPr>
          <a:xfrm>
            <a:off x="431702" y="6520787"/>
            <a:ext cx="5414302" cy="196398"/>
          </a:xfrm>
          <a:prstGeom prst="rect">
            <a:avLst/>
          </a:prstGeom>
          <a:noFill/>
        </p:spPr>
        <p:txBody>
          <a:bodyPr wrap="none" lIns="24542" tIns="24542" rIns="24542" bIns="24542" rtlCol="0">
            <a:spAutoFit/>
          </a:bodyPr>
          <a:lstStyle/>
          <a:p>
            <a:pPr algn="l"/>
            <a:r>
              <a:rPr lang="en-CA" sz="954" b="1" spc="136" baseline="0">
                <a:solidFill>
                  <a:srgbClr val="CA92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CA" sz="954" b="0" spc="136" baseline="0">
                <a:solidFill>
                  <a:srgbClr val="CA92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DRAFT WORKING PAPER – INTERNAL DISCUSSION PURPOSES ONLY </a:t>
            </a:r>
            <a:r>
              <a:rPr lang="en-CA" sz="954" b="1" spc="136" baseline="0">
                <a:solidFill>
                  <a:srgbClr val="CA92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5BC676-31D1-4B9D-901B-2354FB3629E4}"/>
              </a:ext>
            </a:extLst>
          </p:cNvPr>
          <p:cNvSpPr txBox="1"/>
          <p:nvPr userDrawn="1"/>
        </p:nvSpPr>
        <p:spPr>
          <a:xfrm>
            <a:off x="431702" y="6677354"/>
            <a:ext cx="1421783" cy="164980"/>
          </a:xfrm>
          <a:prstGeom prst="rect">
            <a:avLst/>
          </a:prstGeom>
          <a:noFill/>
        </p:spPr>
        <p:txBody>
          <a:bodyPr wrap="square" lIns="24542" tIns="24542" rIns="24542" bIns="24542" rtlCol="0">
            <a:spAutoFit/>
          </a:bodyPr>
          <a:lstStyle/>
          <a:p>
            <a:pPr algn="l"/>
            <a:r>
              <a:rPr lang="en-CA" sz="750" b="0" kern="600" spc="0" baseline="0">
                <a:solidFill>
                  <a:srgbClr val="CA929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2019-OCT-11 ver. 7d</a:t>
            </a:r>
          </a:p>
        </p:txBody>
      </p:sp>
    </p:spTree>
    <p:extLst>
      <p:ext uri="{BB962C8B-B14F-4D97-AF65-F5344CB8AC3E}">
        <p14:creationId xmlns:p14="http://schemas.microsoft.com/office/powerpoint/2010/main" val="278349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  <p:txStyles>
    <p:titleStyle>
      <a:lvl1pPr algn="ctr" defTabSz="828964" rtl="0" eaLnBrk="0" fontAlgn="base" hangingPunct="0">
        <a:spcBef>
          <a:spcPct val="0"/>
        </a:spcBef>
        <a:spcAft>
          <a:spcPct val="0"/>
        </a:spcAft>
        <a:defRPr sz="4090" b="0" i="0" kern="800" spc="-20" baseline="0">
          <a:solidFill>
            <a:srgbClr val="800000"/>
          </a:solidFill>
          <a:latin typeface="Franklin Gothic Demi Cond" panose="020B0706030402020204" pitchFamily="34" charset="0"/>
          <a:ea typeface="+mj-ea"/>
          <a:cs typeface="Arial" panose="020B0604020202020204" pitchFamily="34" charset="0"/>
        </a:defRPr>
      </a:lvl1pPr>
      <a:lvl2pPr algn="ctr" defTabSz="828964" rtl="0" eaLnBrk="0" fontAlgn="base" hangingPunct="0">
        <a:spcBef>
          <a:spcPct val="0"/>
        </a:spcBef>
        <a:spcAft>
          <a:spcPct val="0"/>
        </a:spcAft>
        <a:defRPr sz="4022"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defTabSz="828964" rtl="0" eaLnBrk="0" fontAlgn="base" hangingPunct="0">
        <a:spcBef>
          <a:spcPct val="0"/>
        </a:spcBef>
        <a:spcAft>
          <a:spcPct val="0"/>
        </a:spcAft>
        <a:defRPr sz="4022"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defTabSz="828964" rtl="0" eaLnBrk="0" fontAlgn="base" hangingPunct="0">
        <a:spcBef>
          <a:spcPct val="0"/>
        </a:spcBef>
        <a:spcAft>
          <a:spcPct val="0"/>
        </a:spcAft>
        <a:defRPr sz="4022"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defTabSz="828964" rtl="0" eaLnBrk="0" fontAlgn="base" hangingPunct="0">
        <a:spcBef>
          <a:spcPct val="0"/>
        </a:spcBef>
        <a:spcAft>
          <a:spcPct val="0"/>
        </a:spcAft>
        <a:defRPr sz="4022"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311581" algn="ctr" defTabSz="829804" rtl="0" fontAlgn="base">
        <a:spcBef>
          <a:spcPct val="0"/>
        </a:spcBef>
        <a:spcAft>
          <a:spcPct val="0"/>
        </a:spcAft>
        <a:defRPr sz="4022" b="1">
          <a:solidFill>
            <a:srgbClr val="05486C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23167" algn="ctr" defTabSz="829804" rtl="0" fontAlgn="base">
        <a:spcBef>
          <a:spcPct val="0"/>
        </a:spcBef>
        <a:spcAft>
          <a:spcPct val="0"/>
        </a:spcAft>
        <a:defRPr sz="4022" b="1">
          <a:solidFill>
            <a:srgbClr val="05486C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934748" algn="ctr" defTabSz="829804" rtl="0" fontAlgn="base">
        <a:spcBef>
          <a:spcPct val="0"/>
        </a:spcBef>
        <a:spcAft>
          <a:spcPct val="0"/>
        </a:spcAft>
        <a:defRPr sz="4022" b="1">
          <a:solidFill>
            <a:srgbClr val="05486C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246327" algn="ctr" defTabSz="829804" rtl="0" fontAlgn="base">
        <a:spcBef>
          <a:spcPct val="0"/>
        </a:spcBef>
        <a:spcAft>
          <a:spcPct val="0"/>
        </a:spcAft>
        <a:defRPr sz="4022" b="1">
          <a:solidFill>
            <a:srgbClr val="05486C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44577" indent="-244577" algn="l" defTabSz="828964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63" kern="800" spc="-2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489154" indent="-244577" algn="l" defTabSz="828964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522" kern="800" spc="-2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733731" indent="-244577" algn="l" defTabSz="828964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81" kern="800" spc="-2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978308" indent="-244577" algn="l" defTabSz="828964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772" kern="800" spc="-2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1222885" indent="-244577" algn="l" defTabSz="828964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772" kern="800" spc="-2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282554" indent="-207506" algn="l" defTabSz="830019" rtl="0" eaLnBrk="1" latinLnBrk="0" hangingPunct="1">
        <a:spcBef>
          <a:spcPct val="20000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7563" indent="-207506" algn="l" defTabSz="830019" rtl="0" eaLnBrk="1" latinLnBrk="0" hangingPunct="1">
        <a:spcBef>
          <a:spcPct val="20000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12573" indent="-207506" algn="l" defTabSz="830019" rtl="0" eaLnBrk="1" latinLnBrk="0" hangingPunct="1">
        <a:spcBef>
          <a:spcPct val="20000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27583" indent="-207506" algn="l" defTabSz="830019" rtl="0" eaLnBrk="1" latinLnBrk="0" hangingPunct="1">
        <a:spcBef>
          <a:spcPct val="20000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0019" rtl="0" eaLnBrk="1" latinLnBrk="0" hangingPunct="1">
        <a:defRPr sz="1636" kern="1200">
          <a:solidFill>
            <a:schemeClr val="tx1"/>
          </a:solidFill>
          <a:latin typeface="+mn-lt"/>
          <a:ea typeface="+mn-ea"/>
          <a:cs typeface="+mn-cs"/>
        </a:defRPr>
      </a:lvl1pPr>
      <a:lvl2pPr marL="415010" algn="l" defTabSz="830019" rtl="0" eaLnBrk="1" latinLnBrk="0" hangingPunct="1">
        <a:defRPr sz="1636" kern="1200">
          <a:solidFill>
            <a:schemeClr val="tx1"/>
          </a:solidFill>
          <a:latin typeface="+mn-lt"/>
          <a:ea typeface="+mn-ea"/>
          <a:cs typeface="+mn-cs"/>
        </a:defRPr>
      </a:lvl2pPr>
      <a:lvl3pPr marL="830019" algn="l" defTabSz="830019" rtl="0" eaLnBrk="1" latinLnBrk="0" hangingPunct="1">
        <a:defRPr sz="1636" kern="1200">
          <a:solidFill>
            <a:schemeClr val="tx1"/>
          </a:solidFill>
          <a:latin typeface="+mn-lt"/>
          <a:ea typeface="+mn-ea"/>
          <a:cs typeface="+mn-cs"/>
        </a:defRPr>
      </a:lvl3pPr>
      <a:lvl4pPr marL="1245029" algn="l" defTabSz="830019" rtl="0" eaLnBrk="1" latinLnBrk="0" hangingPunct="1">
        <a:defRPr sz="1636" kern="1200">
          <a:solidFill>
            <a:schemeClr val="tx1"/>
          </a:solidFill>
          <a:latin typeface="+mn-lt"/>
          <a:ea typeface="+mn-ea"/>
          <a:cs typeface="+mn-cs"/>
        </a:defRPr>
      </a:lvl4pPr>
      <a:lvl5pPr marL="1660039" algn="l" defTabSz="830019" rtl="0" eaLnBrk="1" latinLnBrk="0" hangingPunct="1">
        <a:defRPr sz="1636" kern="1200">
          <a:solidFill>
            <a:schemeClr val="tx1"/>
          </a:solidFill>
          <a:latin typeface="+mn-lt"/>
          <a:ea typeface="+mn-ea"/>
          <a:cs typeface="+mn-cs"/>
        </a:defRPr>
      </a:lvl5pPr>
      <a:lvl6pPr marL="2075049" algn="l" defTabSz="830019" rtl="0" eaLnBrk="1" latinLnBrk="0" hangingPunct="1">
        <a:defRPr sz="1636" kern="1200">
          <a:solidFill>
            <a:schemeClr val="tx1"/>
          </a:solidFill>
          <a:latin typeface="+mn-lt"/>
          <a:ea typeface="+mn-ea"/>
          <a:cs typeface="+mn-cs"/>
        </a:defRPr>
      </a:lvl6pPr>
      <a:lvl7pPr marL="2490056" algn="l" defTabSz="830019" rtl="0" eaLnBrk="1" latinLnBrk="0" hangingPunct="1">
        <a:defRPr sz="1636" kern="1200">
          <a:solidFill>
            <a:schemeClr val="tx1"/>
          </a:solidFill>
          <a:latin typeface="+mn-lt"/>
          <a:ea typeface="+mn-ea"/>
          <a:cs typeface="+mn-cs"/>
        </a:defRPr>
      </a:lvl7pPr>
      <a:lvl8pPr marL="2905067" algn="l" defTabSz="830019" rtl="0" eaLnBrk="1" latinLnBrk="0" hangingPunct="1">
        <a:defRPr sz="1636" kern="1200">
          <a:solidFill>
            <a:schemeClr val="tx1"/>
          </a:solidFill>
          <a:latin typeface="+mn-lt"/>
          <a:ea typeface="+mn-ea"/>
          <a:cs typeface="+mn-cs"/>
        </a:defRPr>
      </a:lvl8pPr>
      <a:lvl9pPr marL="3320075" algn="l" defTabSz="830019" rtl="0" eaLnBrk="1" latinLnBrk="0" hangingPunct="1">
        <a:defRPr sz="16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7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14EA-2581-4B9B-9574-0A202D348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1250" y="1171175"/>
            <a:ext cx="9008417" cy="1470025"/>
          </a:xfrm>
        </p:spPr>
        <p:txBody>
          <a:bodyPr>
            <a:normAutofit/>
          </a:bodyPr>
          <a:lstStyle/>
          <a:p>
            <a:r>
              <a:rPr lang="en-CA" dirty="0">
                <a:latin typeface="Lato Black" panose="020F0A02020204030203" pitchFamily="34" charset="0"/>
                <a:ea typeface="Roboto Condensed" panose="02000000000000000000" pitchFamily="2" charset="0"/>
              </a:rPr>
              <a:t>Technical Design Notes</a:t>
            </a:r>
            <a:br>
              <a:rPr lang="en-CA" dirty="0">
                <a:latin typeface="Lato Black" panose="020F0A02020204030203" pitchFamily="34" charset="0"/>
                <a:ea typeface="Roboto Condensed" panose="02000000000000000000" pitchFamily="2" charset="0"/>
              </a:rPr>
            </a:br>
            <a:r>
              <a:rPr lang="en-CA" dirty="0" err="1">
                <a:latin typeface="Lato Black" panose="020F0A02020204030203" pitchFamily="34" charset="0"/>
                <a:ea typeface="Roboto Condensed" panose="02000000000000000000" pitchFamily="2" charset="0"/>
              </a:rPr>
              <a:t>ExistDB</a:t>
            </a:r>
            <a:r>
              <a:rPr lang="en-CA" dirty="0">
                <a:latin typeface="Lato Black" panose="020F0A02020204030203" pitchFamily="34" charset="0"/>
                <a:ea typeface="Roboto Condensed" panose="02000000000000000000" pitchFamily="2" charset="0"/>
              </a:rPr>
              <a:t> and SPL PM</a:t>
            </a:r>
            <a:endParaRPr lang="en-CA" dirty="0">
              <a:latin typeface="Lato" panose="020F0502020204030203" pitchFamily="34" charset="0"/>
              <a:ea typeface="Roboto Condensed Light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A49BB6-CFDD-465D-9B2D-9697AC54D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7193" y="3036335"/>
            <a:ext cx="7418696" cy="1507184"/>
          </a:xfrm>
        </p:spPr>
        <p:txBody>
          <a:bodyPr>
            <a:noAutofit/>
          </a:bodyPr>
          <a:lstStyle/>
          <a:p>
            <a:r>
              <a:rPr lang="en-CA" dirty="0">
                <a:latin typeface="Lato" panose="020F0502020204030203" pitchFamily="34" charset="0"/>
                <a:ea typeface="Roboto Condensed Light" panose="02000000000000000000" pitchFamily="2" charset="0"/>
              </a:rPr>
              <a:t>Health Products and Food Branch</a:t>
            </a:r>
          </a:p>
          <a:p>
            <a:r>
              <a:rPr lang="en-CA" sz="2454" dirty="0">
                <a:latin typeface="Lato Light" panose="020F0302020204030203" pitchFamily="34" charset="0"/>
                <a:ea typeface="Roboto Condensed Light" panose="02000000000000000000" pitchFamily="2" charset="0"/>
              </a:rPr>
              <a:t>Transformation and Business Informatics</a:t>
            </a:r>
          </a:p>
          <a:p>
            <a:endParaRPr lang="en-CA" sz="2454" dirty="0">
              <a:latin typeface="Lato Light" panose="020F0302020204030203" pitchFamily="34" charset="0"/>
              <a:ea typeface="Roboto Condensed Light" panose="02000000000000000000" pitchFamily="2" charset="0"/>
            </a:endParaRPr>
          </a:p>
          <a:p>
            <a:r>
              <a:rPr lang="en-CA" sz="2454" dirty="0">
                <a:latin typeface="Lato Light" panose="020F0302020204030203" pitchFamily="34" charset="0"/>
                <a:ea typeface="Roboto Condensed Light" panose="02000000000000000000" pitchFamily="2" charset="0"/>
              </a:rPr>
              <a:t>June 17, 2021</a:t>
            </a:r>
            <a:endParaRPr lang="en-CA" sz="1227" dirty="0">
              <a:latin typeface="Lato Light" panose="020F0302020204030203" pitchFamily="34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517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50A0-30CB-4BDB-9C86-D4AFB82F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597" y="98166"/>
            <a:ext cx="9816632" cy="883497"/>
          </a:xfrm>
        </p:spPr>
        <p:txBody>
          <a:bodyPr>
            <a:normAutofit/>
          </a:bodyPr>
          <a:lstStyle/>
          <a:p>
            <a:r>
              <a:rPr lang="en-CA" sz="3409" dirty="0"/>
              <a:t>HPFB SPL Stylesheets &amp; Transforms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62421-5C75-4902-9B2E-7336B0700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597" y="2261791"/>
            <a:ext cx="7926268" cy="3678933"/>
          </a:xfrm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en-CA" sz="2181" b="1" dirty="0">
                <a:solidFill>
                  <a:prstClr val="black"/>
                </a:solidFill>
              </a:rPr>
              <a:t>HPFB is using XSL Transforms for SPL in a variety of ways:</a:t>
            </a:r>
          </a:p>
          <a:p>
            <a:pPr marL="244577" lvl="1"/>
            <a:r>
              <a:rPr lang="en-CA" sz="2000" dirty="0">
                <a:solidFill>
                  <a:prstClr val="black"/>
                </a:solidFill>
              </a:rPr>
              <a:t>Core </a:t>
            </a:r>
            <a:r>
              <a:rPr lang="en-CA" sz="2000" dirty="0" err="1">
                <a:solidFill>
                  <a:prstClr val="black"/>
                </a:solidFill>
              </a:rPr>
              <a:t>spl_canada</a:t>
            </a:r>
            <a:r>
              <a:rPr lang="en-CA" sz="2000" dirty="0">
                <a:solidFill>
                  <a:prstClr val="black"/>
                </a:solidFill>
              </a:rPr>
              <a:t> XSL transforms generate PM HTML5 from SPL. </a:t>
            </a:r>
          </a:p>
          <a:p>
            <a:pPr marL="489154" lvl="2"/>
            <a:r>
              <a:rPr lang="en-CA" sz="1659" dirty="0">
                <a:solidFill>
                  <a:prstClr val="black"/>
                </a:solidFill>
              </a:rPr>
              <a:t>By default, transforms generate rendered XML PM used by sponsors and approvers.</a:t>
            </a:r>
          </a:p>
          <a:p>
            <a:pPr marL="489154" lvl="2"/>
            <a:r>
              <a:rPr lang="en-US" sz="1659" dirty="0">
                <a:solidFill>
                  <a:prstClr val="black"/>
                </a:solidFill>
              </a:rPr>
              <a:t>A PM view is used to publish the Product Monograph, with headers and footers.</a:t>
            </a:r>
            <a:endParaRPr lang="en-CA" sz="1659" dirty="0">
              <a:solidFill>
                <a:prstClr val="black"/>
              </a:solidFill>
            </a:endParaRPr>
          </a:p>
          <a:p>
            <a:pPr marL="489154" lvl="2"/>
            <a:r>
              <a:rPr lang="en-CA" sz="1659" dirty="0">
                <a:solidFill>
                  <a:prstClr val="black"/>
                </a:solidFill>
              </a:rPr>
              <a:t>A Consumer view is used to publish Consumer Information, with headers and footers.</a:t>
            </a:r>
          </a:p>
          <a:p>
            <a:pPr marL="244577" lvl="1"/>
            <a:r>
              <a:rPr lang="en-CA" sz="2000" dirty="0">
                <a:solidFill>
                  <a:prstClr val="black"/>
                </a:solidFill>
              </a:rPr>
              <a:t>Document Conversion uses several XSL transforms.</a:t>
            </a:r>
          </a:p>
          <a:p>
            <a:pPr marL="489154" lvl="2"/>
            <a:r>
              <a:rPr lang="en-CA" sz="1659" dirty="0">
                <a:solidFill>
                  <a:prstClr val="black"/>
                </a:solidFill>
              </a:rPr>
              <a:t>PM TEI to SPL conversion turns flat TEI into structured SPL.</a:t>
            </a:r>
          </a:p>
          <a:p>
            <a:pPr marL="489154" lvl="2"/>
            <a:r>
              <a:rPr lang="en-CA" sz="1659" dirty="0">
                <a:solidFill>
                  <a:prstClr val="black"/>
                </a:solidFill>
              </a:rPr>
              <a:t>PM SPL to XHTML conversion turns SPL into Consumer Information XHTML fragment.</a:t>
            </a:r>
          </a:p>
          <a:p>
            <a:pPr marL="244577" lvl="1"/>
            <a:r>
              <a:rPr lang="en-US" sz="1909" b="1" dirty="0">
                <a:solidFill>
                  <a:srgbClr val="000000"/>
                </a:solidFill>
              </a:rPr>
              <a:t>Recommendation</a:t>
            </a:r>
            <a:r>
              <a:rPr lang="en-US" sz="1909" dirty="0">
                <a:solidFill>
                  <a:srgbClr val="000000"/>
                </a:solidFill>
              </a:rPr>
              <a:t>: consider consolidating into a single set of transforms, although keeping the two sets of transforms separate has some appeal. I have a small concern that I am building in flexibility we do not need.</a:t>
            </a:r>
          </a:p>
          <a:p>
            <a:pPr marL="244577" lvl="1"/>
            <a:endParaRPr lang="en-US" sz="1909" dirty="0">
              <a:solidFill>
                <a:srgbClr val="00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281666-E136-475E-8FC3-2EECCAAA2826}"/>
              </a:ext>
            </a:extLst>
          </p:cNvPr>
          <p:cNvCxnSpPr>
            <a:cxnSpLocks/>
          </p:cNvCxnSpPr>
          <p:nvPr/>
        </p:nvCxnSpPr>
        <p:spPr>
          <a:xfrm>
            <a:off x="910535" y="2111115"/>
            <a:ext cx="10339830" cy="0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E031BC-6BAA-4DCF-833C-CB4D74647F96}"/>
              </a:ext>
            </a:extLst>
          </p:cNvPr>
          <p:cNvCxnSpPr>
            <a:cxnSpLocks/>
          </p:cNvCxnSpPr>
          <p:nvPr/>
        </p:nvCxnSpPr>
        <p:spPr>
          <a:xfrm>
            <a:off x="910535" y="2111115"/>
            <a:ext cx="10339830" cy="0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6DD915D-2023-475E-9AD8-63E739D57239}"/>
              </a:ext>
            </a:extLst>
          </p:cNvPr>
          <p:cNvSpPr txBox="1"/>
          <p:nvPr/>
        </p:nvSpPr>
        <p:spPr>
          <a:xfrm>
            <a:off x="1230923" y="989087"/>
            <a:ext cx="9771480" cy="9421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4542" tIns="24542" rIns="24542" bIns="24542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1800" b="1"/>
            </a:lvl1pPr>
          </a:lstStyle>
          <a:p>
            <a:pPr marL="182880" lvl="1" indent="0">
              <a:buNone/>
            </a:pPr>
            <a:r>
              <a:rPr lang="en-CA" sz="1600" b="1" dirty="0"/>
              <a:t>Technology Decisions:</a:t>
            </a:r>
          </a:p>
          <a:p>
            <a:pPr marL="587477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600" dirty="0"/>
              <a:t>Should we use one or multiple sets of transforms?</a:t>
            </a:r>
          </a:p>
          <a:p>
            <a:pPr marL="587477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600" dirty="0"/>
              <a:t>Do we need all of the transforms we currently have in development?</a:t>
            </a:r>
          </a:p>
        </p:txBody>
      </p:sp>
    </p:spTree>
    <p:extLst>
      <p:ext uri="{BB962C8B-B14F-4D97-AF65-F5344CB8AC3E}">
        <p14:creationId xmlns:p14="http://schemas.microsoft.com/office/powerpoint/2010/main" val="2562129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50A0-30CB-4BDB-9C86-D4AFB82F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597" y="98166"/>
            <a:ext cx="9816632" cy="883497"/>
          </a:xfrm>
        </p:spPr>
        <p:txBody>
          <a:bodyPr>
            <a:normAutofit/>
          </a:bodyPr>
          <a:lstStyle/>
          <a:p>
            <a:r>
              <a:rPr lang="en-CA" sz="3409" dirty="0"/>
              <a:t>Proof of Concept – targeting DHPR 1.1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62421-5C75-4902-9B2E-7336B0700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597" y="2261791"/>
            <a:ext cx="10226026" cy="3678933"/>
          </a:xfrm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en-CA" sz="2181" b="1" dirty="0">
                <a:solidFill>
                  <a:prstClr val="black"/>
                </a:solidFill>
              </a:rPr>
              <a:t>Construct an Exist Application Consumer View that is ready to import into HRE </a:t>
            </a:r>
            <a:r>
              <a:rPr lang="en-CA" sz="2181" b="1" dirty="0" err="1">
                <a:solidFill>
                  <a:prstClr val="black"/>
                </a:solidFill>
              </a:rPr>
              <a:t>ExistDB</a:t>
            </a:r>
            <a:endParaRPr lang="en-CA" sz="2181" b="1" dirty="0">
              <a:solidFill>
                <a:prstClr val="black"/>
              </a:solidFill>
            </a:endParaRPr>
          </a:p>
          <a:p>
            <a:pPr marL="244577" lvl="1"/>
            <a:r>
              <a:rPr lang="en-CA" sz="2000" dirty="0" err="1">
                <a:solidFill>
                  <a:prstClr val="black"/>
                </a:solidFill>
              </a:rPr>
              <a:t>ExistDB</a:t>
            </a:r>
            <a:r>
              <a:rPr lang="en-CA" sz="2000" dirty="0">
                <a:solidFill>
                  <a:prstClr val="black"/>
                </a:solidFill>
              </a:rPr>
              <a:t> offers REST- and Application-based access to XML documents. Applications allow easier scaffolding for controller routing, header and footer templates, and exposing product metadata. </a:t>
            </a:r>
          </a:p>
          <a:p>
            <a:pPr marL="489154" lvl="2"/>
            <a:r>
              <a:rPr lang="en-CA" sz="1659" dirty="0">
                <a:solidFill>
                  <a:prstClr val="black"/>
                </a:solidFill>
              </a:rPr>
              <a:t>All application pages use the same page.html Header and Footer Template (no versioning required).</a:t>
            </a:r>
          </a:p>
          <a:p>
            <a:pPr marL="489154" lvl="2"/>
            <a:r>
              <a:rPr lang="en-US" sz="1659" dirty="0">
                <a:solidFill>
                  <a:prstClr val="black"/>
                </a:solidFill>
              </a:rPr>
              <a:t>Applications allow for easier Import and Export as .</a:t>
            </a:r>
            <a:r>
              <a:rPr lang="en-US" sz="1659" dirty="0" err="1">
                <a:solidFill>
                  <a:prstClr val="black"/>
                </a:solidFill>
              </a:rPr>
              <a:t>xar</a:t>
            </a:r>
            <a:r>
              <a:rPr lang="en-US" sz="1659" dirty="0">
                <a:solidFill>
                  <a:prstClr val="black"/>
                </a:solidFill>
              </a:rPr>
              <a:t> files.</a:t>
            </a:r>
            <a:endParaRPr lang="en-CA" sz="1659" dirty="0">
              <a:solidFill>
                <a:prstClr val="black"/>
              </a:solidFill>
            </a:endParaRPr>
          </a:p>
          <a:p>
            <a:pPr marL="489154" lvl="2"/>
            <a:r>
              <a:rPr lang="en-CA" sz="1659" dirty="0">
                <a:solidFill>
                  <a:prstClr val="black"/>
                </a:solidFill>
              </a:rPr>
              <a:t>There is a third architectural pattern called XRX which combines XQuery, REST, and </a:t>
            </a:r>
            <a:r>
              <a:rPr lang="en-CA" sz="1659" dirty="0" err="1">
                <a:solidFill>
                  <a:prstClr val="black"/>
                </a:solidFill>
              </a:rPr>
              <a:t>Xforms</a:t>
            </a:r>
            <a:r>
              <a:rPr lang="en-CA" sz="1659" dirty="0">
                <a:solidFill>
                  <a:prstClr val="black"/>
                </a:solidFill>
              </a:rPr>
              <a:t>, which may be useful if we start building our own tools, beyond DHPR.</a:t>
            </a:r>
          </a:p>
          <a:p>
            <a:pPr marL="244577" lvl="1"/>
            <a:r>
              <a:rPr lang="en-CA" sz="2000" dirty="0">
                <a:solidFill>
                  <a:prstClr val="black"/>
                </a:solidFill>
              </a:rPr>
              <a:t>Next steps may also include importing Word documents, and linking the full Product Monograph.</a:t>
            </a:r>
          </a:p>
          <a:p>
            <a:pPr marL="489154" lvl="2"/>
            <a:r>
              <a:rPr lang="en-CA" sz="1659" dirty="0">
                <a:solidFill>
                  <a:prstClr val="black"/>
                </a:solidFill>
              </a:rPr>
              <a:t>Still working on importing documents using TEI Publisher.</a:t>
            </a:r>
          </a:p>
          <a:p>
            <a:pPr marL="489154" lvl="2"/>
            <a:r>
              <a:rPr lang="en-CA" sz="1659" dirty="0">
                <a:solidFill>
                  <a:prstClr val="black"/>
                </a:solidFill>
              </a:rPr>
              <a:t>Product Monograph currently requires hybrid of Bootstrap 3 &amp; 4, which is less than ideal.</a:t>
            </a:r>
          </a:p>
          <a:p>
            <a:pPr marL="244577" lvl="1"/>
            <a:r>
              <a:rPr lang="en-US" sz="1909" b="1" dirty="0">
                <a:solidFill>
                  <a:srgbClr val="000000"/>
                </a:solidFill>
              </a:rPr>
              <a:t>Recommendation</a:t>
            </a:r>
            <a:r>
              <a:rPr lang="en-US" sz="1909" dirty="0">
                <a:solidFill>
                  <a:srgbClr val="000000"/>
                </a:solidFill>
              </a:rPr>
              <a:t>: developed working prototype running on HRE.</a:t>
            </a:r>
          </a:p>
          <a:p>
            <a:pPr marL="244577" lvl="1"/>
            <a:endParaRPr lang="en-US" sz="1909" dirty="0">
              <a:solidFill>
                <a:srgbClr val="00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281666-E136-475E-8FC3-2EECCAAA2826}"/>
              </a:ext>
            </a:extLst>
          </p:cNvPr>
          <p:cNvCxnSpPr>
            <a:cxnSpLocks/>
          </p:cNvCxnSpPr>
          <p:nvPr/>
        </p:nvCxnSpPr>
        <p:spPr>
          <a:xfrm>
            <a:off x="910535" y="2111115"/>
            <a:ext cx="10339830" cy="0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E031BC-6BAA-4DCF-833C-CB4D74647F96}"/>
              </a:ext>
            </a:extLst>
          </p:cNvPr>
          <p:cNvCxnSpPr>
            <a:cxnSpLocks/>
          </p:cNvCxnSpPr>
          <p:nvPr/>
        </p:nvCxnSpPr>
        <p:spPr>
          <a:xfrm>
            <a:off x="910535" y="2111115"/>
            <a:ext cx="10339830" cy="0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6DD915D-2023-475E-9AD8-63E739D57239}"/>
              </a:ext>
            </a:extLst>
          </p:cNvPr>
          <p:cNvSpPr txBox="1"/>
          <p:nvPr/>
        </p:nvSpPr>
        <p:spPr>
          <a:xfrm>
            <a:off x="1230923" y="989087"/>
            <a:ext cx="9771480" cy="1265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4542" tIns="24542" rIns="24542" bIns="24542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1800" b="1"/>
            </a:lvl1pPr>
          </a:lstStyle>
          <a:p>
            <a:pPr marL="182880" lvl="1" indent="0">
              <a:buNone/>
            </a:pPr>
            <a:r>
              <a:rPr lang="en-CA" sz="1600" b="1" dirty="0"/>
              <a:t>Technology includes:</a:t>
            </a:r>
          </a:p>
          <a:p>
            <a:pPr marL="587477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600" dirty="0"/>
              <a:t>Use </a:t>
            </a:r>
            <a:r>
              <a:rPr lang="en-CA" sz="1600" dirty="0" err="1"/>
              <a:t>ExistDB</a:t>
            </a:r>
            <a:r>
              <a:rPr lang="en-CA" sz="1600" dirty="0"/>
              <a:t> Application Generation, HTML Header and Footer Template with embedded XQuery, not XSLT</a:t>
            </a:r>
          </a:p>
          <a:p>
            <a:pPr marL="587477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600" dirty="0"/>
              <a:t>Use appropriate logic for Stylesheet Versioning, with XSL/CSS stored within </a:t>
            </a:r>
            <a:r>
              <a:rPr lang="en-CA" sz="1600" dirty="0" err="1"/>
              <a:t>ExistDB</a:t>
            </a:r>
            <a:r>
              <a:rPr lang="en-CA" sz="1600" dirty="0"/>
              <a:t> (mirroring HPFB GitHub)</a:t>
            </a:r>
          </a:p>
          <a:p>
            <a:pPr marL="587477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600" dirty="0"/>
              <a:t>Focused on Consumer Information, for now (develop incrementally) , as well as accessibility</a:t>
            </a:r>
          </a:p>
        </p:txBody>
      </p:sp>
    </p:spTree>
    <p:extLst>
      <p:ext uri="{BB962C8B-B14F-4D97-AF65-F5344CB8AC3E}">
        <p14:creationId xmlns:p14="http://schemas.microsoft.com/office/powerpoint/2010/main" val="162213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E9FDB5C-6013-4961-BF84-D2AF266A77A3}"/>
              </a:ext>
            </a:extLst>
          </p:cNvPr>
          <p:cNvSpPr/>
          <p:nvPr/>
        </p:nvSpPr>
        <p:spPr>
          <a:xfrm>
            <a:off x="373225" y="4571910"/>
            <a:ext cx="2179740" cy="12606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Sponsors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2F9626-EAA3-431F-AD44-3058BD02C3E2}"/>
              </a:ext>
            </a:extLst>
          </p:cNvPr>
          <p:cNvSpPr/>
          <p:nvPr/>
        </p:nvSpPr>
        <p:spPr>
          <a:xfrm>
            <a:off x="8503831" y="267914"/>
            <a:ext cx="3062735" cy="56522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Web Browser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9050A0-30CB-4BDB-9C86-D4AFB82F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597" y="98166"/>
            <a:ext cx="9816632" cy="883497"/>
          </a:xfrm>
        </p:spPr>
        <p:txBody>
          <a:bodyPr>
            <a:normAutofit/>
          </a:bodyPr>
          <a:lstStyle/>
          <a:p>
            <a:r>
              <a:rPr lang="en-CA" sz="3409" dirty="0"/>
              <a:t>DHPR Components (Future State)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61DCA0D-44E2-4ABC-B57A-8C8DC7BCB083}"/>
              </a:ext>
            </a:extLst>
          </p:cNvPr>
          <p:cNvSpPr/>
          <p:nvPr/>
        </p:nvSpPr>
        <p:spPr>
          <a:xfrm>
            <a:off x="8709379" y="819709"/>
            <a:ext cx="2659183" cy="25726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DHPP (Drupal)</a:t>
            </a:r>
          </a:p>
        </p:txBody>
      </p:sp>
      <p:sp>
        <p:nvSpPr>
          <p:cNvPr id="4" name="Rectangle 3"/>
          <p:cNvSpPr/>
          <p:nvPr/>
        </p:nvSpPr>
        <p:spPr>
          <a:xfrm>
            <a:off x="1196363" y="6669306"/>
            <a:ext cx="950164" cy="139196"/>
          </a:xfrm>
          <a:prstGeom prst="rect">
            <a:avLst/>
          </a:prstGeom>
          <a:solidFill>
            <a:srgbClr val="902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95623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1977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1DCA0D-44E2-4ABC-B57A-8C8DC7BCB083}"/>
              </a:ext>
            </a:extLst>
          </p:cNvPr>
          <p:cNvSpPr/>
          <p:nvPr/>
        </p:nvSpPr>
        <p:spPr>
          <a:xfrm>
            <a:off x="4686134" y="2317036"/>
            <a:ext cx="3488059" cy="34357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err="1"/>
              <a:t>ExistDB</a:t>
            </a:r>
            <a:r>
              <a:rPr lang="en-US" dirty="0"/>
              <a:t> (XSL Transform)</a:t>
            </a:r>
          </a:p>
          <a:p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27FB76F-7083-4694-8849-9FB27DA4D898}"/>
              </a:ext>
            </a:extLst>
          </p:cNvPr>
          <p:cNvSpPr/>
          <p:nvPr/>
        </p:nvSpPr>
        <p:spPr>
          <a:xfrm>
            <a:off x="373224" y="2272641"/>
            <a:ext cx="2179741" cy="21801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DocuBridge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9FDB5C-6013-4961-BF84-D2AF266A77A3}"/>
              </a:ext>
            </a:extLst>
          </p:cNvPr>
          <p:cNvSpPr/>
          <p:nvPr/>
        </p:nvSpPr>
        <p:spPr>
          <a:xfrm>
            <a:off x="373224" y="895954"/>
            <a:ext cx="2179741" cy="12606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Internal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76CF077-8E56-4A8A-B2AA-6D1AD187F792}"/>
              </a:ext>
            </a:extLst>
          </p:cNvPr>
          <p:cNvSpPr/>
          <p:nvPr/>
        </p:nvSpPr>
        <p:spPr>
          <a:xfrm>
            <a:off x="5120619" y="2682151"/>
            <a:ext cx="2603163" cy="135704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/>
              <a:t>DHPR TEI Application</a:t>
            </a:r>
          </a:p>
        </p:txBody>
      </p:sp>
      <p:sp>
        <p:nvSpPr>
          <p:cNvPr id="65" name="Flowchart: Multidocument 64"/>
          <p:cNvSpPr/>
          <p:nvPr/>
        </p:nvSpPr>
        <p:spPr>
          <a:xfrm>
            <a:off x="664684" y="4732029"/>
            <a:ext cx="1629839" cy="757541"/>
          </a:xfrm>
          <a:prstGeom prst="flowChartMultidocumen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SPL XML</a:t>
            </a:r>
            <a:br>
              <a:rPr lang="en-CA" sz="1200" dirty="0"/>
            </a:br>
            <a:r>
              <a:rPr lang="en-CA" sz="1200" dirty="0"/>
              <a:t>(EN/FR/IMG)</a:t>
            </a:r>
          </a:p>
        </p:txBody>
      </p:sp>
      <p:sp>
        <p:nvSpPr>
          <p:cNvPr id="69" name="Flowchart: Multidocument 68"/>
          <p:cNvSpPr/>
          <p:nvPr/>
        </p:nvSpPr>
        <p:spPr>
          <a:xfrm>
            <a:off x="597407" y="2663474"/>
            <a:ext cx="1729823" cy="757541"/>
          </a:xfrm>
          <a:prstGeom prst="flowChartMultidocumen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Regulatory Docs</a:t>
            </a:r>
            <a:br>
              <a:rPr lang="en-CA" sz="1200" dirty="0"/>
            </a:br>
            <a:r>
              <a:rPr lang="en-CA" sz="1200" dirty="0"/>
              <a:t>(DOCX)</a:t>
            </a:r>
          </a:p>
        </p:txBody>
      </p:sp>
      <p:cxnSp>
        <p:nvCxnSpPr>
          <p:cNvPr id="71" name="Curved Connector 70"/>
          <p:cNvCxnSpPr>
            <a:stCxn id="65" idx="0"/>
          </p:cNvCxnSpPr>
          <p:nvPr/>
        </p:nvCxnSpPr>
        <p:spPr>
          <a:xfrm rot="16200000" flipV="1">
            <a:off x="1213131" y="4353429"/>
            <a:ext cx="520770" cy="236429"/>
          </a:xfrm>
          <a:prstGeom prst="curvedConnector3">
            <a:avLst>
              <a:gd name="adj1" fmla="val 50000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owchart: Multidocument 76"/>
          <p:cNvSpPr/>
          <p:nvPr/>
        </p:nvSpPr>
        <p:spPr>
          <a:xfrm>
            <a:off x="5805836" y="2915208"/>
            <a:ext cx="1471840" cy="757541"/>
          </a:xfrm>
          <a:prstGeom prst="flowChartMultidocumen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Regulatory Docs</a:t>
            </a:r>
            <a:br>
              <a:rPr lang="en-CA" sz="1200" dirty="0"/>
            </a:br>
            <a:r>
              <a:rPr lang="en-CA" sz="1200" dirty="0"/>
              <a:t>(uploaded as TEI)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76CF077-8E56-4A8A-B2AA-6D1AD187F792}"/>
              </a:ext>
            </a:extLst>
          </p:cNvPr>
          <p:cNvSpPr/>
          <p:nvPr/>
        </p:nvSpPr>
        <p:spPr>
          <a:xfrm>
            <a:off x="4790908" y="2682150"/>
            <a:ext cx="408843" cy="135704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dirty="0"/>
              <a:t>OPEN API3</a:t>
            </a:r>
          </a:p>
        </p:txBody>
      </p:sp>
      <p:cxnSp>
        <p:nvCxnSpPr>
          <p:cNvPr id="58" name="Curved Connector 57"/>
          <p:cNvCxnSpPr>
            <a:stCxn id="60" idx="3"/>
            <a:endCxn id="108" idx="1"/>
          </p:cNvCxnSpPr>
          <p:nvPr/>
        </p:nvCxnSpPr>
        <p:spPr>
          <a:xfrm>
            <a:off x="4310189" y="1659460"/>
            <a:ext cx="4817449" cy="22515"/>
          </a:xfrm>
          <a:prstGeom prst="curvedConnector3">
            <a:avLst>
              <a:gd name="adj1" fmla="val 50000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76CF077-8E56-4A8A-B2AA-6D1AD187F792}"/>
              </a:ext>
            </a:extLst>
          </p:cNvPr>
          <p:cNvSpPr/>
          <p:nvPr/>
        </p:nvSpPr>
        <p:spPr>
          <a:xfrm>
            <a:off x="2845411" y="1169321"/>
            <a:ext cx="1464778" cy="9802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DHPR RPT</a:t>
            </a:r>
            <a:br>
              <a:rPr lang="en-US" dirty="0"/>
            </a:br>
            <a:r>
              <a:rPr lang="en-US" dirty="0"/>
              <a:t>Application</a:t>
            </a:r>
            <a:br>
              <a:rPr lang="en-US" dirty="0"/>
            </a:br>
            <a:r>
              <a:rPr lang="en-US" dirty="0"/>
              <a:t>(Drupal)</a:t>
            </a:r>
          </a:p>
        </p:txBody>
      </p:sp>
      <p:cxnSp>
        <p:nvCxnSpPr>
          <p:cNvPr id="64" name="Curved Connector 63"/>
          <p:cNvCxnSpPr>
            <a:stCxn id="60" idx="3"/>
            <a:endCxn id="56" idx="1"/>
          </p:cNvCxnSpPr>
          <p:nvPr/>
        </p:nvCxnSpPr>
        <p:spPr>
          <a:xfrm>
            <a:off x="4310189" y="1659460"/>
            <a:ext cx="480719" cy="1701211"/>
          </a:xfrm>
          <a:prstGeom prst="curvedConnector3">
            <a:avLst>
              <a:gd name="adj1" fmla="val 50000"/>
            </a:avLst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Multidocument 25"/>
          <p:cNvSpPr/>
          <p:nvPr/>
        </p:nvSpPr>
        <p:spPr>
          <a:xfrm>
            <a:off x="597407" y="1248492"/>
            <a:ext cx="1729823" cy="757541"/>
          </a:xfrm>
          <a:prstGeom prst="flowChartMultidocumen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Regulatory Docs</a:t>
            </a:r>
            <a:br>
              <a:rPr lang="en-CA" sz="1200" dirty="0"/>
            </a:br>
            <a:r>
              <a:rPr lang="en-CA" sz="1200" dirty="0"/>
              <a:t>(RDS, SBD, SSR)</a:t>
            </a:r>
          </a:p>
        </p:txBody>
      </p:sp>
      <p:cxnSp>
        <p:nvCxnSpPr>
          <p:cNvPr id="27" name="Curved Connector 26"/>
          <p:cNvCxnSpPr>
            <a:stCxn id="26" idx="2"/>
            <a:endCxn id="69" idx="0"/>
          </p:cNvCxnSpPr>
          <p:nvPr/>
        </p:nvCxnSpPr>
        <p:spPr>
          <a:xfrm rot="16200000" flipH="1">
            <a:off x="1118614" y="2200763"/>
            <a:ext cx="686129" cy="239292"/>
          </a:xfrm>
          <a:prstGeom prst="curvedConnector3">
            <a:avLst>
              <a:gd name="adj1" fmla="val 50000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Multidocument 30"/>
          <p:cNvSpPr/>
          <p:nvPr/>
        </p:nvSpPr>
        <p:spPr>
          <a:xfrm>
            <a:off x="597407" y="3500219"/>
            <a:ext cx="1729823" cy="757541"/>
          </a:xfrm>
          <a:prstGeom prst="flowChartMultidocumen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SPL XML</a:t>
            </a:r>
            <a:br>
              <a:rPr lang="en-CA" sz="1200" dirty="0"/>
            </a:br>
            <a:r>
              <a:rPr lang="en-CA" sz="1200" dirty="0"/>
              <a:t>(EN/FR/IMG)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76CF077-8E56-4A8A-B2AA-6D1AD187F792}"/>
              </a:ext>
            </a:extLst>
          </p:cNvPr>
          <p:cNvSpPr/>
          <p:nvPr/>
        </p:nvSpPr>
        <p:spPr>
          <a:xfrm>
            <a:off x="2837689" y="2872468"/>
            <a:ext cx="1464778" cy="9802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DPD/CTS/MDS</a:t>
            </a:r>
            <a:br>
              <a:rPr lang="en-US" sz="1600" dirty="0"/>
            </a:br>
            <a:r>
              <a:rPr lang="en-US" sz="1600" dirty="0"/>
              <a:t>(Data Hub)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76CF077-8E56-4A8A-B2AA-6D1AD187F792}"/>
              </a:ext>
            </a:extLst>
          </p:cNvPr>
          <p:cNvSpPr/>
          <p:nvPr/>
        </p:nvSpPr>
        <p:spPr>
          <a:xfrm>
            <a:off x="4783874" y="4172181"/>
            <a:ext cx="2943489" cy="146148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DHPR SPL Application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76CF077-8E56-4A8A-B2AA-6D1AD187F792}"/>
              </a:ext>
            </a:extLst>
          </p:cNvPr>
          <p:cNvSpPr/>
          <p:nvPr/>
        </p:nvSpPr>
        <p:spPr>
          <a:xfrm>
            <a:off x="5331538" y="5228994"/>
            <a:ext cx="1015721" cy="260576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200" dirty="0"/>
              <a:t>data/</a:t>
            </a:r>
            <a:r>
              <a:rPr lang="en-US" sz="1200" dirty="0" err="1"/>
              <a:t>spl</a:t>
            </a:r>
            <a:r>
              <a:rPr lang="en-US" sz="1200" dirty="0"/>
              <a:t>-xml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76CF077-8E56-4A8A-B2AA-6D1AD187F792}"/>
              </a:ext>
            </a:extLst>
          </p:cNvPr>
          <p:cNvSpPr/>
          <p:nvPr/>
        </p:nvSpPr>
        <p:spPr>
          <a:xfrm>
            <a:off x="6348621" y="5228994"/>
            <a:ext cx="1242701" cy="269338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200" dirty="0"/>
              <a:t>data/&lt;&lt;doc-id&gt;&gt;</a:t>
            </a:r>
          </a:p>
        </p:txBody>
      </p:sp>
      <p:cxnSp>
        <p:nvCxnSpPr>
          <p:cNvPr id="54" name="Curved Connector 53"/>
          <p:cNvCxnSpPr>
            <a:stCxn id="69" idx="3"/>
            <a:endCxn id="60" idx="1"/>
          </p:cNvCxnSpPr>
          <p:nvPr/>
        </p:nvCxnSpPr>
        <p:spPr>
          <a:xfrm flipV="1">
            <a:off x="2327230" y="1659460"/>
            <a:ext cx="518181" cy="1382785"/>
          </a:xfrm>
          <a:prstGeom prst="curvedConnector3">
            <a:avLst>
              <a:gd name="adj1" fmla="val 50000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128" idx="3"/>
            <a:endCxn id="59" idx="1"/>
          </p:cNvCxnSpPr>
          <p:nvPr/>
        </p:nvCxnSpPr>
        <p:spPr>
          <a:xfrm flipV="1">
            <a:off x="8055304" y="4426851"/>
            <a:ext cx="1082578" cy="476072"/>
          </a:xfrm>
          <a:prstGeom prst="curvedConnector3">
            <a:avLst>
              <a:gd name="adj1" fmla="val 50000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Document 58">
            <a:extLst>
              <a:ext uri="{FF2B5EF4-FFF2-40B4-BE49-F238E27FC236}">
                <a16:creationId xmlns:a16="http://schemas.microsoft.com/office/drawing/2014/main" id="{E99A9FCA-C97B-472E-9934-4ECCA1E69B48}"/>
              </a:ext>
            </a:extLst>
          </p:cNvPr>
          <p:cNvSpPr/>
          <p:nvPr/>
        </p:nvSpPr>
        <p:spPr>
          <a:xfrm>
            <a:off x="9137882" y="4034415"/>
            <a:ext cx="1822593" cy="784872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English Monograph HTML</a:t>
            </a:r>
          </a:p>
        </p:txBody>
      </p:sp>
      <p:sp>
        <p:nvSpPr>
          <p:cNvPr id="67" name="Flowchart: Document 66">
            <a:extLst>
              <a:ext uri="{FF2B5EF4-FFF2-40B4-BE49-F238E27FC236}">
                <a16:creationId xmlns:a16="http://schemas.microsoft.com/office/drawing/2014/main" id="{E2EA3DD3-4918-46A5-B7F1-1853788E9730}"/>
              </a:ext>
            </a:extLst>
          </p:cNvPr>
          <p:cNvSpPr/>
          <p:nvPr/>
        </p:nvSpPr>
        <p:spPr>
          <a:xfrm>
            <a:off x="9298775" y="4318890"/>
            <a:ext cx="1506398" cy="295107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Link to French HTML</a:t>
            </a:r>
          </a:p>
        </p:txBody>
      </p:sp>
      <p:sp>
        <p:nvSpPr>
          <p:cNvPr id="68" name="Flowchart: Document 67">
            <a:extLst>
              <a:ext uri="{FF2B5EF4-FFF2-40B4-BE49-F238E27FC236}">
                <a16:creationId xmlns:a16="http://schemas.microsoft.com/office/drawing/2014/main" id="{E2EA3DD3-4918-46A5-B7F1-1853788E9730}"/>
              </a:ext>
            </a:extLst>
          </p:cNvPr>
          <p:cNvSpPr/>
          <p:nvPr/>
        </p:nvSpPr>
        <p:spPr>
          <a:xfrm>
            <a:off x="9127638" y="2666187"/>
            <a:ext cx="1835891" cy="308689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Link(s) to PM, SBD, RDS…</a:t>
            </a:r>
          </a:p>
        </p:txBody>
      </p:sp>
      <p:sp>
        <p:nvSpPr>
          <p:cNvPr id="70" name="Flowchart: Document 69">
            <a:extLst>
              <a:ext uri="{FF2B5EF4-FFF2-40B4-BE49-F238E27FC236}">
                <a16:creationId xmlns:a16="http://schemas.microsoft.com/office/drawing/2014/main" id="{E2EA3DD3-4918-46A5-B7F1-1853788E9730}"/>
              </a:ext>
            </a:extLst>
          </p:cNvPr>
          <p:cNvSpPr/>
          <p:nvPr/>
        </p:nvSpPr>
        <p:spPr>
          <a:xfrm>
            <a:off x="9127638" y="2246427"/>
            <a:ext cx="1848539" cy="308689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Adverse Reactions</a:t>
            </a:r>
          </a:p>
        </p:txBody>
      </p:sp>
      <p:cxnSp>
        <p:nvCxnSpPr>
          <p:cNvPr id="39" name="Straight Arrow Connector 38"/>
          <p:cNvCxnSpPr>
            <a:stCxn id="45" idx="0"/>
            <a:endCxn id="60" idx="2"/>
          </p:cNvCxnSpPr>
          <p:nvPr/>
        </p:nvCxnSpPr>
        <p:spPr>
          <a:xfrm flipV="1">
            <a:off x="3570078" y="2149599"/>
            <a:ext cx="7722" cy="7228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68" idx="3"/>
            <a:endCxn id="108" idx="3"/>
          </p:cNvCxnSpPr>
          <p:nvPr/>
        </p:nvCxnSpPr>
        <p:spPr>
          <a:xfrm flipH="1" flipV="1">
            <a:off x="10962158" y="1681975"/>
            <a:ext cx="1371" cy="1138557"/>
          </a:xfrm>
          <a:prstGeom prst="curvedConnector3">
            <a:avLst>
              <a:gd name="adj1" fmla="val -16673961"/>
            </a:avLst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owchart: Document 78">
            <a:extLst>
              <a:ext uri="{FF2B5EF4-FFF2-40B4-BE49-F238E27FC236}">
                <a16:creationId xmlns:a16="http://schemas.microsoft.com/office/drawing/2014/main" id="{E99A9FCA-C97B-472E-9934-4ECCA1E69B48}"/>
              </a:ext>
            </a:extLst>
          </p:cNvPr>
          <p:cNvSpPr/>
          <p:nvPr/>
        </p:nvSpPr>
        <p:spPr>
          <a:xfrm>
            <a:off x="9137882" y="4918750"/>
            <a:ext cx="1822593" cy="784872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English Consumer HTML</a:t>
            </a:r>
          </a:p>
        </p:txBody>
      </p:sp>
      <p:sp>
        <p:nvSpPr>
          <p:cNvPr id="80" name="Flowchart: Document 79">
            <a:extLst>
              <a:ext uri="{FF2B5EF4-FFF2-40B4-BE49-F238E27FC236}">
                <a16:creationId xmlns:a16="http://schemas.microsoft.com/office/drawing/2014/main" id="{E2EA3DD3-4918-46A5-B7F1-1853788E9730}"/>
              </a:ext>
            </a:extLst>
          </p:cNvPr>
          <p:cNvSpPr/>
          <p:nvPr/>
        </p:nvSpPr>
        <p:spPr>
          <a:xfrm>
            <a:off x="9298775" y="5203225"/>
            <a:ext cx="1506398" cy="295107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Link to French HTML</a:t>
            </a:r>
          </a:p>
        </p:txBody>
      </p:sp>
      <p:cxnSp>
        <p:nvCxnSpPr>
          <p:cNvPr id="81" name="Curved Connector 80"/>
          <p:cNvCxnSpPr>
            <a:stCxn id="128" idx="3"/>
            <a:endCxn id="79" idx="1"/>
          </p:cNvCxnSpPr>
          <p:nvPr/>
        </p:nvCxnSpPr>
        <p:spPr>
          <a:xfrm>
            <a:off x="8055304" y="4902923"/>
            <a:ext cx="1082578" cy="408263"/>
          </a:xfrm>
          <a:prstGeom prst="curvedConnector3">
            <a:avLst>
              <a:gd name="adj1" fmla="val 50000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lowchart: Multidocument 107"/>
          <p:cNvSpPr/>
          <p:nvPr/>
        </p:nvSpPr>
        <p:spPr>
          <a:xfrm>
            <a:off x="9127638" y="1201159"/>
            <a:ext cx="1834520" cy="961632"/>
          </a:xfrm>
          <a:prstGeom prst="flowChartMultidocumen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Product Landing Pages &amp; Review Documents</a:t>
            </a:r>
          </a:p>
          <a:p>
            <a:pPr algn="ctr"/>
            <a:r>
              <a:rPr lang="en-CA" sz="1200" dirty="0"/>
              <a:t>(RDS, SBD, SSR)</a:t>
            </a:r>
          </a:p>
        </p:txBody>
      </p:sp>
      <p:cxnSp>
        <p:nvCxnSpPr>
          <p:cNvPr id="109" name="Curved Connector 108"/>
          <p:cNvCxnSpPr>
            <a:stCxn id="68" idx="3"/>
            <a:endCxn id="59" idx="3"/>
          </p:cNvCxnSpPr>
          <p:nvPr/>
        </p:nvCxnSpPr>
        <p:spPr>
          <a:xfrm flipH="1">
            <a:off x="10960475" y="2820532"/>
            <a:ext cx="3054" cy="1606319"/>
          </a:xfrm>
          <a:prstGeom prst="curvedConnector3">
            <a:avLst>
              <a:gd name="adj1" fmla="val -7485265"/>
            </a:avLst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76CF077-8E56-4A8A-B2AA-6D1AD187F792}"/>
              </a:ext>
            </a:extLst>
          </p:cNvPr>
          <p:cNvSpPr/>
          <p:nvPr/>
        </p:nvSpPr>
        <p:spPr>
          <a:xfrm>
            <a:off x="7728724" y="4172181"/>
            <a:ext cx="326580" cy="146148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CA-Templates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76CF077-8E56-4A8A-B2AA-6D1AD187F792}"/>
              </a:ext>
            </a:extLst>
          </p:cNvPr>
          <p:cNvSpPr/>
          <p:nvPr/>
        </p:nvSpPr>
        <p:spPr>
          <a:xfrm>
            <a:off x="7725144" y="2684407"/>
            <a:ext cx="326580" cy="135478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Embedded</a:t>
            </a:r>
          </a:p>
        </p:txBody>
      </p:sp>
      <p:sp>
        <p:nvSpPr>
          <p:cNvPr id="97" name="Flowchart: Multidocument 96"/>
          <p:cNvSpPr/>
          <p:nvPr/>
        </p:nvSpPr>
        <p:spPr>
          <a:xfrm>
            <a:off x="5454653" y="4578038"/>
            <a:ext cx="1991752" cy="483502"/>
          </a:xfrm>
          <a:prstGeom prst="flowChartMultidocumen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err="1"/>
              <a:t>spl_canada</a:t>
            </a:r>
            <a:r>
              <a:rPr lang="en-CA" sz="1200" dirty="0"/>
              <a:t> transforms</a:t>
            </a:r>
          </a:p>
        </p:txBody>
      </p:sp>
      <p:sp>
        <p:nvSpPr>
          <p:cNvPr id="51" name="Flowchart: Document 50">
            <a:extLst>
              <a:ext uri="{FF2B5EF4-FFF2-40B4-BE49-F238E27FC236}">
                <a16:creationId xmlns:a16="http://schemas.microsoft.com/office/drawing/2014/main" id="{E2EA3DD3-4918-46A5-B7F1-1853788E9730}"/>
              </a:ext>
            </a:extLst>
          </p:cNvPr>
          <p:cNvSpPr/>
          <p:nvPr/>
        </p:nvSpPr>
        <p:spPr>
          <a:xfrm>
            <a:off x="9131156" y="3579460"/>
            <a:ext cx="1841501" cy="258737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Download SPL/Zip File</a:t>
            </a:r>
          </a:p>
        </p:txBody>
      </p:sp>
      <p:cxnSp>
        <p:nvCxnSpPr>
          <p:cNvPr id="55" name="Curved Connector 54"/>
          <p:cNvCxnSpPr>
            <a:stCxn id="128" idx="3"/>
            <a:endCxn id="51" idx="1"/>
          </p:cNvCxnSpPr>
          <p:nvPr/>
        </p:nvCxnSpPr>
        <p:spPr>
          <a:xfrm flipV="1">
            <a:off x="8055304" y="3708829"/>
            <a:ext cx="1075852" cy="1194094"/>
          </a:xfrm>
          <a:prstGeom prst="curvedConnector3">
            <a:avLst>
              <a:gd name="adj1" fmla="val 50000"/>
            </a:avLst>
          </a:prstGeom>
          <a:ln w="381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11238" y="6019852"/>
            <a:ext cx="653608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CA" sz="1000" dirty="0"/>
              <a:t>DHPR 1.0 ?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082571" y="2036659"/>
            <a:ext cx="586596" cy="22772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l"/>
            <a:r>
              <a:rPr lang="en-CA" sz="1000" dirty="0"/>
              <a:t>DHPR 1.1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705968" y="5920207"/>
            <a:ext cx="586596" cy="22772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l"/>
            <a:r>
              <a:rPr lang="en-CA" sz="1000" dirty="0"/>
              <a:t>DHPR 1.2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357123" y="3911842"/>
            <a:ext cx="586596" cy="22772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l"/>
            <a:r>
              <a:rPr lang="en-CA" sz="1000" dirty="0"/>
              <a:t>DHPR 1.1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76CF077-8E56-4A8A-B2AA-6D1AD187F792}"/>
              </a:ext>
            </a:extLst>
          </p:cNvPr>
          <p:cNvSpPr/>
          <p:nvPr/>
        </p:nvSpPr>
        <p:spPr>
          <a:xfrm>
            <a:off x="4774824" y="4172180"/>
            <a:ext cx="408843" cy="146148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dirty="0"/>
              <a:t>REST/WebDAV</a:t>
            </a:r>
          </a:p>
        </p:txBody>
      </p:sp>
      <p:cxnSp>
        <p:nvCxnSpPr>
          <p:cNvPr id="62" name="Curved Connector 61"/>
          <p:cNvCxnSpPr>
            <a:stCxn id="31" idx="3"/>
            <a:endCxn id="50" idx="1"/>
          </p:cNvCxnSpPr>
          <p:nvPr/>
        </p:nvCxnSpPr>
        <p:spPr>
          <a:xfrm>
            <a:off x="2327230" y="3878990"/>
            <a:ext cx="3004308" cy="1480292"/>
          </a:xfrm>
          <a:prstGeom prst="curvedConnector3">
            <a:avLst>
              <a:gd name="adj1" fmla="val 50000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lowchart: Document 147">
            <a:extLst>
              <a:ext uri="{FF2B5EF4-FFF2-40B4-BE49-F238E27FC236}">
                <a16:creationId xmlns:a16="http://schemas.microsoft.com/office/drawing/2014/main" id="{E2EA3DD3-4918-46A5-B7F1-1853788E9730}"/>
              </a:ext>
            </a:extLst>
          </p:cNvPr>
          <p:cNvSpPr/>
          <p:nvPr/>
        </p:nvSpPr>
        <p:spPr>
          <a:xfrm>
            <a:off x="3381327" y="5016274"/>
            <a:ext cx="1028788" cy="581104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Zip File?</a:t>
            </a:r>
          </a:p>
        </p:txBody>
      </p:sp>
    </p:spTree>
    <p:extLst>
      <p:ext uri="{BB962C8B-B14F-4D97-AF65-F5344CB8AC3E}">
        <p14:creationId xmlns:p14="http://schemas.microsoft.com/office/powerpoint/2010/main" val="1215016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E9FDB5C-6013-4961-BF84-D2AF266A77A3}"/>
              </a:ext>
            </a:extLst>
          </p:cNvPr>
          <p:cNvSpPr/>
          <p:nvPr/>
        </p:nvSpPr>
        <p:spPr>
          <a:xfrm>
            <a:off x="373225" y="5018714"/>
            <a:ext cx="2179740" cy="8138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Sponsors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2F9626-EAA3-431F-AD44-3058BD02C3E2}"/>
              </a:ext>
            </a:extLst>
          </p:cNvPr>
          <p:cNvSpPr/>
          <p:nvPr/>
        </p:nvSpPr>
        <p:spPr>
          <a:xfrm>
            <a:off x="5624833" y="2103875"/>
            <a:ext cx="4967877" cy="13323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/>
              <a:t>Drupal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9050A0-30CB-4BDB-9C86-D4AFB82F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597" y="98166"/>
            <a:ext cx="9816632" cy="883497"/>
          </a:xfrm>
        </p:spPr>
        <p:txBody>
          <a:bodyPr>
            <a:normAutofit/>
          </a:bodyPr>
          <a:lstStyle/>
          <a:p>
            <a:r>
              <a:rPr lang="en-CA" sz="3409" dirty="0"/>
              <a:t>DHPR Components (Future State)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61DCA0D-44E2-4ABC-B57A-8C8DC7BCB083}"/>
              </a:ext>
            </a:extLst>
          </p:cNvPr>
          <p:cNvSpPr/>
          <p:nvPr/>
        </p:nvSpPr>
        <p:spPr>
          <a:xfrm>
            <a:off x="8040162" y="2361766"/>
            <a:ext cx="2297800" cy="7146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DHP Portal</a:t>
            </a:r>
          </a:p>
        </p:txBody>
      </p:sp>
      <p:sp>
        <p:nvSpPr>
          <p:cNvPr id="4" name="Rectangle 3"/>
          <p:cNvSpPr/>
          <p:nvPr/>
        </p:nvSpPr>
        <p:spPr>
          <a:xfrm>
            <a:off x="1196363" y="6669306"/>
            <a:ext cx="950164" cy="139196"/>
          </a:xfrm>
          <a:prstGeom prst="rect">
            <a:avLst/>
          </a:prstGeom>
          <a:solidFill>
            <a:srgbClr val="902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95623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1977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1DCA0D-44E2-4ABC-B57A-8C8DC7BCB083}"/>
              </a:ext>
            </a:extLst>
          </p:cNvPr>
          <p:cNvSpPr/>
          <p:nvPr/>
        </p:nvSpPr>
        <p:spPr>
          <a:xfrm>
            <a:off x="5624833" y="3705985"/>
            <a:ext cx="2912125" cy="213583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 err="1"/>
              <a:t>ExistDB</a:t>
            </a:r>
            <a:r>
              <a:rPr lang="en-US" dirty="0"/>
              <a:t> (XSL Transform)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27FB76F-7083-4694-8849-9FB27DA4D898}"/>
              </a:ext>
            </a:extLst>
          </p:cNvPr>
          <p:cNvSpPr/>
          <p:nvPr/>
        </p:nvSpPr>
        <p:spPr>
          <a:xfrm>
            <a:off x="373223" y="3301262"/>
            <a:ext cx="2179741" cy="8678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DocuBridge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9FDB5C-6013-4961-BF84-D2AF266A77A3}"/>
              </a:ext>
            </a:extLst>
          </p:cNvPr>
          <p:cNvSpPr/>
          <p:nvPr/>
        </p:nvSpPr>
        <p:spPr>
          <a:xfrm>
            <a:off x="373224" y="895954"/>
            <a:ext cx="2179741" cy="8396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Internal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76CF077-8E56-4A8A-B2AA-6D1AD187F792}"/>
              </a:ext>
            </a:extLst>
          </p:cNvPr>
          <p:cNvSpPr/>
          <p:nvPr/>
        </p:nvSpPr>
        <p:spPr>
          <a:xfrm>
            <a:off x="6041504" y="3949348"/>
            <a:ext cx="2217216" cy="70433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DHP-TEI Application</a:t>
            </a:r>
          </a:p>
          <a:p>
            <a:pPr algn="ctr"/>
            <a:r>
              <a:rPr lang="en-US" dirty="0"/>
              <a:t>Open API3</a:t>
            </a:r>
          </a:p>
        </p:txBody>
      </p:sp>
      <p:cxnSp>
        <p:nvCxnSpPr>
          <p:cNvPr id="71" name="Curved Connector 70"/>
          <p:cNvCxnSpPr>
            <a:stCxn id="25" idx="0"/>
            <a:endCxn id="35" idx="2"/>
          </p:cNvCxnSpPr>
          <p:nvPr/>
        </p:nvCxnSpPr>
        <p:spPr>
          <a:xfrm rot="16200000" flipV="1">
            <a:off x="1038272" y="4593890"/>
            <a:ext cx="849646" cy="1"/>
          </a:xfrm>
          <a:prstGeom prst="curvedConnector3">
            <a:avLst>
              <a:gd name="adj1" fmla="val 50000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60" idx="3"/>
            <a:endCxn id="61" idx="1"/>
          </p:cNvCxnSpPr>
          <p:nvPr/>
        </p:nvCxnSpPr>
        <p:spPr>
          <a:xfrm>
            <a:off x="7594760" y="2719102"/>
            <a:ext cx="445402" cy="12700"/>
          </a:xfrm>
          <a:prstGeom prst="curvedConnector3">
            <a:avLst>
              <a:gd name="adj1" fmla="val 50000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76CF077-8E56-4A8A-B2AA-6D1AD187F792}"/>
              </a:ext>
            </a:extLst>
          </p:cNvPr>
          <p:cNvSpPr/>
          <p:nvPr/>
        </p:nvSpPr>
        <p:spPr>
          <a:xfrm>
            <a:off x="5850589" y="2361766"/>
            <a:ext cx="1744171" cy="7146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DHP-RPT</a:t>
            </a:r>
            <a:br>
              <a:rPr lang="en-US" dirty="0"/>
            </a:br>
            <a:r>
              <a:rPr lang="en-US" dirty="0"/>
              <a:t>Application</a:t>
            </a:r>
          </a:p>
        </p:txBody>
      </p:sp>
      <p:cxnSp>
        <p:nvCxnSpPr>
          <p:cNvPr id="64" name="Curved Connector 63"/>
          <p:cNvCxnSpPr>
            <a:stCxn id="60" idx="2"/>
            <a:endCxn id="52" idx="0"/>
          </p:cNvCxnSpPr>
          <p:nvPr/>
        </p:nvCxnSpPr>
        <p:spPr>
          <a:xfrm rot="16200000" flipH="1">
            <a:off x="6499938" y="3299174"/>
            <a:ext cx="872910" cy="427437"/>
          </a:xfrm>
          <a:prstGeom prst="curvedConnector3">
            <a:avLst>
              <a:gd name="adj1" fmla="val 50000"/>
            </a:avLst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37" idx="2"/>
            <a:endCxn id="35" idx="0"/>
          </p:cNvCxnSpPr>
          <p:nvPr/>
        </p:nvCxnSpPr>
        <p:spPr>
          <a:xfrm rot="5400000">
            <a:off x="680271" y="2518437"/>
            <a:ext cx="1565649" cy="1"/>
          </a:xfrm>
          <a:prstGeom prst="curvedConnector3">
            <a:avLst>
              <a:gd name="adj1" fmla="val 50000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76CF077-8E56-4A8A-B2AA-6D1AD187F792}"/>
              </a:ext>
            </a:extLst>
          </p:cNvPr>
          <p:cNvSpPr/>
          <p:nvPr/>
        </p:nvSpPr>
        <p:spPr>
          <a:xfrm>
            <a:off x="5164699" y="906646"/>
            <a:ext cx="3115949" cy="9802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DPD/CTS/MDS/…</a:t>
            </a:r>
            <a:br>
              <a:rPr lang="en-US" sz="1600" dirty="0"/>
            </a:br>
            <a:r>
              <a:rPr lang="en-US" sz="1600" dirty="0"/>
              <a:t>(Data Hub)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76CF077-8E56-4A8A-B2AA-6D1AD187F792}"/>
              </a:ext>
            </a:extLst>
          </p:cNvPr>
          <p:cNvSpPr/>
          <p:nvPr/>
        </p:nvSpPr>
        <p:spPr>
          <a:xfrm>
            <a:off x="6041504" y="4884573"/>
            <a:ext cx="2262498" cy="59784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DHP-SPL Application</a:t>
            </a:r>
          </a:p>
        </p:txBody>
      </p:sp>
      <p:cxnSp>
        <p:nvCxnSpPr>
          <p:cNvPr id="54" name="Curved Connector 53"/>
          <p:cNvCxnSpPr>
            <a:stCxn id="35" idx="3"/>
            <a:endCxn id="60" idx="1"/>
          </p:cNvCxnSpPr>
          <p:nvPr/>
        </p:nvCxnSpPr>
        <p:spPr>
          <a:xfrm flipV="1">
            <a:off x="2552964" y="2719102"/>
            <a:ext cx="3297625" cy="1016063"/>
          </a:xfrm>
          <a:prstGeom prst="curvedConnector3">
            <a:avLst>
              <a:gd name="adj1" fmla="val 50000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5" idx="2"/>
            <a:endCxn id="60" idx="0"/>
          </p:cNvCxnSpPr>
          <p:nvPr/>
        </p:nvCxnSpPr>
        <p:spPr>
          <a:xfrm>
            <a:off x="6722674" y="1886924"/>
            <a:ext cx="1" cy="47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48" idx="3"/>
            <a:endCxn id="61" idx="2"/>
          </p:cNvCxnSpPr>
          <p:nvPr/>
        </p:nvCxnSpPr>
        <p:spPr>
          <a:xfrm flipV="1">
            <a:off x="8304002" y="3076437"/>
            <a:ext cx="885060" cy="2107057"/>
          </a:xfrm>
          <a:prstGeom prst="curvedConnector2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922846" y="2656197"/>
            <a:ext cx="586596" cy="22772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l"/>
            <a:r>
              <a:rPr lang="en-CA" sz="1000" dirty="0"/>
              <a:t>DHPR 1.1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695536" y="5641396"/>
            <a:ext cx="586596" cy="22772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l"/>
            <a:r>
              <a:rPr lang="en-CA" sz="1000" dirty="0"/>
              <a:t>DHPR 1.2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640925" y="1794160"/>
            <a:ext cx="586596" cy="22772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l"/>
            <a:r>
              <a:rPr lang="en-CA" sz="1000" dirty="0"/>
              <a:t>DHPR 1.0</a:t>
            </a:r>
          </a:p>
        </p:txBody>
      </p:sp>
      <p:cxnSp>
        <p:nvCxnSpPr>
          <p:cNvPr id="62" name="Curved Connector 61"/>
          <p:cNvCxnSpPr>
            <a:stCxn id="35" idx="3"/>
            <a:endCxn id="48" idx="1"/>
          </p:cNvCxnSpPr>
          <p:nvPr/>
        </p:nvCxnSpPr>
        <p:spPr>
          <a:xfrm>
            <a:off x="2552964" y="3735165"/>
            <a:ext cx="3488540" cy="1448329"/>
          </a:xfrm>
          <a:prstGeom prst="curvedConnector3">
            <a:avLst>
              <a:gd name="adj1" fmla="val 50000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lowchart: Document 147">
            <a:extLst>
              <a:ext uri="{FF2B5EF4-FFF2-40B4-BE49-F238E27FC236}">
                <a16:creationId xmlns:a16="http://schemas.microsoft.com/office/drawing/2014/main" id="{E2EA3DD3-4918-46A5-B7F1-1853788E9730}"/>
              </a:ext>
            </a:extLst>
          </p:cNvPr>
          <p:cNvSpPr/>
          <p:nvPr/>
        </p:nvSpPr>
        <p:spPr>
          <a:xfrm>
            <a:off x="3922846" y="4281358"/>
            <a:ext cx="1028788" cy="581104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Zip File?</a:t>
            </a:r>
          </a:p>
        </p:txBody>
      </p:sp>
    </p:spTree>
    <p:extLst>
      <p:ext uri="{BB962C8B-B14F-4D97-AF65-F5344CB8AC3E}">
        <p14:creationId xmlns:p14="http://schemas.microsoft.com/office/powerpoint/2010/main" val="1827755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E9FDB5C-6013-4961-BF84-D2AF266A77A3}"/>
              </a:ext>
            </a:extLst>
          </p:cNvPr>
          <p:cNvSpPr/>
          <p:nvPr/>
        </p:nvSpPr>
        <p:spPr>
          <a:xfrm>
            <a:off x="384397" y="5206838"/>
            <a:ext cx="2236494" cy="6257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Sponsors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2F9626-EAA3-431F-AD44-3058BD02C3E2}"/>
              </a:ext>
            </a:extLst>
          </p:cNvPr>
          <p:cNvSpPr/>
          <p:nvPr/>
        </p:nvSpPr>
        <p:spPr>
          <a:xfrm>
            <a:off x="4970184" y="895954"/>
            <a:ext cx="5484262" cy="12570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/>
              <a:t>Drupal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9050A0-30CB-4BDB-9C86-D4AFB82F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597" y="98166"/>
            <a:ext cx="9816632" cy="883497"/>
          </a:xfrm>
        </p:spPr>
        <p:txBody>
          <a:bodyPr>
            <a:normAutofit/>
          </a:bodyPr>
          <a:lstStyle/>
          <a:p>
            <a:r>
              <a:rPr lang="en-CA" sz="3409" dirty="0"/>
              <a:t>DHPR Components (Future State)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61DCA0D-44E2-4ABC-B57A-8C8DC7BCB083}"/>
              </a:ext>
            </a:extLst>
          </p:cNvPr>
          <p:cNvSpPr/>
          <p:nvPr/>
        </p:nvSpPr>
        <p:spPr>
          <a:xfrm>
            <a:off x="8040162" y="1080442"/>
            <a:ext cx="2297800" cy="7146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DHP Portal</a:t>
            </a:r>
          </a:p>
        </p:txBody>
      </p:sp>
      <p:sp>
        <p:nvSpPr>
          <p:cNvPr id="4" name="Rectangle 3"/>
          <p:cNvSpPr/>
          <p:nvPr/>
        </p:nvSpPr>
        <p:spPr>
          <a:xfrm>
            <a:off x="1196363" y="6669306"/>
            <a:ext cx="950164" cy="139196"/>
          </a:xfrm>
          <a:prstGeom prst="rect">
            <a:avLst/>
          </a:prstGeom>
          <a:solidFill>
            <a:srgbClr val="902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95623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1977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27FB76F-7083-4694-8849-9FB27DA4D898}"/>
              </a:ext>
            </a:extLst>
          </p:cNvPr>
          <p:cNvSpPr/>
          <p:nvPr/>
        </p:nvSpPr>
        <p:spPr>
          <a:xfrm>
            <a:off x="373223" y="2185608"/>
            <a:ext cx="2247669" cy="26776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DocuBridge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9FDB5C-6013-4961-BF84-D2AF266A77A3}"/>
              </a:ext>
            </a:extLst>
          </p:cNvPr>
          <p:cNvSpPr/>
          <p:nvPr/>
        </p:nvSpPr>
        <p:spPr>
          <a:xfrm>
            <a:off x="378572" y="895954"/>
            <a:ext cx="2242319" cy="496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Internal</a:t>
            </a:r>
          </a:p>
        </p:txBody>
      </p:sp>
      <p:cxnSp>
        <p:nvCxnSpPr>
          <p:cNvPr id="71" name="Curved Connector 70"/>
          <p:cNvCxnSpPr>
            <a:stCxn id="25" idx="0"/>
            <a:endCxn id="97" idx="2"/>
          </p:cNvCxnSpPr>
          <p:nvPr/>
        </p:nvCxnSpPr>
        <p:spPr>
          <a:xfrm rot="16200000" flipV="1">
            <a:off x="1079900" y="4784093"/>
            <a:ext cx="647767" cy="197723"/>
          </a:xfrm>
          <a:prstGeom prst="curvedConnector3">
            <a:avLst>
              <a:gd name="adj1" fmla="val 50000"/>
            </a:avLst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69" idx="3"/>
            <a:endCxn id="61" idx="1"/>
          </p:cNvCxnSpPr>
          <p:nvPr/>
        </p:nvCxnSpPr>
        <p:spPr>
          <a:xfrm flipV="1">
            <a:off x="7583113" y="1437778"/>
            <a:ext cx="457049" cy="6351"/>
          </a:xfrm>
          <a:prstGeom prst="curvedConnector3">
            <a:avLst>
              <a:gd name="adj1" fmla="val 50000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76CF077-8E56-4A8A-B2AA-6D1AD187F792}"/>
              </a:ext>
            </a:extLst>
          </p:cNvPr>
          <p:cNvSpPr/>
          <p:nvPr/>
        </p:nvSpPr>
        <p:spPr>
          <a:xfrm>
            <a:off x="5516588" y="1086792"/>
            <a:ext cx="1734546" cy="7146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DHP-RPT</a:t>
            </a:r>
            <a:br>
              <a:rPr lang="en-US" dirty="0"/>
            </a:br>
            <a:r>
              <a:rPr lang="en-US" dirty="0"/>
              <a:t>Application</a:t>
            </a:r>
          </a:p>
        </p:txBody>
      </p:sp>
      <p:cxnSp>
        <p:nvCxnSpPr>
          <p:cNvPr id="27" name="Curved Connector 26"/>
          <p:cNvCxnSpPr>
            <a:stCxn id="37" idx="2"/>
            <a:endCxn id="90" idx="0"/>
          </p:cNvCxnSpPr>
          <p:nvPr/>
        </p:nvCxnSpPr>
        <p:spPr>
          <a:xfrm rot="16200000" flipH="1">
            <a:off x="986998" y="1904724"/>
            <a:ext cx="1107834" cy="82367"/>
          </a:xfrm>
          <a:prstGeom prst="curvedConnector3">
            <a:avLst>
              <a:gd name="adj1" fmla="val 50000"/>
            </a:avLst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76CF077-8E56-4A8A-B2AA-6D1AD187F792}"/>
              </a:ext>
            </a:extLst>
          </p:cNvPr>
          <p:cNvSpPr/>
          <p:nvPr/>
        </p:nvSpPr>
        <p:spPr>
          <a:xfrm>
            <a:off x="4950624" y="2691188"/>
            <a:ext cx="5503822" cy="36630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DPD/CTS/MDS/TEI (Data Hub)</a:t>
            </a:r>
          </a:p>
        </p:txBody>
      </p:sp>
      <p:cxnSp>
        <p:nvCxnSpPr>
          <p:cNvPr id="54" name="Curved Connector 53"/>
          <p:cNvCxnSpPr>
            <a:stCxn id="90" idx="3"/>
            <a:endCxn id="60" idx="1"/>
          </p:cNvCxnSpPr>
          <p:nvPr/>
        </p:nvCxnSpPr>
        <p:spPr>
          <a:xfrm flipV="1">
            <a:off x="2328005" y="1444128"/>
            <a:ext cx="3188583" cy="1434468"/>
          </a:xfrm>
          <a:prstGeom prst="curvedConnector3">
            <a:avLst>
              <a:gd name="adj1" fmla="val 50000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975247" y="2331757"/>
            <a:ext cx="586596" cy="22772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l"/>
            <a:r>
              <a:rPr lang="en-CA" sz="1000" dirty="0"/>
              <a:t>DHPR 1.1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133201" y="4241452"/>
            <a:ext cx="586596" cy="22772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l"/>
            <a:r>
              <a:rPr lang="en-CA" sz="1000" dirty="0"/>
              <a:t>DHPR 1.2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640925" y="512836"/>
            <a:ext cx="586596" cy="22772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l"/>
            <a:r>
              <a:rPr lang="en-CA" sz="1000" dirty="0"/>
              <a:t>DHPR 1.0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1DCA0D-44E2-4ABC-B57A-8C8DC7BCB083}"/>
              </a:ext>
            </a:extLst>
          </p:cNvPr>
          <p:cNvSpPr/>
          <p:nvPr/>
        </p:nvSpPr>
        <p:spPr>
          <a:xfrm>
            <a:off x="7054650" y="1086793"/>
            <a:ext cx="528463" cy="7146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/>
            <a:r>
              <a:rPr lang="en-US" dirty="0"/>
              <a:t>Edit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1DCA0D-44E2-4ABC-B57A-8C8DC7BCB083}"/>
              </a:ext>
            </a:extLst>
          </p:cNvPr>
          <p:cNvSpPr/>
          <p:nvPr/>
        </p:nvSpPr>
        <p:spPr>
          <a:xfrm>
            <a:off x="5096178" y="3657602"/>
            <a:ext cx="2600151" cy="23567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 err="1"/>
              <a:t>ExistDB</a:t>
            </a:r>
            <a:r>
              <a:rPr lang="en-US" dirty="0"/>
              <a:t> (XSL Transform)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76CF077-8E56-4A8A-B2AA-6D1AD187F792}"/>
              </a:ext>
            </a:extLst>
          </p:cNvPr>
          <p:cNvSpPr/>
          <p:nvPr/>
        </p:nvSpPr>
        <p:spPr>
          <a:xfrm>
            <a:off x="5299088" y="3917354"/>
            <a:ext cx="2217216" cy="57893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DHP-TEI Application</a:t>
            </a:r>
          </a:p>
          <a:p>
            <a:pPr algn="ctr"/>
            <a:r>
              <a:rPr lang="en-US" sz="1400" dirty="0"/>
              <a:t>(Open API3)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76CF077-8E56-4A8A-B2AA-6D1AD187F792}"/>
              </a:ext>
            </a:extLst>
          </p:cNvPr>
          <p:cNvSpPr/>
          <p:nvPr/>
        </p:nvSpPr>
        <p:spPr>
          <a:xfrm>
            <a:off x="5299088" y="4558639"/>
            <a:ext cx="2217216" cy="41729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DHP-SPL Application</a:t>
            </a:r>
          </a:p>
        </p:txBody>
      </p:sp>
      <p:cxnSp>
        <p:nvCxnSpPr>
          <p:cNvPr id="64" name="Curved Connector 63"/>
          <p:cNvCxnSpPr>
            <a:stCxn id="60" idx="2"/>
            <a:endCxn id="52" idx="0"/>
          </p:cNvCxnSpPr>
          <p:nvPr/>
        </p:nvCxnSpPr>
        <p:spPr>
          <a:xfrm rot="16200000" flipH="1">
            <a:off x="5337833" y="2847491"/>
            <a:ext cx="2115890" cy="23835"/>
          </a:xfrm>
          <a:prstGeom prst="curvedConnector3">
            <a:avLst>
              <a:gd name="adj1" fmla="val 50000"/>
            </a:avLst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48" idx="3"/>
            <a:endCxn id="61" idx="2"/>
          </p:cNvCxnSpPr>
          <p:nvPr/>
        </p:nvCxnSpPr>
        <p:spPr>
          <a:xfrm flipV="1">
            <a:off x="7516304" y="1795113"/>
            <a:ext cx="1672758" cy="2972175"/>
          </a:xfrm>
          <a:prstGeom prst="curvedConnector2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owchart: Multidocument 89"/>
          <p:cNvSpPr/>
          <p:nvPr/>
        </p:nvSpPr>
        <p:spPr>
          <a:xfrm>
            <a:off x="598182" y="2499825"/>
            <a:ext cx="1729823" cy="757541"/>
          </a:xfrm>
          <a:prstGeom prst="flowChartMultidocumen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Regulatory Docs</a:t>
            </a:r>
            <a:br>
              <a:rPr lang="en-CA" sz="1200" dirty="0"/>
            </a:br>
            <a:r>
              <a:rPr lang="en-CA" sz="1200" dirty="0"/>
              <a:t>(RDS, SBD, SSR)</a:t>
            </a:r>
          </a:p>
        </p:txBody>
      </p:sp>
      <p:cxnSp>
        <p:nvCxnSpPr>
          <p:cNvPr id="62" name="Curved Connector 61"/>
          <p:cNvCxnSpPr>
            <a:stCxn id="97" idx="3"/>
            <a:endCxn id="48" idx="1"/>
          </p:cNvCxnSpPr>
          <p:nvPr/>
        </p:nvCxnSpPr>
        <p:spPr>
          <a:xfrm>
            <a:off x="2233175" y="4208989"/>
            <a:ext cx="3065913" cy="558299"/>
          </a:xfrm>
          <a:prstGeom prst="curvedConnector3">
            <a:avLst>
              <a:gd name="adj1" fmla="val 50000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lowchart: Multidocument 96"/>
          <p:cNvSpPr/>
          <p:nvPr/>
        </p:nvSpPr>
        <p:spPr>
          <a:xfrm>
            <a:off x="603336" y="3830218"/>
            <a:ext cx="1629839" cy="757541"/>
          </a:xfrm>
          <a:prstGeom prst="flowChartMultidocumen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SPL XML</a:t>
            </a:r>
            <a:br>
              <a:rPr lang="en-CA" sz="1200" dirty="0"/>
            </a:br>
            <a:r>
              <a:rPr lang="en-CA" sz="1200" dirty="0"/>
              <a:t>(EN/FR/IMG)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438916" y="4208988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?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61DCA0D-44E2-4ABC-B57A-8C8DC7BCB083}"/>
              </a:ext>
            </a:extLst>
          </p:cNvPr>
          <p:cNvSpPr/>
          <p:nvPr/>
        </p:nvSpPr>
        <p:spPr>
          <a:xfrm>
            <a:off x="5095074" y="2837134"/>
            <a:ext cx="843027" cy="4574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DPD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61DCA0D-44E2-4ABC-B57A-8C8DC7BCB083}"/>
              </a:ext>
            </a:extLst>
          </p:cNvPr>
          <p:cNvSpPr/>
          <p:nvPr/>
        </p:nvSpPr>
        <p:spPr>
          <a:xfrm>
            <a:off x="7769213" y="2832749"/>
            <a:ext cx="843027" cy="4618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MDS</a:t>
            </a:r>
          </a:p>
        </p:txBody>
      </p:sp>
      <p:cxnSp>
        <p:nvCxnSpPr>
          <p:cNvPr id="114" name="Curved Connector 113"/>
          <p:cNvCxnSpPr>
            <a:stCxn id="60" idx="2"/>
            <a:endCxn id="112" idx="0"/>
          </p:cNvCxnSpPr>
          <p:nvPr/>
        </p:nvCxnSpPr>
        <p:spPr>
          <a:xfrm rot="5400000">
            <a:off x="5432390" y="1885663"/>
            <a:ext cx="1035670" cy="867273"/>
          </a:xfrm>
          <a:prstGeom prst="curvedConnector3">
            <a:avLst>
              <a:gd name="adj1" fmla="val 50000"/>
            </a:avLst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urved Connector 114"/>
          <p:cNvCxnSpPr>
            <a:stCxn id="60" idx="2"/>
            <a:endCxn id="113" idx="0"/>
          </p:cNvCxnSpPr>
          <p:nvPr/>
        </p:nvCxnSpPr>
        <p:spPr>
          <a:xfrm rot="16200000" flipH="1">
            <a:off x="6771652" y="1413673"/>
            <a:ext cx="1031285" cy="1806866"/>
          </a:xfrm>
          <a:prstGeom prst="curvedConnector3">
            <a:avLst>
              <a:gd name="adj1" fmla="val 50000"/>
            </a:avLst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61DCA0D-44E2-4ABC-B57A-8C8DC7BCB083}"/>
              </a:ext>
            </a:extLst>
          </p:cNvPr>
          <p:cNvSpPr/>
          <p:nvPr/>
        </p:nvSpPr>
        <p:spPr>
          <a:xfrm>
            <a:off x="9341998" y="4390595"/>
            <a:ext cx="843027" cy="7087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CTS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61DCA0D-44E2-4ABC-B57A-8C8DC7BCB083}"/>
              </a:ext>
            </a:extLst>
          </p:cNvPr>
          <p:cNvSpPr/>
          <p:nvPr/>
        </p:nvSpPr>
        <p:spPr>
          <a:xfrm>
            <a:off x="7769213" y="2832749"/>
            <a:ext cx="843027" cy="4618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MDS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76CF077-8E56-4A8A-B2AA-6D1AD187F792}"/>
              </a:ext>
            </a:extLst>
          </p:cNvPr>
          <p:cNvSpPr/>
          <p:nvPr/>
        </p:nvSpPr>
        <p:spPr>
          <a:xfrm>
            <a:off x="5299088" y="5036024"/>
            <a:ext cx="2217216" cy="57893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DHP-XML Application</a:t>
            </a:r>
          </a:p>
          <a:p>
            <a:pPr algn="ctr"/>
            <a:r>
              <a:rPr lang="en-US" sz="1400" dirty="0"/>
              <a:t>(Open API3?)</a:t>
            </a:r>
          </a:p>
        </p:txBody>
      </p:sp>
      <p:cxnSp>
        <p:nvCxnSpPr>
          <p:cNvPr id="137" name="Curved Connector 136"/>
          <p:cNvCxnSpPr>
            <a:stCxn id="25" idx="3"/>
            <a:endCxn id="136" idx="1"/>
          </p:cNvCxnSpPr>
          <p:nvPr/>
        </p:nvCxnSpPr>
        <p:spPr>
          <a:xfrm flipV="1">
            <a:off x="2620891" y="5325490"/>
            <a:ext cx="2678197" cy="194210"/>
          </a:xfrm>
          <a:prstGeom prst="curvedConnector3">
            <a:avLst>
              <a:gd name="adj1" fmla="val 50000"/>
            </a:avLst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547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50A0-30CB-4BDB-9C86-D4AFB82F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597" y="98166"/>
            <a:ext cx="9816632" cy="883497"/>
          </a:xfrm>
        </p:spPr>
        <p:txBody>
          <a:bodyPr>
            <a:normAutofit/>
          </a:bodyPr>
          <a:lstStyle/>
          <a:p>
            <a:r>
              <a:rPr lang="en-CA" sz="3409" dirty="0"/>
              <a:t>Technical Decisions: Document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62421-5C75-4902-9B2E-7336B0700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363" y="2111115"/>
            <a:ext cx="10060455" cy="3969645"/>
          </a:xfrm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en-CA" sz="2181" b="1" dirty="0">
                <a:solidFill>
                  <a:prstClr val="black"/>
                </a:solidFill>
              </a:rPr>
              <a:t>Document Types</a:t>
            </a:r>
          </a:p>
          <a:p>
            <a:pPr marL="244577" lvl="1"/>
            <a:r>
              <a:rPr lang="en-CA" sz="2000" dirty="0">
                <a:solidFill>
                  <a:prstClr val="black"/>
                </a:solidFill>
              </a:rPr>
              <a:t>Inputs – Health Canada uses SPL XML for PM and Word for Regulatory documents (RDS, etc.)</a:t>
            </a:r>
          </a:p>
          <a:p>
            <a:pPr marL="489154" lvl="2"/>
            <a:r>
              <a:rPr lang="en-CA" sz="1659" dirty="0">
                <a:solidFill>
                  <a:prstClr val="black"/>
                </a:solidFill>
              </a:rPr>
              <a:t>For legacy support, PDF Product Monographs are currently supported, and Word is used internally.</a:t>
            </a:r>
          </a:p>
          <a:p>
            <a:pPr marL="244577" lvl="1"/>
            <a:r>
              <a:rPr lang="en-CA" sz="2000" dirty="0">
                <a:solidFill>
                  <a:prstClr val="black"/>
                </a:solidFill>
              </a:rPr>
              <a:t>Intermediary formats:</a:t>
            </a:r>
          </a:p>
          <a:p>
            <a:pPr marL="489154" lvl="2"/>
            <a:r>
              <a:rPr lang="en-CA" sz="1659" dirty="0">
                <a:solidFill>
                  <a:prstClr val="black"/>
                </a:solidFill>
              </a:rPr>
              <a:t>By design, HL7 SPL is an appropriate XML format for storing structured product document information.</a:t>
            </a:r>
          </a:p>
          <a:p>
            <a:pPr marL="489154" lvl="2"/>
            <a:r>
              <a:rPr lang="en-CA" sz="1659" dirty="0">
                <a:solidFill>
                  <a:prstClr val="black"/>
                </a:solidFill>
              </a:rPr>
              <a:t>By necessity, we may need other intermediary formats, like Markdown or TEI. The Text Encoding Initiative is an XML-based content standard developed specifically for archival digital editions in the humanities &amp; social sciences.</a:t>
            </a:r>
          </a:p>
          <a:p>
            <a:pPr marL="489154" lvl="2"/>
            <a:r>
              <a:rPr lang="en-CA" sz="1659" dirty="0">
                <a:solidFill>
                  <a:prstClr val="black"/>
                </a:solidFill>
              </a:rPr>
              <a:t>TEI supports a concept called </a:t>
            </a:r>
            <a:r>
              <a:rPr lang="en-CA" sz="1659" dirty="0" err="1">
                <a:solidFill>
                  <a:prstClr val="black"/>
                </a:solidFill>
              </a:rPr>
              <a:t>xenoData</a:t>
            </a:r>
            <a:r>
              <a:rPr lang="en-CA" sz="1659" dirty="0">
                <a:solidFill>
                  <a:prstClr val="black"/>
                </a:solidFill>
              </a:rPr>
              <a:t>, which may be used to store XML Product Metadata.</a:t>
            </a:r>
          </a:p>
          <a:p>
            <a:pPr marL="244577" lvl="1"/>
            <a:r>
              <a:rPr lang="en-CA" sz="2000" dirty="0">
                <a:solidFill>
                  <a:prstClr val="black"/>
                </a:solidFill>
              </a:rPr>
              <a:t>Outputs – Health Canada prioritizes WCAG compliant HTML5.</a:t>
            </a:r>
          </a:p>
          <a:p>
            <a:pPr marL="489154" lvl="2"/>
            <a:r>
              <a:rPr lang="en-CA" sz="1659" dirty="0">
                <a:solidFill>
                  <a:prstClr val="black"/>
                </a:solidFill>
              </a:rPr>
              <a:t>Headers and Footers. Embedded microdata. Embedded </a:t>
            </a:r>
            <a:r>
              <a:rPr lang="en-CA" sz="1659" dirty="0" err="1">
                <a:solidFill>
                  <a:prstClr val="black"/>
                </a:solidFill>
              </a:rPr>
              <a:t>xHTML</a:t>
            </a:r>
            <a:r>
              <a:rPr lang="en-CA" sz="1659" dirty="0">
                <a:solidFill>
                  <a:prstClr val="black"/>
                </a:solidFill>
              </a:rPr>
              <a:t> slices.</a:t>
            </a:r>
          </a:p>
          <a:p>
            <a:pPr marL="244577" lvl="1"/>
            <a:r>
              <a:rPr lang="en-CA" sz="2000" b="1" dirty="0">
                <a:solidFill>
                  <a:prstClr val="black"/>
                </a:solidFill>
              </a:rPr>
              <a:t>Disposition:</a:t>
            </a:r>
            <a:r>
              <a:rPr lang="en-CA" sz="2000" dirty="0">
                <a:solidFill>
                  <a:prstClr val="black"/>
                </a:solidFill>
              </a:rPr>
              <a:t> Reductive and shortened toolchains are good.</a:t>
            </a:r>
            <a:endParaRPr lang="en-CA" sz="2000" dirty="0"/>
          </a:p>
          <a:p>
            <a:pPr marL="244577" lvl="1"/>
            <a:endParaRPr lang="en-US" sz="1909" dirty="0">
              <a:solidFill>
                <a:srgbClr val="000000"/>
              </a:solidFill>
            </a:endParaRPr>
          </a:p>
          <a:p>
            <a:pPr marL="244577" lvl="1"/>
            <a:endParaRPr lang="en-US" sz="1909" dirty="0">
              <a:solidFill>
                <a:srgbClr val="00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281666-E136-475E-8FC3-2EECCAAA2826}"/>
              </a:ext>
            </a:extLst>
          </p:cNvPr>
          <p:cNvCxnSpPr>
            <a:cxnSpLocks/>
          </p:cNvCxnSpPr>
          <p:nvPr/>
        </p:nvCxnSpPr>
        <p:spPr>
          <a:xfrm>
            <a:off x="910535" y="2111115"/>
            <a:ext cx="10339830" cy="0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E031BC-6BAA-4DCF-833C-CB4D74647F96}"/>
              </a:ext>
            </a:extLst>
          </p:cNvPr>
          <p:cNvCxnSpPr>
            <a:cxnSpLocks/>
          </p:cNvCxnSpPr>
          <p:nvPr/>
        </p:nvCxnSpPr>
        <p:spPr>
          <a:xfrm>
            <a:off x="910535" y="2111115"/>
            <a:ext cx="10339830" cy="0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6DD915D-2023-475E-9AD8-63E739D57239}"/>
              </a:ext>
            </a:extLst>
          </p:cNvPr>
          <p:cNvSpPr txBox="1"/>
          <p:nvPr/>
        </p:nvSpPr>
        <p:spPr>
          <a:xfrm>
            <a:off x="1196363" y="989087"/>
            <a:ext cx="9806040" cy="9421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4542" tIns="24542" rIns="24542" bIns="24542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1800" b="1"/>
            </a:lvl1pPr>
          </a:lstStyle>
          <a:p>
            <a:pPr marL="182880" lvl="1" indent="0">
              <a:buNone/>
            </a:pPr>
            <a:r>
              <a:rPr lang="en-CA" sz="1600" b="1" dirty="0"/>
              <a:t>Technology decisions include:</a:t>
            </a:r>
          </a:p>
          <a:p>
            <a:pPr marL="587477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600" dirty="0"/>
              <a:t>What document types do we require and support?</a:t>
            </a:r>
          </a:p>
          <a:p>
            <a:pPr marL="587477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600" dirty="0"/>
              <a:t>Do we need to be reductive, or is it okay to support a larger set of options?</a:t>
            </a:r>
          </a:p>
        </p:txBody>
      </p:sp>
    </p:spTree>
    <p:extLst>
      <p:ext uri="{BB962C8B-B14F-4D97-AF65-F5344CB8AC3E}">
        <p14:creationId xmlns:p14="http://schemas.microsoft.com/office/powerpoint/2010/main" val="2077681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50A0-30CB-4BDB-9C86-D4AFB82F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597" y="98166"/>
            <a:ext cx="9816632" cy="883497"/>
          </a:xfrm>
        </p:spPr>
        <p:txBody>
          <a:bodyPr>
            <a:normAutofit/>
          </a:bodyPr>
          <a:lstStyle/>
          <a:p>
            <a:r>
              <a:rPr lang="en-CA" sz="3409" dirty="0"/>
              <a:t>Technical Decisions: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62421-5C75-4902-9B2E-7336B0700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363" y="2111115"/>
            <a:ext cx="10060455" cy="3969645"/>
          </a:xfrm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en-CA" sz="2181" b="1" dirty="0">
                <a:solidFill>
                  <a:prstClr val="black"/>
                </a:solidFill>
              </a:rPr>
              <a:t>Collections</a:t>
            </a:r>
          </a:p>
          <a:p>
            <a:pPr marL="244577" lvl="1"/>
            <a:r>
              <a:rPr lang="en-CA" sz="2000" dirty="0">
                <a:solidFill>
                  <a:prstClr val="black"/>
                </a:solidFill>
              </a:rPr>
              <a:t>Within </a:t>
            </a:r>
            <a:r>
              <a:rPr lang="en-CA" sz="2000" dirty="0" err="1">
                <a:solidFill>
                  <a:prstClr val="black"/>
                </a:solidFill>
              </a:rPr>
              <a:t>ExistDB</a:t>
            </a:r>
            <a:r>
              <a:rPr lang="en-CA" sz="2000" dirty="0">
                <a:solidFill>
                  <a:prstClr val="black"/>
                </a:solidFill>
              </a:rPr>
              <a:t>, documents and other files are kept in collections</a:t>
            </a:r>
          </a:p>
          <a:p>
            <a:pPr marL="489154" lvl="2"/>
            <a:r>
              <a:rPr lang="en-CA" sz="1659" dirty="0">
                <a:solidFill>
                  <a:prstClr val="black"/>
                </a:solidFill>
              </a:rPr>
              <a:t>Collections can be nested, and many applications contain a “data” collection.</a:t>
            </a:r>
          </a:p>
          <a:p>
            <a:pPr marL="244577" lvl="1"/>
            <a:r>
              <a:rPr lang="en-CA" sz="2000" dirty="0">
                <a:solidFill>
                  <a:prstClr val="black"/>
                </a:solidFill>
              </a:rPr>
              <a:t>If we want to do “staging” and “production” collections, these could be separate applications.</a:t>
            </a:r>
          </a:p>
          <a:p>
            <a:pPr marL="489154" lvl="2"/>
            <a:r>
              <a:rPr lang="en-CA" sz="1659" dirty="0">
                <a:solidFill>
                  <a:prstClr val="black"/>
                </a:solidFill>
              </a:rPr>
              <a:t>/</a:t>
            </a:r>
            <a:r>
              <a:rPr lang="en-CA" sz="1659" dirty="0" err="1">
                <a:solidFill>
                  <a:prstClr val="black"/>
                </a:solidFill>
              </a:rPr>
              <a:t>db</a:t>
            </a:r>
            <a:r>
              <a:rPr lang="en-CA" sz="1659" dirty="0">
                <a:solidFill>
                  <a:prstClr val="black"/>
                </a:solidFill>
              </a:rPr>
              <a:t>/{</a:t>
            </a:r>
            <a:r>
              <a:rPr lang="en-CA" sz="1659" dirty="0" err="1">
                <a:solidFill>
                  <a:prstClr val="black"/>
                </a:solidFill>
              </a:rPr>
              <a:t>staging|production</a:t>
            </a:r>
            <a:r>
              <a:rPr lang="en-CA" sz="1659" dirty="0">
                <a:solidFill>
                  <a:prstClr val="black"/>
                </a:solidFill>
              </a:rPr>
              <a:t>}/{</a:t>
            </a:r>
            <a:r>
              <a:rPr lang="en-CA" sz="1659" dirty="0" err="1">
                <a:solidFill>
                  <a:prstClr val="black"/>
                </a:solidFill>
              </a:rPr>
              <a:t>pm|rd</a:t>
            </a:r>
            <a:r>
              <a:rPr lang="en-CA" sz="1659" dirty="0">
                <a:solidFill>
                  <a:prstClr val="black"/>
                </a:solidFill>
              </a:rPr>
              <a:t>}?</a:t>
            </a:r>
          </a:p>
          <a:p>
            <a:pPr marL="489154" lvl="2"/>
            <a:r>
              <a:rPr lang="en-CA" sz="1659" dirty="0">
                <a:solidFill>
                  <a:prstClr val="black"/>
                </a:solidFill>
              </a:rPr>
              <a:t>/</a:t>
            </a:r>
            <a:r>
              <a:rPr lang="en-CA" sz="1659" dirty="0" err="1">
                <a:solidFill>
                  <a:prstClr val="black"/>
                </a:solidFill>
              </a:rPr>
              <a:t>db</a:t>
            </a:r>
            <a:r>
              <a:rPr lang="en-CA" sz="1659" dirty="0">
                <a:solidFill>
                  <a:prstClr val="black"/>
                </a:solidFill>
              </a:rPr>
              <a:t>/apps/{</a:t>
            </a:r>
            <a:r>
              <a:rPr lang="en-CA" sz="1659" dirty="0" err="1">
                <a:solidFill>
                  <a:prstClr val="black"/>
                </a:solidFill>
              </a:rPr>
              <a:t>dhpr-staging|dhpr-prod</a:t>
            </a:r>
            <a:r>
              <a:rPr lang="en-CA" sz="1659" dirty="0">
                <a:solidFill>
                  <a:prstClr val="black"/>
                </a:solidFill>
              </a:rPr>
              <a:t>}/data/{</a:t>
            </a:r>
            <a:r>
              <a:rPr lang="en-CA" sz="1659" dirty="0" err="1">
                <a:solidFill>
                  <a:prstClr val="black"/>
                </a:solidFill>
              </a:rPr>
              <a:t>pm|rd</a:t>
            </a:r>
            <a:r>
              <a:rPr lang="en-CA" sz="1659" dirty="0">
                <a:solidFill>
                  <a:prstClr val="black"/>
                </a:solidFill>
              </a:rPr>
              <a:t>}?</a:t>
            </a:r>
          </a:p>
          <a:p>
            <a:pPr marL="244577" lvl="1"/>
            <a:r>
              <a:rPr lang="en-CA" sz="2000" dirty="0">
                <a:solidFill>
                  <a:prstClr val="black"/>
                </a:solidFill>
              </a:rPr>
              <a:t>Ultimately, a resource document needs three things:</a:t>
            </a:r>
          </a:p>
          <a:p>
            <a:pPr marL="489154" lvl="2"/>
            <a:r>
              <a:rPr lang="en-CA" sz="1659" dirty="0">
                <a:solidFill>
                  <a:prstClr val="black"/>
                </a:solidFill>
              </a:rPr>
              <a:t>A resource document identifier, language code, and a resource upload number for correlation</a:t>
            </a:r>
          </a:p>
          <a:p>
            <a:pPr marL="244577" lvl="1"/>
            <a:r>
              <a:rPr lang="en-CA" sz="2000" b="1" dirty="0">
                <a:solidFill>
                  <a:prstClr val="black"/>
                </a:solidFill>
              </a:rPr>
              <a:t>Disposition:</a:t>
            </a:r>
            <a:r>
              <a:rPr lang="en-CA" sz="2000" dirty="0">
                <a:solidFill>
                  <a:prstClr val="black"/>
                </a:solidFill>
              </a:rPr>
              <a:t> Need more planning.</a:t>
            </a:r>
            <a:endParaRPr lang="en-CA" sz="2000" dirty="0"/>
          </a:p>
          <a:p>
            <a:pPr marL="244577" lvl="1"/>
            <a:endParaRPr lang="en-US" sz="1909" dirty="0">
              <a:solidFill>
                <a:srgbClr val="000000"/>
              </a:solidFill>
            </a:endParaRPr>
          </a:p>
          <a:p>
            <a:pPr marL="244577" lvl="1"/>
            <a:endParaRPr lang="en-US" sz="1909" dirty="0">
              <a:solidFill>
                <a:srgbClr val="00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281666-E136-475E-8FC3-2EECCAAA2826}"/>
              </a:ext>
            </a:extLst>
          </p:cNvPr>
          <p:cNvCxnSpPr>
            <a:cxnSpLocks/>
          </p:cNvCxnSpPr>
          <p:nvPr/>
        </p:nvCxnSpPr>
        <p:spPr>
          <a:xfrm>
            <a:off x="910535" y="2111115"/>
            <a:ext cx="10339830" cy="0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E031BC-6BAA-4DCF-833C-CB4D74647F96}"/>
              </a:ext>
            </a:extLst>
          </p:cNvPr>
          <p:cNvCxnSpPr>
            <a:cxnSpLocks/>
          </p:cNvCxnSpPr>
          <p:nvPr/>
        </p:nvCxnSpPr>
        <p:spPr>
          <a:xfrm>
            <a:off x="910535" y="2111115"/>
            <a:ext cx="10339830" cy="0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6DD915D-2023-475E-9AD8-63E739D57239}"/>
              </a:ext>
            </a:extLst>
          </p:cNvPr>
          <p:cNvSpPr txBox="1"/>
          <p:nvPr/>
        </p:nvSpPr>
        <p:spPr>
          <a:xfrm>
            <a:off x="1196363" y="989087"/>
            <a:ext cx="9806040" cy="9421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4542" tIns="24542" rIns="24542" bIns="24542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1800" b="1"/>
            </a:lvl1pPr>
          </a:lstStyle>
          <a:p>
            <a:pPr marL="182880" lvl="1" indent="0">
              <a:buNone/>
            </a:pPr>
            <a:r>
              <a:rPr lang="en-CA" sz="1600" b="1" dirty="0"/>
              <a:t>Technology decisions include:</a:t>
            </a:r>
          </a:p>
          <a:p>
            <a:pPr marL="587477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600" dirty="0"/>
              <a:t>Keep documents in a data folder within an application?</a:t>
            </a:r>
          </a:p>
          <a:p>
            <a:pPr marL="587477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600" dirty="0"/>
              <a:t>Keep documents in separate collections?</a:t>
            </a:r>
          </a:p>
        </p:txBody>
      </p:sp>
    </p:spTree>
    <p:extLst>
      <p:ext uri="{BB962C8B-B14F-4D97-AF65-F5344CB8AC3E}">
        <p14:creationId xmlns:p14="http://schemas.microsoft.com/office/powerpoint/2010/main" val="4181898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50A0-30CB-4BDB-9C86-D4AFB82F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597" y="98166"/>
            <a:ext cx="9816632" cy="883497"/>
          </a:xfrm>
        </p:spPr>
        <p:txBody>
          <a:bodyPr>
            <a:normAutofit/>
          </a:bodyPr>
          <a:lstStyle/>
          <a:p>
            <a:r>
              <a:rPr lang="en-CA" sz="3409" dirty="0"/>
              <a:t>Technical Decisions: </a:t>
            </a:r>
            <a:r>
              <a:rPr lang="en-CA" sz="3409" dirty="0" err="1"/>
              <a:t>dhpr-spl</a:t>
            </a:r>
            <a:r>
              <a:rPr lang="en-CA" sz="3409" dirty="0"/>
              <a:t>, </a:t>
            </a:r>
            <a:r>
              <a:rPr lang="en-CA" sz="3409" dirty="0" err="1"/>
              <a:t>dhpr-tei</a:t>
            </a:r>
            <a:r>
              <a:rPr lang="en-CA" sz="3409" dirty="0"/>
              <a:t>, and </a:t>
            </a:r>
            <a:r>
              <a:rPr lang="en-CA" sz="3409" dirty="0" err="1"/>
              <a:t>dhpr-rpt</a:t>
            </a:r>
            <a:endParaRPr lang="en-CA" sz="340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62421-5C75-4902-9B2E-7336B0700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364" y="2111115"/>
            <a:ext cx="4775372" cy="3969645"/>
          </a:xfrm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en-CA" sz="2181" b="1" dirty="0">
                <a:solidFill>
                  <a:prstClr val="black"/>
                </a:solidFill>
              </a:rPr>
              <a:t>Relationship between </a:t>
            </a:r>
            <a:r>
              <a:rPr lang="en-CA" sz="2181" b="1" dirty="0" err="1">
                <a:solidFill>
                  <a:prstClr val="black"/>
                </a:solidFill>
              </a:rPr>
              <a:t>dhpr</a:t>
            </a:r>
            <a:r>
              <a:rPr lang="en-CA" sz="2181" b="1" dirty="0">
                <a:solidFill>
                  <a:prstClr val="black"/>
                </a:solidFill>
              </a:rPr>
              <a:t> components</a:t>
            </a:r>
          </a:p>
          <a:p>
            <a:pPr marL="244577" lvl="1"/>
            <a:r>
              <a:rPr lang="en-CA" sz="2000" dirty="0">
                <a:solidFill>
                  <a:prstClr val="black"/>
                </a:solidFill>
              </a:rPr>
              <a:t>Maybe the best answer is for the Drupal DHPR application to have a logged in review/admin mode, which allows someone to publish/</a:t>
            </a:r>
            <a:r>
              <a:rPr lang="en-CA" sz="2000" dirty="0" err="1">
                <a:solidFill>
                  <a:prstClr val="black"/>
                </a:solidFill>
              </a:rPr>
              <a:t>unpublish</a:t>
            </a:r>
            <a:r>
              <a:rPr lang="en-CA" sz="2000" dirty="0">
                <a:solidFill>
                  <a:prstClr val="black"/>
                </a:solidFill>
              </a:rPr>
              <a:t>?</a:t>
            </a:r>
          </a:p>
          <a:p>
            <a:pPr marL="489154" lvl="2"/>
            <a:r>
              <a:rPr lang="en-CA" sz="1659" dirty="0">
                <a:solidFill>
                  <a:prstClr val="black"/>
                </a:solidFill>
              </a:rPr>
              <a:t>blah.</a:t>
            </a:r>
          </a:p>
          <a:p>
            <a:pPr marL="489154" lvl="2"/>
            <a:r>
              <a:rPr lang="en-CA" sz="1659" dirty="0">
                <a:solidFill>
                  <a:prstClr val="black"/>
                </a:solidFill>
              </a:rPr>
              <a:t>Shared Data Collections between applications</a:t>
            </a:r>
          </a:p>
          <a:p>
            <a:pPr marL="244577" lvl="1"/>
            <a:r>
              <a:rPr lang="en-CA" sz="2000" b="1" dirty="0">
                <a:solidFill>
                  <a:prstClr val="black"/>
                </a:solidFill>
              </a:rPr>
              <a:t>Disposition:</a:t>
            </a:r>
            <a:r>
              <a:rPr lang="en-CA" sz="2000" dirty="0">
                <a:solidFill>
                  <a:prstClr val="black"/>
                </a:solidFill>
              </a:rPr>
              <a:t> Need more planning.</a:t>
            </a:r>
            <a:endParaRPr lang="en-CA" sz="2000" dirty="0"/>
          </a:p>
          <a:p>
            <a:pPr marL="244577" lvl="1"/>
            <a:endParaRPr lang="en-US" sz="1909" dirty="0">
              <a:solidFill>
                <a:srgbClr val="000000"/>
              </a:solidFill>
            </a:endParaRPr>
          </a:p>
          <a:p>
            <a:pPr marL="244577" lvl="1"/>
            <a:endParaRPr lang="en-US" sz="1909" dirty="0">
              <a:solidFill>
                <a:srgbClr val="00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281666-E136-475E-8FC3-2EECCAAA2826}"/>
              </a:ext>
            </a:extLst>
          </p:cNvPr>
          <p:cNvCxnSpPr>
            <a:cxnSpLocks/>
          </p:cNvCxnSpPr>
          <p:nvPr/>
        </p:nvCxnSpPr>
        <p:spPr>
          <a:xfrm>
            <a:off x="910535" y="2111115"/>
            <a:ext cx="10339830" cy="0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E031BC-6BAA-4DCF-833C-CB4D74647F96}"/>
              </a:ext>
            </a:extLst>
          </p:cNvPr>
          <p:cNvCxnSpPr>
            <a:cxnSpLocks/>
          </p:cNvCxnSpPr>
          <p:nvPr/>
        </p:nvCxnSpPr>
        <p:spPr>
          <a:xfrm>
            <a:off x="910535" y="2111115"/>
            <a:ext cx="10339830" cy="0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6DD915D-2023-475E-9AD8-63E739D57239}"/>
              </a:ext>
            </a:extLst>
          </p:cNvPr>
          <p:cNvSpPr txBox="1"/>
          <p:nvPr/>
        </p:nvSpPr>
        <p:spPr>
          <a:xfrm>
            <a:off x="1196363" y="989087"/>
            <a:ext cx="9806040" cy="9421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4542" tIns="24542" rIns="24542" bIns="24542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1800" b="1"/>
            </a:lvl1pPr>
          </a:lstStyle>
          <a:p>
            <a:pPr marL="182880" lvl="1" indent="0">
              <a:buNone/>
            </a:pPr>
            <a:r>
              <a:rPr lang="en-CA" sz="1600" b="1" dirty="0"/>
              <a:t>Technology decisions include:</a:t>
            </a:r>
          </a:p>
          <a:p>
            <a:pPr marL="587477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600" dirty="0"/>
              <a:t>Should </a:t>
            </a:r>
            <a:r>
              <a:rPr lang="en-CA" sz="1600" dirty="0" err="1"/>
              <a:t>dhpr-rpt</a:t>
            </a:r>
            <a:r>
              <a:rPr lang="en-CA" sz="1600" dirty="0"/>
              <a:t> interact with </a:t>
            </a:r>
            <a:r>
              <a:rPr lang="en-CA" sz="1600" dirty="0" err="1"/>
              <a:t>dhpr-spl</a:t>
            </a:r>
            <a:r>
              <a:rPr lang="en-CA" sz="1600" dirty="0"/>
              <a:t>, too?</a:t>
            </a:r>
          </a:p>
          <a:p>
            <a:pPr marL="587477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600" dirty="0"/>
              <a:t>Simplified maintenance, perhaps.</a:t>
            </a:r>
          </a:p>
        </p:txBody>
      </p:sp>
    </p:spTree>
    <p:extLst>
      <p:ext uri="{BB962C8B-B14F-4D97-AF65-F5344CB8AC3E}">
        <p14:creationId xmlns:p14="http://schemas.microsoft.com/office/powerpoint/2010/main" val="3497145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Consumer Details </a:t>
            </a:r>
            <a:r>
              <a:rPr lang="en-CA" dirty="0" err="1"/>
              <a:t>ExistDB</a:t>
            </a:r>
            <a:r>
              <a:rPr lang="en-CA" dirty="0"/>
              <a:t> Application Structure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1719" y="1276163"/>
            <a:ext cx="5713292" cy="4760969"/>
          </a:xfrm>
        </p:spPr>
        <p:txBody>
          <a:bodyPr>
            <a:normAutofit/>
          </a:bodyPr>
          <a:lstStyle/>
          <a:p>
            <a:r>
              <a:rPr lang="en-CA" sz="2400" dirty="0"/>
              <a:t>A Reverse Proxy can fix URL, but we get a lot of mileage out of the box from </a:t>
            </a:r>
            <a:r>
              <a:rPr lang="en-CA" sz="2400" dirty="0" err="1"/>
              <a:t>controller.xql</a:t>
            </a:r>
            <a:endParaRPr lang="en-CA" sz="2059" dirty="0"/>
          </a:p>
          <a:p>
            <a:r>
              <a:rPr lang="en-CA" sz="2400" dirty="0"/>
              <a:t>All our </a:t>
            </a:r>
            <a:r>
              <a:rPr lang="en-CA" sz="2400" dirty="0" err="1"/>
              <a:t>templating</a:t>
            </a:r>
            <a:r>
              <a:rPr lang="en-CA" sz="2400" dirty="0"/>
              <a:t> resides in page.html and view.html, and a number of page sections that are </a:t>
            </a:r>
            <a:r>
              <a:rPr lang="en-CA" sz="2400" dirty="0" err="1"/>
              <a:t>xquery</a:t>
            </a:r>
            <a:r>
              <a:rPr lang="en-CA" sz="2400" dirty="0"/>
              <a:t> embedded within </a:t>
            </a:r>
            <a:r>
              <a:rPr lang="en-CA" sz="2400" dirty="0" err="1"/>
              <a:t>app.xqy</a:t>
            </a:r>
            <a:endParaRPr lang="en-CA" sz="2400" dirty="0"/>
          </a:p>
          <a:p>
            <a:pPr lvl="1"/>
            <a:r>
              <a:rPr lang="en-CA" sz="2059" dirty="0"/>
              <a:t>Only </a:t>
            </a:r>
            <a:r>
              <a:rPr lang="en-CA" sz="2059" dirty="0" err="1"/>
              <a:t>app:consumer-view</a:t>
            </a:r>
            <a:r>
              <a:rPr lang="en-CA" sz="2059" dirty="0"/>
              <a:t> will use embedded XSL transforms, which generate </a:t>
            </a:r>
            <a:r>
              <a:rPr lang="en-CA" sz="2059" dirty="0" err="1"/>
              <a:t>xHTML</a:t>
            </a:r>
            <a:endParaRPr lang="en-CA" sz="2059" dirty="0"/>
          </a:p>
          <a:p>
            <a:r>
              <a:rPr lang="en-CA" sz="2400" dirty="0"/>
              <a:t>Continue to leverage product-metadata.xml, which serves as a document roadmap.</a:t>
            </a:r>
          </a:p>
          <a:p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7FB76F-7083-4694-8849-9FB27DA4D898}"/>
              </a:ext>
            </a:extLst>
          </p:cNvPr>
          <p:cNvSpPr/>
          <p:nvPr/>
        </p:nvSpPr>
        <p:spPr>
          <a:xfrm>
            <a:off x="6556075" y="1276163"/>
            <a:ext cx="5266196" cy="4760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err="1"/>
              <a:t>Consumer-Details.html?doc</a:t>
            </a:r>
            <a:r>
              <a:rPr lang="en-US" dirty="0"/>
              <a:t>=abfabba-dabba-d00d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1DCA0D-44E2-4ABC-B57A-8C8DC7BCB083}"/>
              </a:ext>
            </a:extLst>
          </p:cNvPr>
          <p:cNvSpPr/>
          <p:nvPr/>
        </p:nvSpPr>
        <p:spPr>
          <a:xfrm>
            <a:off x="6699848" y="1667774"/>
            <a:ext cx="4977241" cy="42096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err="1"/>
              <a:t>db</a:t>
            </a:r>
            <a:r>
              <a:rPr lang="en-US" dirty="0"/>
              <a:t>/apps/</a:t>
            </a:r>
            <a:r>
              <a:rPr lang="en-US" dirty="0" err="1"/>
              <a:t>dhpr</a:t>
            </a:r>
            <a:r>
              <a:rPr lang="en-US" dirty="0"/>
              <a:t>/page.html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6CF077-8E56-4A8A-B2AA-6D1AD187F792}"/>
              </a:ext>
            </a:extLst>
          </p:cNvPr>
          <p:cNvSpPr/>
          <p:nvPr/>
        </p:nvSpPr>
        <p:spPr>
          <a:xfrm>
            <a:off x="6832121" y="2076541"/>
            <a:ext cx="4735139" cy="112457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Page header HTML and embedded XQuery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6CF077-8E56-4A8A-B2AA-6D1AD187F792}"/>
              </a:ext>
            </a:extLst>
          </p:cNvPr>
          <p:cNvSpPr/>
          <p:nvPr/>
        </p:nvSpPr>
        <p:spPr>
          <a:xfrm>
            <a:off x="6832121" y="5383520"/>
            <a:ext cx="4735138" cy="3825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Page footer HTML and embedded XQuery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6CF077-8E56-4A8A-B2AA-6D1AD187F792}"/>
              </a:ext>
            </a:extLst>
          </p:cNvPr>
          <p:cNvSpPr/>
          <p:nvPr/>
        </p:nvSpPr>
        <p:spPr>
          <a:xfrm>
            <a:off x="6981645" y="2435251"/>
            <a:ext cx="4433978" cy="63000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app:breadcrumb-trail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app:select-language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6CF077-8E56-4A8A-B2AA-6D1AD187F792}"/>
              </a:ext>
            </a:extLst>
          </p:cNvPr>
          <p:cNvSpPr/>
          <p:nvPr/>
        </p:nvSpPr>
        <p:spPr>
          <a:xfrm>
            <a:off x="6832121" y="3340075"/>
            <a:ext cx="4735138" cy="190758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Page body HTML and embedded XQuery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6CF077-8E56-4A8A-B2AA-6D1AD187F792}"/>
              </a:ext>
            </a:extLst>
          </p:cNvPr>
          <p:cNvSpPr/>
          <p:nvPr/>
        </p:nvSpPr>
        <p:spPr>
          <a:xfrm>
            <a:off x="6981645" y="3830127"/>
            <a:ext cx="4433978" cy="127671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app:consumer-view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6CF077-8E56-4A8A-B2AA-6D1AD187F792}"/>
              </a:ext>
            </a:extLst>
          </p:cNvPr>
          <p:cNvSpPr/>
          <p:nvPr/>
        </p:nvSpPr>
        <p:spPr>
          <a:xfrm>
            <a:off x="7119667" y="4293865"/>
            <a:ext cx="4117675" cy="6634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spl_consumer_view.xsl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a &lt;div&gt;, not full HTML</a:t>
            </a:r>
          </a:p>
        </p:txBody>
      </p:sp>
    </p:spTree>
    <p:extLst>
      <p:ext uri="{BB962C8B-B14F-4D97-AF65-F5344CB8AC3E}">
        <p14:creationId xmlns:p14="http://schemas.microsoft.com/office/powerpoint/2010/main" val="745528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50A0-30CB-4BDB-9C86-D4AFB82F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597" y="98166"/>
            <a:ext cx="9816632" cy="883497"/>
          </a:xfrm>
        </p:spPr>
        <p:txBody>
          <a:bodyPr>
            <a:normAutofit/>
          </a:bodyPr>
          <a:lstStyle/>
          <a:p>
            <a:r>
              <a:rPr lang="en-CA" sz="3409" dirty="0"/>
              <a:t>Technical Decisions: Document Versioning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62421-5C75-4902-9B2E-7336B0700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430" y="2111115"/>
            <a:ext cx="9806040" cy="3248764"/>
          </a:xfrm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en-CA" sz="2181" b="1" dirty="0">
                <a:solidFill>
                  <a:prstClr val="black"/>
                </a:solidFill>
              </a:rPr>
              <a:t>Document Versioning</a:t>
            </a:r>
          </a:p>
          <a:p>
            <a:pPr marL="244577" lvl="1"/>
            <a:r>
              <a:rPr lang="en-CA" sz="2000" dirty="0">
                <a:solidFill>
                  <a:prstClr val="black"/>
                </a:solidFill>
              </a:rPr>
              <a:t>When a User retrieves a Document View, they do so using a Document Id.</a:t>
            </a:r>
          </a:p>
          <a:p>
            <a:pPr marL="489154" lvl="2"/>
            <a:r>
              <a:rPr lang="en-CA" sz="1659" dirty="0">
                <a:solidFill>
                  <a:prstClr val="black"/>
                </a:solidFill>
              </a:rPr>
              <a:t>Could use a Set Id instead, to retrieve the latest Document Version for that Set.</a:t>
            </a:r>
          </a:p>
          <a:p>
            <a:pPr marL="244577" lvl="1"/>
            <a:r>
              <a:rPr lang="en-CA" sz="2000" dirty="0">
                <a:solidFill>
                  <a:prstClr val="black"/>
                </a:solidFill>
              </a:rPr>
              <a:t>We have an assumption that the latest French and English Documents do not necessarily have the same Submission Control Id, and not every approved Submission has French and English.</a:t>
            </a:r>
          </a:p>
          <a:p>
            <a:pPr marL="489154" lvl="2"/>
            <a:r>
              <a:rPr lang="en-CA" sz="1659" dirty="0">
                <a:solidFill>
                  <a:prstClr val="black"/>
                </a:solidFill>
              </a:rPr>
              <a:t>We always show the latest Submission, based on the Revision Date in either English or French XML.</a:t>
            </a:r>
          </a:p>
          <a:p>
            <a:pPr marL="489154" lvl="2"/>
            <a:r>
              <a:rPr lang="en-CA" sz="1659" dirty="0">
                <a:solidFill>
                  <a:prstClr val="black"/>
                </a:solidFill>
              </a:rPr>
              <a:t>A Submission may have only one language.</a:t>
            </a:r>
          </a:p>
          <a:p>
            <a:pPr marL="489154" lvl="2"/>
            <a:r>
              <a:rPr lang="en-CA" sz="1659" dirty="0">
                <a:solidFill>
                  <a:prstClr val="black"/>
                </a:solidFill>
              </a:rPr>
              <a:t>A Submission is latest if there is not have another document with a higher Revision Date for either Set, and a new product may have only a single Set, but in general there are two.</a:t>
            </a:r>
          </a:p>
          <a:p>
            <a:pPr marL="244577" lvl="1"/>
            <a:r>
              <a:rPr lang="en-CA" sz="2000" b="1" dirty="0">
                <a:solidFill>
                  <a:prstClr val="black"/>
                </a:solidFill>
              </a:rPr>
              <a:t>Key concern</a:t>
            </a:r>
            <a:r>
              <a:rPr lang="en-CA" sz="2000" dirty="0">
                <a:solidFill>
                  <a:prstClr val="black"/>
                </a:solidFill>
              </a:rPr>
              <a:t> – what identifier do we use for permalinks? Set Id or Document Id?</a:t>
            </a:r>
            <a:endParaRPr lang="en-CA" sz="2000" dirty="0"/>
          </a:p>
          <a:p>
            <a:pPr marL="244577" lvl="1"/>
            <a:endParaRPr lang="en-US" sz="1909" dirty="0">
              <a:solidFill>
                <a:srgbClr val="000000"/>
              </a:solidFill>
            </a:endParaRPr>
          </a:p>
          <a:p>
            <a:pPr marL="244577" lvl="1"/>
            <a:endParaRPr lang="en-US" sz="1909" dirty="0">
              <a:solidFill>
                <a:srgbClr val="00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281666-E136-475E-8FC3-2EECCAAA2826}"/>
              </a:ext>
            </a:extLst>
          </p:cNvPr>
          <p:cNvCxnSpPr>
            <a:cxnSpLocks/>
          </p:cNvCxnSpPr>
          <p:nvPr/>
        </p:nvCxnSpPr>
        <p:spPr>
          <a:xfrm>
            <a:off x="910535" y="2111115"/>
            <a:ext cx="10339830" cy="0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E031BC-6BAA-4DCF-833C-CB4D74647F96}"/>
              </a:ext>
            </a:extLst>
          </p:cNvPr>
          <p:cNvCxnSpPr>
            <a:cxnSpLocks/>
          </p:cNvCxnSpPr>
          <p:nvPr/>
        </p:nvCxnSpPr>
        <p:spPr>
          <a:xfrm>
            <a:off x="910535" y="2111115"/>
            <a:ext cx="10339830" cy="0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6DD915D-2023-475E-9AD8-63E739D57239}"/>
              </a:ext>
            </a:extLst>
          </p:cNvPr>
          <p:cNvSpPr txBox="1"/>
          <p:nvPr/>
        </p:nvSpPr>
        <p:spPr>
          <a:xfrm>
            <a:off x="1196363" y="989087"/>
            <a:ext cx="9806040" cy="9421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4542" tIns="24542" rIns="24542" bIns="24542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1800" b="1"/>
            </a:lvl1pPr>
          </a:lstStyle>
          <a:p>
            <a:pPr marL="182880" lvl="1" indent="0">
              <a:buNone/>
            </a:pPr>
            <a:r>
              <a:rPr lang="en-CA" sz="1600" b="1" dirty="0"/>
              <a:t>Technology decisions include:</a:t>
            </a:r>
          </a:p>
          <a:p>
            <a:pPr marL="587477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600" dirty="0"/>
              <a:t>Rely on Document Version, Effective Time, or Revision Date on Title Page?</a:t>
            </a:r>
          </a:p>
          <a:p>
            <a:pPr marL="587477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600" dirty="0"/>
              <a:t>Provide permalinks using Set Id or Document Id?</a:t>
            </a:r>
          </a:p>
        </p:txBody>
      </p:sp>
    </p:spTree>
    <p:extLst>
      <p:ext uri="{BB962C8B-B14F-4D97-AF65-F5344CB8AC3E}">
        <p14:creationId xmlns:p14="http://schemas.microsoft.com/office/powerpoint/2010/main" val="45199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50A0-30CB-4BDB-9C86-D4AFB82F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597" y="98166"/>
            <a:ext cx="9816632" cy="883497"/>
          </a:xfrm>
        </p:spPr>
        <p:txBody>
          <a:bodyPr>
            <a:normAutofit/>
          </a:bodyPr>
          <a:lstStyle/>
          <a:p>
            <a:r>
              <a:rPr lang="en-CA" sz="3409" dirty="0"/>
              <a:t>XML Databases and Structured Product Labeling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62421-5C75-4902-9B2E-7336B0700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363" y="2405028"/>
            <a:ext cx="10060455" cy="3767171"/>
          </a:xfrm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en-CA" sz="2181" b="1" dirty="0" err="1">
                <a:solidFill>
                  <a:prstClr val="black"/>
                </a:solidFill>
              </a:rPr>
              <a:t>ExistDB</a:t>
            </a:r>
            <a:r>
              <a:rPr lang="en-CA" sz="2181" b="1" dirty="0">
                <a:solidFill>
                  <a:prstClr val="black"/>
                </a:solidFill>
              </a:rPr>
              <a:t> and XML Databases</a:t>
            </a:r>
          </a:p>
          <a:p>
            <a:pPr marL="244577" lvl="1"/>
            <a:r>
              <a:rPr lang="en-CA" sz="2000" dirty="0">
                <a:solidFill>
                  <a:prstClr val="black"/>
                </a:solidFill>
              </a:rPr>
              <a:t>SPL is an industry standard XML format Health Canada is using to receive Product Monographs from sponsors, and it makes sense to use </a:t>
            </a:r>
            <a:r>
              <a:rPr lang="en-CA" sz="2000" b="1" i="1" dirty="0">
                <a:solidFill>
                  <a:prstClr val="black"/>
                </a:solidFill>
              </a:rPr>
              <a:t>industry standard XML tools</a:t>
            </a:r>
            <a:r>
              <a:rPr lang="en-CA" sz="2000" dirty="0">
                <a:solidFill>
                  <a:prstClr val="black"/>
                </a:solidFill>
              </a:rPr>
              <a:t> like XML Databases and XML Editors to support our content development and management requirements.</a:t>
            </a:r>
          </a:p>
          <a:p>
            <a:pPr marL="244577" lvl="1"/>
            <a:r>
              <a:rPr lang="en-CA" sz="2000" dirty="0">
                <a:solidFill>
                  <a:prstClr val="black"/>
                </a:solidFill>
              </a:rPr>
              <a:t>There are two best-of-breed XML Database products – </a:t>
            </a:r>
            <a:r>
              <a:rPr lang="en-CA" sz="2000" dirty="0" err="1">
                <a:solidFill>
                  <a:prstClr val="black"/>
                </a:solidFill>
              </a:rPr>
              <a:t>ExistDB</a:t>
            </a:r>
            <a:r>
              <a:rPr lang="en-CA" sz="2000" dirty="0">
                <a:solidFill>
                  <a:prstClr val="black"/>
                </a:solidFill>
              </a:rPr>
              <a:t> is open source and </a:t>
            </a:r>
            <a:r>
              <a:rPr lang="en-CA" sz="2000" dirty="0" err="1">
                <a:solidFill>
                  <a:prstClr val="black"/>
                </a:solidFill>
              </a:rPr>
              <a:t>MarkLogic</a:t>
            </a:r>
            <a:r>
              <a:rPr lang="en-CA" sz="2000" dirty="0">
                <a:solidFill>
                  <a:prstClr val="black"/>
                </a:solidFill>
              </a:rPr>
              <a:t> is an enterprise product which requires licensing. Both are built around the same set of portable XML standards. </a:t>
            </a:r>
            <a:r>
              <a:rPr lang="en-CA" sz="2000" dirty="0" err="1">
                <a:solidFill>
                  <a:prstClr val="black"/>
                </a:solidFill>
              </a:rPr>
              <a:t>ExistDB</a:t>
            </a:r>
            <a:r>
              <a:rPr lang="en-CA" sz="2000" dirty="0">
                <a:solidFill>
                  <a:prstClr val="black"/>
                </a:solidFill>
              </a:rPr>
              <a:t> has been used to build notable government sites like legislation.gov.uk.</a:t>
            </a:r>
          </a:p>
          <a:p>
            <a:pPr marL="244577" lvl="1"/>
            <a:r>
              <a:rPr lang="en-CA" sz="2000" dirty="0">
                <a:solidFill>
                  <a:prstClr val="black"/>
                </a:solidFill>
              </a:rPr>
              <a:t>High value features of this approach include </a:t>
            </a:r>
            <a:r>
              <a:rPr lang="en-CA" sz="2000" b="1" i="1" dirty="0">
                <a:solidFill>
                  <a:prstClr val="black"/>
                </a:solidFill>
              </a:rPr>
              <a:t>server-side HTML generation</a:t>
            </a:r>
            <a:r>
              <a:rPr lang="en-CA" sz="2000" dirty="0">
                <a:solidFill>
                  <a:prstClr val="black"/>
                </a:solidFill>
              </a:rPr>
              <a:t>, ability to create a </a:t>
            </a:r>
            <a:r>
              <a:rPr lang="en-CA" sz="2000" b="1" i="1" dirty="0">
                <a:solidFill>
                  <a:prstClr val="black"/>
                </a:solidFill>
              </a:rPr>
              <a:t>metadata repository</a:t>
            </a:r>
            <a:r>
              <a:rPr lang="en-CA" sz="2000" dirty="0">
                <a:solidFill>
                  <a:prstClr val="black"/>
                </a:solidFill>
              </a:rPr>
              <a:t>, drag-and-drop </a:t>
            </a:r>
            <a:r>
              <a:rPr lang="en-CA" sz="2000" b="1" i="1" dirty="0">
                <a:solidFill>
                  <a:prstClr val="black"/>
                </a:solidFill>
              </a:rPr>
              <a:t>workflow integration</a:t>
            </a:r>
            <a:r>
              <a:rPr lang="en-CA" sz="2000" dirty="0">
                <a:solidFill>
                  <a:prstClr val="black"/>
                </a:solidFill>
              </a:rPr>
              <a:t> using WebDAV.</a:t>
            </a:r>
          </a:p>
          <a:p>
            <a:pPr marL="244577" lvl="1"/>
            <a:r>
              <a:rPr lang="en-CA" sz="2000" b="1" dirty="0">
                <a:solidFill>
                  <a:prstClr val="black"/>
                </a:solidFill>
              </a:rPr>
              <a:t>Disposition:</a:t>
            </a:r>
            <a:r>
              <a:rPr lang="en-CA" sz="2000" dirty="0">
                <a:solidFill>
                  <a:prstClr val="black"/>
                </a:solidFill>
              </a:rPr>
              <a:t> </a:t>
            </a:r>
            <a:r>
              <a:rPr lang="en-CA" sz="2000" dirty="0" err="1">
                <a:solidFill>
                  <a:prstClr val="black"/>
                </a:solidFill>
              </a:rPr>
              <a:t>ExistDB</a:t>
            </a:r>
            <a:r>
              <a:rPr lang="en-CA" sz="2000" dirty="0">
                <a:solidFill>
                  <a:prstClr val="black"/>
                </a:solidFill>
              </a:rPr>
              <a:t> is an appropriate tool for our needs.</a:t>
            </a:r>
            <a:endParaRPr lang="en-CA" sz="2000" dirty="0"/>
          </a:p>
          <a:p>
            <a:pPr marL="244577" lvl="1"/>
            <a:endParaRPr lang="en-US" sz="1909" dirty="0">
              <a:solidFill>
                <a:srgbClr val="000000"/>
              </a:solidFill>
            </a:endParaRPr>
          </a:p>
          <a:p>
            <a:pPr marL="244577" lvl="1"/>
            <a:endParaRPr lang="en-US" sz="1909" dirty="0">
              <a:solidFill>
                <a:srgbClr val="00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281666-E136-475E-8FC3-2EECCAAA2826}"/>
              </a:ext>
            </a:extLst>
          </p:cNvPr>
          <p:cNvCxnSpPr>
            <a:cxnSpLocks/>
          </p:cNvCxnSpPr>
          <p:nvPr/>
        </p:nvCxnSpPr>
        <p:spPr>
          <a:xfrm>
            <a:off x="910535" y="2111115"/>
            <a:ext cx="10339830" cy="0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E031BC-6BAA-4DCF-833C-CB4D74647F96}"/>
              </a:ext>
            </a:extLst>
          </p:cNvPr>
          <p:cNvCxnSpPr>
            <a:cxnSpLocks/>
          </p:cNvCxnSpPr>
          <p:nvPr/>
        </p:nvCxnSpPr>
        <p:spPr>
          <a:xfrm>
            <a:off x="910535" y="2111115"/>
            <a:ext cx="10339830" cy="0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6DD915D-2023-475E-9AD8-63E739D57239}"/>
              </a:ext>
            </a:extLst>
          </p:cNvPr>
          <p:cNvSpPr txBox="1"/>
          <p:nvPr/>
        </p:nvSpPr>
        <p:spPr>
          <a:xfrm>
            <a:off x="1196363" y="989087"/>
            <a:ext cx="9806040" cy="1265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4542" tIns="24542" rIns="24542" bIns="24542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1800" b="1"/>
            </a:lvl1pPr>
          </a:lstStyle>
          <a:p>
            <a:pPr marL="182880" lvl="1" indent="0">
              <a:buNone/>
            </a:pPr>
            <a:r>
              <a:rPr lang="en-CA" sz="1600" b="1" dirty="0"/>
              <a:t>Technology decisions include:</a:t>
            </a:r>
          </a:p>
          <a:p>
            <a:pPr marL="587477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600" dirty="0"/>
              <a:t>Use an open source XML Database (</a:t>
            </a:r>
            <a:r>
              <a:rPr lang="en-CA" sz="1600" dirty="0" err="1"/>
              <a:t>ExistDB</a:t>
            </a:r>
            <a:r>
              <a:rPr lang="en-CA" sz="1600" dirty="0"/>
              <a:t>) to generate HTML from SPL XML – decided.</a:t>
            </a:r>
          </a:p>
          <a:p>
            <a:pPr marL="587477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600" dirty="0"/>
              <a:t>Generate and publish static HTML (interim), or generate HTML in real time?</a:t>
            </a:r>
          </a:p>
          <a:p>
            <a:pPr marL="587477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600" dirty="0"/>
              <a:t>Where do Headers and Footers </a:t>
            </a:r>
            <a:r>
              <a:rPr lang="en-CA" sz="1600" dirty="0" err="1"/>
              <a:t>etc</a:t>
            </a:r>
            <a:r>
              <a:rPr lang="en-CA" sz="1600" dirty="0"/>
              <a:t> come from? Internal or External Source.</a:t>
            </a:r>
          </a:p>
        </p:txBody>
      </p:sp>
    </p:spTree>
    <p:extLst>
      <p:ext uri="{BB962C8B-B14F-4D97-AF65-F5344CB8AC3E}">
        <p14:creationId xmlns:p14="http://schemas.microsoft.com/office/powerpoint/2010/main" val="3262159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50A0-30CB-4BDB-9C86-D4AFB82F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597" y="98166"/>
            <a:ext cx="9816632" cy="883497"/>
          </a:xfrm>
        </p:spPr>
        <p:txBody>
          <a:bodyPr>
            <a:normAutofit/>
          </a:bodyPr>
          <a:lstStyle/>
          <a:p>
            <a:r>
              <a:rPr lang="en-CA" sz="3409" dirty="0"/>
              <a:t>Technical Decisions: Stylesheet Versioning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62421-5C75-4902-9B2E-7336B0700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363" y="2737969"/>
            <a:ext cx="9806040" cy="3248764"/>
          </a:xfrm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en-CA" sz="2181" b="1" dirty="0">
                <a:solidFill>
                  <a:prstClr val="black"/>
                </a:solidFill>
              </a:rPr>
              <a:t>Stylesheet Versioning</a:t>
            </a:r>
          </a:p>
          <a:p>
            <a:pPr marL="244577" lvl="1"/>
            <a:r>
              <a:rPr lang="en-CA" sz="2000" dirty="0">
                <a:solidFill>
                  <a:prstClr val="black"/>
                </a:solidFill>
              </a:rPr>
              <a:t>Currently we have a single set of XSLT and CSS stylesheets stored in GitHub, and we recently created a “v_1_0” version. We will maintain these in parallel.</a:t>
            </a:r>
          </a:p>
          <a:p>
            <a:pPr marL="244577" lvl="1"/>
            <a:r>
              <a:rPr lang="en-CA" sz="2000" dirty="0">
                <a:solidFill>
                  <a:prstClr val="black"/>
                </a:solidFill>
              </a:rPr>
              <a:t>When we start to publish XML PM HTML, the XSLT and CSS we use will be “v_1_0”; we need some mechanism to determine which Stylesheet Version to use with each XML PM.</a:t>
            </a:r>
          </a:p>
          <a:p>
            <a:pPr marL="489154" lvl="2"/>
            <a:r>
              <a:rPr lang="en-CA" sz="1659" dirty="0">
                <a:solidFill>
                  <a:prstClr val="black"/>
                </a:solidFill>
              </a:rPr>
              <a:t>For the current set of </a:t>
            </a:r>
            <a:r>
              <a:rPr lang="en-CA" sz="1659" dirty="0" err="1">
                <a:solidFill>
                  <a:prstClr val="black"/>
                </a:solidFill>
              </a:rPr>
              <a:t>Aptivus</a:t>
            </a:r>
            <a:r>
              <a:rPr lang="en-CA" sz="1659" dirty="0">
                <a:solidFill>
                  <a:prstClr val="black"/>
                </a:solidFill>
              </a:rPr>
              <a:t> and Merck products, we can use “v_1_0” – they currently have no version.</a:t>
            </a:r>
          </a:p>
          <a:p>
            <a:pPr marL="489154" lvl="2"/>
            <a:r>
              <a:rPr lang="en-CA" sz="1659" dirty="0">
                <a:solidFill>
                  <a:prstClr val="black"/>
                </a:solidFill>
              </a:rPr>
              <a:t>For other products, we use whatever XML Stylesheet version is indicated by the internal processing instruction used within the XML document at the time of approval.</a:t>
            </a:r>
          </a:p>
          <a:p>
            <a:pPr marL="489154" lvl="2"/>
            <a:r>
              <a:rPr lang="en-CA" sz="1659" dirty="0">
                <a:solidFill>
                  <a:prstClr val="black"/>
                </a:solidFill>
              </a:rPr>
              <a:t>Provide guidance to use XML Stylesheet PI that references the latest version of the stylesheets to sponsors.</a:t>
            </a:r>
          </a:p>
          <a:p>
            <a:pPr marL="244577" lvl="1"/>
            <a:r>
              <a:rPr lang="en-CA" sz="2000" b="1" dirty="0">
                <a:solidFill>
                  <a:prstClr val="black"/>
                </a:solidFill>
              </a:rPr>
              <a:t>Key concern</a:t>
            </a:r>
            <a:r>
              <a:rPr lang="en-CA" sz="2000" dirty="0">
                <a:solidFill>
                  <a:prstClr val="black"/>
                </a:solidFill>
              </a:rPr>
              <a:t> – what were the XML Stylesheets and CSS</a:t>
            </a:r>
            <a:r>
              <a:rPr lang="en-CA" sz="2000" b="1" i="1" dirty="0">
                <a:solidFill>
                  <a:prstClr val="black"/>
                </a:solidFill>
              </a:rPr>
              <a:t> </a:t>
            </a:r>
            <a:r>
              <a:rPr lang="en-CA" sz="2000" dirty="0">
                <a:solidFill>
                  <a:prstClr val="black"/>
                </a:solidFill>
              </a:rPr>
              <a:t>at the time of approval?</a:t>
            </a:r>
            <a:endParaRPr lang="en-CA" sz="2000" dirty="0"/>
          </a:p>
          <a:p>
            <a:pPr marL="244577" lvl="1"/>
            <a:endParaRPr lang="en-US" sz="1909" dirty="0">
              <a:solidFill>
                <a:srgbClr val="000000"/>
              </a:solidFill>
            </a:endParaRPr>
          </a:p>
          <a:p>
            <a:pPr marL="244577" lvl="1"/>
            <a:endParaRPr lang="en-US" sz="1909" dirty="0">
              <a:solidFill>
                <a:srgbClr val="00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281666-E136-475E-8FC3-2EECCAAA2826}"/>
              </a:ext>
            </a:extLst>
          </p:cNvPr>
          <p:cNvCxnSpPr>
            <a:cxnSpLocks/>
          </p:cNvCxnSpPr>
          <p:nvPr/>
        </p:nvCxnSpPr>
        <p:spPr>
          <a:xfrm>
            <a:off x="910535" y="2111115"/>
            <a:ext cx="10339830" cy="0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E031BC-6BAA-4DCF-833C-CB4D74647F96}"/>
              </a:ext>
            </a:extLst>
          </p:cNvPr>
          <p:cNvCxnSpPr>
            <a:cxnSpLocks/>
          </p:cNvCxnSpPr>
          <p:nvPr/>
        </p:nvCxnSpPr>
        <p:spPr>
          <a:xfrm>
            <a:off x="910535" y="2111115"/>
            <a:ext cx="10339830" cy="0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6DD915D-2023-475E-9AD8-63E739D57239}"/>
              </a:ext>
            </a:extLst>
          </p:cNvPr>
          <p:cNvSpPr txBox="1"/>
          <p:nvPr/>
        </p:nvSpPr>
        <p:spPr>
          <a:xfrm>
            <a:off x="1196363" y="989087"/>
            <a:ext cx="9806040" cy="1511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4542" tIns="24542" rIns="24542" bIns="24542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1800" b="1"/>
            </a:lvl1pPr>
          </a:lstStyle>
          <a:p>
            <a:pPr marL="182880" lvl="1" indent="0">
              <a:buNone/>
            </a:pPr>
            <a:r>
              <a:rPr lang="en-CA" sz="1600" b="1" dirty="0"/>
              <a:t>Technology decisions include:</a:t>
            </a:r>
          </a:p>
          <a:p>
            <a:pPr marL="587477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600" dirty="0"/>
              <a:t>Create a “v_1_0” folder and put a copy of our CSS and XSL there.</a:t>
            </a:r>
          </a:p>
          <a:p>
            <a:pPr marL="587477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600" dirty="0"/>
              <a:t>Publishing logic for XML PM on </a:t>
            </a:r>
            <a:r>
              <a:rPr lang="en-CA" sz="1600" dirty="0" err="1"/>
              <a:t>ExistDB</a:t>
            </a:r>
            <a:r>
              <a:rPr lang="en-CA" sz="1600" dirty="0"/>
              <a:t> is to use v_1_0 for all “</a:t>
            </a:r>
            <a:r>
              <a:rPr lang="en-CA" sz="1600" dirty="0" err="1"/>
              <a:t>unversioned</a:t>
            </a:r>
            <a:r>
              <a:rPr lang="en-CA" sz="1600" dirty="0"/>
              <a:t>” XML PM (</a:t>
            </a:r>
            <a:r>
              <a:rPr lang="en-CA" sz="1600" dirty="0" err="1"/>
              <a:t>Aptivus</a:t>
            </a:r>
            <a:r>
              <a:rPr lang="en-CA" sz="1600" dirty="0"/>
              <a:t>, Merck), and otherwise, base HTML generation on the pattern of the xml-stylesheet processing instruction </a:t>
            </a:r>
            <a:r>
              <a:rPr lang="en-CA" sz="1600" dirty="0" err="1"/>
              <a:t>url</a:t>
            </a:r>
            <a:r>
              <a:rPr lang="en-CA" sz="1600" dirty="0"/>
              <a:t>.</a:t>
            </a:r>
          </a:p>
          <a:p>
            <a:pPr marL="587477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600" dirty="0"/>
              <a:t>In </a:t>
            </a:r>
            <a:r>
              <a:rPr lang="en-CA" sz="1600" dirty="0" err="1"/>
              <a:t>DocuBridge</a:t>
            </a:r>
            <a:r>
              <a:rPr lang="en-CA" sz="1600" dirty="0"/>
              <a:t>, do we need to maintain the xml-stylesheet processing instructions supplied by the sponsor?</a:t>
            </a:r>
          </a:p>
        </p:txBody>
      </p:sp>
    </p:spTree>
    <p:extLst>
      <p:ext uri="{BB962C8B-B14F-4D97-AF65-F5344CB8AC3E}">
        <p14:creationId xmlns:p14="http://schemas.microsoft.com/office/powerpoint/2010/main" val="382869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50A0-30CB-4BDB-9C86-D4AFB82F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597" y="98166"/>
            <a:ext cx="9816632" cy="883497"/>
          </a:xfrm>
        </p:spPr>
        <p:txBody>
          <a:bodyPr>
            <a:normAutofit/>
          </a:bodyPr>
          <a:lstStyle/>
          <a:p>
            <a:r>
              <a:rPr lang="en-CA" sz="3409" dirty="0"/>
              <a:t>Technical Decisions: Archiving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62421-5C75-4902-9B2E-7336B0700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364" y="2111115"/>
            <a:ext cx="9806040" cy="3767171"/>
          </a:xfrm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en-CA" sz="2181" b="1" dirty="0">
                <a:solidFill>
                  <a:prstClr val="black"/>
                </a:solidFill>
              </a:rPr>
              <a:t>Accessibility</a:t>
            </a:r>
          </a:p>
          <a:p>
            <a:pPr marL="244577" lvl="1"/>
            <a:r>
              <a:rPr lang="en-CA" sz="2000" dirty="0">
                <a:solidFill>
                  <a:prstClr val="black"/>
                </a:solidFill>
              </a:rPr>
              <a:t>Other areas within DHPR may use Markdown as an intermediary format, which can also be archived, which should be browser independent.</a:t>
            </a:r>
          </a:p>
          <a:p>
            <a:pPr marL="244577" lvl="1"/>
            <a:r>
              <a:rPr lang="en-CA" sz="2000" dirty="0">
                <a:solidFill>
                  <a:prstClr val="black"/>
                </a:solidFill>
              </a:rPr>
              <a:t>Use a common approach for as many different documents as possible.</a:t>
            </a:r>
          </a:p>
          <a:p>
            <a:pPr marL="244577" lvl="1"/>
            <a:r>
              <a:rPr lang="en-CA" sz="2000" b="1" dirty="0">
                <a:solidFill>
                  <a:prstClr val="black"/>
                </a:solidFill>
              </a:rPr>
              <a:t>Opinion:</a:t>
            </a:r>
            <a:r>
              <a:rPr lang="en-CA" sz="2000" dirty="0">
                <a:solidFill>
                  <a:prstClr val="black"/>
                </a:solidFill>
              </a:rPr>
              <a:t> Hold off on </a:t>
            </a:r>
            <a:r>
              <a:rPr lang="en-CA" sz="2000">
                <a:solidFill>
                  <a:prstClr val="black"/>
                </a:solidFill>
              </a:rPr>
              <a:t>this for now.</a:t>
            </a:r>
            <a:endParaRPr lang="en-CA" sz="2000" dirty="0"/>
          </a:p>
          <a:p>
            <a:pPr marL="244577" lvl="1"/>
            <a:endParaRPr lang="en-US" sz="1909" dirty="0">
              <a:solidFill>
                <a:srgbClr val="000000"/>
              </a:solidFill>
            </a:endParaRPr>
          </a:p>
          <a:p>
            <a:pPr marL="244577" lvl="1"/>
            <a:endParaRPr lang="en-US" sz="1909" dirty="0">
              <a:solidFill>
                <a:srgbClr val="00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281666-E136-475E-8FC3-2EECCAAA2826}"/>
              </a:ext>
            </a:extLst>
          </p:cNvPr>
          <p:cNvCxnSpPr>
            <a:cxnSpLocks/>
          </p:cNvCxnSpPr>
          <p:nvPr/>
        </p:nvCxnSpPr>
        <p:spPr>
          <a:xfrm>
            <a:off x="910535" y="2111115"/>
            <a:ext cx="10339830" cy="0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E031BC-6BAA-4DCF-833C-CB4D74647F96}"/>
              </a:ext>
            </a:extLst>
          </p:cNvPr>
          <p:cNvCxnSpPr>
            <a:cxnSpLocks/>
          </p:cNvCxnSpPr>
          <p:nvPr/>
        </p:nvCxnSpPr>
        <p:spPr>
          <a:xfrm>
            <a:off x="910535" y="2111115"/>
            <a:ext cx="10339830" cy="0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6DD915D-2023-475E-9AD8-63E739D57239}"/>
              </a:ext>
            </a:extLst>
          </p:cNvPr>
          <p:cNvSpPr txBox="1"/>
          <p:nvPr/>
        </p:nvSpPr>
        <p:spPr>
          <a:xfrm>
            <a:off x="1196363" y="989087"/>
            <a:ext cx="9806040" cy="618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4542" tIns="24542" rIns="24542" bIns="24542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1800" b="1"/>
            </a:lvl1pPr>
          </a:lstStyle>
          <a:p>
            <a:pPr marL="182880" lvl="1" indent="0">
              <a:buNone/>
            </a:pPr>
            <a:r>
              <a:rPr lang="en-CA" sz="1600" b="1" dirty="0"/>
              <a:t>Technology decisions include:</a:t>
            </a:r>
          </a:p>
          <a:p>
            <a:pPr marL="587477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600" dirty="0"/>
              <a:t>Use Markdown or PDFA?</a:t>
            </a:r>
          </a:p>
        </p:txBody>
      </p:sp>
    </p:spTree>
    <p:extLst>
      <p:ext uri="{BB962C8B-B14F-4D97-AF65-F5344CB8AC3E}">
        <p14:creationId xmlns:p14="http://schemas.microsoft.com/office/powerpoint/2010/main" val="4284615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261DCA0D-44E2-4ABC-B57A-8C8DC7BCB083}"/>
              </a:ext>
            </a:extLst>
          </p:cNvPr>
          <p:cNvSpPr/>
          <p:nvPr/>
        </p:nvSpPr>
        <p:spPr>
          <a:xfrm>
            <a:off x="7872236" y="3953901"/>
            <a:ext cx="2459873" cy="21018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/>
              <a:t>Publish/Review (Drupal)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9050A0-30CB-4BDB-9C86-D4AFB82F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597" y="98166"/>
            <a:ext cx="9816632" cy="883497"/>
          </a:xfrm>
        </p:spPr>
        <p:txBody>
          <a:bodyPr>
            <a:normAutofit/>
          </a:bodyPr>
          <a:lstStyle/>
          <a:p>
            <a:r>
              <a:rPr lang="en-CA" sz="3409" dirty="0"/>
              <a:t>Simplified Workflow</a:t>
            </a:r>
          </a:p>
        </p:txBody>
      </p:sp>
      <p:sp>
        <p:nvSpPr>
          <p:cNvPr id="4" name="Rectangle 3"/>
          <p:cNvSpPr/>
          <p:nvPr/>
        </p:nvSpPr>
        <p:spPr>
          <a:xfrm>
            <a:off x="1196363" y="6669306"/>
            <a:ext cx="950164" cy="139196"/>
          </a:xfrm>
          <a:prstGeom prst="rect">
            <a:avLst/>
          </a:prstGeom>
          <a:solidFill>
            <a:srgbClr val="902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95623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1977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1DCA0D-44E2-4ABC-B57A-8C8DC7BCB083}"/>
              </a:ext>
            </a:extLst>
          </p:cNvPr>
          <p:cNvSpPr/>
          <p:nvPr/>
        </p:nvSpPr>
        <p:spPr>
          <a:xfrm>
            <a:off x="4150445" y="981663"/>
            <a:ext cx="3446967" cy="5074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XSL Transform Engine (</a:t>
            </a:r>
            <a:r>
              <a:rPr lang="en-US" dirty="0" err="1"/>
              <a:t>ExistDB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2F9626-EAA3-431F-AD44-3058BD02C3E2}"/>
              </a:ext>
            </a:extLst>
          </p:cNvPr>
          <p:cNvSpPr/>
          <p:nvPr/>
        </p:nvSpPr>
        <p:spPr>
          <a:xfrm>
            <a:off x="7872237" y="964787"/>
            <a:ext cx="4072472" cy="26985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Web Browser</a:t>
            </a:r>
            <a:br>
              <a:rPr lang="en-US" dirty="0"/>
            </a:br>
            <a:r>
              <a:rPr lang="en-US" dirty="0"/>
              <a:t>(right-click to Print)</a:t>
            </a:r>
          </a:p>
          <a:p>
            <a:pPr algn="ctr"/>
            <a:endParaRPr lang="en-US" dirty="0"/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E99A9FCA-C97B-472E-9934-4ECCA1E69B48}"/>
              </a:ext>
            </a:extLst>
          </p:cNvPr>
          <p:cNvSpPr/>
          <p:nvPr/>
        </p:nvSpPr>
        <p:spPr>
          <a:xfrm>
            <a:off x="8197074" y="1831776"/>
            <a:ext cx="1830186" cy="722812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English Consumer HTML</a:t>
            </a:r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E2EA3DD3-4918-46A5-B7F1-1853788E9730}"/>
              </a:ext>
            </a:extLst>
          </p:cNvPr>
          <p:cNvSpPr/>
          <p:nvPr/>
        </p:nvSpPr>
        <p:spPr>
          <a:xfrm>
            <a:off x="8359283" y="2115604"/>
            <a:ext cx="1512674" cy="294717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Link to French HTML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76CF077-8E56-4A8A-B2AA-6D1AD187F792}"/>
              </a:ext>
            </a:extLst>
          </p:cNvPr>
          <p:cNvSpPr/>
          <p:nvPr/>
        </p:nvSpPr>
        <p:spPr>
          <a:xfrm>
            <a:off x="4465832" y="1568461"/>
            <a:ext cx="2491311" cy="189526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DHPR-Publish</a:t>
            </a:r>
          </a:p>
        </p:txBody>
      </p:sp>
      <p:sp>
        <p:nvSpPr>
          <p:cNvPr id="43" name="Flowchart: Document 42">
            <a:extLst>
              <a:ext uri="{FF2B5EF4-FFF2-40B4-BE49-F238E27FC236}">
                <a16:creationId xmlns:a16="http://schemas.microsoft.com/office/drawing/2014/main" id="{281275FD-92CC-4D02-BFCC-CF14705AE47B}"/>
              </a:ext>
            </a:extLst>
          </p:cNvPr>
          <p:cNvSpPr/>
          <p:nvPr/>
        </p:nvSpPr>
        <p:spPr>
          <a:xfrm>
            <a:off x="5049047" y="1930265"/>
            <a:ext cx="1615477" cy="534264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XML PM &amp; Images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en</a:t>
            </a:r>
            <a:r>
              <a:rPr lang="en-US" sz="1200" dirty="0"/>
              <a:t>-ca)</a:t>
            </a:r>
          </a:p>
        </p:txBody>
      </p: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64FD0840-DA7E-4021-8570-5A5A04DB8BB3}"/>
              </a:ext>
            </a:extLst>
          </p:cNvPr>
          <p:cNvSpPr/>
          <p:nvPr/>
        </p:nvSpPr>
        <p:spPr>
          <a:xfrm>
            <a:off x="5049047" y="2581168"/>
            <a:ext cx="1615477" cy="534264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XML PM &amp; Images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fr</a:t>
            </a:r>
            <a:r>
              <a:rPr lang="en-US" sz="1200" dirty="0"/>
              <a:t>-ca)</a:t>
            </a:r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E99A9FCA-C97B-472E-9934-4ECCA1E69B48}"/>
              </a:ext>
            </a:extLst>
          </p:cNvPr>
          <p:cNvSpPr/>
          <p:nvPr/>
        </p:nvSpPr>
        <p:spPr>
          <a:xfrm>
            <a:off x="8197074" y="2771727"/>
            <a:ext cx="1830186" cy="722812"/>
          </a:xfrm>
          <a:prstGeom prst="flowChartDocumen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English PM HTML</a:t>
            </a:r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E2EA3DD3-4918-46A5-B7F1-1853788E9730}"/>
              </a:ext>
            </a:extLst>
          </p:cNvPr>
          <p:cNvSpPr/>
          <p:nvPr/>
        </p:nvSpPr>
        <p:spPr>
          <a:xfrm>
            <a:off x="8359283" y="3055555"/>
            <a:ext cx="1512674" cy="294717"/>
          </a:xfrm>
          <a:prstGeom prst="flowChartDocumen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Link to French HTML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6CF077-8E56-4A8A-B2AA-6D1AD187F792}"/>
              </a:ext>
            </a:extLst>
          </p:cNvPr>
          <p:cNvSpPr/>
          <p:nvPr/>
        </p:nvSpPr>
        <p:spPr>
          <a:xfrm>
            <a:off x="4466172" y="3953901"/>
            <a:ext cx="2467975" cy="189526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DHPR-Convert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6CF077-8E56-4A8A-B2AA-6D1AD187F792}"/>
              </a:ext>
            </a:extLst>
          </p:cNvPr>
          <p:cNvSpPr/>
          <p:nvPr/>
        </p:nvSpPr>
        <p:spPr>
          <a:xfrm>
            <a:off x="4465832" y="3958910"/>
            <a:ext cx="408843" cy="189251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dirty="0"/>
              <a:t>OPEN API3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76CF077-8E56-4A8A-B2AA-6D1AD187F792}"/>
              </a:ext>
            </a:extLst>
          </p:cNvPr>
          <p:cNvSpPr/>
          <p:nvPr/>
        </p:nvSpPr>
        <p:spPr>
          <a:xfrm>
            <a:off x="6939350" y="3953159"/>
            <a:ext cx="352845" cy="189600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Embedded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CF077-8E56-4A8A-B2AA-6D1AD187F792}"/>
              </a:ext>
            </a:extLst>
          </p:cNvPr>
          <p:cNvSpPr/>
          <p:nvPr/>
        </p:nvSpPr>
        <p:spPr>
          <a:xfrm>
            <a:off x="6939349" y="1568461"/>
            <a:ext cx="352845" cy="189600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REST</a:t>
            </a:r>
          </a:p>
        </p:txBody>
      </p:sp>
      <p:cxnSp>
        <p:nvCxnSpPr>
          <p:cNvPr id="55" name="Straight Arrow Connector 54"/>
          <p:cNvCxnSpPr>
            <a:stCxn id="43" idx="3"/>
            <a:endCxn id="32" idx="1"/>
          </p:cNvCxnSpPr>
          <p:nvPr/>
        </p:nvCxnSpPr>
        <p:spPr>
          <a:xfrm flipV="1">
            <a:off x="6664524" y="2193182"/>
            <a:ext cx="1532550" cy="42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Multidocument 37">
            <a:extLst>
              <a:ext uri="{FF2B5EF4-FFF2-40B4-BE49-F238E27FC236}">
                <a16:creationId xmlns:a16="http://schemas.microsoft.com/office/drawing/2014/main" id="{78E64F4A-EA15-416C-ACE2-03C76A898C99}"/>
              </a:ext>
            </a:extLst>
          </p:cNvPr>
          <p:cNvSpPr/>
          <p:nvPr/>
        </p:nvSpPr>
        <p:spPr>
          <a:xfrm>
            <a:off x="8294740" y="4799151"/>
            <a:ext cx="1625637" cy="399709"/>
          </a:xfrm>
          <a:prstGeom prst="flowChartMulti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RDS-SDR</a:t>
            </a:r>
          </a:p>
        </p:txBody>
      </p:sp>
      <p:sp>
        <p:nvSpPr>
          <p:cNvPr id="45" name="Flowchart: Multidocument 44">
            <a:extLst>
              <a:ext uri="{FF2B5EF4-FFF2-40B4-BE49-F238E27FC236}">
                <a16:creationId xmlns:a16="http://schemas.microsoft.com/office/drawing/2014/main" id="{78E64F4A-EA15-416C-ACE2-03C76A898C99}"/>
              </a:ext>
            </a:extLst>
          </p:cNvPr>
          <p:cNvSpPr/>
          <p:nvPr/>
        </p:nvSpPr>
        <p:spPr>
          <a:xfrm>
            <a:off x="8294740" y="5295158"/>
            <a:ext cx="1625637" cy="399709"/>
          </a:xfrm>
          <a:prstGeom prst="flowChartMulti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SBD-SMD, SSR…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7287156" y="5041730"/>
            <a:ext cx="1008194" cy="54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7286545" y="5496365"/>
            <a:ext cx="1008194" cy="54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Document 55">
            <a:extLst>
              <a:ext uri="{FF2B5EF4-FFF2-40B4-BE49-F238E27FC236}">
                <a16:creationId xmlns:a16="http://schemas.microsoft.com/office/drawing/2014/main" id="{281275FD-92CC-4D02-BFCC-CF14705AE47B}"/>
              </a:ext>
            </a:extLst>
          </p:cNvPr>
          <p:cNvSpPr/>
          <p:nvPr/>
        </p:nvSpPr>
        <p:spPr>
          <a:xfrm>
            <a:off x="1686604" y="2694710"/>
            <a:ext cx="1830186" cy="619768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Regulatory and Consumer Info XLSX Bulk Load</a:t>
            </a:r>
          </a:p>
        </p:txBody>
      </p:sp>
      <p:sp>
        <p:nvSpPr>
          <p:cNvPr id="59" name="Flowchart: Document 58">
            <a:extLst>
              <a:ext uri="{FF2B5EF4-FFF2-40B4-BE49-F238E27FC236}">
                <a16:creationId xmlns:a16="http://schemas.microsoft.com/office/drawing/2014/main" id="{281275FD-92CC-4D02-BFCC-CF14705AE47B}"/>
              </a:ext>
            </a:extLst>
          </p:cNvPr>
          <p:cNvSpPr/>
          <p:nvPr/>
        </p:nvSpPr>
        <p:spPr>
          <a:xfrm>
            <a:off x="1693816" y="1757679"/>
            <a:ext cx="1830186" cy="357452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PM DOCX or PDF (</a:t>
            </a:r>
            <a:r>
              <a:rPr lang="en-US" sz="1200" dirty="0" err="1"/>
              <a:t>en</a:t>
            </a:r>
            <a:r>
              <a:rPr lang="en-US" sz="1200" dirty="0"/>
              <a:t>/</a:t>
            </a:r>
            <a:r>
              <a:rPr lang="en-US" sz="1200" dirty="0" err="1"/>
              <a:t>fr</a:t>
            </a:r>
            <a:r>
              <a:rPr lang="en-US" sz="1200" dirty="0"/>
              <a:t>) </a:t>
            </a:r>
          </a:p>
        </p:txBody>
      </p:sp>
      <p:sp>
        <p:nvSpPr>
          <p:cNvPr id="60" name="Flowchart: Document 59">
            <a:extLst>
              <a:ext uri="{FF2B5EF4-FFF2-40B4-BE49-F238E27FC236}">
                <a16:creationId xmlns:a16="http://schemas.microsoft.com/office/drawing/2014/main" id="{281275FD-92CC-4D02-BFCC-CF14705AE47B}"/>
              </a:ext>
            </a:extLst>
          </p:cNvPr>
          <p:cNvSpPr/>
          <p:nvPr/>
        </p:nvSpPr>
        <p:spPr>
          <a:xfrm>
            <a:off x="1693816" y="1292382"/>
            <a:ext cx="1830186" cy="357452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SPL </a:t>
            </a:r>
            <a:r>
              <a:rPr lang="en-US" sz="1200" dirty="0" err="1"/>
              <a:t>zipfile</a:t>
            </a:r>
            <a:r>
              <a:rPr lang="en-US" sz="1200" dirty="0"/>
              <a:t> (</a:t>
            </a:r>
            <a:r>
              <a:rPr lang="en-US" sz="1200" dirty="0" err="1"/>
              <a:t>en</a:t>
            </a:r>
            <a:r>
              <a:rPr lang="en-US" sz="1200" dirty="0"/>
              <a:t>/</a:t>
            </a:r>
            <a:r>
              <a:rPr lang="en-US" sz="1200" dirty="0" err="1"/>
              <a:t>fr</a:t>
            </a:r>
            <a:r>
              <a:rPr lang="en-US" sz="1200" dirty="0"/>
              <a:t>)</a:t>
            </a:r>
          </a:p>
        </p:txBody>
      </p:sp>
      <p:cxnSp>
        <p:nvCxnSpPr>
          <p:cNvPr id="62" name="Straight Arrow Connector 61"/>
          <p:cNvCxnSpPr>
            <a:stCxn id="29" idx="0"/>
            <a:endCxn id="42" idx="2"/>
          </p:cNvCxnSpPr>
          <p:nvPr/>
        </p:nvCxnSpPr>
        <p:spPr>
          <a:xfrm flipV="1">
            <a:off x="5700160" y="3463730"/>
            <a:ext cx="11328" cy="4901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261DCA0D-44E2-4ABC-B57A-8C8DC7BCB083}"/>
              </a:ext>
            </a:extLst>
          </p:cNvPr>
          <p:cNvSpPr/>
          <p:nvPr/>
        </p:nvSpPr>
        <p:spPr>
          <a:xfrm>
            <a:off x="251051" y="3953159"/>
            <a:ext cx="2920055" cy="21025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Drupal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76CF077-8E56-4A8A-B2AA-6D1AD187F792}"/>
              </a:ext>
            </a:extLst>
          </p:cNvPr>
          <p:cNvSpPr/>
          <p:nvPr/>
        </p:nvSpPr>
        <p:spPr>
          <a:xfrm>
            <a:off x="401783" y="4418456"/>
            <a:ext cx="2517790" cy="143071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RPT Application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2406320" y="3421629"/>
            <a:ext cx="405178" cy="4271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ight Arrow 13"/>
          <p:cNvSpPr/>
          <p:nvPr/>
        </p:nvSpPr>
        <p:spPr>
          <a:xfrm>
            <a:off x="3416360" y="4691675"/>
            <a:ext cx="488830" cy="399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Flowchart: Magnetic Disk 15"/>
          <p:cNvSpPr/>
          <p:nvPr/>
        </p:nvSpPr>
        <p:spPr>
          <a:xfrm>
            <a:off x="251051" y="1864206"/>
            <a:ext cx="1040921" cy="110299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Data Hub</a:t>
            </a:r>
          </a:p>
        </p:txBody>
      </p:sp>
      <p:cxnSp>
        <p:nvCxnSpPr>
          <p:cNvPr id="70" name="Straight Arrow Connector 69"/>
          <p:cNvCxnSpPr>
            <a:stCxn id="16" idx="3"/>
          </p:cNvCxnSpPr>
          <p:nvPr/>
        </p:nvCxnSpPr>
        <p:spPr>
          <a:xfrm>
            <a:off x="771512" y="2967204"/>
            <a:ext cx="11270" cy="14512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281275FD-92CC-4D02-BFCC-CF14705AE47B}"/>
              </a:ext>
            </a:extLst>
          </p:cNvPr>
          <p:cNvSpPr/>
          <p:nvPr/>
        </p:nvSpPr>
        <p:spPr>
          <a:xfrm>
            <a:off x="11059064" y="2904226"/>
            <a:ext cx="673571" cy="446045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Print</a:t>
            </a:r>
            <a:br>
              <a:rPr lang="en-US" sz="1200" dirty="0"/>
            </a:br>
            <a:r>
              <a:rPr lang="en-US" sz="1200" dirty="0"/>
              <a:t>View</a:t>
            </a:r>
          </a:p>
        </p:txBody>
      </p:sp>
      <p:sp>
        <p:nvSpPr>
          <p:cNvPr id="39" name="Flowchart: Document 38">
            <a:extLst>
              <a:ext uri="{FF2B5EF4-FFF2-40B4-BE49-F238E27FC236}">
                <a16:creationId xmlns:a16="http://schemas.microsoft.com/office/drawing/2014/main" id="{281275FD-92CC-4D02-BFCC-CF14705AE47B}"/>
              </a:ext>
            </a:extLst>
          </p:cNvPr>
          <p:cNvSpPr/>
          <p:nvPr/>
        </p:nvSpPr>
        <p:spPr>
          <a:xfrm>
            <a:off x="11059063" y="1984075"/>
            <a:ext cx="673571" cy="420801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Print</a:t>
            </a:r>
            <a:br>
              <a:rPr lang="en-US" sz="1200" dirty="0"/>
            </a:br>
            <a:r>
              <a:rPr lang="en-US" sz="1200" dirty="0"/>
              <a:t>View</a:t>
            </a:r>
          </a:p>
        </p:txBody>
      </p:sp>
      <p:cxnSp>
        <p:nvCxnSpPr>
          <p:cNvPr id="40" name="Straight Arrow Connector 39"/>
          <p:cNvCxnSpPr>
            <a:stCxn id="32" idx="3"/>
            <a:endCxn id="39" idx="1"/>
          </p:cNvCxnSpPr>
          <p:nvPr/>
        </p:nvCxnSpPr>
        <p:spPr>
          <a:xfrm>
            <a:off x="10027260" y="2193182"/>
            <a:ext cx="1031803" cy="1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7" idx="3"/>
            <a:endCxn id="37" idx="1"/>
          </p:cNvCxnSpPr>
          <p:nvPr/>
        </p:nvCxnSpPr>
        <p:spPr>
          <a:xfrm flipV="1">
            <a:off x="10027260" y="3127249"/>
            <a:ext cx="1031804" cy="5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Multidocument 40">
            <a:extLst>
              <a:ext uri="{FF2B5EF4-FFF2-40B4-BE49-F238E27FC236}">
                <a16:creationId xmlns:a16="http://schemas.microsoft.com/office/drawing/2014/main" id="{78E64F4A-EA15-416C-ACE2-03C76A898C99}"/>
              </a:ext>
            </a:extLst>
          </p:cNvPr>
          <p:cNvSpPr/>
          <p:nvPr/>
        </p:nvSpPr>
        <p:spPr>
          <a:xfrm>
            <a:off x="5126103" y="4193381"/>
            <a:ext cx="1508030" cy="1245828"/>
          </a:xfrm>
          <a:prstGeom prst="flowChartMultidocumen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TEI+FHIR </a:t>
            </a:r>
            <a:r>
              <a:rPr lang="en-US" sz="1400" dirty="0" err="1"/>
              <a:t>xeno</a:t>
            </a: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hl7-spl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err="1"/>
              <a:t>rds-sdr</a:t>
            </a: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err="1"/>
              <a:t>sbd-smd</a:t>
            </a:r>
            <a:endParaRPr lang="en-US" sz="1400" dirty="0"/>
          </a:p>
        </p:txBody>
      </p:sp>
      <p:cxnSp>
        <p:nvCxnSpPr>
          <p:cNvPr id="50" name="Straight Arrow Connector 49"/>
          <p:cNvCxnSpPr>
            <a:stCxn id="24" idx="3"/>
            <a:endCxn id="53" idx="3"/>
          </p:cNvCxnSpPr>
          <p:nvPr/>
        </p:nvCxnSpPr>
        <p:spPr>
          <a:xfrm flipH="1">
            <a:off x="2651243" y="5373709"/>
            <a:ext cx="1798739" cy="1303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Document 52">
            <a:extLst>
              <a:ext uri="{FF2B5EF4-FFF2-40B4-BE49-F238E27FC236}">
                <a16:creationId xmlns:a16="http://schemas.microsoft.com/office/drawing/2014/main" id="{E99A9FCA-C97B-472E-9934-4ECCA1E69B48}"/>
              </a:ext>
            </a:extLst>
          </p:cNvPr>
          <p:cNvSpPr/>
          <p:nvPr/>
        </p:nvSpPr>
        <p:spPr>
          <a:xfrm>
            <a:off x="1041928" y="5120211"/>
            <a:ext cx="1609315" cy="509601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Consumer Information </a:t>
            </a:r>
            <a:r>
              <a:rPr lang="en-US" sz="1200" dirty="0" err="1"/>
              <a:t>xHTML</a:t>
            </a:r>
            <a:endParaRPr lang="en-US" sz="1200" dirty="0"/>
          </a:p>
        </p:txBody>
      </p:sp>
      <p:sp>
        <p:nvSpPr>
          <p:cNvPr id="57" name="Flowchart: Document 56">
            <a:extLst>
              <a:ext uri="{FF2B5EF4-FFF2-40B4-BE49-F238E27FC236}">
                <a16:creationId xmlns:a16="http://schemas.microsoft.com/office/drawing/2014/main" id="{281275FD-92CC-4D02-BFCC-CF14705AE47B}"/>
              </a:ext>
            </a:extLst>
          </p:cNvPr>
          <p:cNvSpPr/>
          <p:nvPr/>
        </p:nvSpPr>
        <p:spPr>
          <a:xfrm>
            <a:off x="1686604" y="2224536"/>
            <a:ext cx="1830186" cy="357452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Regulatory DOCX (</a:t>
            </a:r>
            <a:r>
              <a:rPr lang="en-US" sz="1200" dirty="0" err="1"/>
              <a:t>en</a:t>
            </a:r>
            <a:r>
              <a:rPr lang="en-US" sz="1200" dirty="0"/>
              <a:t>/</a:t>
            </a:r>
            <a:r>
              <a:rPr lang="en-US" sz="1200" dirty="0" err="1"/>
              <a:t>fr</a:t>
            </a:r>
            <a:r>
              <a:rPr lang="en-US" sz="1200" dirty="0"/>
              <a:t>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91387" y="5121914"/>
            <a:ext cx="1158595" cy="50359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l"/>
            <a:endParaRPr lang="en-CA" sz="1400" dirty="0"/>
          </a:p>
          <a:p>
            <a:pPr algn="l"/>
            <a:r>
              <a:rPr lang="en-CA" sz="1400" dirty="0"/>
              <a:t>get/</a:t>
            </a:r>
            <a:r>
              <a:rPr lang="en-CA" sz="1400" dirty="0" err="1"/>
              <a:t>xhtml</a:t>
            </a:r>
            <a:endParaRPr lang="en-CA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836147" y="3095478"/>
            <a:ext cx="721576" cy="81136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l"/>
            <a:r>
              <a:rPr lang="en-CA" sz="1200" dirty="0"/>
              <a:t>Extract or provide product metadata</a:t>
            </a:r>
          </a:p>
        </p:txBody>
      </p:sp>
    </p:spTree>
    <p:extLst>
      <p:ext uri="{BB962C8B-B14F-4D97-AF65-F5344CB8AC3E}">
        <p14:creationId xmlns:p14="http://schemas.microsoft.com/office/powerpoint/2010/main" val="1150413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50A0-30CB-4BDB-9C86-D4AFB82F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597" y="98166"/>
            <a:ext cx="9816632" cy="883497"/>
          </a:xfrm>
        </p:spPr>
        <p:txBody>
          <a:bodyPr>
            <a:normAutofit/>
          </a:bodyPr>
          <a:lstStyle/>
          <a:p>
            <a:r>
              <a:rPr lang="en-CA" sz="3409" dirty="0"/>
              <a:t>Simplified URL Rewriting and Proxy Path</a:t>
            </a:r>
          </a:p>
        </p:txBody>
      </p:sp>
      <p:sp>
        <p:nvSpPr>
          <p:cNvPr id="4" name="Rectangle 3"/>
          <p:cNvSpPr/>
          <p:nvPr/>
        </p:nvSpPr>
        <p:spPr>
          <a:xfrm>
            <a:off x="1196363" y="6669306"/>
            <a:ext cx="950164" cy="139196"/>
          </a:xfrm>
          <a:prstGeom prst="rect">
            <a:avLst/>
          </a:prstGeom>
          <a:solidFill>
            <a:srgbClr val="902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95623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1977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7FB76F-7083-4694-8849-9FB27DA4D898}"/>
              </a:ext>
            </a:extLst>
          </p:cNvPr>
          <p:cNvSpPr/>
          <p:nvPr/>
        </p:nvSpPr>
        <p:spPr>
          <a:xfrm>
            <a:off x="4952356" y="1996889"/>
            <a:ext cx="6844977" cy="3318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Hosted Servers and Containers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1DCA0D-44E2-4ABC-B57A-8C8DC7BCB083}"/>
              </a:ext>
            </a:extLst>
          </p:cNvPr>
          <p:cNvSpPr/>
          <p:nvPr/>
        </p:nvSpPr>
        <p:spPr>
          <a:xfrm>
            <a:off x="5074974" y="2953097"/>
            <a:ext cx="6602116" cy="21080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XSL Transform Engine (</a:t>
            </a:r>
            <a:r>
              <a:rPr lang="en-US" dirty="0" err="1"/>
              <a:t>ExistDB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F07C2D-6886-4719-9F8B-79FDBB4AA422}"/>
              </a:ext>
            </a:extLst>
          </p:cNvPr>
          <p:cNvSpPr/>
          <p:nvPr/>
        </p:nvSpPr>
        <p:spPr>
          <a:xfrm>
            <a:off x="5074974" y="2405060"/>
            <a:ext cx="6602116" cy="3747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NGINX Reverse Proxy Cache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2F9626-EAA3-431F-AD44-3058BD02C3E2}"/>
              </a:ext>
            </a:extLst>
          </p:cNvPr>
          <p:cNvSpPr/>
          <p:nvPr/>
        </p:nvSpPr>
        <p:spPr>
          <a:xfrm>
            <a:off x="4957611" y="937198"/>
            <a:ext cx="6839722" cy="9223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Browser (Local)</a:t>
            </a:r>
          </a:p>
          <a:p>
            <a:pPr algn="r"/>
            <a:r>
              <a:rPr lang="en-US" sz="1200" u="sng" dirty="0"/>
              <a:t>https://hpr-rps.hres.ca/consumer-details/abc-123.html</a:t>
            </a:r>
          </a:p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FACBC6-7E00-4B9E-BF40-9D21BCE77582}"/>
              </a:ext>
            </a:extLst>
          </p:cNvPr>
          <p:cNvSpPr/>
          <p:nvPr/>
        </p:nvSpPr>
        <p:spPr>
          <a:xfrm>
            <a:off x="7628389" y="3344266"/>
            <a:ext cx="3874153" cy="154389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1" algn="r"/>
            <a:r>
              <a:rPr lang="en-US" dirty="0"/>
              <a:t>DHPR Application</a:t>
            </a:r>
          </a:p>
        </p:txBody>
      </p:sp>
      <p:sp>
        <p:nvSpPr>
          <p:cNvPr id="28" name="Flowchart: Multidocument 27">
            <a:extLst>
              <a:ext uri="{FF2B5EF4-FFF2-40B4-BE49-F238E27FC236}">
                <a16:creationId xmlns:a16="http://schemas.microsoft.com/office/drawing/2014/main" id="{ACF0F199-0B10-4900-B4D3-454648DE85C3}"/>
              </a:ext>
            </a:extLst>
          </p:cNvPr>
          <p:cNvSpPr/>
          <p:nvPr/>
        </p:nvSpPr>
        <p:spPr>
          <a:xfrm>
            <a:off x="8975286" y="3570690"/>
            <a:ext cx="1012582" cy="98874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Xquery</a:t>
            </a:r>
            <a:r>
              <a:rPr lang="en-US" sz="1200" dirty="0"/>
              <a:t> Modules, Controller &amp; View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9FDB5C-6013-4961-BF84-D2AF266A77A3}"/>
              </a:ext>
            </a:extLst>
          </p:cNvPr>
          <p:cNvSpPr/>
          <p:nvPr/>
        </p:nvSpPr>
        <p:spPr>
          <a:xfrm>
            <a:off x="251893" y="937198"/>
            <a:ext cx="4492635" cy="912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HRE </a:t>
            </a:r>
          </a:p>
          <a:p>
            <a:r>
              <a:rPr lang="en-US" dirty="0"/>
              <a:t>  &amp;</a:t>
            </a:r>
            <a:br>
              <a:rPr lang="en-US" dirty="0"/>
            </a:br>
            <a:r>
              <a:rPr lang="en-US" dirty="0"/>
              <a:t>CDN</a:t>
            </a:r>
          </a:p>
        </p:txBody>
      </p:sp>
      <p:sp>
        <p:nvSpPr>
          <p:cNvPr id="31" name="Flowchart: Multidocument 30">
            <a:extLst>
              <a:ext uri="{FF2B5EF4-FFF2-40B4-BE49-F238E27FC236}">
                <a16:creationId xmlns:a16="http://schemas.microsoft.com/office/drawing/2014/main" id="{D4669E4D-9CF0-4915-A64B-90CDD9196C5C}"/>
              </a:ext>
            </a:extLst>
          </p:cNvPr>
          <p:cNvSpPr/>
          <p:nvPr/>
        </p:nvSpPr>
        <p:spPr>
          <a:xfrm>
            <a:off x="3394211" y="1131080"/>
            <a:ext cx="1177790" cy="525102"/>
          </a:xfrm>
          <a:prstGeom prst="flowChartMulti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WET-BOEW CSS</a:t>
            </a:r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E99A9FCA-C97B-472E-9934-4ECCA1E69B48}"/>
              </a:ext>
            </a:extLst>
          </p:cNvPr>
          <p:cNvSpPr/>
          <p:nvPr/>
        </p:nvSpPr>
        <p:spPr>
          <a:xfrm>
            <a:off x="5414155" y="1055127"/>
            <a:ext cx="1830186" cy="727778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English HTML</a:t>
            </a:r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E2EA3DD3-4918-46A5-B7F1-1853788E9730}"/>
              </a:ext>
            </a:extLst>
          </p:cNvPr>
          <p:cNvSpPr/>
          <p:nvPr/>
        </p:nvSpPr>
        <p:spPr>
          <a:xfrm>
            <a:off x="5576364" y="1343921"/>
            <a:ext cx="1512674" cy="294717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Link to French HTML</a:t>
            </a:r>
          </a:p>
        </p:txBody>
      </p:sp>
      <p:sp>
        <p:nvSpPr>
          <p:cNvPr id="21" name="Flowchart: Multidocument 20">
            <a:extLst>
              <a:ext uri="{FF2B5EF4-FFF2-40B4-BE49-F238E27FC236}">
                <a16:creationId xmlns:a16="http://schemas.microsoft.com/office/drawing/2014/main" id="{78E64F4A-EA15-416C-ACE2-03C76A898C99}"/>
              </a:ext>
            </a:extLst>
          </p:cNvPr>
          <p:cNvSpPr/>
          <p:nvPr/>
        </p:nvSpPr>
        <p:spPr>
          <a:xfrm>
            <a:off x="2201551" y="1131080"/>
            <a:ext cx="1064985" cy="525102"/>
          </a:xfrm>
          <a:prstGeom prst="flowChartMulti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HC CSS</a:t>
            </a:r>
          </a:p>
        </p:txBody>
      </p:sp>
      <p:sp>
        <p:nvSpPr>
          <p:cNvPr id="34" name="Flowchart: Multidocument 33">
            <a:extLst>
              <a:ext uri="{FF2B5EF4-FFF2-40B4-BE49-F238E27FC236}">
                <a16:creationId xmlns:a16="http://schemas.microsoft.com/office/drawing/2014/main" id="{78E64F4A-EA15-416C-ACE2-03C76A898C99}"/>
              </a:ext>
            </a:extLst>
          </p:cNvPr>
          <p:cNvSpPr/>
          <p:nvPr/>
        </p:nvSpPr>
        <p:spPr>
          <a:xfrm>
            <a:off x="970883" y="1131080"/>
            <a:ext cx="1102994" cy="525102"/>
          </a:xfrm>
          <a:prstGeom prst="flowChartMulti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Bootstrap </a:t>
            </a:r>
            <a:br>
              <a:rPr lang="en-US" sz="1200" dirty="0"/>
            </a:br>
            <a:r>
              <a:rPr lang="en-US" sz="1200" dirty="0"/>
              <a:t>CSS &amp; JS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27FB76F-7083-4694-8849-9FB27DA4D898}"/>
              </a:ext>
            </a:extLst>
          </p:cNvPr>
          <p:cNvSpPr/>
          <p:nvPr/>
        </p:nvSpPr>
        <p:spPr>
          <a:xfrm>
            <a:off x="2352423" y="2779782"/>
            <a:ext cx="2392105" cy="25351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DocuBridge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76CF077-8E56-4A8A-B2AA-6D1AD187F792}"/>
              </a:ext>
            </a:extLst>
          </p:cNvPr>
          <p:cNvSpPr/>
          <p:nvPr/>
        </p:nvSpPr>
        <p:spPr>
          <a:xfrm>
            <a:off x="2634804" y="3172095"/>
            <a:ext cx="1845181" cy="172263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subfolder</a:t>
            </a:r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281275FD-92CC-4D02-BFCC-CF14705AE47B}"/>
              </a:ext>
            </a:extLst>
          </p:cNvPr>
          <p:cNvSpPr/>
          <p:nvPr/>
        </p:nvSpPr>
        <p:spPr>
          <a:xfrm>
            <a:off x="2861421" y="3357437"/>
            <a:ext cx="1385914" cy="581134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XML PM &amp; Images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en</a:t>
            </a:r>
            <a:r>
              <a:rPr lang="en-US" sz="1200" dirty="0"/>
              <a:t>-ca)</a:t>
            </a:r>
          </a:p>
        </p:txBody>
      </p:sp>
      <p:sp>
        <p:nvSpPr>
          <p:cNvPr id="41" name="Flowchart: Document 40">
            <a:extLst>
              <a:ext uri="{FF2B5EF4-FFF2-40B4-BE49-F238E27FC236}">
                <a16:creationId xmlns:a16="http://schemas.microsoft.com/office/drawing/2014/main" id="{64FD0840-DA7E-4021-8570-5A5A04DB8BB3}"/>
              </a:ext>
            </a:extLst>
          </p:cNvPr>
          <p:cNvSpPr/>
          <p:nvPr/>
        </p:nvSpPr>
        <p:spPr>
          <a:xfrm>
            <a:off x="2842632" y="4001737"/>
            <a:ext cx="1385914" cy="581134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XML PM &amp; Images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fr</a:t>
            </a:r>
            <a:r>
              <a:rPr lang="en-US" sz="1200" dirty="0"/>
              <a:t>-ca)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76CF077-8E56-4A8A-B2AA-6D1AD187F792}"/>
              </a:ext>
            </a:extLst>
          </p:cNvPr>
          <p:cNvSpPr/>
          <p:nvPr/>
        </p:nvSpPr>
        <p:spPr>
          <a:xfrm>
            <a:off x="5288733" y="3172096"/>
            <a:ext cx="2131828" cy="172263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subfolder</a:t>
            </a:r>
          </a:p>
        </p:txBody>
      </p:sp>
      <p:sp>
        <p:nvSpPr>
          <p:cNvPr id="43" name="Flowchart: Document 42">
            <a:extLst>
              <a:ext uri="{FF2B5EF4-FFF2-40B4-BE49-F238E27FC236}">
                <a16:creationId xmlns:a16="http://schemas.microsoft.com/office/drawing/2014/main" id="{281275FD-92CC-4D02-BFCC-CF14705AE47B}"/>
              </a:ext>
            </a:extLst>
          </p:cNvPr>
          <p:cNvSpPr/>
          <p:nvPr/>
        </p:nvSpPr>
        <p:spPr>
          <a:xfrm>
            <a:off x="5474804" y="3374269"/>
            <a:ext cx="1830186" cy="534264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XML PM &amp; Images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en</a:t>
            </a:r>
            <a:r>
              <a:rPr lang="en-US" sz="1200" dirty="0"/>
              <a:t>-ca)</a:t>
            </a:r>
          </a:p>
        </p:txBody>
      </p: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64FD0840-DA7E-4021-8570-5A5A04DB8BB3}"/>
              </a:ext>
            </a:extLst>
          </p:cNvPr>
          <p:cNvSpPr/>
          <p:nvPr/>
        </p:nvSpPr>
        <p:spPr>
          <a:xfrm>
            <a:off x="5474804" y="4025172"/>
            <a:ext cx="1830186" cy="534264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XML PM &amp; Images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fr</a:t>
            </a:r>
            <a:r>
              <a:rPr lang="en-US" sz="1200" dirty="0"/>
              <a:t>-ca)</a:t>
            </a:r>
          </a:p>
        </p:txBody>
      </p:sp>
      <p:sp>
        <p:nvSpPr>
          <p:cNvPr id="45" name="Flowchart: Multidocument 44">
            <a:extLst>
              <a:ext uri="{FF2B5EF4-FFF2-40B4-BE49-F238E27FC236}">
                <a16:creationId xmlns:a16="http://schemas.microsoft.com/office/drawing/2014/main" id="{8E274E49-6599-4A35-B675-2A3F000FBFD6}"/>
              </a:ext>
            </a:extLst>
          </p:cNvPr>
          <p:cNvSpPr/>
          <p:nvPr/>
        </p:nvSpPr>
        <p:spPr>
          <a:xfrm>
            <a:off x="10155702" y="3553641"/>
            <a:ext cx="1172546" cy="87439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HC XSLT for: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Consumer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Full PM 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E9FDB5C-6013-4961-BF84-D2AF266A77A3}"/>
              </a:ext>
            </a:extLst>
          </p:cNvPr>
          <p:cNvSpPr/>
          <p:nvPr/>
        </p:nvSpPr>
        <p:spPr>
          <a:xfrm>
            <a:off x="251892" y="2779782"/>
            <a:ext cx="1867881" cy="25351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Sponsors</a:t>
            </a:r>
          </a:p>
        </p:txBody>
      </p:sp>
      <p:sp>
        <p:nvSpPr>
          <p:cNvPr id="49" name="Flowchart: Document 48">
            <a:extLst>
              <a:ext uri="{FF2B5EF4-FFF2-40B4-BE49-F238E27FC236}">
                <a16:creationId xmlns:a16="http://schemas.microsoft.com/office/drawing/2014/main" id="{281275FD-92CC-4D02-BFCC-CF14705AE47B}"/>
              </a:ext>
            </a:extLst>
          </p:cNvPr>
          <p:cNvSpPr/>
          <p:nvPr/>
        </p:nvSpPr>
        <p:spPr>
          <a:xfrm>
            <a:off x="480150" y="3350834"/>
            <a:ext cx="1385914" cy="581134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XML PM &amp; Images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en</a:t>
            </a:r>
            <a:r>
              <a:rPr lang="en-US" sz="1200" dirty="0"/>
              <a:t>-ca)</a:t>
            </a:r>
          </a:p>
        </p:txBody>
      </p:sp>
      <p:sp>
        <p:nvSpPr>
          <p:cNvPr id="50" name="Flowchart: Document 49">
            <a:extLst>
              <a:ext uri="{FF2B5EF4-FFF2-40B4-BE49-F238E27FC236}">
                <a16:creationId xmlns:a16="http://schemas.microsoft.com/office/drawing/2014/main" id="{64FD0840-DA7E-4021-8570-5A5A04DB8BB3}"/>
              </a:ext>
            </a:extLst>
          </p:cNvPr>
          <p:cNvSpPr/>
          <p:nvPr/>
        </p:nvSpPr>
        <p:spPr>
          <a:xfrm>
            <a:off x="475175" y="3993295"/>
            <a:ext cx="1385914" cy="581134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XML PM &amp; Images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fr</a:t>
            </a:r>
            <a:r>
              <a:rPr lang="en-US" sz="1200" dirty="0"/>
              <a:t>-ca)</a:t>
            </a:r>
          </a:p>
        </p:txBody>
      </p:sp>
      <p:cxnSp>
        <p:nvCxnSpPr>
          <p:cNvPr id="5" name="Straight Arrow Connector 4"/>
          <p:cNvCxnSpPr>
            <a:stCxn id="49" idx="3"/>
            <a:endCxn id="40" idx="1"/>
          </p:cNvCxnSpPr>
          <p:nvPr/>
        </p:nvCxnSpPr>
        <p:spPr>
          <a:xfrm>
            <a:off x="1866064" y="3641401"/>
            <a:ext cx="995357" cy="66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0" idx="3"/>
            <a:endCxn id="41" idx="1"/>
          </p:cNvCxnSpPr>
          <p:nvPr/>
        </p:nvCxnSpPr>
        <p:spPr>
          <a:xfrm>
            <a:off x="1861089" y="4283862"/>
            <a:ext cx="981543" cy="8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9" idx="3"/>
            <a:endCxn id="42" idx="1"/>
          </p:cNvCxnSpPr>
          <p:nvPr/>
        </p:nvCxnSpPr>
        <p:spPr>
          <a:xfrm>
            <a:off x="4479985" y="4033413"/>
            <a:ext cx="8087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32" idx="2"/>
          </p:cNvCxnSpPr>
          <p:nvPr/>
        </p:nvCxnSpPr>
        <p:spPr>
          <a:xfrm flipH="1" flipV="1">
            <a:off x="6329248" y="1734791"/>
            <a:ext cx="1" cy="14373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FE9FDB5C-6013-4961-BF84-D2AF266A77A3}"/>
              </a:ext>
            </a:extLst>
          </p:cNvPr>
          <p:cNvSpPr/>
          <p:nvPr/>
        </p:nvSpPr>
        <p:spPr>
          <a:xfrm>
            <a:off x="404292" y="5201897"/>
            <a:ext cx="11272798" cy="10332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Version Control</a:t>
            </a:r>
          </a:p>
          <a:p>
            <a:pPr algn="ctr"/>
            <a:r>
              <a:rPr lang="en-US" dirty="0"/>
              <a:t>In GitHub</a:t>
            </a:r>
          </a:p>
        </p:txBody>
      </p:sp>
      <p:sp>
        <p:nvSpPr>
          <p:cNvPr id="37" name="Flowchart: Multidocument 36">
            <a:extLst>
              <a:ext uri="{FF2B5EF4-FFF2-40B4-BE49-F238E27FC236}">
                <a16:creationId xmlns:a16="http://schemas.microsoft.com/office/drawing/2014/main" id="{8E274E49-6599-4A35-B675-2A3F000FBFD6}"/>
              </a:ext>
            </a:extLst>
          </p:cNvPr>
          <p:cNvSpPr/>
          <p:nvPr/>
        </p:nvSpPr>
        <p:spPr>
          <a:xfrm>
            <a:off x="2201551" y="5328230"/>
            <a:ext cx="1362676" cy="83023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HC XSLT for: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/>
              <a:t>Review</a:t>
            </a:r>
          </a:p>
        </p:txBody>
      </p:sp>
      <p:sp>
        <p:nvSpPr>
          <p:cNvPr id="38" name="Flowchart: Multidocument 37">
            <a:extLst>
              <a:ext uri="{FF2B5EF4-FFF2-40B4-BE49-F238E27FC236}">
                <a16:creationId xmlns:a16="http://schemas.microsoft.com/office/drawing/2014/main" id="{78E64F4A-EA15-416C-ACE2-03C76A898C99}"/>
              </a:ext>
            </a:extLst>
          </p:cNvPr>
          <p:cNvSpPr/>
          <p:nvPr/>
        </p:nvSpPr>
        <p:spPr>
          <a:xfrm>
            <a:off x="3682483" y="5328230"/>
            <a:ext cx="1392491" cy="801716"/>
          </a:xfrm>
          <a:prstGeom prst="flowChartMulti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HC CSS</a:t>
            </a:r>
          </a:p>
        </p:txBody>
      </p:sp>
      <p:sp>
        <p:nvSpPr>
          <p:cNvPr id="46" name="Flowchart: Multidocument 45">
            <a:extLst>
              <a:ext uri="{FF2B5EF4-FFF2-40B4-BE49-F238E27FC236}">
                <a16:creationId xmlns:a16="http://schemas.microsoft.com/office/drawing/2014/main" id="{8E274E49-6599-4A35-B675-2A3F000FBFD6}"/>
              </a:ext>
            </a:extLst>
          </p:cNvPr>
          <p:cNvSpPr/>
          <p:nvPr/>
        </p:nvSpPr>
        <p:spPr>
          <a:xfrm>
            <a:off x="8103827" y="5270623"/>
            <a:ext cx="1365313" cy="91269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HC XSLT for: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/>
              <a:t>Publish  </a:t>
            </a:r>
          </a:p>
        </p:txBody>
      </p:sp>
      <p:sp>
        <p:nvSpPr>
          <p:cNvPr id="47" name="Flowchart: Multidocument 46">
            <a:extLst>
              <a:ext uri="{FF2B5EF4-FFF2-40B4-BE49-F238E27FC236}">
                <a16:creationId xmlns:a16="http://schemas.microsoft.com/office/drawing/2014/main" id="{8E274E49-6599-4A35-B675-2A3F000FBFD6}"/>
              </a:ext>
            </a:extLst>
          </p:cNvPr>
          <p:cNvSpPr/>
          <p:nvPr/>
        </p:nvSpPr>
        <p:spPr>
          <a:xfrm>
            <a:off x="653630" y="5328229"/>
            <a:ext cx="1362676" cy="83023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Guidance and Samples</a:t>
            </a:r>
          </a:p>
        </p:txBody>
      </p:sp>
      <p:sp>
        <p:nvSpPr>
          <p:cNvPr id="51" name="Flowchart: Multidocument 50">
            <a:extLst>
              <a:ext uri="{FF2B5EF4-FFF2-40B4-BE49-F238E27FC236}">
                <a16:creationId xmlns:a16="http://schemas.microsoft.com/office/drawing/2014/main" id="{ACF0F199-0B10-4900-B4D3-454648DE85C3}"/>
              </a:ext>
            </a:extLst>
          </p:cNvPr>
          <p:cNvSpPr/>
          <p:nvPr/>
        </p:nvSpPr>
        <p:spPr>
          <a:xfrm>
            <a:off x="7893421" y="3570690"/>
            <a:ext cx="953865" cy="57667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HC HTML</a:t>
            </a:r>
          </a:p>
        </p:txBody>
      </p:sp>
      <p:sp>
        <p:nvSpPr>
          <p:cNvPr id="52" name="Flowchart: Multidocument 51">
            <a:extLst>
              <a:ext uri="{FF2B5EF4-FFF2-40B4-BE49-F238E27FC236}">
                <a16:creationId xmlns:a16="http://schemas.microsoft.com/office/drawing/2014/main" id="{ACF0F199-0B10-4900-B4D3-454648DE85C3}"/>
              </a:ext>
            </a:extLst>
          </p:cNvPr>
          <p:cNvSpPr/>
          <p:nvPr/>
        </p:nvSpPr>
        <p:spPr>
          <a:xfrm>
            <a:off x="7876020" y="4254155"/>
            <a:ext cx="971266" cy="48031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HC CSS</a:t>
            </a:r>
          </a:p>
        </p:txBody>
      </p:sp>
    </p:spTree>
    <p:extLst>
      <p:ext uri="{BB962C8B-B14F-4D97-AF65-F5344CB8AC3E}">
        <p14:creationId xmlns:p14="http://schemas.microsoft.com/office/powerpoint/2010/main" val="3500437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50A0-30CB-4BDB-9C86-D4AFB82F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597" y="98166"/>
            <a:ext cx="9816632" cy="883497"/>
          </a:xfrm>
        </p:spPr>
        <p:txBody>
          <a:bodyPr>
            <a:normAutofit/>
          </a:bodyPr>
          <a:lstStyle/>
          <a:p>
            <a:r>
              <a:rPr lang="en-CA" sz="3409" dirty="0"/>
              <a:t>Technical Decisions: HTML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62421-5C75-4902-9B2E-7336B0700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363" y="2111115"/>
            <a:ext cx="10060455" cy="3767171"/>
          </a:xfrm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en-CA" sz="2181" b="1" dirty="0">
                <a:solidFill>
                  <a:prstClr val="black"/>
                </a:solidFill>
              </a:rPr>
              <a:t>Generating HTML in real time</a:t>
            </a:r>
          </a:p>
          <a:p>
            <a:pPr marL="244577" lvl="1"/>
            <a:r>
              <a:rPr lang="en-CA" sz="2000" dirty="0">
                <a:solidFill>
                  <a:prstClr val="black"/>
                </a:solidFill>
              </a:rPr>
              <a:t>Ultimately, we will be able to generate server-side HTML from an XML PM in real time, without needing to store a separate copy of the HTML.</a:t>
            </a:r>
          </a:p>
          <a:p>
            <a:pPr marL="244577" lvl="1"/>
            <a:r>
              <a:rPr lang="en-CA" sz="2000" dirty="0">
                <a:solidFill>
                  <a:prstClr val="black"/>
                </a:solidFill>
              </a:rPr>
              <a:t>As soon as the XML has been uploaded, it can be made public, or we </a:t>
            </a:r>
            <a:r>
              <a:rPr lang="en-CA" sz="2000" i="1" dirty="0">
                <a:solidFill>
                  <a:prstClr val="black"/>
                </a:solidFill>
              </a:rPr>
              <a:t>could</a:t>
            </a:r>
            <a:r>
              <a:rPr lang="en-CA" sz="2000" dirty="0">
                <a:solidFill>
                  <a:prstClr val="black"/>
                </a:solidFill>
              </a:rPr>
              <a:t> add a “pre-publish” step as required.</a:t>
            </a:r>
          </a:p>
          <a:p>
            <a:pPr marL="244577" lvl="1"/>
            <a:r>
              <a:rPr lang="en-CA" sz="2000" dirty="0">
                <a:solidFill>
                  <a:prstClr val="black"/>
                </a:solidFill>
              </a:rPr>
              <a:t>As an interim measure, we could generate HTML from the XML PM, and store it as static HTML and then publish that, but this adds no real benefit.</a:t>
            </a:r>
          </a:p>
          <a:p>
            <a:pPr marL="244577" lvl="1"/>
            <a:r>
              <a:rPr lang="en-CA" sz="2000" dirty="0">
                <a:solidFill>
                  <a:prstClr val="black"/>
                </a:solidFill>
              </a:rPr>
              <a:t>ISO </a:t>
            </a:r>
            <a:r>
              <a:rPr lang="en-CA" sz="2000" dirty="0" err="1">
                <a:solidFill>
                  <a:prstClr val="black"/>
                </a:solidFill>
              </a:rPr>
              <a:t>Schematron</a:t>
            </a:r>
            <a:r>
              <a:rPr lang="en-CA" sz="2000" dirty="0">
                <a:solidFill>
                  <a:prstClr val="black"/>
                </a:solidFill>
              </a:rPr>
              <a:t> – new slide? </a:t>
            </a:r>
            <a:r>
              <a:rPr lang="en-CA" sz="2000" dirty="0" err="1">
                <a:solidFill>
                  <a:prstClr val="black"/>
                </a:solidFill>
              </a:rPr>
              <a:t>Prevalidation</a:t>
            </a:r>
            <a:r>
              <a:rPr lang="en-CA" sz="2000" dirty="0">
                <a:solidFill>
                  <a:prstClr val="black"/>
                </a:solidFill>
              </a:rPr>
              <a:t> and </a:t>
            </a:r>
            <a:r>
              <a:rPr lang="en-CA" sz="2000" dirty="0" err="1">
                <a:solidFill>
                  <a:prstClr val="black"/>
                </a:solidFill>
              </a:rPr>
              <a:t>postvalidation</a:t>
            </a:r>
            <a:endParaRPr lang="en-CA" sz="2000" dirty="0">
              <a:solidFill>
                <a:prstClr val="black"/>
              </a:solidFill>
            </a:endParaRPr>
          </a:p>
          <a:p>
            <a:pPr marL="244577" lvl="1"/>
            <a:r>
              <a:rPr lang="en-CA" sz="2000" b="1" dirty="0">
                <a:solidFill>
                  <a:prstClr val="black"/>
                </a:solidFill>
              </a:rPr>
              <a:t>Opinion:</a:t>
            </a:r>
            <a:r>
              <a:rPr lang="en-CA" sz="2000" dirty="0">
                <a:solidFill>
                  <a:prstClr val="black"/>
                </a:solidFill>
              </a:rPr>
              <a:t> Plan to generate HTML in real time.</a:t>
            </a:r>
            <a:endParaRPr lang="en-CA" sz="2000" dirty="0"/>
          </a:p>
          <a:p>
            <a:pPr marL="244577" lvl="1"/>
            <a:endParaRPr lang="en-US" sz="1909" dirty="0">
              <a:solidFill>
                <a:srgbClr val="000000"/>
              </a:solidFill>
            </a:endParaRPr>
          </a:p>
          <a:p>
            <a:pPr marL="244577" lvl="1"/>
            <a:endParaRPr lang="en-US" sz="1909" dirty="0">
              <a:solidFill>
                <a:srgbClr val="00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281666-E136-475E-8FC3-2EECCAAA2826}"/>
              </a:ext>
            </a:extLst>
          </p:cNvPr>
          <p:cNvCxnSpPr>
            <a:cxnSpLocks/>
          </p:cNvCxnSpPr>
          <p:nvPr/>
        </p:nvCxnSpPr>
        <p:spPr>
          <a:xfrm>
            <a:off x="910535" y="2111115"/>
            <a:ext cx="10339830" cy="0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E031BC-6BAA-4DCF-833C-CB4D74647F96}"/>
              </a:ext>
            </a:extLst>
          </p:cNvPr>
          <p:cNvCxnSpPr>
            <a:cxnSpLocks/>
          </p:cNvCxnSpPr>
          <p:nvPr/>
        </p:nvCxnSpPr>
        <p:spPr>
          <a:xfrm>
            <a:off x="910535" y="2111115"/>
            <a:ext cx="10339830" cy="0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6DD915D-2023-475E-9AD8-63E739D57239}"/>
              </a:ext>
            </a:extLst>
          </p:cNvPr>
          <p:cNvSpPr txBox="1"/>
          <p:nvPr/>
        </p:nvSpPr>
        <p:spPr>
          <a:xfrm>
            <a:off x="1196363" y="989087"/>
            <a:ext cx="9806040" cy="9421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4542" tIns="24542" rIns="24542" bIns="24542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1800" b="1"/>
            </a:lvl1pPr>
          </a:lstStyle>
          <a:p>
            <a:pPr marL="182880" lvl="1" indent="0">
              <a:buNone/>
            </a:pPr>
            <a:r>
              <a:rPr lang="en-CA" sz="1600" b="1" dirty="0"/>
              <a:t>Technology decisions include:</a:t>
            </a:r>
          </a:p>
          <a:p>
            <a:pPr marL="587477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600" dirty="0"/>
              <a:t>Generate and publish static HTML (interim process?), or generate HTML in real time?</a:t>
            </a:r>
          </a:p>
          <a:p>
            <a:pPr marL="587477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600" dirty="0"/>
              <a:t>Is there workflow required within </a:t>
            </a:r>
            <a:r>
              <a:rPr lang="en-CA" sz="1600" dirty="0" err="1"/>
              <a:t>ExistDB</a:t>
            </a:r>
            <a:r>
              <a:rPr lang="en-CA" sz="1600" dirty="0"/>
              <a:t>, and how much? </a:t>
            </a:r>
          </a:p>
        </p:txBody>
      </p:sp>
    </p:spTree>
    <p:extLst>
      <p:ext uri="{BB962C8B-B14F-4D97-AF65-F5344CB8AC3E}">
        <p14:creationId xmlns:p14="http://schemas.microsoft.com/office/powerpoint/2010/main" val="3707922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50A0-30CB-4BDB-9C86-D4AFB82F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597" y="98166"/>
            <a:ext cx="9816632" cy="883497"/>
          </a:xfrm>
        </p:spPr>
        <p:txBody>
          <a:bodyPr>
            <a:normAutofit/>
          </a:bodyPr>
          <a:lstStyle/>
          <a:p>
            <a:r>
              <a:rPr lang="en-CA" sz="3409" dirty="0"/>
              <a:t>Technical Decisions: Content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62421-5C75-4902-9B2E-7336B0700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363" y="2111115"/>
            <a:ext cx="10060455" cy="3767171"/>
          </a:xfrm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en-CA" sz="2181" b="1" dirty="0">
                <a:solidFill>
                  <a:prstClr val="black"/>
                </a:solidFill>
              </a:rPr>
              <a:t>Headers and Footers</a:t>
            </a:r>
          </a:p>
          <a:p>
            <a:pPr marL="244577" lvl="1"/>
            <a:r>
              <a:rPr lang="en-CA" sz="2000" dirty="0">
                <a:solidFill>
                  <a:prstClr val="black"/>
                </a:solidFill>
              </a:rPr>
              <a:t>Content Injection: </a:t>
            </a:r>
            <a:r>
              <a:rPr lang="en-CA" sz="2000" dirty="0" err="1">
                <a:solidFill>
                  <a:prstClr val="black"/>
                </a:solidFill>
              </a:rPr>
              <a:t>ExistDB</a:t>
            </a:r>
            <a:r>
              <a:rPr lang="en-CA" sz="2000" dirty="0">
                <a:solidFill>
                  <a:prstClr val="black"/>
                </a:solidFill>
              </a:rPr>
              <a:t> can be used to modify metadata within the XML PM, but this may run against business guidance about not modifying the XML once it has been approved.</a:t>
            </a:r>
          </a:p>
          <a:p>
            <a:pPr marL="244577" lvl="1"/>
            <a:r>
              <a:rPr lang="en-CA" sz="2000" dirty="0">
                <a:solidFill>
                  <a:prstClr val="black"/>
                </a:solidFill>
              </a:rPr>
              <a:t>Data Governance? Do older versions and newer version of transforms all use same Headers and Footers? Assuming ‘yes’.</a:t>
            </a:r>
          </a:p>
          <a:p>
            <a:pPr marL="244577" lvl="1"/>
            <a:r>
              <a:rPr lang="en-CA" sz="2000" dirty="0">
                <a:solidFill>
                  <a:prstClr val="black"/>
                </a:solidFill>
              </a:rPr>
              <a:t>Consumer View is simpler because it doesn’t require versioned CSS, just wet-</a:t>
            </a:r>
            <a:r>
              <a:rPr lang="en-CA" sz="2000" dirty="0" err="1">
                <a:solidFill>
                  <a:prstClr val="black"/>
                </a:solidFill>
              </a:rPr>
              <a:t>boew</a:t>
            </a:r>
            <a:r>
              <a:rPr lang="en-CA" sz="2000" dirty="0">
                <a:solidFill>
                  <a:prstClr val="black"/>
                </a:solidFill>
              </a:rPr>
              <a:t>.</a:t>
            </a:r>
          </a:p>
          <a:p>
            <a:pPr marL="244577" lvl="1"/>
            <a:r>
              <a:rPr lang="en-CA" sz="2000" b="1" dirty="0">
                <a:solidFill>
                  <a:prstClr val="black"/>
                </a:solidFill>
              </a:rPr>
              <a:t>Opinion:</a:t>
            </a:r>
            <a:r>
              <a:rPr lang="en-CA" sz="2000" dirty="0">
                <a:solidFill>
                  <a:prstClr val="black"/>
                </a:solidFill>
              </a:rPr>
              <a:t> Processing instructions may not be part of the document content.</a:t>
            </a:r>
            <a:endParaRPr lang="en-CA" sz="2000" dirty="0"/>
          </a:p>
          <a:p>
            <a:pPr marL="244577" lvl="1"/>
            <a:endParaRPr lang="en-US" sz="1909" dirty="0">
              <a:solidFill>
                <a:srgbClr val="000000"/>
              </a:solidFill>
            </a:endParaRPr>
          </a:p>
          <a:p>
            <a:pPr marL="244577" lvl="1"/>
            <a:endParaRPr lang="en-US" sz="1909" dirty="0">
              <a:solidFill>
                <a:srgbClr val="00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281666-E136-475E-8FC3-2EECCAAA2826}"/>
              </a:ext>
            </a:extLst>
          </p:cNvPr>
          <p:cNvCxnSpPr>
            <a:cxnSpLocks/>
          </p:cNvCxnSpPr>
          <p:nvPr/>
        </p:nvCxnSpPr>
        <p:spPr>
          <a:xfrm>
            <a:off x="910535" y="2111115"/>
            <a:ext cx="10339830" cy="0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E031BC-6BAA-4DCF-833C-CB4D74647F96}"/>
              </a:ext>
            </a:extLst>
          </p:cNvPr>
          <p:cNvCxnSpPr>
            <a:cxnSpLocks/>
          </p:cNvCxnSpPr>
          <p:nvPr/>
        </p:nvCxnSpPr>
        <p:spPr>
          <a:xfrm>
            <a:off x="910535" y="2111115"/>
            <a:ext cx="10339830" cy="0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6DD915D-2023-475E-9AD8-63E739D57239}"/>
              </a:ext>
            </a:extLst>
          </p:cNvPr>
          <p:cNvSpPr txBox="1"/>
          <p:nvPr/>
        </p:nvSpPr>
        <p:spPr>
          <a:xfrm>
            <a:off x="1196363" y="989087"/>
            <a:ext cx="9806040" cy="9421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4542" tIns="24542" rIns="24542" bIns="24542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1800" b="1"/>
            </a:lvl1pPr>
          </a:lstStyle>
          <a:p>
            <a:pPr marL="182880" lvl="1" indent="0">
              <a:buNone/>
            </a:pPr>
            <a:r>
              <a:rPr lang="en-CA" sz="1600" b="1" dirty="0"/>
              <a:t>Technology decisions include:</a:t>
            </a:r>
          </a:p>
          <a:p>
            <a:pPr marL="587477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600" dirty="0"/>
              <a:t>Is it okay to change some things within the XML PM, like approval dates or processing instructions?</a:t>
            </a:r>
          </a:p>
          <a:p>
            <a:pPr marL="587477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600" dirty="0"/>
              <a:t>Provenance for Headers and Footers</a:t>
            </a:r>
          </a:p>
        </p:txBody>
      </p:sp>
    </p:spTree>
    <p:extLst>
      <p:ext uri="{BB962C8B-B14F-4D97-AF65-F5344CB8AC3E}">
        <p14:creationId xmlns:p14="http://schemas.microsoft.com/office/powerpoint/2010/main" val="3120111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50A0-30CB-4BDB-9C86-D4AFB82F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597" y="98166"/>
            <a:ext cx="9816632" cy="883497"/>
          </a:xfrm>
        </p:spPr>
        <p:txBody>
          <a:bodyPr>
            <a:normAutofit/>
          </a:bodyPr>
          <a:lstStyle/>
          <a:p>
            <a:r>
              <a:rPr lang="en-CA" sz="3409" dirty="0"/>
              <a:t>Technical Decisions: </a:t>
            </a:r>
            <a:r>
              <a:rPr lang="en-CA" sz="3409"/>
              <a:t>Stylesheet Versioning</a:t>
            </a:r>
            <a:endParaRPr lang="en-CA" sz="3409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DD915D-2023-475E-9AD8-63E739D57239}"/>
              </a:ext>
            </a:extLst>
          </p:cNvPr>
          <p:cNvSpPr txBox="1"/>
          <p:nvPr/>
        </p:nvSpPr>
        <p:spPr>
          <a:xfrm>
            <a:off x="1196363" y="989087"/>
            <a:ext cx="9806040" cy="1188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4542" tIns="24542" rIns="24542" bIns="24542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1800" b="1"/>
            </a:lvl1pPr>
          </a:lstStyle>
          <a:p>
            <a:pPr marL="182880" lvl="1" indent="0">
              <a:buNone/>
            </a:pPr>
            <a:r>
              <a:rPr lang="en-CA" sz="1600" b="1" dirty="0"/>
              <a:t>Technology decisions include:</a:t>
            </a:r>
          </a:p>
          <a:p>
            <a:pPr marL="587477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600" dirty="0"/>
              <a:t>Should we rely on the XML Stylesheet Processing Instruction, the Document Code, or Effective Date to determine which set of style-sheets to use?</a:t>
            </a:r>
          </a:p>
          <a:p>
            <a:pPr marL="587477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600" dirty="0"/>
              <a:t>We can rely solely on the contents of the XML Stylesheet Processing Instruction.</a:t>
            </a:r>
          </a:p>
        </p:txBody>
      </p:sp>
      <p:pic>
        <p:nvPicPr>
          <p:cNvPr id="1026" name="Picture 1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31" y="2809021"/>
            <a:ext cx="10215563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Callout 1 5"/>
          <p:cNvSpPr/>
          <p:nvPr/>
        </p:nvSpPr>
        <p:spPr>
          <a:xfrm>
            <a:off x="7343335" y="2558074"/>
            <a:ext cx="2482948" cy="250947"/>
          </a:xfrm>
          <a:prstGeom prst="borderCallout1">
            <a:avLst>
              <a:gd name="adj1" fmla="val 41174"/>
              <a:gd name="adj2" fmla="val 732"/>
              <a:gd name="adj3" fmla="val 165755"/>
              <a:gd name="adj4" fmla="val -29268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XML Stylesheet Processing Instruction</a:t>
            </a:r>
          </a:p>
        </p:txBody>
      </p:sp>
      <p:sp>
        <p:nvSpPr>
          <p:cNvPr id="13" name="Line Callout 1 12"/>
          <p:cNvSpPr/>
          <p:nvPr/>
        </p:nvSpPr>
        <p:spPr>
          <a:xfrm>
            <a:off x="7027984" y="3779726"/>
            <a:ext cx="1556825" cy="254685"/>
          </a:xfrm>
          <a:prstGeom prst="borderCallout1">
            <a:avLst>
              <a:gd name="adj1" fmla="val 41174"/>
              <a:gd name="adj2" fmla="val 732"/>
              <a:gd name="adj3" fmla="val 47210"/>
              <a:gd name="adj4" fmla="val -118660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Document Code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10338905" y="3230511"/>
            <a:ext cx="1733578" cy="266062"/>
          </a:xfrm>
          <a:prstGeom prst="borderCallout1">
            <a:avLst>
              <a:gd name="adj1" fmla="val 41174"/>
              <a:gd name="adj2" fmla="val 732"/>
              <a:gd name="adj3" fmla="val -56661"/>
              <a:gd name="adj4" fmla="val -26458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Stylesheet Version goes here</a:t>
            </a:r>
          </a:p>
        </p:txBody>
      </p:sp>
    </p:spTree>
    <p:extLst>
      <p:ext uri="{BB962C8B-B14F-4D97-AF65-F5344CB8AC3E}">
        <p14:creationId xmlns:p14="http://schemas.microsoft.com/office/powerpoint/2010/main" val="2986257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Examples of changes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78884" y="975558"/>
          <a:ext cx="11442701" cy="2527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791">
                  <a:extLst>
                    <a:ext uri="{9D8B030D-6E8A-4147-A177-3AD203B41FA5}">
                      <a16:colId xmlns:a16="http://schemas.microsoft.com/office/drawing/2014/main" val="3096871597"/>
                    </a:ext>
                  </a:extLst>
                </a:gridCol>
                <a:gridCol w="1312960">
                  <a:extLst>
                    <a:ext uri="{9D8B030D-6E8A-4147-A177-3AD203B41FA5}">
                      <a16:colId xmlns:a16="http://schemas.microsoft.com/office/drawing/2014/main" val="1986692416"/>
                    </a:ext>
                  </a:extLst>
                </a:gridCol>
                <a:gridCol w="9696950">
                  <a:extLst>
                    <a:ext uri="{9D8B030D-6E8A-4147-A177-3AD203B41FA5}">
                      <a16:colId xmlns:a16="http://schemas.microsoft.com/office/drawing/2014/main" val="92827861"/>
                    </a:ext>
                  </a:extLst>
                </a:gridCol>
              </a:tblGrid>
              <a:tr h="382667">
                <a:tc gridSpan="2">
                  <a:txBody>
                    <a:bodyPr/>
                    <a:lstStyle/>
                    <a:p>
                      <a:r>
                        <a:rPr lang="en-CA" dirty="0"/>
                        <a:t>Change Type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Examples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298179"/>
                  </a:ext>
                </a:extLst>
              </a:tr>
              <a:tr h="548219"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Major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 defTabSz="457189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Schema change</a:t>
                      </a:r>
                    </a:p>
                    <a:p>
                      <a:pPr marL="285750" lvl="0" indent="-285750" algn="l" defTabSz="457189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Support new concepts</a:t>
                      </a:r>
                      <a:r>
                        <a:rPr lang="en-CA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e.g., shelf life and storage conditions</a:t>
                      </a:r>
                      <a:r>
                        <a:rPr lang="en-CA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or structured indication)</a:t>
                      </a: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13091"/>
                  </a:ext>
                </a:extLst>
              </a:tr>
              <a:tr h="382667"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Minor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 defTabSz="457189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 or modify validation rules for pre-existing content (i.e., no change to the XML or specification)</a:t>
                      </a:r>
                    </a:p>
                    <a:p>
                      <a:pPr marL="285750" lvl="0" indent="-285750" algn="l" defTabSz="457189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adding new characteristics</a:t>
                      </a:r>
                    </a:p>
                    <a:p>
                      <a:pPr marL="285750" lvl="0" indent="-285750" algn="l" defTabSz="457189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supporting additional ingredient class codes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221055"/>
                  </a:ext>
                </a:extLst>
              </a:tr>
              <a:tr h="382667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Revision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Correct typos in standardized column headings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Correct style sheet presentation errors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460820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A1E4748-5953-4B4A-9E5E-00D843A7A003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1352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50A0-30CB-4BDB-9C86-D4AFB82F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597" y="98166"/>
            <a:ext cx="9816632" cy="883497"/>
          </a:xfrm>
        </p:spPr>
        <p:txBody>
          <a:bodyPr>
            <a:normAutofit/>
          </a:bodyPr>
          <a:lstStyle/>
          <a:p>
            <a:r>
              <a:rPr lang="en-CA" sz="3409" dirty="0"/>
              <a:t>Technical Decisions: Stylesheet Versioning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DD915D-2023-475E-9AD8-63E739D57239}"/>
              </a:ext>
            </a:extLst>
          </p:cNvPr>
          <p:cNvSpPr txBox="1"/>
          <p:nvPr/>
        </p:nvSpPr>
        <p:spPr>
          <a:xfrm>
            <a:off x="1196363" y="981663"/>
            <a:ext cx="9806040" cy="2157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4542" tIns="24542" rIns="24542" bIns="24542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1800" b="1"/>
            </a:lvl1pPr>
          </a:lstStyle>
          <a:p>
            <a:pPr marL="182880" lvl="1" indent="0">
              <a:buNone/>
            </a:pPr>
            <a:r>
              <a:rPr lang="en-CA" sz="1600" b="1" dirty="0"/>
              <a:t>Business decisions include:</a:t>
            </a:r>
          </a:p>
          <a:p>
            <a:pPr marL="587477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600" dirty="0"/>
              <a:t>Keep schema in the root of product-monograph</a:t>
            </a:r>
          </a:p>
          <a:p>
            <a:pPr marL="587477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600" dirty="0"/>
              <a:t>Create new folder for v_1_0 that contains the current guidance, samples, style-sheet and terminology-files</a:t>
            </a:r>
          </a:p>
          <a:p>
            <a:pPr marL="587477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600" dirty="0"/>
              <a:t>All </a:t>
            </a:r>
            <a:r>
              <a:rPr lang="en-CA" sz="1600" dirty="0" err="1"/>
              <a:t>document.code</a:t>
            </a:r>
            <a:r>
              <a:rPr lang="en-CA" sz="1600" dirty="0"/>
              <a:t>=“1” XML will use the v_1_0 release, regardless of processing instruction</a:t>
            </a:r>
          </a:p>
          <a:p>
            <a:pPr marL="587477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600" dirty="0"/>
              <a:t>Any </a:t>
            </a:r>
            <a:r>
              <a:rPr lang="en-CA" sz="1600" dirty="0" err="1"/>
              <a:t>document.code</a:t>
            </a:r>
            <a:r>
              <a:rPr lang="en-CA" sz="1600" dirty="0"/>
              <a:t>=“4” other XML PM will use the v_1_0 release until we create a new  release and then will be redirected to that using a change to the processing code.</a:t>
            </a:r>
          </a:p>
          <a:p>
            <a:pPr marL="587477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600" dirty="0"/>
              <a:t>Retain the existing folders only if absolutely necessary </a:t>
            </a:r>
          </a:p>
        </p:txBody>
      </p:sp>
      <p:pic>
        <p:nvPicPr>
          <p:cNvPr id="2050" name="Picture 4" descr="image0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913" y="3279765"/>
            <a:ext cx="5482190" cy="226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2" descr="image0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40" y="4011251"/>
            <a:ext cx="5230021" cy="22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355084" y="3396292"/>
            <a:ext cx="3467688" cy="3804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l"/>
            <a:r>
              <a:rPr lang="en-CA" sz="2000" dirty="0"/>
              <a:t>This GitHub repository…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7913" y="5687911"/>
            <a:ext cx="5035360" cy="3804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l"/>
            <a:r>
              <a:rPr lang="en-CA" sz="2000" dirty="0"/>
              <a:t>…should be structured more like this one?</a:t>
            </a:r>
          </a:p>
        </p:txBody>
      </p:sp>
    </p:spTree>
    <p:extLst>
      <p:ext uri="{BB962C8B-B14F-4D97-AF65-F5344CB8AC3E}">
        <p14:creationId xmlns:p14="http://schemas.microsoft.com/office/powerpoint/2010/main" val="1721667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50A0-30CB-4BDB-9C86-D4AFB82F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597" y="98166"/>
            <a:ext cx="9816632" cy="883497"/>
          </a:xfrm>
        </p:spPr>
        <p:txBody>
          <a:bodyPr>
            <a:normAutofit/>
          </a:bodyPr>
          <a:lstStyle/>
          <a:p>
            <a:r>
              <a:rPr lang="en-CA" sz="3409" dirty="0"/>
              <a:t>Simplified Workflow</a:t>
            </a:r>
          </a:p>
        </p:txBody>
      </p:sp>
      <p:sp>
        <p:nvSpPr>
          <p:cNvPr id="4" name="Rectangle 3"/>
          <p:cNvSpPr/>
          <p:nvPr/>
        </p:nvSpPr>
        <p:spPr>
          <a:xfrm>
            <a:off x="1196363" y="6669306"/>
            <a:ext cx="950164" cy="139196"/>
          </a:xfrm>
          <a:prstGeom prst="rect">
            <a:avLst/>
          </a:prstGeom>
          <a:solidFill>
            <a:srgbClr val="902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95623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1977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1DCA0D-44E2-4ABC-B57A-8C8DC7BCB083}"/>
              </a:ext>
            </a:extLst>
          </p:cNvPr>
          <p:cNvSpPr/>
          <p:nvPr/>
        </p:nvSpPr>
        <p:spPr>
          <a:xfrm>
            <a:off x="5417520" y="1567510"/>
            <a:ext cx="2655237" cy="4392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err="1"/>
              <a:t>ExistDB</a:t>
            </a:r>
            <a:r>
              <a:rPr lang="en-US" dirty="0"/>
              <a:t> (XSL Transform)</a:t>
            </a: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2F9626-EAA3-431F-AD44-3058BD02C3E2}"/>
              </a:ext>
            </a:extLst>
          </p:cNvPr>
          <p:cNvSpPr/>
          <p:nvPr/>
        </p:nvSpPr>
        <p:spPr>
          <a:xfrm>
            <a:off x="8325613" y="1582926"/>
            <a:ext cx="2459873" cy="29292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Web Browser</a:t>
            </a:r>
          </a:p>
          <a:p>
            <a:pPr algn="ctr"/>
            <a:endParaRPr lang="en-US" dirty="0"/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E99A9FCA-C97B-472E-9934-4ECCA1E69B48}"/>
              </a:ext>
            </a:extLst>
          </p:cNvPr>
          <p:cNvSpPr/>
          <p:nvPr/>
        </p:nvSpPr>
        <p:spPr>
          <a:xfrm>
            <a:off x="8641516" y="1951794"/>
            <a:ext cx="1830186" cy="1625200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English Consumer HTML</a:t>
            </a:r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E2EA3DD3-4918-46A5-B7F1-1853788E9730}"/>
              </a:ext>
            </a:extLst>
          </p:cNvPr>
          <p:cNvSpPr/>
          <p:nvPr/>
        </p:nvSpPr>
        <p:spPr>
          <a:xfrm>
            <a:off x="8803725" y="2235623"/>
            <a:ext cx="1512674" cy="294717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Link to French HTML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27FB76F-7083-4694-8849-9FB27DA4D898}"/>
              </a:ext>
            </a:extLst>
          </p:cNvPr>
          <p:cNvSpPr/>
          <p:nvPr/>
        </p:nvSpPr>
        <p:spPr>
          <a:xfrm>
            <a:off x="2525793" y="1564748"/>
            <a:ext cx="2638871" cy="3172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DocuBridge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76CF077-8E56-4A8A-B2AA-6D1AD187F792}"/>
              </a:ext>
            </a:extLst>
          </p:cNvPr>
          <p:cNvSpPr/>
          <p:nvPr/>
        </p:nvSpPr>
        <p:spPr>
          <a:xfrm>
            <a:off x="2870233" y="1931749"/>
            <a:ext cx="2040915" cy="161591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Folder structure</a:t>
            </a:r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281275FD-92CC-4D02-BFCC-CF14705AE47B}"/>
              </a:ext>
            </a:extLst>
          </p:cNvPr>
          <p:cNvSpPr/>
          <p:nvPr/>
        </p:nvSpPr>
        <p:spPr>
          <a:xfrm>
            <a:off x="3235697" y="2133923"/>
            <a:ext cx="1385914" cy="473790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XML PM &amp; Images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en</a:t>
            </a:r>
            <a:r>
              <a:rPr lang="en-US" sz="1200" dirty="0"/>
              <a:t>-ca SPL)</a:t>
            </a:r>
          </a:p>
        </p:txBody>
      </p:sp>
      <p:sp>
        <p:nvSpPr>
          <p:cNvPr id="41" name="Flowchart: Document 40">
            <a:extLst>
              <a:ext uri="{FF2B5EF4-FFF2-40B4-BE49-F238E27FC236}">
                <a16:creationId xmlns:a16="http://schemas.microsoft.com/office/drawing/2014/main" id="{64FD0840-DA7E-4021-8570-5A5A04DB8BB3}"/>
              </a:ext>
            </a:extLst>
          </p:cNvPr>
          <p:cNvSpPr/>
          <p:nvPr/>
        </p:nvSpPr>
        <p:spPr>
          <a:xfrm>
            <a:off x="3227005" y="2676442"/>
            <a:ext cx="1385914" cy="488443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XML PM &amp; Images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fr</a:t>
            </a:r>
            <a:r>
              <a:rPr lang="en-US" sz="1200" dirty="0"/>
              <a:t>-ca SPL)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76CF077-8E56-4A8A-B2AA-6D1AD187F792}"/>
              </a:ext>
            </a:extLst>
          </p:cNvPr>
          <p:cNvSpPr/>
          <p:nvPr/>
        </p:nvSpPr>
        <p:spPr>
          <a:xfrm>
            <a:off x="5563815" y="1970548"/>
            <a:ext cx="2358808" cy="156145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Folder structure</a:t>
            </a:r>
          </a:p>
        </p:txBody>
      </p:sp>
      <p:sp>
        <p:nvSpPr>
          <p:cNvPr id="43" name="Flowchart: Document 42">
            <a:extLst>
              <a:ext uri="{FF2B5EF4-FFF2-40B4-BE49-F238E27FC236}">
                <a16:creationId xmlns:a16="http://schemas.microsoft.com/office/drawing/2014/main" id="{281275FD-92CC-4D02-BFCC-CF14705AE47B}"/>
              </a:ext>
            </a:extLst>
          </p:cNvPr>
          <p:cNvSpPr/>
          <p:nvPr/>
        </p:nvSpPr>
        <p:spPr>
          <a:xfrm>
            <a:off x="5816671" y="2174683"/>
            <a:ext cx="1830186" cy="480056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XML PM &amp; Images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en</a:t>
            </a:r>
            <a:r>
              <a:rPr lang="en-US" sz="1200" dirty="0"/>
              <a:t>-ca SPL)</a:t>
            </a:r>
          </a:p>
        </p:txBody>
      </p: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64FD0840-DA7E-4021-8570-5A5A04DB8BB3}"/>
              </a:ext>
            </a:extLst>
          </p:cNvPr>
          <p:cNvSpPr/>
          <p:nvPr/>
        </p:nvSpPr>
        <p:spPr>
          <a:xfrm>
            <a:off x="5816671" y="2762326"/>
            <a:ext cx="1830186" cy="449586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XML PM &amp; Images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fr</a:t>
            </a:r>
            <a:r>
              <a:rPr lang="en-US" sz="1200" dirty="0"/>
              <a:t>-ca SPL)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E9FDB5C-6013-4961-BF84-D2AF266A77A3}"/>
              </a:ext>
            </a:extLst>
          </p:cNvPr>
          <p:cNvSpPr/>
          <p:nvPr/>
        </p:nvSpPr>
        <p:spPr>
          <a:xfrm>
            <a:off x="280204" y="1562879"/>
            <a:ext cx="1992733" cy="1999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Sponsors</a:t>
            </a:r>
          </a:p>
        </p:txBody>
      </p:sp>
      <p:sp>
        <p:nvSpPr>
          <p:cNvPr id="49" name="Flowchart: Document 48">
            <a:extLst>
              <a:ext uri="{FF2B5EF4-FFF2-40B4-BE49-F238E27FC236}">
                <a16:creationId xmlns:a16="http://schemas.microsoft.com/office/drawing/2014/main" id="{281275FD-92CC-4D02-BFCC-CF14705AE47B}"/>
              </a:ext>
            </a:extLst>
          </p:cNvPr>
          <p:cNvSpPr/>
          <p:nvPr/>
        </p:nvSpPr>
        <p:spPr>
          <a:xfrm>
            <a:off x="550203" y="2130486"/>
            <a:ext cx="1385914" cy="475359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XML PM &amp; Images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en</a:t>
            </a:r>
            <a:r>
              <a:rPr lang="en-US" sz="1200" dirty="0"/>
              <a:t>-ca SPL)</a:t>
            </a:r>
          </a:p>
        </p:txBody>
      </p:sp>
      <p:sp>
        <p:nvSpPr>
          <p:cNvPr id="50" name="Flowchart: Document 49">
            <a:extLst>
              <a:ext uri="{FF2B5EF4-FFF2-40B4-BE49-F238E27FC236}">
                <a16:creationId xmlns:a16="http://schemas.microsoft.com/office/drawing/2014/main" id="{64FD0840-DA7E-4021-8570-5A5A04DB8BB3}"/>
              </a:ext>
            </a:extLst>
          </p:cNvPr>
          <p:cNvSpPr/>
          <p:nvPr/>
        </p:nvSpPr>
        <p:spPr>
          <a:xfrm>
            <a:off x="550203" y="2674574"/>
            <a:ext cx="1385914" cy="488443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XML PM &amp; Images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fr</a:t>
            </a:r>
            <a:r>
              <a:rPr lang="en-US" sz="1200" dirty="0"/>
              <a:t>-ca SPL)</a:t>
            </a:r>
          </a:p>
        </p:txBody>
      </p:sp>
      <p:cxnSp>
        <p:nvCxnSpPr>
          <p:cNvPr id="5" name="Straight Arrow Connector 4"/>
          <p:cNvCxnSpPr>
            <a:stCxn id="49" idx="3"/>
            <a:endCxn id="40" idx="1"/>
          </p:cNvCxnSpPr>
          <p:nvPr/>
        </p:nvCxnSpPr>
        <p:spPr>
          <a:xfrm>
            <a:off x="1936117" y="2368166"/>
            <a:ext cx="1299580" cy="26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0" idx="3"/>
            <a:endCxn id="41" idx="1"/>
          </p:cNvCxnSpPr>
          <p:nvPr/>
        </p:nvCxnSpPr>
        <p:spPr>
          <a:xfrm>
            <a:off x="1936117" y="2918796"/>
            <a:ext cx="1290888" cy="18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9" idx="3"/>
            <a:endCxn id="42" idx="1"/>
          </p:cNvCxnSpPr>
          <p:nvPr/>
        </p:nvCxnSpPr>
        <p:spPr>
          <a:xfrm>
            <a:off x="4911148" y="2739707"/>
            <a:ext cx="652667" cy="115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2" idx="3"/>
            <a:endCxn id="32" idx="1"/>
          </p:cNvCxnSpPr>
          <p:nvPr/>
        </p:nvCxnSpPr>
        <p:spPr>
          <a:xfrm>
            <a:off x="7922623" y="2751277"/>
            <a:ext cx="718893" cy="131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51892" y="1001363"/>
            <a:ext cx="2649294" cy="3804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l"/>
            <a:r>
              <a:rPr lang="en-CA" sz="2000" dirty="0"/>
              <a:t>Submission by Sponsor</a:t>
            </a:r>
          </a:p>
        </p:txBody>
      </p:sp>
      <p:cxnSp>
        <p:nvCxnSpPr>
          <p:cNvPr id="67" name="Curved Connector 66"/>
          <p:cNvCxnSpPr>
            <a:stCxn id="35" idx="0"/>
            <a:endCxn id="8" idx="0"/>
          </p:cNvCxnSpPr>
          <p:nvPr/>
        </p:nvCxnSpPr>
        <p:spPr>
          <a:xfrm rot="16200000" flipH="1">
            <a:off x="5293803" y="116174"/>
            <a:ext cx="2762" cy="2899910"/>
          </a:xfrm>
          <a:prstGeom prst="curvedConnector3">
            <a:avLst>
              <a:gd name="adj1" fmla="val -8276611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537752" y="300788"/>
            <a:ext cx="2803815" cy="68825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CA" sz="2000" dirty="0"/>
              <a:t>Drag-and-drop Subfolder Post-Approval (WebDAV)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750930" y="687836"/>
            <a:ext cx="1845935" cy="68825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l"/>
            <a:r>
              <a:rPr lang="en-CA" sz="2000" dirty="0"/>
              <a:t>Generate HTML from SPL &amp; TEI</a:t>
            </a:r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E99A9FCA-C97B-472E-9934-4ECCA1E69B48}"/>
              </a:ext>
            </a:extLst>
          </p:cNvPr>
          <p:cNvSpPr/>
          <p:nvPr/>
        </p:nvSpPr>
        <p:spPr>
          <a:xfrm>
            <a:off x="8629539" y="3721261"/>
            <a:ext cx="1830186" cy="722812"/>
          </a:xfrm>
          <a:prstGeom prst="flowChartDocument">
            <a:avLst/>
          </a:prstGeom>
          <a:solidFill>
            <a:srgbClr val="70AD4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English PM HTML</a:t>
            </a:r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E2EA3DD3-4918-46A5-B7F1-1853788E9730}"/>
              </a:ext>
            </a:extLst>
          </p:cNvPr>
          <p:cNvSpPr/>
          <p:nvPr/>
        </p:nvSpPr>
        <p:spPr>
          <a:xfrm>
            <a:off x="8791748" y="4005089"/>
            <a:ext cx="1512674" cy="294717"/>
          </a:xfrm>
          <a:prstGeom prst="flowChartDocument">
            <a:avLst/>
          </a:prstGeom>
          <a:solidFill>
            <a:srgbClr val="70AD4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Link to French HTML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9FDB5C-6013-4961-BF84-D2AF266A77A3}"/>
              </a:ext>
            </a:extLst>
          </p:cNvPr>
          <p:cNvSpPr/>
          <p:nvPr/>
        </p:nvSpPr>
        <p:spPr>
          <a:xfrm>
            <a:off x="280205" y="4166050"/>
            <a:ext cx="1992732" cy="1802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Internal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76CF077-8E56-4A8A-B2AA-6D1AD187F792}"/>
              </a:ext>
            </a:extLst>
          </p:cNvPr>
          <p:cNvSpPr/>
          <p:nvPr/>
        </p:nvSpPr>
        <p:spPr>
          <a:xfrm>
            <a:off x="5537751" y="4082667"/>
            <a:ext cx="2367523" cy="4318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TEI Publisher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76CF077-8E56-4A8A-B2AA-6D1AD187F792}"/>
              </a:ext>
            </a:extLst>
          </p:cNvPr>
          <p:cNvSpPr/>
          <p:nvPr/>
        </p:nvSpPr>
        <p:spPr>
          <a:xfrm>
            <a:off x="5546467" y="4512193"/>
            <a:ext cx="2358808" cy="135369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/>
              <a:t>TEI Application</a:t>
            </a:r>
          </a:p>
        </p:txBody>
      </p:sp>
      <p:sp>
        <p:nvSpPr>
          <p:cNvPr id="59" name="Flowchart: Document 58">
            <a:extLst>
              <a:ext uri="{FF2B5EF4-FFF2-40B4-BE49-F238E27FC236}">
                <a16:creationId xmlns:a16="http://schemas.microsoft.com/office/drawing/2014/main" id="{E2EA3DD3-4918-46A5-B7F1-1853788E9730}"/>
              </a:ext>
            </a:extLst>
          </p:cNvPr>
          <p:cNvSpPr/>
          <p:nvPr/>
        </p:nvSpPr>
        <p:spPr>
          <a:xfrm>
            <a:off x="8803725" y="2608432"/>
            <a:ext cx="1512674" cy="308281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Link(s) to SBS, RDS…</a:t>
            </a:r>
          </a:p>
        </p:txBody>
      </p:sp>
      <p:cxnSp>
        <p:nvCxnSpPr>
          <p:cNvPr id="62" name="Curved Connector 61"/>
          <p:cNvCxnSpPr>
            <a:stCxn id="69" idx="3"/>
            <a:endCxn id="56" idx="1"/>
          </p:cNvCxnSpPr>
          <p:nvPr/>
        </p:nvCxnSpPr>
        <p:spPr>
          <a:xfrm>
            <a:off x="4756439" y="4920713"/>
            <a:ext cx="790028" cy="267965"/>
          </a:xfrm>
          <a:prstGeom prst="curvedConnector3">
            <a:avLst>
              <a:gd name="adj1" fmla="val 50000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Multidocument 64"/>
          <p:cNvSpPr/>
          <p:nvPr/>
        </p:nvSpPr>
        <p:spPr>
          <a:xfrm>
            <a:off x="458043" y="4721119"/>
            <a:ext cx="1636629" cy="756541"/>
          </a:xfrm>
          <a:prstGeom prst="flowChartMultidocumen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Regulatory Docs</a:t>
            </a:r>
            <a:br>
              <a:rPr lang="en-CA" sz="1200" dirty="0"/>
            </a:br>
            <a:r>
              <a:rPr lang="en-CA" sz="1200" dirty="0"/>
              <a:t>(RDS, SBS, </a:t>
            </a:r>
            <a:r>
              <a:rPr lang="en-CA" sz="1200" dirty="0" err="1"/>
              <a:t>etc</a:t>
            </a:r>
            <a:r>
              <a:rPr lang="en-CA" sz="1200" dirty="0"/>
              <a:t>)</a:t>
            </a:r>
          </a:p>
        </p:txBody>
      </p:sp>
      <p:sp>
        <p:nvSpPr>
          <p:cNvPr id="69" name="Flowchart: Multidocument 68"/>
          <p:cNvSpPr/>
          <p:nvPr/>
        </p:nvSpPr>
        <p:spPr>
          <a:xfrm>
            <a:off x="2928373" y="4542442"/>
            <a:ext cx="1828066" cy="756541"/>
          </a:xfrm>
          <a:prstGeom prst="flowChartMultidocumen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Regulatory Docs</a:t>
            </a:r>
            <a:br>
              <a:rPr lang="en-CA" sz="1200" dirty="0"/>
            </a:br>
            <a:r>
              <a:rPr lang="en-CA" sz="1200" dirty="0"/>
              <a:t>(</a:t>
            </a:r>
            <a:r>
              <a:rPr lang="en-CA" sz="1200" dirty="0" err="1"/>
              <a:t>en</a:t>
            </a:r>
            <a:r>
              <a:rPr lang="en-CA" sz="1200" dirty="0"/>
              <a:t>-ca &amp; </a:t>
            </a:r>
            <a:r>
              <a:rPr lang="en-CA" sz="1200" dirty="0" err="1"/>
              <a:t>fr</a:t>
            </a:r>
            <a:r>
              <a:rPr lang="en-CA" sz="1200" dirty="0"/>
              <a:t>-ca DOCX)</a:t>
            </a:r>
          </a:p>
        </p:txBody>
      </p:sp>
      <p:cxnSp>
        <p:nvCxnSpPr>
          <p:cNvPr id="71" name="Curved Connector 70"/>
          <p:cNvCxnSpPr>
            <a:stCxn id="65" idx="3"/>
            <a:endCxn id="69" idx="1"/>
          </p:cNvCxnSpPr>
          <p:nvPr/>
        </p:nvCxnSpPr>
        <p:spPr>
          <a:xfrm flipV="1">
            <a:off x="2094672" y="4920713"/>
            <a:ext cx="833701" cy="178677"/>
          </a:xfrm>
          <a:prstGeom prst="curvedConnector3">
            <a:avLst>
              <a:gd name="adj1" fmla="val 50000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owchart: Multidocument 76"/>
          <p:cNvSpPr/>
          <p:nvPr/>
        </p:nvSpPr>
        <p:spPr>
          <a:xfrm>
            <a:off x="6236396" y="4737155"/>
            <a:ext cx="1477972" cy="756541"/>
          </a:xfrm>
          <a:prstGeom prst="flowChartMultidocumen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Regulatory Docs</a:t>
            </a:r>
            <a:br>
              <a:rPr lang="en-CA" sz="1200" dirty="0"/>
            </a:br>
            <a:r>
              <a:rPr lang="en-CA" sz="1200" dirty="0"/>
              <a:t>(uploaded as TEI)</a:t>
            </a:r>
          </a:p>
        </p:txBody>
      </p:sp>
      <p:sp>
        <p:nvSpPr>
          <p:cNvPr id="85" name="Flowchart: Document 84">
            <a:extLst>
              <a:ext uri="{FF2B5EF4-FFF2-40B4-BE49-F238E27FC236}">
                <a16:creationId xmlns:a16="http://schemas.microsoft.com/office/drawing/2014/main" id="{E2EA3DD3-4918-46A5-B7F1-1853788E9730}"/>
              </a:ext>
            </a:extLst>
          </p:cNvPr>
          <p:cNvSpPr/>
          <p:nvPr/>
        </p:nvSpPr>
        <p:spPr>
          <a:xfrm>
            <a:off x="8800272" y="2982600"/>
            <a:ext cx="1512674" cy="308281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Link to PM (</a:t>
            </a:r>
            <a:r>
              <a:rPr lang="en-US" sz="1200" dirty="0" err="1"/>
              <a:t>en</a:t>
            </a:r>
            <a:r>
              <a:rPr lang="en-US" sz="1200" dirty="0"/>
              <a:t>-ca)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76CF077-8E56-4A8A-B2AA-6D1AD187F792}"/>
              </a:ext>
            </a:extLst>
          </p:cNvPr>
          <p:cNvSpPr/>
          <p:nvPr/>
        </p:nvSpPr>
        <p:spPr>
          <a:xfrm>
            <a:off x="5546467" y="4504888"/>
            <a:ext cx="490549" cy="136757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dirty="0"/>
              <a:t>OPEN API3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61DCA0D-44E2-4ABC-B57A-8C8DC7BCB083}"/>
              </a:ext>
            </a:extLst>
          </p:cNvPr>
          <p:cNvSpPr/>
          <p:nvPr/>
        </p:nvSpPr>
        <p:spPr>
          <a:xfrm>
            <a:off x="8325613" y="4629886"/>
            <a:ext cx="2459873" cy="13381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/>
              <a:t>Drupal</a:t>
            </a:r>
          </a:p>
        </p:txBody>
      </p:sp>
      <p:sp>
        <p:nvSpPr>
          <p:cNvPr id="63" name="Flowchart: Multidocument 62"/>
          <p:cNvSpPr/>
          <p:nvPr/>
        </p:nvSpPr>
        <p:spPr>
          <a:xfrm>
            <a:off x="8629539" y="4767022"/>
            <a:ext cx="1842163" cy="692868"/>
          </a:xfrm>
          <a:prstGeom prst="flowChartMultidocumen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Embedded Web Components</a:t>
            </a:r>
          </a:p>
        </p:txBody>
      </p:sp>
      <p:cxnSp>
        <p:nvCxnSpPr>
          <p:cNvPr id="70" name="Straight Arrow Connector 69"/>
          <p:cNvCxnSpPr>
            <a:stCxn id="77" idx="3"/>
            <a:endCxn id="63" idx="1"/>
          </p:cNvCxnSpPr>
          <p:nvPr/>
        </p:nvCxnSpPr>
        <p:spPr>
          <a:xfrm flipV="1">
            <a:off x="7714368" y="5113456"/>
            <a:ext cx="915171" cy="1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59" idx="3"/>
            <a:endCxn id="63" idx="3"/>
          </p:cNvCxnSpPr>
          <p:nvPr/>
        </p:nvCxnSpPr>
        <p:spPr>
          <a:xfrm>
            <a:off x="10316399" y="2762573"/>
            <a:ext cx="155303" cy="2350883"/>
          </a:xfrm>
          <a:prstGeom prst="curvedConnector3">
            <a:avLst>
              <a:gd name="adj1" fmla="val 247196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42" idx="3"/>
            <a:endCxn id="27" idx="1"/>
          </p:cNvCxnSpPr>
          <p:nvPr/>
        </p:nvCxnSpPr>
        <p:spPr>
          <a:xfrm>
            <a:off x="7922623" y="2751277"/>
            <a:ext cx="706916" cy="1331390"/>
          </a:xfrm>
          <a:prstGeom prst="curvedConnector3">
            <a:avLst>
              <a:gd name="adj1" fmla="val 50000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1086974" y="2330446"/>
            <a:ext cx="1105026" cy="68825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l"/>
            <a:r>
              <a:rPr lang="en-CA" sz="2000" dirty="0"/>
              <a:t>Requires Metadata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67449" y="5615891"/>
            <a:ext cx="1105026" cy="68825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l"/>
            <a:r>
              <a:rPr lang="en-CA" sz="2000" dirty="0"/>
              <a:t>Extracted Metadata</a:t>
            </a:r>
          </a:p>
        </p:txBody>
      </p:sp>
    </p:spTree>
    <p:extLst>
      <p:ext uri="{BB962C8B-B14F-4D97-AF65-F5344CB8AC3E}">
        <p14:creationId xmlns:p14="http://schemas.microsoft.com/office/powerpoint/2010/main" val="3842773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50A0-30CB-4BDB-9C86-D4AFB82F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597" y="98166"/>
            <a:ext cx="9816632" cy="883497"/>
          </a:xfrm>
        </p:spPr>
        <p:txBody>
          <a:bodyPr>
            <a:normAutofit/>
          </a:bodyPr>
          <a:lstStyle/>
          <a:p>
            <a:r>
              <a:rPr lang="en-CA" sz="3409" dirty="0"/>
              <a:t>Technical Decisions: </a:t>
            </a:r>
            <a:r>
              <a:rPr lang="en-CA" sz="3409"/>
              <a:t>Metadata Repository</a:t>
            </a:r>
            <a:endParaRPr lang="en-CA" sz="340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62421-5C75-4902-9B2E-7336B0700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363" y="2433168"/>
            <a:ext cx="10060455" cy="3375285"/>
          </a:xfrm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en-CA" sz="2181" b="1" dirty="0">
                <a:solidFill>
                  <a:prstClr val="black"/>
                </a:solidFill>
              </a:rPr>
              <a:t>Storage and Publishing of Metadata</a:t>
            </a:r>
          </a:p>
          <a:p>
            <a:pPr marL="244577" lvl="1"/>
            <a:r>
              <a:rPr lang="en-CA" sz="2000" dirty="0" err="1">
                <a:solidFill>
                  <a:prstClr val="black"/>
                </a:solidFill>
              </a:rPr>
              <a:t>ExistDB</a:t>
            </a:r>
            <a:r>
              <a:rPr lang="en-CA" sz="2000" dirty="0">
                <a:solidFill>
                  <a:prstClr val="black"/>
                </a:solidFill>
              </a:rPr>
              <a:t> can be set up to expose a Metadata Repository based on metadata in the XML PM.</a:t>
            </a:r>
          </a:p>
          <a:p>
            <a:pPr marL="489154" lvl="2"/>
            <a:r>
              <a:rPr lang="en-CA" sz="1659" dirty="0" err="1">
                <a:solidFill>
                  <a:prstClr val="black"/>
                </a:solidFill>
              </a:rPr>
              <a:t>ExistDB</a:t>
            </a:r>
            <a:r>
              <a:rPr lang="en-CA" sz="1659" dirty="0">
                <a:solidFill>
                  <a:prstClr val="black"/>
                </a:solidFill>
              </a:rPr>
              <a:t> can also be used to modify metadata within the XML PM, but this may run against business guidance about not modifying the XML once it has been approved.</a:t>
            </a:r>
          </a:p>
          <a:p>
            <a:pPr marL="244577" lvl="1"/>
            <a:r>
              <a:rPr lang="en-CA" sz="2000" dirty="0">
                <a:solidFill>
                  <a:prstClr val="black"/>
                </a:solidFill>
              </a:rPr>
              <a:t>Metadata should include:</a:t>
            </a:r>
          </a:p>
          <a:p>
            <a:pPr marL="489154" lvl="2"/>
            <a:r>
              <a:rPr lang="en-CA" sz="1659" dirty="0">
                <a:solidFill>
                  <a:prstClr val="black"/>
                </a:solidFill>
              </a:rPr>
              <a:t>Document ID, Set Identifier, Submission Control Number; Document Title, Brand Name</a:t>
            </a:r>
          </a:p>
          <a:p>
            <a:pPr marL="489154" lvl="2"/>
            <a:r>
              <a:rPr lang="en-CA" sz="1659" dirty="0">
                <a:solidFill>
                  <a:prstClr val="black"/>
                </a:solidFill>
              </a:rPr>
              <a:t>Doc Consumer View URI, Alt Consumer View API; Doc Product Monograph URI, Alt Product Monograph URI</a:t>
            </a:r>
          </a:p>
          <a:p>
            <a:pPr marL="489154" lvl="2"/>
            <a:r>
              <a:rPr lang="en-CA" sz="1659" dirty="0">
                <a:solidFill>
                  <a:prstClr val="black"/>
                </a:solidFill>
              </a:rPr>
              <a:t>Language, XML Version, Stylesheet Version, Approval Date</a:t>
            </a:r>
          </a:p>
          <a:p>
            <a:pPr marL="489154" lvl="2"/>
            <a:r>
              <a:rPr lang="en-CA" sz="1659" dirty="0">
                <a:solidFill>
                  <a:prstClr val="black"/>
                </a:solidFill>
              </a:rPr>
              <a:t>List of Product DINs; Active and Inactive Ingredients</a:t>
            </a:r>
          </a:p>
          <a:p>
            <a:pPr marL="244577" lvl="1"/>
            <a:r>
              <a:rPr lang="en-CA" sz="2000" b="1" dirty="0">
                <a:solidFill>
                  <a:prstClr val="black"/>
                </a:solidFill>
              </a:rPr>
              <a:t>Opinion:</a:t>
            </a:r>
            <a:r>
              <a:rPr lang="en-CA" sz="2000" dirty="0">
                <a:solidFill>
                  <a:prstClr val="black"/>
                </a:solidFill>
              </a:rPr>
              <a:t> Exposing metadata is good.</a:t>
            </a:r>
            <a:endParaRPr lang="en-US" sz="1909" dirty="0">
              <a:solidFill>
                <a:srgbClr val="000000"/>
              </a:solidFill>
            </a:endParaRPr>
          </a:p>
          <a:p>
            <a:pPr marL="244577" lvl="1"/>
            <a:endParaRPr lang="en-US" sz="1909" dirty="0">
              <a:solidFill>
                <a:srgbClr val="00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281666-E136-475E-8FC3-2EECCAAA2826}"/>
              </a:ext>
            </a:extLst>
          </p:cNvPr>
          <p:cNvCxnSpPr>
            <a:cxnSpLocks/>
          </p:cNvCxnSpPr>
          <p:nvPr/>
        </p:nvCxnSpPr>
        <p:spPr>
          <a:xfrm>
            <a:off x="910535" y="2111115"/>
            <a:ext cx="10339830" cy="0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E031BC-6BAA-4DCF-833C-CB4D74647F96}"/>
              </a:ext>
            </a:extLst>
          </p:cNvPr>
          <p:cNvCxnSpPr>
            <a:cxnSpLocks/>
          </p:cNvCxnSpPr>
          <p:nvPr/>
        </p:nvCxnSpPr>
        <p:spPr>
          <a:xfrm>
            <a:off x="910535" y="2111115"/>
            <a:ext cx="10339830" cy="0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6DD915D-2023-475E-9AD8-63E739D57239}"/>
              </a:ext>
            </a:extLst>
          </p:cNvPr>
          <p:cNvSpPr txBox="1"/>
          <p:nvPr/>
        </p:nvSpPr>
        <p:spPr>
          <a:xfrm>
            <a:off x="1196363" y="981663"/>
            <a:ext cx="9806040" cy="1265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4542" tIns="24542" rIns="24542" bIns="24542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1800" b="1"/>
            </a:lvl1pPr>
          </a:lstStyle>
          <a:p>
            <a:pPr marL="182880" lvl="1" indent="0">
              <a:buNone/>
            </a:pPr>
            <a:r>
              <a:rPr lang="en-CA" sz="1600" b="1" dirty="0"/>
              <a:t>Technology decisions include:</a:t>
            </a:r>
          </a:p>
          <a:p>
            <a:pPr marL="587477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600" dirty="0"/>
              <a:t>How do we store and publish metadata?</a:t>
            </a:r>
          </a:p>
          <a:p>
            <a:pPr marL="587477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600" dirty="0"/>
              <a:t>Should we modify metadata within the XML PM, like Approval Date?</a:t>
            </a:r>
          </a:p>
          <a:p>
            <a:pPr marL="587477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600" dirty="0"/>
              <a:t>Can we also receive metadata from other sources of data?</a:t>
            </a:r>
          </a:p>
        </p:txBody>
      </p:sp>
    </p:spTree>
    <p:extLst>
      <p:ext uri="{BB962C8B-B14F-4D97-AF65-F5344CB8AC3E}">
        <p14:creationId xmlns:p14="http://schemas.microsoft.com/office/powerpoint/2010/main" val="13780289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227FB76F-7083-4694-8849-9FB27DA4D898}"/>
              </a:ext>
            </a:extLst>
          </p:cNvPr>
          <p:cNvSpPr/>
          <p:nvPr/>
        </p:nvSpPr>
        <p:spPr>
          <a:xfrm>
            <a:off x="2096036" y="4150944"/>
            <a:ext cx="1931233" cy="11711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Drupal uploads DOCX into TEI 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61DCA0D-44E2-4ABC-B57A-8C8DC7BCB083}"/>
              </a:ext>
            </a:extLst>
          </p:cNvPr>
          <p:cNvSpPr/>
          <p:nvPr/>
        </p:nvSpPr>
        <p:spPr>
          <a:xfrm>
            <a:off x="9504416" y="4463570"/>
            <a:ext cx="2219499" cy="149644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/>
              <a:t>Drupal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1DCA0D-44E2-4ABC-B57A-8C8DC7BCB083}"/>
              </a:ext>
            </a:extLst>
          </p:cNvPr>
          <p:cNvSpPr/>
          <p:nvPr/>
        </p:nvSpPr>
        <p:spPr>
          <a:xfrm>
            <a:off x="4204260" y="1376820"/>
            <a:ext cx="5107504" cy="45831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err="1"/>
              <a:t>ExistDB</a:t>
            </a:r>
            <a:r>
              <a:rPr lang="en-US" dirty="0"/>
              <a:t> (XSL Transform)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9050A0-30CB-4BDB-9C86-D4AFB82F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597" y="98166"/>
            <a:ext cx="9816632" cy="883497"/>
          </a:xfrm>
        </p:spPr>
        <p:txBody>
          <a:bodyPr>
            <a:normAutofit/>
          </a:bodyPr>
          <a:lstStyle/>
          <a:p>
            <a:r>
              <a:rPr lang="en-CA" sz="3409" dirty="0"/>
              <a:t>Simplified Workflow</a:t>
            </a:r>
          </a:p>
        </p:txBody>
      </p:sp>
      <p:sp>
        <p:nvSpPr>
          <p:cNvPr id="4" name="Rectangle 3"/>
          <p:cNvSpPr/>
          <p:nvPr/>
        </p:nvSpPr>
        <p:spPr>
          <a:xfrm>
            <a:off x="1196363" y="6669306"/>
            <a:ext cx="950164" cy="139196"/>
          </a:xfrm>
          <a:prstGeom prst="rect">
            <a:avLst/>
          </a:prstGeom>
          <a:solidFill>
            <a:srgbClr val="902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95623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1977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2F9626-EAA3-431F-AD44-3058BD02C3E2}"/>
              </a:ext>
            </a:extLst>
          </p:cNvPr>
          <p:cNvSpPr/>
          <p:nvPr/>
        </p:nvSpPr>
        <p:spPr>
          <a:xfrm>
            <a:off x="9504417" y="1376820"/>
            <a:ext cx="2219498" cy="29410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Web Browser</a:t>
            </a:r>
          </a:p>
          <a:p>
            <a:pPr algn="ctr"/>
            <a:endParaRPr lang="en-US" dirty="0"/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E99A9FCA-C97B-472E-9934-4ECCA1E69B48}"/>
              </a:ext>
            </a:extLst>
          </p:cNvPr>
          <p:cNvSpPr/>
          <p:nvPr/>
        </p:nvSpPr>
        <p:spPr>
          <a:xfrm>
            <a:off x="9751975" y="1759525"/>
            <a:ext cx="1830186" cy="1671522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English Consumer HTML</a:t>
            </a:r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E2EA3DD3-4918-46A5-B7F1-1853788E9730}"/>
              </a:ext>
            </a:extLst>
          </p:cNvPr>
          <p:cNvSpPr/>
          <p:nvPr/>
        </p:nvSpPr>
        <p:spPr>
          <a:xfrm>
            <a:off x="9914184" y="2043355"/>
            <a:ext cx="1512674" cy="268786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Link to French HTML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27FB76F-7083-4694-8849-9FB27DA4D898}"/>
              </a:ext>
            </a:extLst>
          </p:cNvPr>
          <p:cNvSpPr/>
          <p:nvPr/>
        </p:nvSpPr>
        <p:spPr>
          <a:xfrm>
            <a:off x="2098658" y="1376820"/>
            <a:ext cx="1931233" cy="26922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DocuBridge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76CF077-8E56-4A8A-B2AA-6D1AD187F792}"/>
              </a:ext>
            </a:extLst>
          </p:cNvPr>
          <p:cNvSpPr/>
          <p:nvPr/>
        </p:nvSpPr>
        <p:spPr>
          <a:xfrm>
            <a:off x="2200814" y="2071577"/>
            <a:ext cx="1698450" cy="157871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Folder structure</a:t>
            </a:r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281275FD-92CC-4D02-BFCC-CF14705AE47B}"/>
              </a:ext>
            </a:extLst>
          </p:cNvPr>
          <p:cNvSpPr/>
          <p:nvPr/>
        </p:nvSpPr>
        <p:spPr>
          <a:xfrm>
            <a:off x="2353194" y="2267146"/>
            <a:ext cx="1385914" cy="473790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XML PM &amp; Images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en</a:t>
            </a:r>
            <a:r>
              <a:rPr lang="en-US" sz="1200" dirty="0"/>
              <a:t>-ca)</a:t>
            </a:r>
          </a:p>
        </p:txBody>
      </p:sp>
      <p:sp>
        <p:nvSpPr>
          <p:cNvPr id="41" name="Flowchart: Document 40">
            <a:extLst>
              <a:ext uri="{FF2B5EF4-FFF2-40B4-BE49-F238E27FC236}">
                <a16:creationId xmlns:a16="http://schemas.microsoft.com/office/drawing/2014/main" id="{64FD0840-DA7E-4021-8570-5A5A04DB8BB3}"/>
              </a:ext>
            </a:extLst>
          </p:cNvPr>
          <p:cNvSpPr/>
          <p:nvPr/>
        </p:nvSpPr>
        <p:spPr>
          <a:xfrm>
            <a:off x="2344502" y="2809665"/>
            <a:ext cx="1385914" cy="488443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XML PM &amp; Images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fr</a:t>
            </a:r>
            <a:r>
              <a:rPr lang="en-US" sz="1200" dirty="0"/>
              <a:t>-ca)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E9FDB5C-6013-4961-BF84-D2AF266A77A3}"/>
              </a:ext>
            </a:extLst>
          </p:cNvPr>
          <p:cNvSpPr/>
          <p:nvPr/>
        </p:nvSpPr>
        <p:spPr>
          <a:xfrm>
            <a:off x="251892" y="1376820"/>
            <a:ext cx="1655285" cy="21689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Sponsors</a:t>
            </a:r>
          </a:p>
        </p:txBody>
      </p:sp>
      <p:sp>
        <p:nvSpPr>
          <p:cNvPr id="49" name="Flowchart: Document 48">
            <a:extLst>
              <a:ext uri="{FF2B5EF4-FFF2-40B4-BE49-F238E27FC236}">
                <a16:creationId xmlns:a16="http://schemas.microsoft.com/office/drawing/2014/main" id="{281275FD-92CC-4D02-BFCC-CF14705AE47B}"/>
              </a:ext>
            </a:extLst>
          </p:cNvPr>
          <p:cNvSpPr/>
          <p:nvPr/>
        </p:nvSpPr>
        <p:spPr>
          <a:xfrm>
            <a:off x="386781" y="2265577"/>
            <a:ext cx="1385914" cy="475359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XML PM &amp; Images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en</a:t>
            </a:r>
            <a:r>
              <a:rPr lang="en-US" sz="1200" dirty="0"/>
              <a:t>-ca)</a:t>
            </a:r>
          </a:p>
        </p:txBody>
      </p:sp>
      <p:sp>
        <p:nvSpPr>
          <p:cNvPr id="50" name="Flowchart: Document 49">
            <a:extLst>
              <a:ext uri="{FF2B5EF4-FFF2-40B4-BE49-F238E27FC236}">
                <a16:creationId xmlns:a16="http://schemas.microsoft.com/office/drawing/2014/main" id="{64FD0840-DA7E-4021-8570-5A5A04DB8BB3}"/>
              </a:ext>
            </a:extLst>
          </p:cNvPr>
          <p:cNvSpPr/>
          <p:nvPr/>
        </p:nvSpPr>
        <p:spPr>
          <a:xfrm>
            <a:off x="386781" y="2809665"/>
            <a:ext cx="1385914" cy="488443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XML PM &amp; Images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fr</a:t>
            </a:r>
            <a:r>
              <a:rPr lang="en-US" sz="1200" dirty="0"/>
              <a:t>-ca)</a:t>
            </a:r>
          </a:p>
        </p:txBody>
      </p:sp>
      <p:cxnSp>
        <p:nvCxnSpPr>
          <p:cNvPr id="5" name="Straight Arrow Connector 4"/>
          <p:cNvCxnSpPr>
            <a:stCxn id="49" idx="3"/>
            <a:endCxn id="40" idx="1"/>
          </p:cNvCxnSpPr>
          <p:nvPr/>
        </p:nvCxnSpPr>
        <p:spPr>
          <a:xfrm>
            <a:off x="1772695" y="2503257"/>
            <a:ext cx="580499" cy="78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0" idx="3"/>
            <a:endCxn id="41" idx="1"/>
          </p:cNvCxnSpPr>
          <p:nvPr/>
        </p:nvCxnSpPr>
        <p:spPr>
          <a:xfrm>
            <a:off x="1772695" y="3053887"/>
            <a:ext cx="5718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9" idx="3"/>
          </p:cNvCxnSpPr>
          <p:nvPr/>
        </p:nvCxnSpPr>
        <p:spPr>
          <a:xfrm>
            <a:off x="3899264" y="2860935"/>
            <a:ext cx="455464" cy="6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0" idx="3"/>
            <a:endCxn id="20" idx="1"/>
          </p:cNvCxnSpPr>
          <p:nvPr/>
        </p:nvCxnSpPr>
        <p:spPr>
          <a:xfrm flipV="1">
            <a:off x="6256709" y="2847346"/>
            <a:ext cx="3247708" cy="203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51892" y="798761"/>
            <a:ext cx="2649294" cy="3804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l"/>
            <a:r>
              <a:rPr lang="en-CA" sz="2000" dirty="0"/>
              <a:t>Submission by Sponsor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266789" y="796293"/>
            <a:ext cx="5557171" cy="3804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CA" sz="2000" dirty="0"/>
              <a:t>Drag-and-drop Subfolder Post-Approval (WebDAV)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940146" y="345093"/>
            <a:ext cx="1845935" cy="68825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l"/>
            <a:r>
              <a:rPr lang="en-CA" sz="2000" dirty="0"/>
              <a:t>Generate HTML from SPL &amp; TEI</a:t>
            </a:r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E99A9FCA-C97B-472E-9934-4ECCA1E69B48}"/>
              </a:ext>
            </a:extLst>
          </p:cNvPr>
          <p:cNvSpPr/>
          <p:nvPr/>
        </p:nvSpPr>
        <p:spPr>
          <a:xfrm>
            <a:off x="9751975" y="3537485"/>
            <a:ext cx="1830186" cy="689249"/>
          </a:xfrm>
          <a:prstGeom prst="flowChartDocumen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English PM HTML</a:t>
            </a:r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E2EA3DD3-4918-46A5-B7F1-1853788E9730}"/>
              </a:ext>
            </a:extLst>
          </p:cNvPr>
          <p:cNvSpPr/>
          <p:nvPr/>
        </p:nvSpPr>
        <p:spPr>
          <a:xfrm>
            <a:off x="9910731" y="3828911"/>
            <a:ext cx="1512674" cy="240182"/>
          </a:xfrm>
          <a:prstGeom prst="flowChartDocumen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Link to French HTML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9FDB5C-6013-4961-BF84-D2AF266A77A3}"/>
              </a:ext>
            </a:extLst>
          </p:cNvPr>
          <p:cNvSpPr/>
          <p:nvPr/>
        </p:nvSpPr>
        <p:spPr>
          <a:xfrm>
            <a:off x="243579" y="3681674"/>
            <a:ext cx="1655285" cy="22783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Internal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76CF077-8E56-4A8A-B2AA-6D1AD187F792}"/>
              </a:ext>
            </a:extLst>
          </p:cNvPr>
          <p:cNvSpPr/>
          <p:nvPr/>
        </p:nvSpPr>
        <p:spPr>
          <a:xfrm>
            <a:off x="6737910" y="5238207"/>
            <a:ext cx="2131828" cy="56348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TEI Publisher</a:t>
            </a:r>
          </a:p>
        </p:txBody>
      </p:sp>
      <p:sp>
        <p:nvSpPr>
          <p:cNvPr id="23" name="Flowchart: Multidocument 22"/>
          <p:cNvSpPr/>
          <p:nvPr/>
        </p:nvSpPr>
        <p:spPr>
          <a:xfrm>
            <a:off x="9754095" y="4588904"/>
            <a:ext cx="1828066" cy="988936"/>
          </a:xfrm>
          <a:prstGeom prst="flowChartMultidocumen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Embedded PB</a:t>
            </a:r>
          </a:p>
          <a:p>
            <a:pPr algn="ctr"/>
            <a:r>
              <a:rPr lang="en-CA" sz="1200" dirty="0"/>
              <a:t>Regulatory Docs</a:t>
            </a:r>
            <a:br>
              <a:rPr lang="en-CA" sz="1200" dirty="0"/>
            </a:br>
            <a:r>
              <a:rPr lang="en-CA" sz="1200" dirty="0"/>
              <a:t>(RDS, SBD, </a:t>
            </a:r>
            <a:r>
              <a:rPr lang="en-CA" sz="1200" dirty="0" err="1"/>
              <a:t>etc</a:t>
            </a:r>
            <a:r>
              <a:rPr lang="en-CA" sz="1200" dirty="0"/>
              <a:t>)</a:t>
            </a:r>
          </a:p>
        </p:txBody>
      </p:sp>
      <p:sp>
        <p:nvSpPr>
          <p:cNvPr id="59" name="Flowchart: Document 58">
            <a:extLst>
              <a:ext uri="{FF2B5EF4-FFF2-40B4-BE49-F238E27FC236}">
                <a16:creationId xmlns:a16="http://schemas.microsoft.com/office/drawing/2014/main" id="{E2EA3DD3-4918-46A5-B7F1-1853788E9730}"/>
              </a:ext>
            </a:extLst>
          </p:cNvPr>
          <p:cNvSpPr/>
          <p:nvPr/>
        </p:nvSpPr>
        <p:spPr>
          <a:xfrm>
            <a:off x="9914184" y="2416163"/>
            <a:ext cx="1512674" cy="308281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Link(s) to SBS, RDS…</a:t>
            </a:r>
          </a:p>
        </p:txBody>
      </p:sp>
      <p:sp>
        <p:nvSpPr>
          <p:cNvPr id="65" name="Flowchart: Multidocument 64"/>
          <p:cNvSpPr/>
          <p:nvPr/>
        </p:nvSpPr>
        <p:spPr>
          <a:xfrm>
            <a:off x="362970" y="4155132"/>
            <a:ext cx="1401412" cy="1015697"/>
          </a:xfrm>
          <a:prstGeom prst="flowChartMultidocumen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Regulatory Documents</a:t>
            </a:r>
            <a:br>
              <a:rPr lang="en-CA" sz="1200" dirty="0"/>
            </a:br>
            <a:r>
              <a:rPr lang="en-CA" sz="1200" dirty="0"/>
              <a:t>(RDS, SBD, </a:t>
            </a:r>
            <a:r>
              <a:rPr lang="en-CA" sz="1200" dirty="0" err="1"/>
              <a:t>etc</a:t>
            </a:r>
            <a:r>
              <a:rPr lang="en-CA" sz="1200" dirty="0"/>
              <a:t>)</a:t>
            </a:r>
          </a:p>
        </p:txBody>
      </p:sp>
      <p:sp>
        <p:nvSpPr>
          <p:cNvPr id="69" name="Flowchart: Multidocument 68"/>
          <p:cNvSpPr/>
          <p:nvPr/>
        </p:nvSpPr>
        <p:spPr>
          <a:xfrm>
            <a:off x="2227866" y="3903266"/>
            <a:ext cx="1646197" cy="756541"/>
          </a:xfrm>
          <a:prstGeom prst="flowChartMultidocumen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Regulatory Docs</a:t>
            </a:r>
            <a:br>
              <a:rPr lang="en-CA" sz="1200" dirty="0"/>
            </a:br>
            <a:r>
              <a:rPr lang="en-CA" sz="1200" dirty="0"/>
              <a:t>(</a:t>
            </a:r>
            <a:r>
              <a:rPr lang="en-CA" sz="1200" dirty="0" err="1"/>
              <a:t>en</a:t>
            </a:r>
            <a:r>
              <a:rPr lang="en-CA" sz="1200" dirty="0"/>
              <a:t>-ca &amp; </a:t>
            </a:r>
            <a:r>
              <a:rPr lang="en-CA" sz="1200" dirty="0" err="1"/>
              <a:t>fr</a:t>
            </a:r>
            <a:r>
              <a:rPr lang="en-CA" sz="1200" dirty="0"/>
              <a:t>-ca)</a:t>
            </a:r>
          </a:p>
        </p:txBody>
      </p:sp>
      <p:cxnSp>
        <p:nvCxnSpPr>
          <p:cNvPr id="71" name="Curved Connector 70"/>
          <p:cNvCxnSpPr>
            <a:stCxn id="65" idx="3"/>
            <a:endCxn id="69" idx="1"/>
          </p:cNvCxnSpPr>
          <p:nvPr/>
        </p:nvCxnSpPr>
        <p:spPr>
          <a:xfrm flipV="1">
            <a:off x="1764382" y="4281537"/>
            <a:ext cx="463484" cy="381444"/>
          </a:xfrm>
          <a:prstGeom prst="curvedConnector3">
            <a:avLst>
              <a:gd name="adj1" fmla="val 50000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Document 84">
            <a:extLst>
              <a:ext uri="{FF2B5EF4-FFF2-40B4-BE49-F238E27FC236}">
                <a16:creationId xmlns:a16="http://schemas.microsoft.com/office/drawing/2014/main" id="{E2EA3DD3-4918-46A5-B7F1-1853788E9730}"/>
              </a:ext>
            </a:extLst>
          </p:cNvPr>
          <p:cNvSpPr/>
          <p:nvPr/>
        </p:nvSpPr>
        <p:spPr>
          <a:xfrm>
            <a:off x="9910731" y="2790331"/>
            <a:ext cx="1512674" cy="308281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Link to PM (</a:t>
            </a:r>
            <a:r>
              <a:rPr lang="en-US" sz="1200" dirty="0" err="1"/>
              <a:t>en</a:t>
            </a:r>
            <a:r>
              <a:rPr lang="en-US" sz="1200" dirty="0"/>
              <a:t>-ca)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76CF077-8E56-4A8A-B2AA-6D1AD187F792}"/>
              </a:ext>
            </a:extLst>
          </p:cNvPr>
          <p:cNvSpPr/>
          <p:nvPr/>
        </p:nvSpPr>
        <p:spPr>
          <a:xfrm>
            <a:off x="4376361" y="1723588"/>
            <a:ext cx="2022989" cy="208423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dhpr-spl</a:t>
            </a:r>
            <a:r>
              <a:rPr lang="en-US" dirty="0"/>
              <a:t>/data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6CF077-8E56-4A8A-B2AA-6D1AD187F792}"/>
              </a:ext>
            </a:extLst>
          </p:cNvPr>
          <p:cNvSpPr/>
          <p:nvPr/>
        </p:nvSpPr>
        <p:spPr>
          <a:xfrm>
            <a:off x="4524534" y="2086966"/>
            <a:ext cx="1732175" cy="156145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Folder structure</a:t>
            </a:r>
          </a:p>
        </p:txBody>
      </p:sp>
      <p:sp>
        <p:nvSpPr>
          <p:cNvPr id="81" name="Flowchart: Document 80">
            <a:extLst>
              <a:ext uri="{FF2B5EF4-FFF2-40B4-BE49-F238E27FC236}">
                <a16:creationId xmlns:a16="http://schemas.microsoft.com/office/drawing/2014/main" id="{281275FD-92CC-4D02-BFCC-CF14705AE47B}"/>
              </a:ext>
            </a:extLst>
          </p:cNvPr>
          <p:cNvSpPr/>
          <p:nvPr/>
        </p:nvSpPr>
        <p:spPr>
          <a:xfrm>
            <a:off x="4686835" y="2285292"/>
            <a:ext cx="1385914" cy="473790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XML PM &amp; Images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en</a:t>
            </a:r>
            <a:r>
              <a:rPr lang="en-US" sz="1200" dirty="0"/>
              <a:t>-ca)</a:t>
            </a:r>
          </a:p>
        </p:txBody>
      </p:sp>
      <p:sp>
        <p:nvSpPr>
          <p:cNvPr id="82" name="Flowchart: Document 81">
            <a:extLst>
              <a:ext uri="{FF2B5EF4-FFF2-40B4-BE49-F238E27FC236}">
                <a16:creationId xmlns:a16="http://schemas.microsoft.com/office/drawing/2014/main" id="{64FD0840-DA7E-4021-8570-5A5A04DB8BB3}"/>
              </a:ext>
            </a:extLst>
          </p:cNvPr>
          <p:cNvSpPr/>
          <p:nvPr/>
        </p:nvSpPr>
        <p:spPr>
          <a:xfrm>
            <a:off x="4678143" y="2827811"/>
            <a:ext cx="1385914" cy="488443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XML PM &amp; Images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fr</a:t>
            </a:r>
            <a:r>
              <a:rPr lang="en-US" sz="1200" dirty="0"/>
              <a:t>-ca)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76CF077-8E56-4A8A-B2AA-6D1AD187F792}"/>
              </a:ext>
            </a:extLst>
          </p:cNvPr>
          <p:cNvSpPr/>
          <p:nvPr/>
        </p:nvSpPr>
        <p:spPr>
          <a:xfrm>
            <a:off x="4383267" y="3924977"/>
            <a:ext cx="2022989" cy="18897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dhpr-tei</a:t>
            </a:r>
            <a:r>
              <a:rPr lang="en-US" dirty="0"/>
              <a:t>/data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76CF077-8E56-4A8A-B2AA-6D1AD187F792}"/>
              </a:ext>
            </a:extLst>
          </p:cNvPr>
          <p:cNvSpPr/>
          <p:nvPr/>
        </p:nvSpPr>
        <p:spPr>
          <a:xfrm>
            <a:off x="4524534" y="4290245"/>
            <a:ext cx="1732175" cy="135369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Unstructured</a:t>
            </a:r>
          </a:p>
        </p:txBody>
      </p:sp>
      <p:cxnSp>
        <p:nvCxnSpPr>
          <p:cNvPr id="87" name="Curved Connector 86"/>
          <p:cNvCxnSpPr>
            <a:stCxn id="69" idx="3"/>
            <a:endCxn id="86" idx="1"/>
          </p:cNvCxnSpPr>
          <p:nvPr/>
        </p:nvCxnSpPr>
        <p:spPr>
          <a:xfrm>
            <a:off x="3874063" y="4281537"/>
            <a:ext cx="650471" cy="685557"/>
          </a:xfrm>
          <a:prstGeom prst="curvedConnector3">
            <a:avLst>
              <a:gd name="adj1" fmla="val 50000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lowchart: Multidocument 87"/>
          <p:cNvSpPr/>
          <p:nvPr/>
        </p:nvSpPr>
        <p:spPr>
          <a:xfrm>
            <a:off x="4668697" y="4493567"/>
            <a:ext cx="1457779" cy="851878"/>
          </a:xfrm>
          <a:prstGeom prst="flowChartMultidocumen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Regulatory Docs</a:t>
            </a:r>
            <a:br>
              <a:rPr lang="en-CA" sz="1200" dirty="0"/>
            </a:br>
            <a:r>
              <a:rPr lang="en-CA" sz="1200" dirty="0"/>
              <a:t>(imported as TEI)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76CF077-8E56-4A8A-B2AA-6D1AD187F792}"/>
              </a:ext>
            </a:extLst>
          </p:cNvPr>
          <p:cNvSpPr/>
          <p:nvPr/>
        </p:nvSpPr>
        <p:spPr>
          <a:xfrm>
            <a:off x="6794888" y="3794761"/>
            <a:ext cx="2131828" cy="70065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Metadata (Generated XML)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76CF077-8E56-4A8A-B2AA-6D1AD187F792}"/>
              </a:ext>
            </a:extLst>
          </p:cNvPr>
          <p:cNvSpPr/>
          <p:nvPr/>
        </p:nvSpPr>
        <p:spPr>
          <a:xfrm>
            <a:off x="6789643" y="3095672"/>
            <a:ext cx="2131828" cy="56348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ISO </a:t>
            </a:r>
            <a:r>
              <a:rPr lang="en-US" dirty="0" err="1"/>
              <a:t>Schematron</a:t>
            </a:r>
            <a:endParaRPr lang="en-US" dirty="0"/>
          </a:p>
        </p:txBody>
      </p:sp>
      <p:cxnSp>
        <p:nvCxnSpPr>
          <p:cNvPr id="109" name="Straight Arrow Connector 108"/>
          <p:cNvCxnSpPr>
            <a:stCxn id="86" idx="3"/>
          </p:cNvCxnSpPr>
          <p:nvPr/>
        </p:nvCxnSpPr>
        <p:spPr>
          <a:xfrm flipV="1">
            <a:off x="6256709" y="4967093"/>
            <a:ext cx="349526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urved Connector 127"/>
          <p:cNvCxnSpPr>
            <a:stCxn id="32" idx="3"/>
            <a:endCxn id="113" idx="3"/>
          </p:cNvCxnSpPr>
          <p:nvPr/>
        </p:nvCxnSpPr>
        <p:spPr>
          <a:xfrm>
            <a:off x="11582161" y="2595286"/>
            <a:ext cx="141754" cy="2616509"/>
          </a:xfrm>
          <a:prstGeom prst="curvedConnector3">
            <a:avLst>
              <a:gd name="adj1" fmla="val 353417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urved Connector 136"/>
          <p:cNvCxnSpPr>
            <a:stCxn id="85" idx="3"/>
            <a:endCxn id="27" idx="3"/>
          </p:cNvCxnSpPr>
          <p:nvPr/>
        </p:nvCxnSpPr>
        <p:spPr>
          <a:xfrm>
            <a:off x="11423405" y="2944472"/>
            <a:ext cx="158756" cy="937638"/>
          </a:xfrm>
          <a:prstGeom prst="curvedConnector3">
            <a:avLst>
              <a:gd name="adj1" fmla="val 243995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430473" y="5519947"/>
            <a:ext cx="1331761" cy="68825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l"/>
            <a:r>
              <a:rPr lang="en-CA" sz="2000" dirty="0"/>
              <a:t>Document Metadata?</a:t>
            </a:r>
          </a:p>
        </p:txBody>
      </p:sp>
    </p:spTree>
    <p:extLst>
      <p:ext uri="{BB962C8B-B14F-4D97-AF65-F5344CB8AC3E}">
        <p14:creationId xmlns:p14="http://schemas.microsoft.com/office/powerpoint/2010/main" val="1631232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Consumer Information Data Conversion Flows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2208771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707902" y="4382086"/>
            <a:ext cx="3369212" cy="179625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l"/>
            <a:r>
              <a:rPr lang="en-CA" sz="1600" dirty="0"/>
              <a:t>Challenges: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600" dirty="0"/>
              <a:t>Cross-referencing DIN and CI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600" dirty="0"/>
              <a:t>Available tools?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600" dirty="0"/>
              <a:t>Master List: DPD External, updated PM numbers come from OSIP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600" dirty="0"/>
              <a:t>Link Management?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600" dirty="0"/>
              <a:t>SPL with Annotations, </a:t>
            </a:r>
            <a:r>
              <a:rPr lang="en-CA" sz="1600" dirty="0" err="1"/>
              <a:t>Clarafax</a:t>
            </a:r>
            <a:r>
              <a:rPr lang="en-CA" sz="1600" dirty="0"/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5528" y="5364510"/>
            <a:ext cx="5615353" cy="105758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l"/>
            <a:r>
              <a:rPr lang="en-CA" sz="1600" dirty="0"/>
              <a:t>Opportunities: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600" dirty="0"/>
              <a:t>Automate cross reference with DPD for RPT tool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600" dirty="0"/>
              <a:t>Additional document types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600" dirty="0"/>
              <a:t>Use DOCX from </a:t>
            </a:r>
            <a:r>
              <a:rPr lang="en-CA" sz="1600" dirty="0" err="1"/>
              <a:t>DocuBridge</a:t>
            </a:r>
            <a:r>
              <a:rPr lang="en-CA" sz="1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358862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Medical Devices Workflow Options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80478160"/>
              </p:ext>
            </p:extLst>
          </p:nvPr>
        </p:nvGraphicFramePr>
        <p:xfrm>
          <a:off x="1006940" y="1238021"/>
          <a:ext cx="8128000" cy="3613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35153" y="3666852"/>
            <a:ext cx="3712389" cy="179625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l"/>
            <a:r>
              <a:rPr lang="en-CA" sz="1600" dirty="0"/>
              <a:t>Challenges: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600" dirty="0"/>
              <a:t>Bringing Medical Devices into scope without creating dependencies on DHPR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600" dirty="0"/>
              <a:t>Substantial undertaking to develop Excel/XLSX convertor in Drupal or TEI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600" dirty="0"/>
              <a:t>Hesitance to change Medical Devices workflow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54760" y="5107921"/>
            <a:ext cx="5021542" cy="130380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l"/>
            <a:r>
              <a:rPr lang="en-CA" sz="1600" dirty="0"/>
              <a:t>Opportunities: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600" dirty="0"/>
              <a:t>TEI can work with XLSX files, which are effectively XML, but this represents a considerable amount of work.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600" dirty="0"/>
              <a:t>May be easier to build a custom XLSX workflow for just Medical Devices.</a:t>
            </a:r>
          </a:p>
        </p:txBody>
      </p:sp>
    </p:spTree>
    <p:extLst>
      <p:ext uri="{BB962C8B-B14F-4D97-AF65-F5344CB8AC3E}">
        <p14:creationId xmlns:p14="http://schemas.microsoft.com/office/powerpoint/2010/main" val="29536840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Regulatory Document Data Conversion Flows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7362032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707902" y="4382086"/>
            <a:ext cx="3036781" cy="155003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l"/>
            <a:r>
              <a:rPr lang="en-CA" sz="1600" dirty="0"/>
              <a:t>Challenges: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600" dirty="0"/>
              <a:t>Cross-referencing DIN and CI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600" dirty="0"/>
              <a:t>Available tools?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600" dirty="0"/>
              <a:t>Master List: DPD External, but updated PM numbers come from OSIP</a:t>
            </a:r>
          </a:p>
        </p:txBody>
      </p:sp>
    </p:spTree>
    <p:extLst>
      <p:ext uri="{BB962C8B-B14F-4D97-AF65-F5344CB8AC3E}">
        <p14:creationId xmlns:p14="http://schemas.microsoft.com/office/powerpoint/2010/main" val="3000813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Health Canada Pharmacovigilance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Client: Health Canada – Health and Food Products Branch (HPFB)</a:t>
            </a:r>
          </a:p>
          <a:p>
            <a:r>
              <a:rPr lang="en-CA" dirty="0"/>
              <a:t>Pharmacovigilance involves publishing timely and accurate information about Health Products Monographs, tracking events like Adverse Reactions.</a:t>
            </a:r>
          </a:p>
          <a:p>
            <a:r>
              <a:rPr lang="en-CA" dirty="0"/>
              <a:t>We have been involved with two main work streams:</a:t>
            </a:r>
          </a:p>
          <a:p>
            <a:pPr lvl="1"/>
            <a:r>
              <a:rPr lang="en-CA" dirty="0"/>
              <a:t>The Drug and Health Products Register (DHPR) Renewal</a:t>
            </a:r>
          </a:p>
          <a:p>
            <a:pPr lvl="1"/>
            <a:r>
              <a:rPr lang="en-CA" dirty="0"/>
              <a:t>The Health Products Consumer Information (HPCI) mobile app (CVT Edition)   </a:t>
            </a:r>
          </a:p>
        </p:txBody>
      </p:sp>
    </p:spTree>
    <p:extLst>
      <p:ext uri="{BB962C8B-B14F-4D97-AF65-F5344CB8AC3E}">
        <p14:creationId xmlns:p14="http://schemas.microsoft.com/office/powerpoint/2010/main" val="29685997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Health Canada Pharmacovigilance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DHPR Renewal replaces an existing system based on PDF product monographs and regulatory documents with a modern web-centric site.</a:t>
            </a:r>
          </a:p>
          <a:p>
            <a:pPr lvl="1"/>
            <a:r>
              <a:rPr lang="en-CA" dirty="0"/>
              <a:t>Emphasis on open-source platforms and tools, </a:t>
            </a:r>
            <a:r>
              <a:rPr lang="en-CA" dirty="0" err="1"/>
              <a:t>searchability</a:t>
            </a:r>
            <a:r>
              <a:rPr lang="en-CA" dirty="0"/>
              <a:t>. </a:t>
            </a:r>
          </a:p>
          <a:p>
            <a:r>
              <a:rPr lang="en-CA" dirty="0"/>
              <a:t>We have been deeply involved with technology selection, and are currently working with two main platforms:</a:t>
            </a:r>
          </a:p>
          <a:p>
            <a:pPr lvl="1"/>
            <a:r>
              <a:rPr lang="en-CA" dirty="0"/>
              <a:t>Drupal/PHP Content Management – used to build the main web portal. Drupal has a lot of drag-and-drop content management, as well as exposing underlying data in a relatively easy to consume API format.</a:t>
            </a:r>
          </a:p>
          <a:p>
            <a:pPr lvl="1"/>
            <a:r>
              <a:rPr lang="en-CA" dirty="0" err="1"/>
              <a:t>ExistDB</a:t>
            </a:r>
            <a:r>
              <a:rPr lang="en-CA" dirty="0"/>
              <a:t> XML Content Management – used to work with XML and Word documents. HL7 SPL transforms and TEI Publisher are tools within the </a:t>
            </a:r>
            <a:r>
              <a:rPr lang="en-CA" dirty="0" err="1"/>
              <a:t>ExistDB</a:t>
            </a:r>
            <a:r>
              <a:rPr lang="en-CA" dirty="0"/>
              <a:t> XML database.</a:t>
            </a:r>
          </a:p>
        </p:txBody>
      </p:sp>
    </p:spTree>
    <p:extLst>
      <p:ext uri="{BB962C8B-B14F-4D97-AF65-F5344CB8AC3E}">
        <p14:creationId xmlns:p14="http://schemas.microsoft.com/office/powerpoint/2010/main" val="23509497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Health Canada Pharmacovigilance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719" y="1276163"/>
            <a:ext cx="7427073" cy="4760969"/>
          </a:xfrm>
        </p:spPr>
        <p:txBody>
          <a:bodyPr>
            <a:normAutofit/>
          </a:bodyPr>
          <a:lstStyle/>
          <a:p>
            <a:r>
              <a:rPr lang="en-CA" dirty="0"/>
              <a:t>The CVT mobile app is the “COVID Edition” of a future fuller featured Health Products app.</a:t>
            </a:r>
          </a:p>
          <a:p>
            <a:pPr lvl="1"/>
            <a:r>
              <a:rPr lang="en-CA" dirty="0"/>
              <a:t>We have been involved with technology selection (React Native Expo), and developing the app itself, as well as a backend service for push notifications.</a:t>
            </a:r>
          </a:p>
          <a:p>
            <a:pPr lvl="1"/>
            <a:r>
              <a:rPr lang="en-CA" dirty="0"/>
              <a:t>Kudos to Mike Jardine for all of his great work – he had not used React Native prior to this work.</a:t>
            </a:r>
          </a:p>
          <a:p>
            <a:pPr lvl="1"/>
            <a:r>
              <a:rPr lang="en-CA" dirty="0"/>
              <a:t>The CVT Edition will eventually become the HPCI app, a mobile companion to the information in the DHPR.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795" y="303567"/>
            <a:ext cx="3109818" cy="541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859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4F89885-0AC0-483A-AA11-3C615AAFE21D}"/>
              </a:ext>
            </a:extLst>
          </p:cNvPr>
          <p:cNvSpPr/>
          <p:nvPr/>
        </p:nvSpPr>
        <p:spPr>
          <a:xfrm>
            <a:off x="941635" y="486033"/>
            <a:ext cx="10319956" cy="5953357"/>
          </a:xfrm>
          <a:prstGeom prst="rect">
            <a:avLst/>
          </a:prstGeom>
          <a:gradFill flip="none" rotWithShape="1">
            <a:gsLst>
              <a:gs pos="0">
                <a:srgbClr val="D9DBDE"/>
              </a:gs>
              <a:gs pos="100000">
                <a:srgbClr val="B2B5C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9562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97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68E24B-2744-4AE2-B346-184301FF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XML PM User Story | PDF Product Monograph to SPL Conversion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394E1B-84CA-4C6D-A426-EDF1FF63E8FD}"/>
              </a:ext>
            </a:extLst>
          </p:cNvPr>
          <p:cNvSpPr txBox="1"/>
          <p:nvPr/>
        </p:nvSpPr>
        <p:spPr>
          <a:xfrm>
            <a:off x="2326672" y="2920357"/>
            <a:ext cx="3584005" cy="2004329"/>
          </a:xfrm>
          <a:prstGeom prst="rect">
            <a:avLst/>
          </a:prstGeom>
          <a:noFill/>
        </p:spPr>
        <p:txBody>
          <a:bodyPr wrap="square" lIns="24542" tIns="24542" rIns="24542" bIns="24542" rtlCol="0">
            <a:spAutoFit/>
          </a:bodyPr>
          <a:lstStyle/>
          <a:p>
            <a:pPr marL="0" marR="0" lvl="0" indent="0" algn="l" defTabSz="99562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05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9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Sponsors</a:t>
            </a:r>
            <a:r>
              <a:rPr kumimoji="0" lang="en-CA" sz="1091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 are able to make changes to English and French Word documents, co</a:t>
            </a:r>
            <a:r>
              <a:rPr lang="en-CA" sz="1091" dirty="0" err="1">
                <a:solidFill>
                  <a:prstClr val="black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nv</a:t>
            </a:r>
            <a:r>
              <a:rPr kumimoji="0" lang="en-CA" sz="1091" b="0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erting</a:t>
            </a:r>
            <a:r>
              <a:rPr kumimoji="0" lang="en-CA" sz="1091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 these to PDF for submission. Mandatory use of SPL XML instead of PDF changes this.</a:t>
            </a:r>
          </a:p>
          <a:p>
            <a:pPr marL="0" marR="0" lvl="0" indent="0" algn="l" defTabSz="99562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05"/>
              </a:spcAft>
              <a:buClrTx/>
              <a:buSzTx/>
              <a:buFontTx/>
              <a:buNone/>
              <a:tabLst/>
              <a:defRPr/>
            </a:pPr>
            <a:endParaRPr lang="en-CA" sz="1091" dirty="0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9562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05"/>
              </a:spcAft>
              <a:buClrTx/>
              <a:buSzTx/>
              <a:buFontTx/>
              <a:buNone/>
              <a:tabLst/>
              <a:defRPr/>
            </a:pPr>
            <a:r>
              <a:rPr lang="en-CA" sz="1091" dirty="0">
                <a:solidFill>
                  <a:prstClr val="black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Sponsors who want to submit as SPL XML must currently develop the SPL in-house or work with a 3</a:t>
            </a:r>
            <a:r>
              <a:rPr lang="en-CA" sz="1091" baseline="30000" dirty="0">
                <a:solidFill>
                  <a:prstClr val="black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rd</a:t>
            </a:r>
            <a:r>
              <a:rPr lang="en-CA" sz="1091" dirty="0">
                <a:solidFill>
                  <a:prstClr val="black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party vendor.</a:t>
            </a:r>
          </a:p>
          <a:p>
            <a:pPr marL="0" marR="0" lvl="0" indent="0" algn="l" defTabSz="99562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05"/>
              </a:spcAft>
              <a:buClrTx/>
              <a:buSzTx/>
              <a:buFontTx/>
              <a:buNone/>
              <a:tabLst/>
              <a:defRPr/>
            </a:pPr>
            <a:endParaRPr kumimoji="0" lang="en-CA" sz="109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RPT/Drupal/TEI development is already underway for the DHPP project and publication of Consumer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RPT Consumer Information has a side-effect of generation of a partial SPL XML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C56290-F3BE-431F-B877-5B4ABF9DBD59}"/>
              </a:ext>
            </a:extLst>
          </p:cNvPr>
          <p:cNvSpPr txBox="1"/>
          <p:nvPr/>
        </p:nvSpPr>
        <p:spPr>
          <a:xfrm>
            <a:off x="6385279" y="2919742"/>
            <a:ext cx="3413005" cy="1597679"/>
          </a:xfrm>
          <a:prstGeom prst="rect">
            <a:avLst/>
          </a:prstGeom>
          <a:noFill/>
        </p:spPr>
        <p:txBody>
          <a:bodyPr wrap="square" lIns="24542" tIns="24542" rIns="24542" bIns="24542" rtlCol="0">
            <a:spAutoFit/>
          </a:bodyPr>
          <a:lstStyle/>
          <a:p>
            <a:pPr marL="0" marR="0" lvl="0" indent="0" algn="l" defTabSz="99562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18"/>
              </a:spcAft>
              <a:buClrTx/>
              <a:buSzTx/>
              <a:buFontTx/>
              <a:buNone/>
              <a:tabLst/>
              <a:defRPr/>
            </a:pPr>
            <a:r>
              <a:rPr lang="en-CA" sz="1091" dirty="0">
                <a:solidFill>
                  <a:srgbClr val="70AD47">
                    <a:lumMod val="50000"/>
                  </a:srgb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Leverage the same toolset for Sponsors – RPT/Drupal/TEI.  Sponsors prepare English and French Word documents and then are provided with tools to convert these Word documents into an 80% complete SPL XML.</a:t>
            </a:r>
          </a:p>
          <a:p>
            <a:pPr marL="0" marR="0" lvl="0" indent="0" algn="l" defTabSz="99562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18"/>
              </a:spcAft>
              <a:buClrTx/>
              <a:buSzTx/>
              <a:buFontTx/>
              <a:buNone/>
              <a:tabLst/>
              <a:defRPr/>
            </a:pPr>
            <a:r>
              <a:rPr lang="en-CA" sz="1091" noProof="0" dirty="0">
                <a:solidFill>
                  <a:srgbClr val="70AD47">
                    <a:lumMod val="50000"/>
                  </a:srgb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Options, Assumptions and Technical Decisions:</a:t>
            </a:r>
          </a:p>
          <a:p>
            <a:pPr marL="285750" marR="0" lvl="0" indent="-285750" algn="l" defTabSz="99562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18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091" dirty="0">
                <a:solidFill>
                  <a:srgbClr val="70AD47">
                    <a:lumMod val="50000"/>
                  </a:srgb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Health Canada provides existing sponsors with 60% complete SPL based on Consumer Information conversion process – requires HTML5-TEI transforms.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14167BF-75A9-443F-889D-A0540D844D72}"/>
              </a:ext>
            </a:extLst>
          </p:cNvPr>
          <p:cNvCxnSpPr>
            <a:cxnSpLocks/>
          </p:cNvCxnSpPr>
          <p:nvPr/>
        </p:nvCxnSpPr>
        <p:spPr>
          <a:xfrm>
            <a:off x="910535" y="2398190"/>
            <a:ext cx="10339830" cy="0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62F80E4-E8FC-42F9-B204-61E828CC93B8}"/>
              </a:ext>
            </a:extLst>
          </p:cNvPr>
          <p:cNvSpPr txBox="1"/>
          <p:nvPr/>
        </p:nvSpPr>
        <p:spPr>
          <a:xfrm>
            <a:off x="2343486" y="529436"/>
            <a:ext cx="6495607" cy="947053"/>
          </a:xfrm>
          <a:prstGeom prst="rect">
            <a:avLst/>
          </a:prstGeom>
          <a:noFill/>
        </p:spPr>
        <p:txBody>
          <a:bodyPr wrap="square" lIns="24542" tIns="24542" rIns="24542" bIns="24542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1800" b="1"/>
            </a:lvl1pPr>
          </a:lstStyle>
          <a:p>
            <a:pPr marL="0" marR="0" lvl="0" indent="0" algn="l" defTabSz="99562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18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36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Document Conversion</a:t>
            </a:r>
          </a:p>
          <a:p>
            <a:pPr marL="0" marR="0" lvl="0" indent="0" algn="l" defTabSz="99562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18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3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Health Canada wants to support Sponsor</a:t>
            </a:r>
            <a:r>
              <a:rPr kumimoji="0" lang="en-CA" sz="1636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 transition from PDF to SPL</a:t>
            </a:r>
            <a:r>
              <a:rPr kumimoji="0" lang="en-CA" sz="163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. </a:t>
            </a:r>
          </a:p>
          <a:p>
            <a:pPr marL="0" marR="0" lvl="0" indent="0" algn="l" defTabSz="99562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18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2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Key Features: Workflow Controls, Document Conversion</a:t>
            </a:r>
          </a:p>
        </p:txBody>
      </p:sp>
      <p:pic>
        <p:nvPicPr>
          <p:cNvPr id="27" name="Picture 26" descr="Two people looking at a computer&#10;&#10;Description automatically generated">
            <a:extLst>
              <a:ext uri="{FF2B5EF4-FFF2-40B4-BE49-F238E27FC236}">
                <a16:creationId xmlns:a16="http://schemas.microsoft.com/office/drawing/2014/main" id="{5316BB91-F731-45C0-A6A2-74F44DD2E5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30141" y="490640"/>
            <a:ext cx="2331450" cy="1889702"/>
          </a:xfrm>
          <a:prstGeom prst="rect">
            <a:avLst/>
          </a:prstGeom>
        </p:spPr>
      </p:pic>
      <p:pic>
        <p:nvPicPr>
          <p:cNvPr id="28" name="Picture 27" descr="A picture containing man, person, wall, standing&#10;&#10;Description automatically generated">
            <a:extLst>
              <a:ext uri="{FF2B5EF4-FFF2-40B4-BE49-F238E27FC236}">
                <a16:creationId xmlns:a16="http://schemas.microsoft.com/office/drawing/2014/main" id="{EECE34FE-B201-4C18-97CA-0B09E84D237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343" b="31339"/>
          <a:stretch/>
        </p:blipFill>
        <p:spPr>
          <a:xfrm>
            <a:off x="963142" y="498530"/>
            <a:ext cx="1234886" cy="168633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1C70D38-7B80-4525-A74E-505B20EF563E}"/>
              </a:ext>
            </a:extLst>
          </p:cNvPr>
          <p:cNvSpPr txBox="1"/>
          <p:nvPr/>
        </p:nvSpPr>
        <p:spPr>
          <a:xfrm>
            <a:off x="1288906" y="4547279"/>
            <a:ext cx="995372" cy="729237"/>
          </a:xfrm>
          <a:prstGeom prst="rect">
            <a:avLst/>
          </a:prstGeom>
          <a:noFill/>
        </p:spPr>
        <p:txBody>
          <a:bodyPr wrap="square" lIns="24542" tIns="24542" rIns="24542" bIns="24542" rtlCol="0">
            <a:spAutoFit/>
          </a:bodyPr>
          <a:lstStyle>
            <a:defPPr>
              <a:defRPr lang="en-US"/>
            </a:defPPr>
            <a:lvl1pPr>
              <a:defRPr sz="1400" cap="all">
                <a:latin typeface="Franklin Gothic Medium Cond" panose="020B0606030402020204" pitchFamily="34" charset="0"/>
              </a:defRPr>
            </a:lvl1pPr>
          </a:lstStyle>
          <a:p>
            <a:pPr marL="0" marR="0" lvl="0" indent="0" algn="l" defTabSz="99562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409"/>
              </a:spcAft>
              <a:buClrTx/>
              <a:buSzTx/>
              <a:buFontTx/>
              <a:buNone/>
              <a:tabLst/>
              <a:defRPr/>
            </a:pPr>
            <a:r>
              <a:rPr kumimoji="0" lang="en-CA" sz="750" b="0" i="0" u="none" strike="noStrike" kern="1200" cap="all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Franklin Gothic Medium Cond" panose="020B0606030402020204" pitchFamily="34" charset="0"/>
                <a:ea typeface="+mn-ea"/>
                <a:cs typeface="Arial" panose="020B0604020202020204" pitchFamily="34" charset="0"/>
              </a:rPr>
              <a:t>SEVERAL MINUTES FOR MULTIPLE searches</a:t>
            </a:r>
          </a:p>
          <a:p>
            <a:pPr marL="0" marR="0" lvl="0" indent="0" algn="l" defTabSz="99562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409"/>
              </a:spcAft>
              <a:buClrTx/>
              <a:buSzTx/>
              <a:buFontTx/>
              <a:buNone/>
              <a:tabLst/>
              <a:defRPr/>
            </a:pPr>
            <a:r>
              <a:rPr kumimoji="0" lang="en-CA" sz="750" b="0" i="0" u="none" strike="noStrike" kern="1200" cap="all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Franklin Gothic Medium Cond" panose="020B0606030402020204" pitchFamily="34" charset="0"/>
                <a:ea typeface="+mn-ea"/>
                <a:cs typeface="Arial" panose="020B0604020202020204" pitchFamily="34" charset="0"/>
              </a:rPr>
              <a:t>Trusted</a:t>
            </a:r>
          </a:p>
          <a:p>
            <a:pPr marL="0" marR="0" lvl="0" indent="0" algn="l" defTabSz="99562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409"/>
              </a:spcAft>
              <a:buClrTx/>
              <a:buSzTx/>
              <a:buFontTx/>
              <a:buNone/>
              <a:tabLst/>
              <a:defRPr/>
            </a:pPr>
            <a:r>
              <a:rPr kumimoji="0" lang="en-CA" sz="750" b="0" i="0" u="none" strike="noStrike" kern="1200" cap="all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Franklin Gothic Medium Cond" panose="020B0606030402020204" pitchFamily="34" charset="0"/>
                <a:ea typeface="+mn-ea"/>
                <a:cs typeface="Arial" panose="020B0604020202020204" pitchFamily="34" charset="0"/>
              </a:rPr>
              <a:t>Not a User-friendly experience</a:t>
            </a:r>
          </a:p>
        </p:txBody>
      </p:sp>
      <p:pic>
        <p:nvPicPr>
          <p:cNvPr id="30" name="Graphic 29" descr="Stopwatch">
            <a:extLst>
              <a:ext uri="{FF2B5EF4-FFF2-40B4-BE49-F238E27FC236}">
                <a16:creationId xmlns:a16="http://schemas.microsoft.com/office/drawing/2014/main" id="{2D752CB0-58F1-48D2-B67E-A088F91A4888}"/>
              </a:ext>
            </a:extLst>
          </p:cNvPr>
          <p:cNvPicPr>
            <a:picLocks noChangeAspect="1"/>
          </p:cNvPicPr>
          <p:nvPr/>
        </p:nvPicPr>
        <p:blipFill>
          <a:blip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42" y="4519558"/>
            <a:ext cx="311678" cy="311678"/>
          </a:xfrm>
          <a:prstGeom prst="rect">
            <a:avLst/>
          </a:prstGeom>
        </p:spPr>
      </p:pic>
      <p:pic>
        <p:nvPicPr>
          <p:cNvPr id="31" name="Graphic 30" descr="Diploma">
            <a:extLst>
              <a:ext uri="{FF2B5EF4-FFF2-40B4-BE49-F238E27FC236}">
                <a16:creationId xmlns:a16="http://schemas.microsoft.com/office/drawing/2014/main" id="{0A026756-BFD5-4D6D-BE6E-17119C94788C}"/>
              </a:ext>
            </a:extLst>
          </p:cNvPr>
          <p:cNvPicPr>
            <a:picLocks noChangeAspect="1"/>
          </p:cNvPicPr>
          <p:nvPr/>
        </p:nvPicPr>
        <p:blipFill>
          <a:blip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68" y="4776288"/>
            <a:ext cx="289227" cy="289227"/>
          </a:xfrm>
          <a:prstGeom prst="rect">
            <a:avLst/>
          </a:prstGeom>
        </p:spPr>
      </p:pic>
      <p:pic>
        <p:nvPicPr>
          <p:cNvPr id="32" name="Graphic 31" descr="Maze">
            <a:extLst>
              <a:ext uri="{FF2B5EF4-FFF2-40B4-BE49-F238E27FC236}">
                <a16:creationId xmlns:a16="http://schemas.microsoft.com/office/drawing/2014/main" id="{BE37E5A2-4068-49A2-8D6E-EEFBAA5C8A32}"/>
              </a:ext>
            </a:extLst>
          </p:cNvPr>
          <p:cNvPicPr>
            <a:picLocks noChangeAspect="1"/>
          </p:cNvPicPr>
          <p:nvPr/>
        </p:nvPicPr>
        <p:blipFill>
          <a:blip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68" y="3314261"/>
            <a:ext cx="289227" cy="289227"/>
          </a:xfrm>
          <a:prstGeom prst="rect">
            <a:avLst/>
          </a:prstGeom>
        </p:spPr>
      </p:pic>
      <p:pic>
        <p:nvPicPr>
          <p:cNvPr id="33" name="Graphic 32" descr="Diploma">
            <a:extLst>
              <a:ext uri="{FF2B5EF4-FFF2-40B4-BE49-F238E27FC236}">
                <a16:creationId xmlns:a16="http://schemas.microsoft.com/office/drawing/2014/main" id="{B4A9F0F8-DF50-4A3D-8BA8-5A45D419FCFC}"/>
              </a:ext>
            </a:extLst>
          </p:cNvPr>
          <p:cNvPicPr>
            <a:picLocks noChangeAspect="1"/>
          </p:cNvPicPr>
          <p:nvPr/>
        </p:nvPicPr>
        <p:blipFill>
          <a:blip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143" y="5713339"/>
            <a:ext cx="289227" cy="28922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867EE89-3B3A-4785-8B49-9793BED464F2}"/>
              </a:ext>
            </a:extLst>
          </p:cNvPr>
          <p:cNvSpPr txBox="1"/>
          <p:nvPr/>
        </p:nvSpPr>
        <p:spPr>
          <a:xfrm>
            <a:off x="1288906" y="2979055"/>
            <a:ext cx="1000109" cy="677940"/>
          </a:xfrm>
          <a:prstGeom prst="rect">
            <a:avLst/>
          </a:prstGeom>
          <a:noFill/>
        </p:spPr>
        <p:txBody>
          <a:bodyPr wrap="square" lIns="24542" tIns="24542" rIns="24542" bIns="24542" rtlCol="0">
            <a:spAutoFit/>
          </a:bodyPr>
          <a:lstStyle>
            <a:defPPr>
              <a:defRPr lang="en-US"/>
            </a:defPPr>
            <a:lvl1pPr>
              <a:defRPr sz="1100" cap="all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marL="0" marR="0" lvl="0" indent="0" algn="l" defTabSz="99562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409"/>
              </a:spcAft>
              <a:buClrTx/>
              <a:buSzTx/>
              <a:buFontTx/>
              <a:buNone/>
              <a:tabLst/>
              <a:defRPr/>
            </a:pPr>
            <a:r>
              <a:rPr kumimoji="0" lang="en-CA" sz="750" b="0" i="0" u="none" strike="noStrike" kern="1200" cap="all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Franklin Gothic Medium Cond" panose="020B0606030402020204" pitchFamily="34" charset="0"/>
                <a:ea typeface="+mn-ea"/>
                <a:cs typeface="Arial" panose="020B0604020202020204" pitchFamily="34" charset="0"/>
              </a:rPr>
              <a:t>Current process is time-consuming</a:t>
            </a:r>
          </a:p>
          <a:p>
            <a:pPr marL="0" marR="0" lvl="0" indent="0" algn="l" defTabSz="99562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409"/>
              </a:spcAft>
              <a:buClrTx/>
              <a:buSzTx/>
              <a:buFontTx/>
              <a:buNone/>
              <a:tabLst/>
              <a:defRPr/>
            </a:pPr>
            <a:r>
              <a:rPr kumimoji="0" lang="en-CA" sz="750" b="0" i="0" u="none" strike="noStrike" kern="1200" cap="all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Franklin Gothic Medium Cond" panose="020B0606030402020204" pitchFamily="34" charset="0"/>
                <a:ea typeface="+mn-ea"/>
                <a:cs typeface="Arial" panose="020B0604020202020204" pitchFamily="34" charset="0"/>
              </a:rPr>
              <a:t>Availability of vendor support is an unknown</a:t>
            </a:r>
          </a:p>
        </p:txBody>
      </p:sp>
      <p:pic>
        <p:nvPicPr>
          <p:cNvPr id="40" name="Graphic 39" descr="Question mark">
            <a:extLst>
              <a:ext uri="{FF2B5EF4-FFF2-40B4-BE49-F238E27FC236}">
                <a16:creationId xmlns:a16="http://schemas.microsoft.com/office/drawing/2014/main" id="{E0AF05DA-5150-49CD-B476-C345FEF08DCA}"/>
              </a:ext>
            </a:extLst>
          </p:cNvPr>
          <p:cNvPicPr>
            <a:picLocks noChangeAspect="1"/>
          </p:cNvPicPr>
          <p:nvPr/>
        </p:nvPicPr>
        <p:blipFill>
          <a:blip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036" y="5674226"/>
            <a:ext cx="289227" cy="289227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</p:pic>
      <p:pic>
        <p:nvPicPr>
          <p:cNvPr id="41" name="Graphic 40" descr="Stopwatch">
            <a:extLst>
              <a:ext uri="{FF2B5EF4-FFF2-40B4-BE49-F238E27FC236}">
                <a16:creationId xmlns:a16="http://schemas.microsoft.com/office/drawing/2014/main" id="{A2C8300F-C7F7-41D9-90F0-B0EE82BA1DA8}"/>
              </a:ext>
            </a:extLst>
          </p:cNvPr>
          <p:cNvPicPr>
            <a:picLocks noChangeAspect="1"/>
          </p:cNvPicPr>
          <p:nvPr/>
        </p:nvPicPr>
        <p:blipFill>
          <a:blip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42" y="2974020"/>
            <a:ext cx="311678" cy="31167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3A2348A-1367-480E-B0EC-88648737C292}"/>
              </a:ext>
            </a:extLst>
          </p:cNvPr>
          <p:cNvSpPr txBox="1"/>
          <p:nvPr/>
        </p:nvSpPr>
        <p:spPr>
          <a:xfrm>
            <a:off x="9798287" y="2920041"/>
            <a:ext cx="910503" cy="1245596"/>
          </a:xfrm>
          <a:prstGeom prst="rect">
            <a:avLst/>
          </a:prstGeom>
          <a:noFill/>
        </p:spPr>
        <p:txBody>
          <a:bodyPr wrap="square" lIns="24542" tIns="24542" rIns="24542" bIns="24542" rtlCol="0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1100" cap="all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marL="0" marR="0" lvl="0" indent="0" algn="r" defTabSz="99562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27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27" b="0" i="0" u="none" strike="noStrike" kern="1200" cap="all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Franklin Gothic Medium Cond" panose="020B0606030402020204" pitchFamily="34" charset="0"/>
                <a:ea typeface="+mn-ea"/>
                <a:cs typeface="Arial" panose="020B0604020202020204" pitchFamily="34" charset="0"/>
              </a:rPr>
              <a:t>Immediate</a:t>
            </a:r>
          </a:p>
          <a:p>
            <a:pPr marL="0" marR="0" lvl="0" indent="0" algn="r" defTabSz="99562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27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27" b="0" i="0" u="none" strike="noStrike" kern="1200" cap="all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Franklin Gothic Medium Cond" panose="020B0606030402020204" pitchFamily="34" charset="0"/>
                <a:ea typeface="+mn-ea"/>
                <a:cs typeface="Arial" panose="020B0604020202020204" pitchFamily="34" charset="0"/>
              </a:rPr>
              <a:t>Trusted</a:t>
            </a:r>
          </a:p>
          <a:p>
            <a:pPr marL="0" marR="0" lvl="0" indent="0" algn="r" defTabSz="99562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27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27" b="0" i="0" u="none" strike="noStrike" kern="1200" cap="all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Franklin Gothic Medium Cond" panose="020B0606030402020204" pitchFamily="34" charset="0"/>
                <a:ea typeface="+mn-ea"/>
                <a:cs typeface="Arial" panose="020B0604020202020204" pitchFamily="34" charset="0"/>
              </a:rPr>
              <a:t>convenient</a:t>
            </a:r>
          </a:p>
          <a:p>
            <a:pPr marL="0" marR="0" lvl="0" indent="0" algn="l" defTabSz="99562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409"/>
              </a:spcAft>
              <a:buClrTx/>
              <a:buSzTx/>
              <a:buFontTx/>
              <a:buNone/>
              <a:tabLst/>
              <a:defRPr/>
            </a:pPr>
            <a:endParaRPr kumimoji="0" lang="en-CA" sz="1091" b="0" i="0" u="none" strike="noStrike" kern="1200" cap="all" spc="0" normalizeH="0" baseline="0" noProof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Franklin Gothic Medium Cond" panose="020B06060304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4" name="Graphic 43" descr="Thumbs up sign">
            <a:extLst>
              <a:ext uri="{FF2B5EF4-FFF2-40B4-BE49-F238E27FC236}">
                <a16:creationId xmlns:a16="http://schemas.microsoft.com/office/drawing/2014/main" id="{E2980DF5-5438-411C-85AF-46B048D921F2}"/>
              </a:ext>
            </a:extLst>
          </p:cNvPr>
          <p:cNvPicPr>
            <a:picLocks noChangeAspect="1"/>
          </p:cNvPicPr>
          <p:nvPr/>
        </p:nvPicPr>
        <p:blipFill>
          <a:blip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896" y="3535063"/>
            <a:ext cx="311679" cy="311679"/>
          </a:xfrm>
          <a:prstGeom prst="rect">
            <a:avLst/>
          </a:prstGeom>
        </p:spPr>
      </p:pic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B910B23-A26A-4629-A8EE-F4B7F8A3E4CA}"/>
              </a:ext>
            </a:extLst>
          </p:cNvPr>
          <p:cNvSpPr/>
          <p:nvPr/>
        </p:nvSpPr>
        <p:spPr>
          <a:xfrm>
            <a:off x="1017686" y="2550492"/>
            <a:ext cx="4908316" cy="270579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9562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954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Medium Cond" panose="020B0606030402020204" pitchFamily="34" charset="0"/>
                <a:ea typeface="+mn-ea"/>
                <a:cs typeface="+mn-cs"/>
              </a:rPr>
              <a:t>CURRENT EXPERIENCE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E818E9A-7347-4C0A-832B-29B9ADFDBDF5}"/>
              </a:ext>
            </a:extLst>
          </p:cNvPr>
          <p:cNvSpPr/>
          <p:nvPr/>
        </p:nvSpPr>
        <p:spPr>
          <a:xfrm>
            <a:off x="6277142" y="2550492"/>
            <a:ext cx="4908316" cy="270579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9562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954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Medium Cond" panose="020B0606030402020204" pitchFamily="34" charset="0"/>
                <a:ea typeface="+mn-ea"/>
                <a:cs typeface="+mn-cs"/>
              </a:rPr>
              <a:t>FUTURE EXPERIENCE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F4376FA-A3BE-4122-BFA8-6B986A960803}"/>
              </a:ext>
            </a:extLst>
          </p:cNvPr>
          <p:cNvCxnSpPr/>
          <p:nvPr/>
        </p:nvCxnSpPr>
        <p:spPr>
          <a:xfrm>
            <a:off x="6101972" y="2587099"/>
            <a:ext cx="0" cy="3658343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47" descr="Stopwatch">
            <a:extLst>
              <a:ext uri="{FF2B5EF4-FFF2-40B4-BE49-F238E27FC236}">
                <a16:creationId xmlns:a16="http://schemas.microsoft.com/office/drawing/2014/main" id="{1620994B-B7EC-4CE3-B032-EB4C29C0E3F9}"/>
              </a:ext>
            </a:extLst>
          </p:cNvPr>
          <p:cNvPicPr>
            <a:picLocks noChangeAspect="1"/>
          </p:cNvPicPr>
          <p:nvPr/>
        </p:nvPicPr>
        <p:blipFill>
          <a:blip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843" y="2873076"/>
            <a:ext cx="311678" cy="311678"/>
          </a:xfrm>
          <a:prstGeom prst="rect">
            <a:avLst/>
          </a:prstGeom>
        </p:spPr>
      </p:pic>
      <p:pic>
        <p:nvPicPr>
          <p:cNvPr id="49" name="Graphic 48" descr="Diploma">
            <a:extLst>
              <a:ext uri="{FF2B5EF4-FFF2-40B4-BE49-F238E27FC236}">
                <a16:creationId xmlns:a16="http://schemas.microsoft.com/office/drawing/2014/main" id="{31EE7F33-328F-4CEF-85D4-00CB7278362A}"/>
              </a:ext>
            </a:extLst>
          </p:cNvPr>
          <p:cNvPicPr>
            <a:picLocks noChangeAspect="1"/>
          </p:cNvPicPr>
          <p:nvPr/>
        </p:nvPicPr>
        <p:blipFill>
          <a:blip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069" y="3227109"/>
            <a:ext cx="289227" cy="289227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1180600" y="6712967"/>
            <a:ext cx="950164" cy="139196"/>
          </a:xfrm>
          <a:prstGeom prst="rect">
            <a:avLst/>
          </a:prstGeom>
          <a:solidFill>
            <a:srgbClr val="902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9562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97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D20ACF-D406-4EB3-9108-C4E5E73C6696}"/>
              </a:ext>
            </a:extLst>
          </p:cNvPr>
          <p:cNvSpPr txBox="1"/>
          <p:nvPr/>
        </p:nvSpPr>
        <p:spPr>
          <a:xfrm>
            <a:off x="6371467" y="5023748"/>
            <a:ext cx="5023602" cy="874917"/>
          </a:xfrm>
          <a:prstGeom prst="rect">
            <a:avLst/>
          </a:prstGeom>
          <a:noFill/>
        </p:spPr>
        <p:txBody>
          <a:bodyPr wrap="square" lIns="24542" tIns="24542" rIns="24542" bIns="24542" rtlCol="0" anchor="t">
            <a:spAutoFit/>
          </a:bodyPr>
          <a:lstStyle/>
          <a:p>
            <a:pPr marL="0" marR="0" lvl="0" indent="0" algn="l" defTabSz="995623" rtl="0" eaLnBrk="0" fontAlgn="base" latinLnBrk="0" hangingPunct="0">
              <a:lnSpc>
                <a:spcPct val="100000"/>
              </a:lnSpc>
              <a:spcBef>
                <a:spcPts val="409"/>
              </a:spcBef>
              <a:spcAft>
                <a:spcPts val="409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91" b="1" i="0" u="sng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User Perspective Differentiators</a:t>
            </a:r>
          </a:p>
          <a:p>
            <a:pPr marL="194796" marR="0" lvl="0" indent="-194796" algn="l" defTabSz="99562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0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091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Health Canada .</a:t>
            </a:r>
          </a:p>
          <a:p>
            <a:pPr marL="194796" marR="0" lvl="0" indent="-194796" algn="l" defTabSz="99562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0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091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Business rules can be improved over time</a:t>
            </a:r>
            <a:r>
              <a:rPr lang="en-CA" sz="1091" dirty="0">
                <a:solidFill>
                  <a:srgbClr val="70AD47">
                    <a:lumMod val="50000"/>
                  </a:srgb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to accommodate different workflows.</a:t>
            </a:r>
            <a:endParaRPr kumimoji="0" lang="en-CA" sz="1091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95623" rtl="0" eaLnBrk="0" fontAlgn="base" latinLnBrk="0" hangingPunct="0">
              <a:lnSpc>
                <a:spcPct val="100000"/>
              </a:lnSpc>
              <a:spcBef>
                <a:spcPts val="409"/>
              </a:spcBef>
              <a:spcAft>
                <a:spcPts val="409"/>
              </a:spcAft>
              <a:buClrTx/>
              <a:buSzTx/>
              <a:buFontTx/>
              <a:buNone/>
              <a:tabLst/>
              <a:defRPr/>
            </a:pPr>
            <a:endParaRPr kumimoji="0" lang="en-CA" sz="1091" b="1" i="0" u="sng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highlight>
                <a:srgbClr val="FFFF00"/>
              </a:highlight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7522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4F89885-0AC0-483A-AA11-3C615AAFE21D}"/>
              </a:ext>
            </a:extLst>
          </p:cNvPr>
          <p:cNvSpPr/>
          <p:nvPr/>
        </p:nvSpPr>
        <p:spPr>
          <a:xfrm>
            <a:off x="941635" y="486033"/>
            <a:ext cx="10319956" cy="5953357"/>
          </a:xfrm>
          <a:prstGeom prst="rect">
            <a:avLst/>
          </a:prstGeom>
          <a:gradFill flip="none" rotWithShape="1">
            <a:gsLst>
              <a:gs pos="0">
                <a:srgbClr val="D9DBDE"/>
              </a:gs>
              <a:gs pos="100000">
                <a:srgbClr val="B2B5C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9562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97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68E24B-2744-4AE2-B346-184301FF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z="1950">
                <a:latin typeface="Franklin Gothic Demi Cond"/>
                <a:cs typeface="Arial"/>
              </a:rPr>
              <a:t>XML PM User Story | Product Monograph to SPL Conversion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394E1B-84CA-4C6D-A426-EDF1FF63E8FD}"/>
              </a:ext>
            </a:extLst>
          </p:cNvPr>
          <p:cNvSpPr txBox="1"/>
          <p:nvPr/>
        </p:nvSpPr>
        <p:spPr>
          <a:xfrm>
            <a:off x="2326672" y="2920357"/>
            <a:ext cx="3584005" cy="1985478"/>
          </a:xfrm>
          <a:prstGeom prst="rect">
            <a:avLst/>
          </a:prstGeom>
          <a:noFill/>
        </p:spPr>
        <p:txBody>
          <a:bodyPr wrap="square" lIns="24542" tIns="24542" rIns="24542" bIns="24542" rtlCol="0" anchor="t">
            <a:spAutoFit/>
          </a:bodyPr>
          <a:lstStyle/>
          <a:p>
            <a:pPr defTabSz="995623" eaLnBrk="0" fontAlgn="base" hangingPunct="0">
              <a:spcBef>
                <a:spcPct val="0"/>
              </a:spcBef>
              <a:spcAft>
                <a:spcPts val="205"/>
              </a:spcAft>
              <a:defRPr/>
            </a:pPr>
            <a:r>
              <a:rPr kumimoji="0" lang="en-CA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cs typeface="Arial"/>
              </a:rPr>
              <a:t>Sponsors</a:t>
            </a:r>
            <a:r>
              <a:rPr kumimoji="0" lang="en-CA" sz="105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lang="en-CA" sz="1050" dirty="0">
                <a:latin typeface="Calibri"/>
                <a:cs typeface="Arial"/>
              </a:rPr>
              <a:t>currently </a:t>
            </a:r>
            <a:r>
              <a:rPr kumimoji="0" lang="en-CA" sz="105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/>
                <a:cs typeface="Arial"/>
              </a:rPr>
              <a:t>make changes to English and French Word documents, co</a:t>
            </a:r>
            <a:r>
              <a:rPr lang="en-CA" sz="1050" dirty="0">
                <a:latin typeface="Calibri"/>
                <a:cs typeface="Arial"/>
              </a:rPr>
              <a:t>nv</a:t>
            </a:r>
            <a:r>
              <a:rPr kumimoji="0" lang="en-CA" sz="105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/>
                <a:cs typeface="Arial"/>
              </a:rPr>
              <a:t>erting these to PDF for submission. Mandatory use of SPL XML instead of PDF changes this.</a:t>
            </a:r>
          </a:p>
          <a:p>
            <a:pPr marL="0" marR="0" lvl="0" indent="0" algn="l" defTabSz="99562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05"/>
              </a:spcAft>
              <a:buClrTx/>
              <a:buSzTx/>
              <a:buFontTx/>
              <a:buNone/>
              <a:tabLst/>
              <a:defRPr/>
            </a:pPr>
            <a:endParaRPr lang="en-CA" sz="1091" dirty="0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9562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05"/>
              </a:spcAft>
              <a:buClrTx/>
              <a:buSzTx/>
              <a:buFontTx/>
              <a:buNone/>
              <a:tabLst/>
              <a:defRPr/>
            </a:pPr>
            <a:r>
              <a:rPr lang="en-CA" sz="1091" dirty="0">
                <a:solidFill>
                  <a:prstClr val="black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Sponsors who want to submit as SPL XML must currently develop the SPL in-house or work with a 3</a:t>
            </a:r>
            <a:r>
              <a:rPr lang="en-CA" sz="1091" baseline="30000" dirty="0">
                <a:solidFill>
                  <a:prstClr val="black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rd</a:t>
            </a:r>
            <a:r>
              <a:rPr lang="en-CA" sz="1091" dirty="0">
                <a:solidFill>
                  <a:prstClr val="black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party vendor.</a:t>
            </a:r>
          </a:p>
          <a:p>
            <a:pPr marL="0" marR="0" lvl="0" indent="0" algn="l" defTabSz="99562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05"/>
              </a:spcAft>
              <a:buClrTx/>
              <a:buSzTx/>
              <a:buFontTx/>
              <a:buNone/>
              <a:tabLst/>
              <a:defRPr/>
            </a:pPr>
            <a:endParaRPr kumimoji="0" lang="en-CA" sz="109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RPT/Drupal/TEI development is already underway for the DHPP project and publication of Consumer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RPT Consumer Information has a side-effect of generation of a partial SPL XML</a:t>
            </a:r>
            <a:endParaRPr lang="en-US" sz="1100" dirty="0">
              <a:cs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C56290-F3BE-431F-B877-5B4ABF9DBD59}"/>
              </a:ext>
            </a:extLst>
          </p:cNvPr>
          <p:cNvSpPr txBox="1"/>
          <p:nvPr/>
        </p:nvSpPr>
        <p:spPr>
          <a:xfrm>
            <a:off x="6373373" y="2919742"/>
            <a:ext cx="3508254" cy="1650001"/>
          </a:xfrm>
          <a:prstGeom prst="rect">
            <a:avLst/>
          </a:prstGeom>
          <a:noFill/>
        </p:spPr>
        <p:txBody>
          <a:bodyPr wrap="square" lIns="24542" tIns="24542" rIns="24542" bIns="24542" rtlCol="0" anchor="t">
            <a:spAutoFit/>
          </a:bodyPr>
          <a:lstStyle/>
          <a:p>
            <a:pPr defTabSz="995623">
              <a:spcBef>
                <a:spcPct val="0"/>
              </a:spcBef>
              <a:spcAft>
                <a:spcPts val="818"/>
              </a:spcAft>
              <a:defRPr/>
            </a:pPr>
            <a:r>
              <a:rPr lang="en-CA" sz="1050" dirty="0">
                <a:ea typeface="+mn-lt"/>
                <a:cs typeface="Arial"/>
              </a:rPr>
              <a:t>Leverage the RPT toolset for Sponsors – (Drupal + TEI).  </a:t>
            </a:r>
            <a:endParaRPr lang="en-US" dirty="0">
              <a:ea typeface="+mn-lt"/>
              <a:cs typeface="Calibri"/>
            </a:endParaRPr>
          </a:p>
          <a:p>
            <a:pPr defTabSz="995623">
              <a:spcBef>
                <a:spcPct val="0"/>
              </a:spcBef>
              <a:spcAft>
                <a:spcPts val="818"/>
              </a:spcAft>
              <a:defRPr/>
            </a:pPr>
            <a:r>
              <a:rPr lang="en-CA" sz="1050" dirty="0">
                <a:ea typeface="+mn-lt"/>
                <a:cs typeface="Arial"/>
              </a:rPr>
              <a:t>Sponsors prepare English and French Word documents and then use developed tools to convert these Word documents into an 80% complete SPL XML.</a:t>
            </a:r>
            <a:endParaRPr lang="en-US">
              <a:cs typeface="Calibri"/>
            </a:endParaRPr>
          </a:p>
          <a:p>
            <a:pPr defTabSz="995623">
              <a:spcBef>
                <a:spcPct val="0"/>
              </a:spcBef>
              <a:spcAft>
                <a:spcPts val="818"/>
              </a:spcAft>
              <a:defRPr/>
            </a:pPr>
            <a:r>
              <a:rPr lang="en-CA" sz="1050" dirty="0">
                <a:ea typeface="+mn-lt"/>
                <a:cs typeface="Arial"/>
              </a:rPr>
              <a:t>Options, Assumptions and Technical Decisions:</a:t>
            </a:r>
            <a:endParaRPr lang="en-CA">
              <a:cs typeface="Calibri"/>
            </a:endParaRPr>
          </a:p>
          <a:p>
            <a:pPr marL="285750" indent="-285750" defTabSz="995623">
              <a:spcBef>
                <a:spcPct val="0"/>
              </a:spcBef>
              <a:spcAft>
                <a:spcPts val="818"/>
              </a:spcAft>
              <a:buFont typeface="Arial" panose="020B0604020202020204" pitchFamily="34" charset="0"/>
              <a:buChar char="•"/>
              <a:defRPr/>
            </a:pPr>
            <a:r>
              <a:rPr lang="en-CA" sz="1050" dirty="0">
                <a:latin typeface="Calibri"/>
                <a:cs typeface="Arial"/>
              </a:rPr>
              <a:t>Health Canada provides existing sponsors with 60% complete SPL based on Consumer Information conversion process – requires HTML5-TEI transforms.</a:t>
            </a:r>
            <a:endParaRPr lang="en-CA">
              <a:latin typeface="Calibri"/>
              <a:cs typeface="Arial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14167BF-75A9-443F-889D-A0540D844D72}"/>
              </a:ext>
            </a:extLst>
          </p:cNvPr>
          <p:cNvCxnSpPr>
            <a:cxnSpLocks/>
          </p:cNvCxnSpPr>
          <p:nvPr/>
        </p:nvCxnSpPr>
        <p:spPr>
          <a:xfrm>
            <a:off x="910535" y="2398190"/>
            <a:ext cx="10339830" cy="0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62F80E4-E8FC-42F9-B204-61E828CC93B8}"/>
              </a:ext>
            </a:extLst>
          </p:cNvPr>
          <p:cNvSpPr txBox="1"/>
          <p:nvPr/>
        </p:nvSpPr>
        <p:spPr>
          <a:xfrm>
            <a:off x="2343486" y="529436"/>
            <a:ext cx="6495607" cy="1433981"/>
          </a:xfrm>
          <a:prstGeom prst="rect">
            <a:avLst/>
          </a:prstGeom>
          <a:noFill/>
        </p:spPr>
        <p:txBody>
          <a:bodyPr wrap="square" lIns="24542" tIns="24542" rIns="24542" bIns="24542" rtlCol="0" anchor="t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1800" b="1"/>
            </a:lvl1pPr>
          </a:lstStyle>
          <a:p>
            <a:pPr marL="0" marR="0" lvl="0" indent="0" algn="l" defTabSz="99562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18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36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Document Conversion</a:t>
            </a:r>
          </a:p>
          <a:p>
            <a:pPr defTabSz="995623" eaLnBrk="0" fontAlgn="base" hangingPunct="0">
              <a:spcBef>
                <a:spcPct val="0"/>
              </a:spcBef>
              <a:spcAft>
                <a:spcPts val="818"/>
              </a:spcAft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cs typeface="Arial"/>
              </a:rPr>
              <a:t>Health Canada wants to support Sponsor</a:t>
            </a:r>
            <a:r>
              <a:rPr kumimoji="0" lang="en-CA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/>
                <a:cs typeface="Arial"/>
              </a:rPr>
              <a:t> transition from </a:t>
            </a:r>
            <a:r>
              <a:rPr lang="en-CA" sz="1600" b="0" dirty="0">
                <a:latin typeface="Calibri"/>
                <a:cs typeface="Arial"/>
              </a:rPr>
              <a:t>PDF/DOCX to </a:t>
            </a:r>
            <a:r>
              <a:rPr kumimoji="0" lang="en-CA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/>
                <a:cs typeface="Arial"/>
              </a:rPr>
              <a:t>SPL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cs typeface="Arial"/>
              </a:rPr>
              <a:t>.</a:t>
            </a:r>
            <a:r>
              <a:rPr lang="en-CA" sz="1600" b="0" dirty="0">
                <a:latin typeface="Calibri"/>
                <a:cs typeface="Arial"/>
              </a:rPr>
              <a:t> Sponsors may have Word documents, making TEI Conversion a natural fit. Requirements differ slightly from Review Doc or Consumer Information. </a:t>
            </a:r>
            <a:endParaRPr lang="en-CA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9562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18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2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Key Features: Workflow Controls, Document Conversion</a:t>
            </a:r>
          </a:p>
        </p:txBody>
      </p:sp>
      <p:pic>
        <p:nvPicPr>
          <p:cNvPr id="27" name="Picture 26" descr="Two people looking at a computer&#10;&#10;Description automatically generated">
            <a:extLst>
              <a:ext uri="{FF2B5EF4-FFF2-40B4-BE49-F238E27FC236}">
                <a16:creationId xmlns:a16="http://schemas.microsoft.com/office/drawing/2014/main" id="{5316BB91-F731-45C0-A6A2-74F44DD2E5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30141" y="490640"/>
            <a:ext cx="2331450" cy="1889702"/>
          </a:xfrm>
          <a:prstGeom prst="rect">
            <a:avLst/>
          </a:prstGeom>
        </p:spPr>
      </p:pic>
      <p:pic>
        <p:nvPicPr>
          <p:cNvPr id="28" name="Picture 27" descr="A picture containing man, person, wall, standing&#10;&#10;Description automatically generated">
            <a:extLst>
              <a:ext uri="{FF2B5EF4-FFF2-40B4-BE49-F238E27FC236}">
                <a16:creationId xmlns:a16="http://schemas.microsoft.com/office/drawing/2014/main" id="{EECE34FE-B201-4C18-97CA-0B09E84D237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343" b="31339"/>
          <a:stretch/>
        </p:blipFill>
        <p:spPr>
          <a:xfrm>
            <a:off x="963142" y="498530"/>
            <a:ext cx="1234886" cy="168633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1C70D38-7B80-4525-A74E-505B20EF563E}"/>
              </a:ext>
            </a:extLst>
          </p:cNvPr>
          <p:cNvSpPr txBox="1"/>
          <p:nvPr/>
        </p:nvSpPr>
        <p:spPr>
          <a:xfrm>
            <a:off x="1288906" y="4547279"/>
            <a:ext cx="995372" cy="729237"/>
          </a:xfrm>
          <a:prstGeom prst="rect">
            <a:avLst/>
          </a:prstGeom>
          <a:noFill/>
        </p:spPr>
        <p:txBody>
          <a:bodyPr wrap="square" lIns="24542" tIns="24542" rIns="24542" bIns="24542" rtlCol="0">
            <a:spAutoFit/>
          </a:bodyPr>
          <a:lstStyle>
            <a:defPPr>
              <a:defRPr lang="en-US"/>
            </a:defPPr>
            <a:lvl1pPr>
              <a:defRPr sz="1400" cap="all">
                <a:latin typeface="Franklin Gothic Medium Cond" panose="020B0606030402020204" pitchFamily="34" charset="0"/>
              </a:defRPr>
            </a:lvl1pPr>
          </a:lstStyle>
          <a:p>
            <a:pPr marL="0" marR="0" lvl="0" indent="0" algn="l" defTabSz="99562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409"/>
              </a:spcAft>
              <a:buClrTx/>
              <a:buSzTx/>
              <a:buFontTx/>
              <a:buNone/>
              <a:tabLst/>
              <a:defRPr/>
            </a:pPr>
            <a:r>
              <a:rPr kumimoji="0" lang="en-CA" sz="750" b="0" i="0" u="none" strike="noStrike" kern="1200" cap="all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Franklin Gothic Medium Cond" panose="020B0606030402020204" pitchFamily="34" charset="0"/>
                <a:ea typeface="+mn-ea"/>
                <a:cs typeface="Arial" panose="020B0604020202020204" pitchFamily="34" charset="0"/>
              </a:rPr>
              <a:t>SEVERAL MINUTES FOR MULTIPLE searches</a:t>
            </a:r>
          </a:p>
          <a:p>
            <a:pPr marL="0" marR="0" lvl="0" indent="0" algn="l" defTabSz="99562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409"/>
              </a:spcAft>
              <a:buClrTx/>
              <a:buSzTx/>
              <a:buFontTx/>
              <a:buNone/>
              <a:tabLst/>
              <a:defRPr/>
            </a:pPr>
            <a:r>
              <a:rPr kumimoji="0" lang="en-CA" sz="750" b="0" i="0" u="none" strike="noStrike" kern="1200" cap="all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Franklin Gothic Medium Cond" panose="020B0606030402020204" pitchFamily="34" charset="0"/>
                <a:ea typeface="+mn-ea"/>
                <a:cs typeface="Arial" panose="020B0604020202020204" pitchFamily="34" charset="0"/>
              </a:rPr>
              <a:t>Trusted</a:t>
            </a:r>
          </a:p>
          <a:p>
            <a:pPr marL="0" marR="0" lvl="0" indent="0" algn="l" defTabSz="99562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409"/>
              </a:spcAft>
              <a:buClrTx/>
              <a:buSzTx/>
              <a:buFontTx/>
              <a:buNone/>
              <a:tabLst/>
              <a:defRPr/>
            </a:pPr>
            <a:r>
              <a:rPr kumimoji="0" lang="en-CA" sz="750" b="0" i="0" u="none" strike="noStrike" kern="1200" cap="all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Franklin Gothic Medium Cond" panose="020B0606030402020204" pitchFamily="34" charset="0"/>
                <a:ea typeface="+mn-ea"/>
                <a:cs typeface="Arial" panose="020B0604020202020204" pitchFamily="34" charset="0"/>
              </a:rPr>
              <a:t>Not a User-friendly experience</a:t>
            </a:r>
          </a:p>
        </p:txBody>
      </p:sp>
      <p:pic>
        <p:nvPicPr>
          <p:cNvPr id="30" name="Graphic 29" descr="Stopwatch">
            <a:extLst>
              <a:ext uri="{FF2B5EF4-FFF2-40B4-BE49-F238E27FC236}">
                <a16:creationId xmlns:a16="http://schemas.microsoft.com/office/drawing/2014/main" id="{2D752CB0-58F1-48D2-B67E-A088F91A4888}"/>
              </a:ext>
            </a:extLst>
          </p:cNvPr>
          <p:cNvPicPr>
            <a:picLocks noChangeAspect="1"/>
          </p:cNvPicPr>
          <p:nvPr/>
        </p:nvPicPr>
        <p:blipFill>
          <a:blip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42" y="4519558"/>
            <a:ext cx="311678" cy="311678"/>
          </a:xfrm>
          <a:prstGeom prst="rect">
            <a:avLst/>
          </a:prstGeom>
        </p:spPr>
      </p:pic>
      <p:pic>
        <p:nvPicPr>
          <p:cNvPr id="31" name="Graphic 30" descr="Diploma">
            <a:extLst>
              <a:ext uri="{FF2B5EF4-FFF2-40B4-BE49-F238E27FC236}">
                <a16:creationId xmlns:a16="http://schemas.microsoft.com/office/drawing/2014/main" id="{0A026756-BFD5-4D6D-BE6E-17119C94788C}"/>
              </a:ext>
            </a:extLst>
          </p:cNvPr>
          <p:cNvPicPr>
            <a:picLocks noChangeAspect="1"/>
          </p:cNvPicPr>
          <p:nvPr/>
        </p:nvPicPr>
        <p:blipFill>
          <a:blip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68" y="4776288"/>
            <a:ext cx="289227" cy="289227"/>
          </a:xfrm>
          <a:prstGeom prst="rect">
            <a:avLst/>
          </a:prstGeom>
        </p:spPr>
      </p:pic>
      <p:pic>
        <p:nvPicPr>
          <p:cNvPr id="32" name="Graphic 31" descr="Maze">
            <a:extLst>
              <a:ext uri="{FF2B5EF4-FFF2-40B4-BE49-F238E27FC236}">
                <a16:creationId xmlns:a16="http://schemas.microsoft.com/office/drawing/2014/main" id="{BE37E5A2-4068-49A2-8D6E-EEFBAA5C8A32}"/>
              </a:ext>
            </a:extLst>
          </p:cNvPr>
          <p:cNvPicPr>
            <a:picLocks noChangeAspect="1"/>
          </p:cNvPicPr>
          <p:nvPr/>
        </p:nvPicPr>
        <p:blipFill>
          <a:blip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68" y="3314261"/>
            <a:ext cx="289227" cy="289227"/>
          </a:xfrm>
          <a:prstGeom prst="rect">
            <a:avLst/>
          </a:prstGeom>
        </p:spPr>
      </p:pic>
      <p:pic>
        <p:nvPicPr>
          <p:cNvPr id="33" name="Graphic 32" descr="Diploma">
            <a:extLst>
              <a:ext uri="{FF2B5EF4-FFF2-40B4-BE49-F238E27FC236}">
                <a16:creationId xmlns:a16="http://schemas.microsoft.com/office/drawing/2014/main" id="{B4A9F0F8-DF50-4A3D-8BA8-5A45D419FCFC}"/>
              </a:ext>
            </a:extLst>
          </p:cNvPr>
          <p:cNvPicPr>
            <a:picLocks noChangeAspect="1"/>
          </p:cNvPicPr>
          <p:nvPr/>
        </p:nvPicPr>
        <p:blipFill>
          <a:blip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143" y="5713339"/>
            <a:ext cx="289227" cy="28922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867EE89-3B3A-4785-8B49-9793BED464F2}"/>
              </a:ext>
            </a:extLst>
          </p:cNvPr>
          <p:cNvSpPr txBox="1"/>
          <p:nvPr/>
        </p:nvSpPr>
        <p:spPr>
          <a:xfrm>
            <a:off x="1288906" y="2979055"/>
            <a:ext cx="1000109" cy="677940"/>
          </a:xfrm>
          <a:prstGeom prst="rect">
            <a:avLst/>
          </a:prstGeom>
          <a:noFill/>
        </p:spPr>
        <p:txBody>
          <a:bodyPr wrap="square" lIns="24542" tIns="24542" rIns="24542" bIns="24542" rtlCol="0">
            <a:spAutoFit/>
          </a:bodyPr>
          <a:lstStyle>
            <a:defPPr>
              <a:defRPr lang="en-US"/>
            </a:defPPr>
            <a:lvl1pPr>
              <a:defRPr sz="1100" cap="all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marL="0" marR="0" lvl="0" indent="0" algn="l" defTabSz="99562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409"/>
              </a:spcAft>
              <a:buClrTx/>
              <a:buSzTx/>
              <a:buFontTx/>
              <a:buNone/>
              <a:tabLst/>
              <a:defRPr/>
            </a:pPr>
            <a:r>
              <a:rPr kumimoji="0" lang="en-CA" sz="750" b="0" i="0" u="none" strike="noStrike" kern="1200" cap="all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Franklin Gothic Medium Cond" panose="020B0606030402020204" pitchFamily="34" charset="0"/>
                <a:ea typeface="+mn-ea"/>
                <a:cs typeface="Arial" panose="020B0604020202020204" pitchFamily="34" charset="0"/>
              </a:rPr>
              <a:t>Current process is time-consuming</a:t>
            </a:r>
          </a:p>
          <a:p>
            <a:pPr marL="0" marR="0" lvl="0" indent="0" algn="l" defTabSz="99562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409"/>
              </a:spcAft>
              <a:buClrTx/>
              <a:buSzTx/>
              <a:buFontTx/>
              <a:buNone/>
              <a:tabLst/>
              <a:defRPr/>
            </a:pPr>
            <a:r>
              <a:rPr kumimoji="0" lang="en-CA" sz="750" b="0" i="0" u="none" strike="noStrike" kern="1200" cap="all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Franklin Gothic Medium Cond" panose="020B0606030402020204" pitchFamily="34" charset="0"/>
                <a:ea typeface="+mn-ea"/>
                <a:cs typeface="Arial" panose="020B0604020202020204" pitchFamily="34" charset="0"/>
              </a:rPr>
              <a:t>Availability of vendor support is an unknown</a:t>
            </a:r>
          </a:p>
        </p:txBody>
      </p:sp>
      <p:pic>
        <p:nvPicPr>
          <p:cNvPr id="40" name="Graphic 39" descr="Question mark">
            <a:extLst>
              <a:ext uri="{FF2B5EF4-FFF2-40B4-BE49-F238E27FC236}">
                <a16:creationId xmlns:a16="http://schemas.microsoft.com/office/drawing/2014/main" id="{E0AF05DA-5150-49CD-B476-C345FEF08DCA}"/>
              </a:ext>
            </a:extLst>
          </p:cNvPr>
          <p:cNvPicPr>
            <a:picLocks noChangeAspect="1"/>
          </p:cNvPicPr>
          <p:nvPr/>
        </p:nvPicPr>
        <p:blipFill>
          <a:blip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036" y="5674226"/>
            <a:ext cx="289227" cy="289227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</p:pic>
      <p:pic>
        <p:nvPicPr>
          <p:cNvPr id="41" name="Graphic 40" descr="Stopwatch">
            <a:extLst>
              <a:ext uri="{FF2B5EF4-FFF2-40B4-BE49-F238E27FC236}">
                <a16:creationId xmlns:a16="http://schemas.microsoft.com/office/drawing/2014/main" id="{A2C8300F-C7F7-41D9-90F0-B0EE82BA1DA8}"/>
              </a:ext>
            </a:extLst>
          </p:cNvPr>
          <p:cNvPicPr>
            <a:picLocks noChangeAspect="1"/>
          </p:cNvPicPr>
          <p:nvPr/>
        </p:nvPicPr>
        <p:blipFill>
          <a:blip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42" y="2974020"/>
            <a:ext cx="311678" cy="31167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3A2348A-1367-480E-B0EC-88648737C292}"/>
              </a:ext>
            </a:extLst>
          </p:cNvPr>
          <p:cNvSpPr txBox="1"/>
          <p:nvPr/>
        </p:nvSpPr>
        <p:spPr>
          <a:xfrm>
            <a:off x="9798287" y="2920041"/>
            <a:ext cx="910503" cy="1245596"/>
          </a:xfrm>
          <a:prstGeom prst="rect">
            <a:avLst/>
          </a:prstGeom>
          <a:noFill/>
        </p:spPr>
        <p:txBody>
          <a:bodyPr wrap="square" lIns="24542" tIns="24542" rIns="24542" bIns="24542" rtlCol="0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1100" cap="all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marL="0" marR="0" lvl="0" indent="0" algn="r" defTabSz="99562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27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27" b="0" i="0" u="none" strike="noStrike" kern="1200" cap="all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Franklin Gothic Medium Cond" panose="020B0606030402020204" pitchFamily="34" charset="0"/>
                <a:ea typeface="+mn-ea"/>
                <a:cs typeface="Arial" panose="020B0604020202020204" pitchFamily="34" charset="0"/>
              </a:rPr>
              <a:t>Immediate</a:t>
            </a:r>
          </a:p>
          <a:p>
            <a:pPr marL="0" marR="0" lvl="0" indent="0" algn="r" defTabSz="99562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27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27" b="0" i="0" u="none" strike="noStrike" kern="1200" cap="all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Franklin Gothic Medium Cond" panose="020B0606030402020204" pitchFamily="34" charset="0"/>
                <a:ea typeface="+mn-ea"/>
                <a:cs typeface="Arial" panose="020B0604020202020204" pitchFamily="34" charset="0"/>
              </a:rPr>
              <a:t>Trusted</a:t>
            </a:r>
          </a:p>
          <a:p>
            <a:pPr marL="0" marR="0" lvl="0" indent="0" algn="r" defTabSz="99562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27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27" b="0" i="0" u="none" strike="noStrike" kern="1200" cap="all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Franklin Gothic Medium Cond" panose="020B0606030402020204" pitchFamily="34" charset="0"/>
                <a:ea typeface="+mn-ea"/>
                <a:cs typeface="Arial" panose="020B0604020202020204" pitchFamily="34" charset="0"/>
              </a:rPr>
              <a:t>convenient</a:t>
            </a:r>
          </a:p>
          <a:p>
            <a:pPr marL="0" marR="0" lvl="0" indent="0" algn="l" defTabSz="99562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409"/>
              </a:spcAft>
              <a:buClrTx/>
              <a:buSzTx/>
              <a:buFontTx/>
              <a:buNone/>
              <a:tabLst/>
              <a:defRPr/>
            </a:pPr>
            <a:endParaRPr kumimoji="0" lang="en-CA" sz="1091" b="0" i="0" u="none" strike="noStrike" kern="1200" cap="all" spc="0" normalizeH="0" baseline="0" noProof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Franklin Gothic Medium Cond" panose="020B06060304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4" name="Graphic 43" descr="Thumbs up sign">
            <a:extLst>
              <a:ext uri="{FF2B5EF4-FFF2-40B4-BE49-F238E27FC236}">
                <a16:creationId xmlns:a16="http://schemas.microsoft.com/office/drawing/2014/main" id="{E2980DF5-5438-411C-85AF-46B048D921F2}"/>
              </a:ext>
            </a:extLst>
          </p:cNvPr>
          <p:cNvPicPr>
            <a:picLocks noChangeAspect="1"/>
          </p:cNvPicPr>
          <p:nvPr/>
        </p:nvPicPr>
        <p:blipFill>
          <a:blip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896" y="3535063"/>
            <a:ext cx="311679" cy="311679"/>
          </a:xfrm>
          <a:prstGeom prst="rect">
            <a:avLst/>
          </a:prstGeom>
        </p:spPr>
      </p:pic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B910B23-A26A-4629-A8EE-F4B7F8A3E4CA}"/>
              </a:ext>
            </a:extLst>
          </p:cNvPr>
          <p:cNvSpPr/>
          <p:nvPr/>
        </p:nvSpPr>
        <p:spPr>
          <a:xfrm>
            <a:off x="1017686" y="2550492"/>
            <a:ext cx="4908316" cy="270579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9562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954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Medium Cond" panose="020B0606030402020204" pitchFamily="34" charset="0"/>
                <a:ea typeface="+mn-ea"/>
                <a:cs typeface="+mn-cs"/>
              </a:rPr>
              <a:t>CURRENT EXPERIENCE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E818E9A-7347-4C0A-832B-29B9ADFDBDF5}"/>
              </a:ext>
            </a:extLst>
          </p:cNvPr>
          <p:cNvSpPr/>
          <p:nvPr/>
        </p:nvSpPr>
        <p:spPr>
          <a:xfrm>
            <a:off x="6277142" y="2550492"/>
            <a:ext cx="4908316" cy="270579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9562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954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Medium Cond" panose="020B0606030402020204" pitchFamily="34" charset="0"/>
                <a:ea typeface="+mn-ea"/>
                <a:cs typeface="+mn-cs"/>
              </a:rPr>
              <a:t>FUTURE EXPERIENCE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F4376FA-A3BE-4122-BFA8-6B986A960803}"/>
              </a:ext>
            </a:extLst>
          </p:cNvPr>
          <p:cNvCxnSpPr/>
          <p:nvPr/>
        </p:nvCxnSpPr>
        <p:spPr>
          <a:xfrm>
            <a:off x="6101972" y="2587099"/>
            <a:ext cx="0" cy="3658343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47" descr="Stopwatch">
            <a:extLst>
              <a:ext uri="{FF2B5EF4-FFF2-40B4-BE49-F238E27FC236}">
                <a16:creationId xmlns:a16="http://schemas.microsoft.com/office/drawing/2014/main" id="{1620994B-B7EC-4CE3-B032-EB4C29C0E3F9}"/>
              </a:ext>
            </a:extLst>
          </p:cNvPr>
          <p:cNvPicPr>
            <a:picLocks noChangeAspect="1"/>
          </p:cNvPicPr>
          <p:nvPr/>
        </p:nvPicPr>
        <p:blipFill>
          <a:blip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843" y="2873076"/>
            <a:ext cx="311678" cy="311678"/>
          </a:xfrm>
          <a:prstGeom prst="rect">
            <a:avLst/>
          </a:prstGeom>
        </p:spPr>
      </p:pic>
      <p:pic>
        <p:nvPicPr>
          <p:cNvPr id="49" name="Graphic 48" descr="Diploma">
            <a:extLst>
              <a:ext uri="{FF2B5EF4-FFF2-40B4-BE49-F238E27FC236}">
                <a16:creationId xmlns:a16="http://schemas.microsoft.com/office/drawing/2014/main" id="{31EE7F33-328F-4CEF-85D4-00CB7278362A}"/>
              </a:ext>
            </a:extLst>
          </p:cNvPr>
          <p:cNvPicPr>
            <a:picLocks noChangeAspect="1"/>
          </p:cNvPicPr>
          <p:nvPr/>
        </p:nvPicPr>
        <p:blipFill>
          <a:blip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069" y="3227109"/>
            <a:ext cx="289227" cy="289227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1180600" y="6712967"/>
            <a:ext cx="950164" cy="139196"/>
          </a:xfrm>
          <a:prstGeom prst="rect">
            <a:avLst/>
          </a:prstGeom>
          <a:solidFill>
            <a:srgbClr val="902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9562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97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D20ACF-D406-4EB3-9108-C4E5E73C6696}"/>
              </a:ext>
            </a:extLst>
          </p:cNvPr>
          <p:cNvSpPr txBox="1"/>
          <p:nvPr/>
        </p:nvSpPr>
        <p:spPr>
          <a:xfrm>
            <a:off x="6371467" y="5023748"/>
            <a:ext cx="5023602" cy="874917"/>
          </a:xfrm>
          <a:prstGeom prst="rect">
            <a:avLst/>
          </a:prstGeom>
          <a:noFill/>
        </p:spPr>
        <p:txBody>
          <a:bodyPr wrap="square" lIns="24542" tIns="24542" rIns="24542" bIns="24542" rtlCol="0" anchor="t">
            <a:spAutoFit/>
          </a:bodyPr>
          <a:lstStyle/>
          <a:p>
            <a:pPr marL="0" marR="0" lvl="0" indent="0" algn="l" defTabSz="995623" rtl="0" eaLnBrk="0" fontAlgn="base" latinLnBrk="0" hangingPunct="0">
              <a:lnSpc>
                <a:spcPct val="100000"/>
              </a:lnSpc>
              <a:spcBef>
                <a:spcPts val="409"/>
              </a:spcBef>
              <a:spcAft>
                <a:spcPts val="409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91" b="1" i="0" u="sng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User Perspective Differentiators</a:t>
            </a:r>
          </a:p>
          <a:p>
            <a:pPr marL="194796" marR="0" lvl="0" indent="-194796" algn="l" defTabSz="99562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0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091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Health Canada .</a:t>
            </a:r>
          </a:p>
          <a:p>
            <a:pPr marL="194796" marR="0" lvl="0" indent="-194796" algn="l" defTabSz="99562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0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091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Business rules can be improved over time</a:t>
            </a:r>
            <a:r>
              <a:rPr lang="en-CA" sz="1091" dirty="0">
                <a:solidFill>
                  <a:srgbClr val="70AD47">
                    <a:lumMod val="50000"/>
                  </a:srgb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to accommodate different workflows.</a:t>
            </a:r>
            <a:endParaRPr kumimoji="0" lang="en-CA" sz="1091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95623" rtl="0" eaLnBrk="0" fontAlgn="base" latinLnBrk="0" hangingPunct="0">
              <a:lnSpc>
                <a:spcPct val="100000"/>
              </a:lnSpc>
              <a:spcBef>
                <a:spcPts val="409"/>
              </a:spcBef>
              <a:spcAft>
                <a:spcPts val="409"/>
              </a:spcAft>
              <a:buClrTx/>
              <a:buSzTx/>
              <a:buFontTx/>
              <a:buNone/>
              <a:tabLst/>
              <a:defRPr/>
            </a:pPr>
            <a:endParaRPr kumimoji="0" lang="en-CA" sz="1091" b="1" i="0" u="sng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highlight>
                <a:srgbClr val="FFFF00"/>
              </a:highlight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341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50A0-30CB-4BDB-9C86-D4AFB82F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597" y="98166"/>
            <a:ext cx="9816632" cy="883497"/>
          </a:xfrm>
        </p:spPr>
        <p:txBody>
          <a:bodyPr>
            <a:normAutofit/>
          </a:bodyPr>
          <a:lstStyle/>
          <a:p>
            <a:r>
              <a:rPr lang="en-CA" sz="3400" dirty="0">
                <a:latin typeface="Franklin Gothic Demi Cond"/>
                <a:cs typeface="Arial"/>
              </a:rPr>
              <a:t>DHP-TEI 2.0 DOCX PM Document Conversion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196363" y="6669306"/>
            <a:ext cx="950164" cy="139196"/>
          </a:xfrm>
          <a:prstGeom prst="rect">
            <a:avLst/>
          </a:prstGeom>
          <a:solidFill>
            <a:srgbClr val="902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95623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1977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1DCA0D-44E2-4ABC-B57A-8C8DC7BCB083}"/>
              </a:ext>
            </a:extLst>
          </p:cNvPr>
          <p:cNvSpPr/>
          <p:nvPr/>
        </p:nvSpPr>
        <p:spPr>
          <a:xfrm>
            <a:off x="8481227" y="900332"/>
            <a:ext cx="3379090" cy="52120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XSL Transform Engine (</a:t>
            </a:r>
            <a:r>
              <a:rPr lang="en-US" dirty="0" err="1"/>
              <a:t>ExistDB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76CF077-8E56-4A8A-B2AA-6D1AD187F792}"/>
              </a:ext>
            </a:extLst>
          </p:cNvPr>
          <p:cNvSpPr/>
          <p:nvPr/>
        </p:nvSpPr>
        <p:spPr>
          <a:xfrm>
            <a:off x="8721976" y="1287203"/>
            <a:ext cx="2509471" cy="234275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DHPR SPL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6CF077-8E56-4A8A-B2AA-6D1AD187F792}"/>
              </a:ext>
            </a:extLst>
          </p:cNvPr>
          <p:cNvSpPr/>
          <p:nvPr/>
        </p:nvSpPr>
        <p:spPr>
          <a:xfrm>
            <a:off x="8729010" y="3847514"/>
            <a:ext cx="2491678" cy="198088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DHPR TEI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6CF077-8E56-4A8A-B2AA-6D1AD187F792}"/>
              </a:ext>
            </a:extLst>
          </p:cNvPr>
          <p:cNvSpPr/>
          <p:nvPr/>
        </p:nvSpPr>
        <p:spPr>
          <a:xfrm>
            <a:off x="8733102" y="3847514"/>
            <a:ext cx="408843" cy="198088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dirty="0"/>
              <a:t>OPEN API3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76CF077-8E56-4A8A-B2AA-6D1AD187F792}"/>
              </a:ext>
            </a:extLst>
          </p:cNvPr>
          <p:cNvSpPr/>
          <p:nvPr/>
        </p:nvSpPr>
        <p:spPr>
          <a:xfrm>
            <a:off x="11213654" y="3847513"/>
            <a:ext cx="352845" cy="19808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Embedded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CF077-8E56-4A8A-B2AA-6D1AD187F792}"/>
              </a:ext>
            </a:extLst>
          </p:cNvPr>
          <p:cNvSpPr/>
          <p:nvPr/>
        </p:nvSpPr>
        <p:spPr>
          <a:xfrm>
            <a:off x="11213653" y="1287203"/>
            <a:ext cx="352845" cy="234275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REST</a:t>
            </a:r>
          </a:p>
        </p:txBody>
      </p:sp>
      <p:cxnSp>
        <p:nvCxnSpPr>
          <p:cNvPr id="62" name="Straight Arrow Connector 61"/>
          <p:cNvCxnSpPr>
            <a:stCxn id="29" idx="0"/>
            <a:endCxn id="42" idx="2"/>
          </p:cNvCxnSpPr>
          <p:nvPr/>
        </p:nvCxnSpPr>
        <p:spPr>
          <a:xfrm flipV="1">
            <a:off x="9974849" y="3629957"/>
            <a:ext cx="1863" cy="2175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261DCA0D-44E2-4ABC-B57A-8C8DC7BCB083}"/>
              </a:ext>
            </a:extLst>
          </p:cNvPr>
          <p:cNvSpPr/>
          <p:nvPr/>
        </p:nvSpPr>
        <p:spPr>
          <a:xfrm>
            <a:off x="414997" y="3399647"/>
            <a:ext cx="5247255" cy="27127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/>
              <a:t>Drupal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76CF077-8E56-4A8A-B2AA-6D1AD187F792}"/>
              </a:ext>
            </a:extLst>
          </p:cNvPr>
          <p:cNvSpPr/>
          <p:nvPr/>
        </p:nvSpPr>
        <p:spPr>
          <a:xfrm>
            <a:off x="2974141" y="3577348"/>
            <a:ext cx="2471120" cy="225105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RPT Application</a:t>
            </a:r>
          </a:p>
        </p:txBody>
      </p:sp>
      <p:sp>
        <p:nvSpPr>
          <p:cNvPr id="16" name="Flowchart: Magnetic Disk 15"/>
          <p:cNvSpPr/>
          <p:nvPr/>
        </p:nvSpPr>
        <p:spPr>
          <a:xfrm>
            <a:off x="4680136" y="1244737"/>
            <a:ext cx="1040921" cy="110299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DPD </a:t>
            </a:r>
            <a:br>
              <a:rPr lang="en-CA" dirty="0"/>
            </a:br>
            <a:r>
              <a:rPr lang="en-CA" dirty="0"/>
              <a:t>API</a:t>
            </a:r>
          </a:p>
        </p:txBody>
      </p:sp>
      <p:cxnSp>
        <p:nvCxnSpPr>
          <p:cNvPr id="70" name="Straight Arrow Connector 69"/>
          <p:cNvCxnSpPr>
            <a:stCxn id="16" idx="3"/>
          </p:cNvCxnSpPr>
          <p:nvPr/>
        </p:nvCxnSpPr>
        <p:spPr>
          <a:xfrm flipH="1">
            <a:off x="5200596" y="2347735"/>
            <a:ext cx="1" cy="10061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Multidocument 40">
            <a:extLst>
              <a:ext uri="{FF2B5EF4-FFF2-40B4-BE49-F238E27FC236}">
                <a16:creationId xmlns:a16="http://schemas.microsoft.com/office/drawing/2014/main" id="{78E64F4A-EA15-416C-ACE2-03C76A898C99}"/>
              </a:ext>
            </a:extLst>
          </p:cNvPr>
          <p:cNvSpPr/>
          <p:nvPr/>
        </p:nvSpPr>
        <p:spPr>
          <a:xfrm>
            <a:off x="9237732" y="4029259"/>
            <a:ext cx="1880134" cy="1381113"/>
          </a:xfrm>
          <a:prstGeom prst="flowChartMultidocumen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DOCX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TEI + Metadata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Extracted Images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HL7 SPL (Partial)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 flipV="1">
            <a:off x="5054130" y="4337961"/>
            <a:ext cx="3667846" cy="7034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Document 52">
            <a:extLst>
              <a:ext uri="{FF2B5EF4-FFF2-40B4-BE49-F238E27FC236}">
                <a16:creationId xmlns:a16="http://schemas.microsoft.com/office/drawing/2014/main" id="{E99A9FCA-C97B-472E-9934-4ECCA1E69B48}"/>
              </a:ext>
            </a:extLst>
          </p:cNvPr>
          <p:cNvSpPr/>
          <p:nvPr/>
        </p:nvSpPr>
        <p:spPr>
          <a:xfrm>
            <a:off x="3444815" y="4029259"/>
            <a:ext cx="1609315" cy="1637250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Consumer Information Accordion </a:t>
            </a:r>
            <a:r>
              <a:rPr lang="en-US" sz="1200" dirty="0" err="1"/>
              <a:t>xHTML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(Includes “Patient Medication Header” and leaflet text)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50233" y="2588669"/>
            <a:ext cx="2414003" cy="32120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l"/>
            <a:r>
              <a:rPr lang="en-CA" sz="1200" dirty="0"/>
              <a:t>HTTP POST with DOCX and document metadata in request headers: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200" dirty="0"/>
              <a:t>PM File Name (PM#)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200" dirty="0"/>
              <a:t>Language (</a:t>
            </a:r>
            <a:r>
              <a:rPr lang="en-CA" sz="1200" dirty="0" err="1"/>
              <a:t>en</a:t>
            </a:r>
            <a:r>
              <a:rPr lang="en-CA" sz="1200" dirty="0"/>
              <a:t>/</a:t>
            </a:r>
            <a:r>
              <a:rPr lang="en-CA" sz="1200" dirty="0" err="1"/>
              <a:t>fr</a:t>
            </a:r>
            <a:r>
              <a:rPr lang="en-CA" sz="1200" dirty="0"/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200" dirty="0"/>
              <a:t>Product Brand Name(s)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200" dirty="0"/>
              <a:t>Submission Control Number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200" dirty="0"/>
              <a:t>Set Identifier? DIN metadata?</a:t>
            </a:r>
          </a:p>
          <a:p>
            <a:pPr algn="l"/>
            <a:endParaRPr lang="en-CA" sz="1200" dirty="0"/>
          </a:p>
          <a:p>
            <a:pPr algn="l"/>
            <a:endParaRPr lang="en-CA" sz="1200" dirty="0"/>
          </a:p>
          <a:p>
            <a:pPr algn="l"/>
            <a:endParaRPr lang="en-CA" sz="1200" dirty="0"/>
          </a:p>
          <a:p>
            <a:pPr algn="l"/>
            <a:r>
              <a:rPr lang="en-CA" sz="1200" dirty="0"/>
              <a:t>POST response containing Consumer Information Accordion </a:t>
            </a:r>
            <a:r>
              <a:rPr lang="en-CA" sz="1200" dirty="0" err="1"/>
              <a:t>xHTML</a:t>
            </a:r>
            <a:r>
              <a:rPr lang="en-CA" sz="1200" dirty="0"/>
              <a:t>.</a:t>
            </a:r>
          </a:p>
          <a:p>
            <a:pPr algn="l"/>
            <a:endParaRPr lang="en-CA" sz="1200" dirty="0"/>
          </a:p>
          <a:p>
            <a:pPr algn="l"/>
            <a:endParaRPr lang="en-CA" sz="1200" dirty="0"/>
          </a:p>
          <a:p>
            <a:pPr algn="l"/>
            <a:endParaRPr lang="en-CA" sz="1200" dirty="0"/>
          </a:p>
          <a:p>
            <a:pPr algn="l"/>
            <a:r>
              <a:rPr lang="en-CA" sz="1200" dirty="0"/>
              <a:t>GET request may be required if the POST request times out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939559" y="1352217"/>
            <a:ext cx="1410816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l"/>
            <a:r>
              <a:rPr lang="en-CA" sz="1200" dirty="0"/>
              <a:t>Extract or provide product metadata</a:t>
            </a:r>
          </a:p>
        </p:txBody>
      </p:sp>
      <p:sp>
        <p:nvSpPr>
          <p:cNvPr id="52" name="Down Arrow 51"/>
          <p:cNvSpPr/>
          <p:nvPr/>
        </p:nvSpPr>
        <p:spPr>
          <a:xfrm>
            <a:off x="2146914" y="2895368"/>
            <a:ext cx="405178" cy="4271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Down Arrow 57"/>
          <p:cNvSpPr/>
          <p:nvPr/>
        </p:nvSpPr>
        <p:spPr>
          <a:xfrm>
            <a:off x="3861414" y="2896975"/>
            <a:ext cx="405178" cy="4271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Flowchart: Document 60">
            <a:extLst>
              <a:ext uri="{FF2B5EF4-FFF2-40B4-BE49-F238E27FC236}">
                <a16:creationId xmlns:a16="http://schemas.microsoft.com/office/drawing/2014/main" id="{281275FD-92CC-4D02-BFCC-CF14705AE47B}"/>
              </a:ext>
            </a:extLst>
          </p:cNvPr>
          <p:cNvSpPr/>
          <p:nvPr/>
        </p:nvSpPr>
        <p:spPr>
          <a:xfrm>
            <a:off x="3186044" y="2673484"/>
            <a:ext cx="1726393" cy="357452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/>
              <a:t>PM DOCX (</a:t>
            </a:r>
            <a:r>
              <a:rPr lang="en-US" sz="1200" dirty="0" err="1"/>
              <a:t>fr</a:t>
            </a:r>
            <a:r>
              <a:rPr lang="en-US" sz="1200" dirty="0"/>
              <a:t>) 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5452295" y="4186848"/>
            <a:ext cx="3283749" cy="109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F76CF077-8E56-4A8A-B2AA-6D1AD187F792}"/>
              </a:ext>
            </a:extLst>
          </p:cNvPr>
          <p:cNvSpPr/>
          <p:nvPr/>
        </p:nvSpPr>
        <p:spPr>
          <a:xfrm>
            <a:off x="626058" y="3577349"/>
            <a:ext cx="2175781" cy="225105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DHP Portal</a:t>
            </a:r>
          </a:p>
        </p:txBody>
      </p:sp>
      <p:sp>
        <p:nvSpPr>
          <p:cNvPr id="76" name="Flowchart: Multidocument 75">
            <a:extLst>
              <a:ext uri="{FF2B5EF4-FFF2-40B4-BE49-F238E27FC236}">
                <a16:creationId xmlns:a16="http://schemas.microsoft.com/office/drawing/2014/main" id="{78E64F4A-EA15-416C-ACE2-03C76A898C99}"/>
              </a:ext>
            </a:extLst>
          </p:cNvPr>
          <p:cNvSpPr/>
          <p:nvPr/>
        </p:nvSpPr>
        <p:spPr>
          <a:xfrm>
            <a:off x="886276" y="4230126"/>
            <a:ext cx="1625637" cy="1242206"/>
          </a:xfrm>
          <a:prstGeom prst="flowChartMulti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Consumer Information</a:t>
            </a:r>
          </a:p>
          <a:p>
            <a:pPr algn="ctr"/>
            <a:r>
              <a:rPr lang="en-US" sz="1200" dirty="0"/>
              <a:t>HTML</a:t>
            </a:r>
          </a:p>
        </p:txBody>
      </p:sp>
      <p:sp>
        <p:nvSpPr>
          <p:cNvPr id="90" name="Flowchart: Document 89">
            <a:extLst>
              <a:ext uri="{FF2B5EF4-FFF2-40B4-BE49-F238E27FC236}">
                <a16:creationId xmlns:a16="http://schemas.microsoft.com/office/drawing/2014/main" id="{E99A9FCA-C97B-472E-9934-4ECCA1E69B48}"/>
              </a:ext>
            </a:extLst>
          </p:cNvPr>
          <p:cNvSpPr/>
          <p:nvPr/>
        </p:nvSpPr>
        <p:spPr>
          <a:xfrm>
            <a:off x="9231430" y="1548734"/>
            <a:ext cx="1830186" cy="722812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English Consumer HTML</a:t>
            </a:r>
          </a:p>
        </p:txBody>
      </p:sp>
      <p:sp>
        <p:nvSpPr>
          <p:cNvPr id="91" name="Flowchart: Document 90">
            <a:extLst>
              <a:ext uri="{FF2B5EF4-FFF2-40B4-BE49-F238E27FC236}">
                <a16:creationId xmlns:a16="http://schemas.microsoft.com/office/drawing/2014/main" id="{E2EA3DD3-4918-46A5-B7F1-1853788E9730}"/>
              </a:ext>
            </a:extLst>
          </p:cNvPr>
          <p:cNvSpPr/>
          <p:nvPr/>
        </p:nvSpPr>
        <p:spPr>
          <a:xfrm>
            <a:off x="9393639" y="1832562"/>
            <a:ext cx="1512674" cy="294717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Link to French HTML</a:t>
            </a:r>
          </a:p>
        </p:txBody>
      </p:sp>
      <p:sp>
        <p:nvSpPr>
          <p:cNvPr id="92" name="Flowchart: Document 91">
            <a:extLst>
              <a:ext uri="{FF2B5EF4-FFF2-40B4-BE49-F238E27FC236}">
                <a16:creationId xmlns:a16="http://schemas.microsoft.com/office/drawing/2014/main" id="{E99A9FCA-C97B-472E-9934-4ECCA1E69B48}"/>
              </a:ext>
            </a:extLst>
          </p:cNvPr>
          <p:cNvSpPr/>
          <p:nvPr/>
        </p:nvSpPr>
        <p:spPr>
          <a:xfrm>
            <a:off x="9231430" y="2488685"/>
            <a:ext cx="1830186" cy="722812"/>
          </a:xfrm>
          <a:prstGeom prst="flowChartDocument">
            <a:avLst/>
          </a:prstGeom>
          <a:solidFill>
            <a:srgbClr val="70AD4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English PM HTML</a:t>
            </a:r>
          </a:p>
        </p:txBody>
      </p:sp>
      <p:sp>
        <p:nvSpPr>
          <p:cNvPr id="93" name="Flowchart: Document 92">
            <a:extLst>
              <a:ext uri="{FF2B5EF4-FFF2-40B4-BE49-F238E27FC236}">
                <a16:creationId xmlns:a16="http://schemas.microsoft.com/office/drawing/2014/main" id="{E2EA3DD3-4918-46A5-B7F1-1853788E9730}"/>
              </a:ext>
            </a:extLst>
          </p:cNvPr>
          <p:cNvSpPr/>
          <p:nvPr/>
        </p:nvSpPr>
        <p:spPr>
          <a:xfrm>
            <a:off x="9393639" y="2772513"/>
            <a:ext cx="1512674" cy="294717"/>
          </a:xfrm>
          <a:prstGeom prst="flowChartDocument">
            <a:avLst/>
          </a:prstGeom>
          <a:solidFill>
            <a:srgbClr val="70AD4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Link to French HTML</a:t>
            </a:r>
          </a:p>
        </p:txBody>
      </p:sp>
      <p:sp>
        <p:nvSpPr>
          <p:cNvPr id="33" name="Flowchart: Magnetic Disk 32"/>
          <p:cNvSpPr/>
          <p:nvPr/>
        </p:nvSpPr>
        <p:spPr>
          <a:xfrm>
            <a:off x="2345797" y="5337681"/>
            <a:ext cx="1040921" cy="110299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Drupal DB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5054130" y="5252357"/>
            <a:ext cx="3667846" cy="7034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452295" y="5101244"/>
            <a:ext cx="3283749" cy="109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ocument 38">
            <a:extLst>
              <a:ext uri="{FF2B5EF4-FFF2-40B4-BE49-F238E27FC236}">
                <a16:creationId xmlns:a16="http://schemas.microsoft.com/office/drawing/2014/main" id="{281275FD-92CC-4D02-BFCC-CF14705AE47B}"/>
              </a:ext>
            </a:extLst>
          </p:cNvPr>
          <p:cNvSpPr/>
          <p:nvPr/>
        </p:nvSpPr>
        <p:spPr>
          <a:xfrm>
            <a:off x="1243091" y="2672234"/>
            <a:ext cx="1726393" cy="357452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/>
              <a:t>PM DOCX (</a:t>
            </a:r>
            <a:r>
              <a:rPr lang="en-US" sz="1200" dirty="0" err="1"/>
              <a:t>en</a:t>
            </a:r>
            <a:r>
              <a:rPr lang="en-US" sz="1200" dirty="0"/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411791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50A0-30CB-4BDB-9C86-D4AFB82F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597" y="98166"/>
            <a:ext cx="9816632" cy="883497"/>
          </a:xfrm>
        </p:spPr>
        <p:txBody>
          <a:bodyPr>
            <a:normAutofit/>
          </a:bodyPr>
          <a:lstStyle/>
          <a:p>
            <a:r>
              <a:rPr lang="en-CA" sz="3409" dirty="0"/>
              <a:t>Technical Decisions: Accessibility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62421-5C75-4902-9B2E-7336B0700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364" y="2111115"/>
            <a:ext cx="9806040" cy="3767171"/>
          </a:xfrm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en-CA" sz="2181" b="1" dirty="0">
                <a:solidFill>
                  <a:prstClr val="black"/>
                </a:solidFill>
              </a:rPr>
              <a:t>Accessibility</a:t>
            </a:r>
          </a:p>
          <a:p>
            <a:pPr marL="244577" lvl="1"/>
            <a:r>
              <a:rPr lang="en-CA" sz="2000" dirty="0">
                <a:solidFill>
                  <a:prstClr val="black"/>
                </a:solidFill>
              </a:rPr>
              <a:t>Some Accessibility “issues” come from the SPL, especially with regard to tables and width.</a:t>
            </a:r>
          </a:p>
          <a:p>
            <a:pPr marL="489154" lvl="2"/>
            <a:r>
              <a:rPr lang="en-CA" sz="1659" dirty="0">
                <a:solidFill>
                  <a:prstClr val="black"/>
                </a:solidFill>
              </a:rPr>
              <a:t>We can resolve some issues through substitution of attributes with classes, but should we?</a:t>
            </a:r>
          </a:p>
          <a:p>
            <a:pPr marL="489154" lvl="2"/>
            <a:r>
              <a:rPr lang="en-CA" sz="1659" dirty="0">
                <a:solidFill>
                  <a:prstClr val="black"/>
                </a:solidFill>
              </a:rPr>
              <a:t>We have added new </a:t>
            </a:r>
            <a:r>
              <a:rPr lang="en-CA" sz="1659" dirty="0" err="1">
                <a:solidFill>
                  <a:prstClr val="black"/>
                </a:solidFill>
              </a:rPr>
              <a:t>styleCodes</a:t>
            </a:r>
            <a:r>
              <a:rPr lang="en-CA" sz="1659" dirty="0">
                <a:solidFill>
                  <a:prstClr val="black"/>
                </a:solidFill>
              </a:rPr>
              <a:t> for Boxed Statement – “Boxed First Last”</a:t>
            </a:r>
          </a:p>
          <a:p>
            <a:pPr marL="244577" lvl="1"/>
            <a:r>
              <a:rPr lang="en-CA" sz="2000" dirty="0">
                <a:solidFill>
                  <a:prstClr val="black"/>
                </a:solidFill>
              </a:rPr>
              <a:t>Consumer Information is an easier problem space than the full Product Monograph.</a:t>
            </a:r>
          </a:p>
          <a:p>
            <a:pPr marL="244577" lvl="1"/>
            <a:r>
              <a:rPr lang="en-CA" sz="2000" dirty="0">
                <a:solidFill>
                  <a:prstClr val="black"/>
                </a:solidFill>
              </a:rPr>
              <a:t>During Document Conversion, interventions may be required for:</a:t>
            </a:r>
          </a:p>
          <a:p>
            <a:pPr marL="489154" lvl="2"/>
            <a:r>
              <a:rPr lang="en-CA" sz="1659" dirty="0">
                <a:solidFill>
                  <a:prstClr val="black"/>
                </a:solidFill>
              </a:rPr>
              <a:t>Links, which should have a descriptive text, and hide the </a:t>
            </a:r>
            <a:r>
              <a:rPr lang="en-CA" sz="1659" dirty="0" err="1">
                <a:solidFill>
                  <a:prstClr val="black"/>
                </a:solidFill>
              </a:rPr>
              <a:t>url</a:t>
            </a:r>
            <a:endParaRPr lang="en-CA" sz="1659" dirty="0">
              <a:solidFill>
                <a:prstClr val="black"/>
              </a:solidFill>
            </a:endParaRPr>
          </a:p>
          <a:p>
            <a:pPr marL="489154" lvl="2"/>
            <a:r>
              <a:rPr lang="en-CA" sz="1659" dirty="0">
                <a:solidFill>
                  <a:prstClr val="black"/>
                </a:solidFill>
              </a:rPr>
              <a:t>Use of tables for “boxed warnings”</a:t>
            </a:r>
          </a:p>
          <a:p>
            <a:pPr marL="244577" lvl="1"/>
            <a:r>
              <a:rPr lang="en-CA" sz="2000" dirty="0">
                <a:solidFill>
                  <a:prstClr val="black"/>
                </a:solidFill>
              </a:rPr>
              <a:t>W3C Validator.</a:t>
            </a:r>
          </a:p>
          <a:p>
            <a:pPr marL="244577" lvl="1"/>
            <a:r>
              <a:rPr lang="en-CA" sz="2000" b="1">
                <a:solidFill>
                  <a:prstClr val="black"/>
                </a:solidFill>
              </a:rPr>
              <a:t>Opinion</a:t>
            </a:r>
            <a:r>
              <a:rPr lang="en-CA" sz="2000" b="1" dirty="0">
                <a:solidFill>
                  <a:prstClr val="black"/>
                </a:solidFill>
              </a:rPr>
              <a:t>:</a:t>
            </a:r>
            <a:r>
              <a:rPr lang="en-CA" sz="2000" dirty="0">
                <a:solidFill>
                  <a:prstClr val="black"/>
                </a:solidFill>
              </a:rPr>
              <a:t> Keep coming back to Accessibility – it’s important.</a:t>
            </a:r>
            <a:endParaRPr lang="en-CA" sz="2000" dirty="0"/>
          </a:p>
          <a:p>
            <a:pPr marL="244577" lvl="1"/>
            <a:endParaRPr lang="en-US" sz="1909" dirty="0">
              <a:solidFill>
                <a:srgbClr val="000000"/>
              </a:solidFill>
            </a:endParaRPr>
          </a:p>
          <a:p>
            <a:pPr marL="244577" lvl="1"/>
            <a:endParaRPr lang="en-US" sz="1909" dirty="0">
              <a:solidFill>
                <a:srgbClr val="00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281666-E136-475E-8FC3-2EECCAAA2826}"/>
              </a:ext>
            </a:extLst>
          </p:cNvPr>
          <p:cNvCxnSpPr>
            <a:cxnSpLocks/>
          </p:cNvCxnSpPr>
          <p:nvPr/>
        </p:nvCxnSpPr>
        <p:spPr>
          <a:xfrm>
            <a:off x="910535" y="2111115"/>
            <a:ext cx="10339830" cy="0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E031BC-6BAA-4DCF-833C-CB4D74647F96}"/>
              </a:ext>
            </a:extLst>
          </p:cNvPr>
          <p:cNvCxnSpPr>
            <a:cxnSpLocks/>
          </p:cNvCxnSpPr>
          <p:nvPr/>
        </p:nvCxnSpPr>
        <p:spPr>
          <a:xfrm>
            <a:off x="910535" y="2111115"/>
            <a:ext cx="10339830" cy="0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6DD915D-2023-475E-9AD8-63E739D57239}"/>
              </a:ext>
            </a:extLst>
          </p:cNvPr>
          <p:cNvSpPr txBox="1"/>
          <p:nvPr/>
        </p:nvSpPr>
        <p:spPr>
          <a:xfrm>
            <a:off x="1196363" y="989087"/>
            <a:ext cx="9806040" cy="618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4542" tIns="24542" rIns="24542" bIns="24542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1800" b="1"/>
            </a:lvl1pPr>
          </a:lstStyle>
          <a:p>
            <a:pPr marL="182880" lvl="1" indent="0">
              <a:buNone/>
            </a:pPr>
            <a:r>
              <a:rPr lang="en-CA" sz="1600" b="1" dirty="0"/>
              <a:t>Technology decisions include:</a:t>
            </a:r>
          </a:p>
          <a:p>
            <a:pPr marL="587477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600" dirty="0"/>
              <a:t>How can we meet Accessibility requirements?</a:t>
            </a:r>
          </a:p>
        </p:txBody>
      </p:sp>
    </p:spTree>
    <p:extLst>
      <p:ext uri="{BB962C8B-B14F-4D97-AF65-F5344CB8AC3E}">
        <p14:creationId xmlns:p14="http://schemas.microsoft.com/office/powerpoint/2010/main" val="9633828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50A0-30CB-4BDB-9C86-D4AFB82F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597" y="98166"/>
            <a:ext cx="9816632" cy="883497"/>
          </a:xfrm>
        </p:spPr>
        <p:txBody>
          <a:bodyPr>
            <a:normAutofit/>
          </a:bodyPr>
          <a:lstStyle/>
          <a:p>
            <a:r>
              <a:rPr lang="en-CA" sz="3400" dirty="0">
                <a:latin typeface="Franklin Gothic Demi Cond"/>
                <a:cs typeface="Arial"/>
              </a:rPr>
              <a:t>DHP-TEI 2.0 DOCX PM Document Conversion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196363" y="6669306"/>
            <a:ext cx="950164" cy="139196"/>
          </a:xfrm>
          <a:prstGeom prst="rect">
            <a:avLst/>
          </a:prstGeom>
          <a:solidFill>
            <a:srgbClr val="902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95623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1977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" name="Diagram 4">
            <a:extLst>
              <a:ext uri="{FF2B5EF4-FFF2-40B4-BE49-F238E27FC236}">
                <a16:creationId xmlns:a16="http://schemas.microsoft.com/office/drawing/2014/main" id="{D6AC3F9B-E44E-AC07-DA9D-46F85DF76B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3464016"/>
              </p:ext>
            </p:extLst>
          </p:nvPr>
        </p:nvGraphicFramePr>
        <p:xfrm>
          <a:off x="2297906" y="1338264"/>
          <a:ext cx="7596187" cy="4181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23034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50A0-30CB-4BDB-9C86-D4AFB82F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597" y="98166"/>
            <a:ext cx="9816632" cy="883497"/>
          </a:xfrm>
        </p:spPr>
        <p:txBody>
          <a:bodyPr>
            <a:normAutofit/>
          </a:bodyPr>
          <a:lstStyle/>
          <a:p>
            <a:r>
              <a:rPr lang="en-CA" sz="3409" dirty="0"/>
              <a:t>Simplified Workflow for DHP-SPL 1.0</a:t>
            </a:r>
          </a:p>
        </p:txBody>
      </p:sp>
      <p:sp>
        <p:nvSpPr>
          <p:cNvPr id="4" name="Rectangle 3"/>
          <p:cNvSpPr/>
          <p:nvPr/>
        </p:nvSpPr>
        <p:spPr>
          <a:xfrm>
            <a:off x="1196363" y="6669306"/>
            <a:ext cx="950164" cy="139196"/>
          </a:xfrm>
          <a:prstGeom prst="rect">
            <a:avLst/>
          </a:prstGeom>
          <a:solidFill>
            <a:srgbClr val="902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95623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1977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1DCA0D-44E2-4ABC-B57A-8C8DC7BCB083}"/>
              </a:ext>
            </a:extLst>
          </p:cNvPr>
          <p:cNvSpPr/>
          <p:nvPr/>
        </p:nvSpPr>
        <p:spPr>
          <a:xfrm>
            <a:off x="6219383" y="2407153"/>
            <a:ext cx="2714320" cy="29052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XSL Transform Engine (</a:t>
            </a:r>
            <a:r>
              <a:rPr lang="en-US" dirty="0" err="1"/>
              <a:t>ExistDB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2F9626-EAA3-431F-AD44-3058BD02C3E2}"/>
              </a:ext>
            </a:extLst>
          </p:cNvPr>
          <p:cNvSpPr/>
          <p:nvPr/>
        </p:nvSpPr>
        <p:spPr>
          <a:xfrm>
            <a:off x="9505510" y="2402524"/>
            <a:ext cx="2459873" cy="29098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Web Browser</a:t>
            </a:r>
          </a:p>
          <a:p>
            <a:pPr algn="ctr"/>
            <a:endParaRPr lang="en-US" dirty="0"/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E99A9FCA-C97B-472E-9934-4ECCA1E69B48}"/>
              </a:ext>
            </a:extLst>
          </p:cNvPr>
          <p:cNvSpPr/>
          <p:nvPr/>
        </p:nvSpPr>
        <p:spPr>
          <a:xfrm>
            <a:off x="9830347" y="3269513"/>
            <a:ext cx="1830186" cy="722812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English Consumer HTML</a:t>
            </a:r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E2EA3DD3-4918-46A5-B7F1-1853788E9730}"/>
              </a:ext>
            </a:extLst>
          </p:cNvPr>
          <p:cNvSpPr/>
          <p:nvPr/>
        </p:nvSpPr>
        <p:spPr>
          <a:xfrm>
            <a:off x="9992556" y="3553341"/>
            <a:ext cx="1512674" cy="294717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Link to French HTML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27FB76F-7083-4694-8849-9FB27DA4D898}"/>
              </a:ext>
            </a:extLst>
          </p:cNvPr>
          <p:cNvSpPr/>
          <p:nvPr/>
        </p:nvSpPr>
        <p:spPr>
          <a:xfrm>
            <a:off x="3008705" y="2402524"/>
            <a:ext cx="2638871" cy="29098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DocuBridge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76CF077-8E56-4A8A-B2AA-6D1AD187F792}"/>
              </a:ext>
            </a:extLst>
          </p:cNvPr>
          <p:cNvSpPr/>
          <p:nvPr/>
        </p:nvSpPr>
        <p:spPr>
          <a:xfrm>
            <a:off x="3353145" y="3172094"/>
            <a:ext cx="2040915" cy="18890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Folder structure</a:t>
            </a:r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281275FD-92CC-4D02-BFCC-CF14705AE47B}"/>
              </a:ext>
            </a:extLst>
          </p:cNvPr>
          <p:cNvSpPr/>
          <p:nvPr/>
        </p:nvSpPr>
        <p:spPr>
          <a:xfrm>
            <a:off x="3718609" y="3374268"/>
            <a:ext cx="1385914" cy="581134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XML PM &amp; Images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en</a:t>
            </a:r>
            <a:r>
              <a:rPr lang="en-US" sz="1200" dirty="0"/>
              <a:t>-ca)</a:t>
            </a:r>
          </a:p>
        </p:txBody>
      </p:sp>
      <p:sp>
        <p:nvSpPr>
          <p:cNvPr id="41" name="Flowchart: Document 40">
            <a:extLst>
              <a:ext uri="{FF2B5EF4-FFF2-40B4-BE49-F238E27FC236}">
                <a16:creationId xmlns:a16="http://schemas.microsoft.com/office/drawing/2014/main" id="{64FD0840-DA7E-4021-8570-5A5A04DB8BB3}"/>
              </a:ext>
            </a:extLst>
          </p:cNvPr>
          <p:cNvSpPr/>
          <p:nvPr/>
        </p:nvSpPr>
        <p:spPr>
          <a:xfrm>
            <a:off x="3709917" y="4129574"/>
            <a:ext cx="1385914" cy="581134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XML PM &amp; Images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fr</a:t>
            </a:r>
            <a:r>
              <a:rPr lang="en-US" sz="1200" dirty="0"/>
              <a:t>-ca)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76CF077-8E56-4A8A-B2AA-6D1AD187F792}"/>
              </a:ext>
            </a:extLst>
          </p:cNvPr>
          <p:cNvSpPr/>
          <p:nvPr/>
        </p:nvSpPr>
        <p:spPr>
          <a:xfrm>
            <a:off x="6496249" y="3165828"/>
            <a:ext cx="2131828" cy="189526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Folder structure</a:t>
            </a:r>
          </a:p>
        </p:txBody>
      </p:sp>
      <p:sp>
        <p:nvSpPr>
          <p:cNvPr id="43" name="Flowchart: Document 42">
            <a:extLst>
              <a:ext uri="{FF2B5EF4-FFF2-40B4-BE49-F238E27FC236}">
                <a16:creationId xmlns:a16="http://schemas.microsoft.com/office/drawing/2014/main" id="{281275FD-92CC-4D02-BFCC-CF14705AE47B}"/>
              </a:ext>
            </a:extLst>
          </p:cNvPr>
          <p:cNvSpPr/>
          <p:nvPr/>
        </p:nvSpPr>
        <p:spPr>
          <a:xfrm>
            <a:off x="6682320" y="3368002"/>
            <a:ext cx="1830186" cy="534264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XML PM &amp; Images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en</a:t>
            </a:r>
            <a:r>
              <a:rPr lang="en-US" sz="1200" dirty="0"/>
              <a:t>-ca)</a:t>
            </a:r>
          </a:p>
        </p:txBody>
      </p: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64FD0840-DA7E-4021-8570-5A5A04DB8BB3}"/>
              </a:ext>
            </a:extLst>
          </p:cNvPr>
          <p:cNvSpPr/>
          <p:nvPr/>
        </p:nvSpPr>
        <p:spPr>
          <a:xfrm>
            <a:off x="6682320" y="4018905"/>
            <a:ext cx="1830186" cy="534264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XML PM &amp; Images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fr</a:t>
            </a:r>
            <a:r>
              <a:rPr lang="en-US" sz="1200" dirty="0"/>
              <a:t>-ca)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E9FDB5C-6013-4961-BF84-D2AF266A77A3}"/>
              </a:ext>
            </a:extLst>
          </p:cNvPr>
          <p:cNvSpPr/>
          <p:nvPr/>
        </p:nvSpPr>
        <p:spPr>
          <a:xfrm>
            <a:off x="251892" y="2385888"/>
            <a:ext cx="2220355" cy="29290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Sponsors</a:t>
            </a:r>
          </a:p>
        </p:txBody>
      </p:sp>
      <p:sp>
        <p:nvSpPr>
          <p:cNvPr id="49" name="Flowchart: Document 48">
            <a:extLst>
              <a:ext uri="{FF2B5EF4-FFF2-40B4-BE49-F238E27FC236}">
                <a16:creationId xmlns:a16="http://schemas.microsoft.com/office/drawing/2014/main" id="{281275FD-92CC-4D02-BFCC-CF14705AE47B}"/>
              </a:ext>
            </a:extLst>
          </p:cNvPr>
          <p:cNvSpPr/>
          <p:nvPr/>
        </p:nvSpPr>
        <p:spPr>
          <a:xfrm>
            <a:off x="683475" y="3372699"/>
            <a:ext cx="1385914" cy="581134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XML PM &amp; Images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en</a:t>
            </a:r>
            <a:r>
              <a:rPr lang="en-US" sz="1200" dirty="0"/>
              <a:t>-ca)</a:t>
            </a:r>
          </a:p>
        </p:txBody>
      </p:sp>
      <p:sp>
        <p:nvSpPr>
          <p:cNvPr id="50" name="Flowchart: Document 49">
            <a:extLst>
              <a:ext uri="{FF2B5EF4-FFF2-40B4-BE49-F238E27FC236}">
                <a16:creationId xmlns:a16="http://schemas.microsoft.com/office/drawing/2014/main" id="{64FD0840-DA7E-4021-8570-5A5A04DB8BB3}"/>
              </a:ext>
            </a:extLst>
          </p:cNvPr>
          <p:cNvSpPr/>
          <p:nvPr/>
        </p:nvSpPr>
        <p:spPr>
          <a:xfrm>
            <a:off x="683475" y="4129574"/>
            <a:ext cx="1385914" cy="581134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XML PM &amp; Images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fr</a:t>
            </a:r>
            <a:r>
              <a:rPr lang="en-US" sz="1200" dirty="0"/>
              <a:t>-ca)</a:t>
            </a:r>
          </a:p>
        </p:txBody>
      </p:sp>
      <p:cxnSp>
        <p:nvCxnSpPr>
          <p:cNvPr id="5" name="Straight Arrow Connector 4"/>
          <p:cNvCxnSpPr>
            <a:stCxn id="49" idx="3"/>
            <a:endCxn id="40" idx="1"/>
          </p:cNvCxnSpPr>
          <p:nvPr/>
        </p:nvCxnSpPr>
        <p:spPr>
          <a:xfrm>
            <a:off x="2069389" y="3663266"/>
            <a:ext cx="1649220" cy="15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0" idx="3"/>
            <a:endCxn id="41" idx="1"/>
          </p:cNvCxnSpPr>
          <p:nvPr/>
        </p:nvCxnSpPr>
        <p:spPr>
          <a:xfrm>
            <a:off x="2069389" y="4420141"/>
            <a:ext cx="16405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9" idx="3"/>
            <a:endCxn id="42" idx="1"/>
          </p:cNvCxnSpPr>
          <p:nvPr/>
        </p:nvCxnSpPr>
        <p:spPr>
          <a:xfrm flipV="1">
            <a:off x="5394060" y="4113463"/>
            <a:ext cx="1102189" cy="31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3" idx="3"/>
            <a:endCxn id="32" idx="1"/>
          </p:cNvCxnSpPr>
          <p:nvPr/>
        </p:nvCxnSpPr>
        <p:spPr>
          <a:xfrm flipV="1">
            <a:off x="8512506" y="3630919"/>
            <a:ext cx="1317841" cy="42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48" idx="2"/>
            <a:endCxn id="35" idx="2"/>
          </p:cNvCxnSpPr>
          <p:nvPr/>
        </p:nvCxnSpPr>
        <p:spPr>
          <a:xfrm rot="5400000" flipH="1" flipV="1">
            <a:off x="2843837" y="3830646"/>
            <a:ext cx="2535" cy="2966071"/>
          </a:xfrm>
          <a:prstGeom prst="curvedConnector3">
            <a:avLst>
              <a:gd name="adj1" fmla="val -21748679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587293" y="5918745"/>
            <a:ext cx="2604720" cy="3804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l"/>
            <a:r>
              <a:rPr lang="en-CA" sz="2000" dirty="0"/>
              <a:t>Submission by Sponsor</a:t>
            </a:r>
          </a:p>
        </p:txBody>
      </p:sp>
      <p:cxnSp>
        <p:nvCxnSpPr>
          <p:cNvPr id="67" name="Curved Connector 66"/>
          <p:cNvCxnSpPr>
            <a:stCxn id="35" idx="0"/>
            <a:endCxn id="8" idx="0"/>
          </p:cNvCxnSpPr>
          <p:nvPr/>
        </p:nvCxnSpPr>
        <p:spPr>
          <a:xfrm rot="16200000" flipH="1">
            <a:off x="5950027" y="780637"/>
            <a:ext cx="4629" cy="3248402"/>
          </a:xfrm>
          <a:prstGeom prst="curvedConnector3">
            <a:avLst>
              <a:gd name="adj1" fmla="val -12491316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840838" y="1036389"/>
            <a:ext cx="2803815" cy="68825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CA" sz="2000" dirty="0"/>
              <a:t>Drag-and-drop Subfolder Post-Approval (WebDAV)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723635" y="5514588"/>
            <a:ext cx="3155036" cy="3804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l"/>
            <a:r>
              <a:rPr lang="en-CA" sz="2000" dirty="0"/>
              <a:t>Generate HTML from XML</a:t>
            </a:r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E99A9FCA-C97B-472E-9934-4ECCA1E69B48}"/>
              </a:ext>
            </a:extLst>
          </p:cNvPr>
          <p:cNvSpPr/>
          <p:nvPr/>
        </p:nvSpPr>
        <p:spPr>
          <a:xfrm>
            <a:off x="9830347" y="4209464"/>
            <a:ext cx="1830186" cy="722812"/>
          </a:xfrm>
          <a:prstGeom prst="flowChartDocument">
            <a:avLst/>
          </a:prstGeom>
          <a:solidFill>
            <a:srgbClr val="70AD4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English PM HTML</a:t>
            </a:r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E2EA3DD3-4918-46A5-B7F1-1853788E9730}"/>
              </a:ext>
            </a:extLst>
          </p:cNvPr>
          <p:cNvSpPr/>
          <p:nvPr/>
        </p:nvSpPr>
        <p:spPr>
          <a:xfrm>
            <a:off x="9992556" y="4493292"/>
            <a:ext cx="1512674" cy="294717"/>
          </a:xfrm>
          <a:prstGeom prst="flowChartDocument">
            <a:avLst/>
          </a:prstGeom>
          <a:solidFill>
            <a:srgbClr val="70AD4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Link to French HTML</a:t>
            </a:r>
          </a:p>
        </p:txBody>
      </p:sp>
    </p:spTree>
    <p:extLst>
      <p:ext uri="{BB962C8B-B14F-4D97-AF65-F5344CB8AC3E}">
        <p14:creationId xmlns:p14="http://schemas.microsoft.com/office/powerpoint/2010/main" val="1151502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50A0-30CB-4BDB-9C86-D4AFB82F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597" y="98166"/>
            <a:ext cx="9816632" cy="883497"/>
          </a:xfrm>
        </p:spPr>
        <p:txBody>
          <a:bodyPr>
            <a:normAutofit/>
          </a:bodyPr>
          <a:lstStyle/>
          <a:p>
            <a:r>
              <a:rPr lang="en-CA" sz="3409" dirty="0"/>
              <a:t>TEI Publisher and Structured Product Labeling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62421-5C75-4902-9B2E-7336B0700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363" y="2272897"/>
            <a:ext cx="10060455" cy="3969645"/>
          </a:xfrm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en-CA" sz="2181" b="1" dirty="0">
                <a:solidFill>
                  <a:prstClr val="black"/>
                </a:solidFill>
              </a:rPr>
              <a:t>TEI  and TEI Publisher</a:t>
            </a:r>
          </a:p>
          <a:p>
            <a:pPr marL="244577" lvl="1"/>
            <a:r>
              <a:rPr lang="en-CA" sz="2000" dirty="0">
                <a:solidFill>
                  <a:prstClr val="black"/>
                </a:solidFill>
              </a:rPr>
              <a:t>Health Canada uses Word for non-SPL Regulatory documents (RDS, etc.), as well as working copies of Product Monographs. We can convert from PDF to DOCX, although this is </a:t>
            </a:r>
            <a:r>
              <a:rPr lang="en-CA" sz="2000" dirty="0" err="1">
                <a:solidFill>
                  <a:prstClr val="black"/>
                </a:solidFill>
              </a:rPr>
              <a:t>lossy</a:t>
            </a:r>
            <a:r>
              <a:rPr lang="en-CA" sz="2000" dirty="0">
                <a:solidFill>
                  <a:prstClr val="black"/>
                </a:solidFill>
              </a:rPr>
              <a:t>.</a:t>
            </a:r>
          </a:p>
          <a:p>
            <a:pPr marL="244577" lvl="1"/>
            <a:r>
              <a:rPr lang="en-CA" sz="2000" dirty="0">
                <a:solidFill>
                  <a:prstClr val="black"/>
                </a:solidFill>
              </a:rPr>
              <a:t>We could use </a:t>
            </a:r>
            <a:r>
              <a:rPr lang="en-CA" sz="2000" b="1" i="1" dirty="0">
                <a:solidFill>
                  <a:prstClr val="black"/>
                </a:solidFill>
              </a:rPr>
              <a:t>open-source</a:t>
            </a:r>
            <a:r>
              <a:rPr lang="en-CA" sz="2000" dirty="0">
                <a:solidFill>
                  <a:prstClr val="black"/>
                </a:solidFill>
              </a:rPr>
              <a:t>,  </a:t>
            </a:r>
            <a:r>
              <a:rPr lang="en-CA" sz="2000" b="1" i="1" dirty="0">
                <a:solidFill>
                  <a:prstClr val="black"/>
                </a:solidFill>
              </a:rPr>
              <a:t>industry standard XML tools</a:t>
            </a:r>
            <a:r>
              <a:rPr lang="en-CA" sz="2000" dirty="0">
                <a:solidFill>
                  <a:prstClr val="black"/>
                </a:solidFill>
              </a:rPr>
              <a:t> like TEI Publisher to support enterprise content management requirements (along with Drupal and </a:t>
            </a:r>
            <a:r>
              <a:rPr lang="en-CA" sz="2000" dirty="0" err="1">
                <a:solidFill>
                  <a:prstClr val="black"/>
                </a:solidFill>
              </a:rPr>
              <a:t>DocuBridge</a:t>
            </a:r>
            <a:r>
              <a:rPr lang="en-CA" sz="2000" dirty="0">
                <a:solidFill>
                  <a:prstClr val="black"/>
                </a:solidFill>
              </a:rPr>
              <a:t>).</a:t>
            </a:r>
          </a:p>
          <a:p>
            <a:pPr marL="489154" lvl="2"/>
            <a:r>
              <a:rPr lang="en-CA" sz="1659" dirty="0">
                <a:solidFill>
                  <a:prstClr val="black"/>
                </a:solidFill>
              </a:rPr>
              <a:t>The Text Encoding Initiative (TEI) is a mature XML-based content standards like </a:t>
            </a:r>
            <a:r>
              <a:rPr lang="en-CA" sz="1659" dirty="0" err="1">
                <a:solidFill>
                  <a:prstClr val="black"/>
                </a:solidFill>
              </a:rPr>
              <a:t>DocBook</a:t>
            </a:r>
            <a:r>
              <a:rPr lang="en-CA" sz="1659" dirty="0">
                <a:solidFill>
                  <a:prstClr val="black"/>
                </a:solidFill>
              </a:rPr>
              <a:t> or XHTML, developed specifically for the needs of archival digital editions in the humanities and social sciences.</a:t>
            </a:r>
          </a:p>
          <a:p>
            <a:pPr marL="489154" lvl="2"/>
            <a:r>
              <a:rPr lang="en-CA" sz="1659" dirty="0">
                <a:solidFill>
                  <a:prstClr val="black"/>
                </a:solidFill>
              </a:rPr>
              <a:t>TEI Publisher is an application hosted within exist-</a:t>
            </a:r>
            <a:r>
              <a:rPr lang="en-CA" sz="1659" dirty="0" err="1">
                <a:solidFill>
                  <a:prstClr val="black"/>
                </a:solidFill>
              </a:rPr>
              <a:t>db</a:t>
            </a:r>
            <a:r>
              <a:rPr lang="en-CA" sz="1659" dirty="0">
                <a:solidFill>
                  <a:prstClr val="black"/>
                </a:solidFill>
              </a:rPr>
              <a:t> which allows import of Word documents as TEI, so they can be published and exported from a single source into other formats, like HTML, PDF and Markdown.</a:t>
            </a:r>
          </a:p>
          <a:p>
            <a:pPr marL="244577" lvl="1"/>
            <a:r>
              <a:rPr lang="en-CA" sz="2000" dirty="0">
                <a:solidFill>
                  <a:prstClr val="black"/>
                </a:solidFill>
              </a:rPr>
              <a:t>We could import and publish regulatory documents using TEI Publisher and TEI.</a:t>
            </a:r>
          </a:p>
          <a:p>
            <a:pPr marL="489154" lvl="2"/>
            <a:r>
              <a:rPr lang="en-CA" sz="1659" dirty="0">
                <a:solidFill>
                  <a:prstClr val="black"/>
                </a:solidFill>
              </a:rPr>
              <a:t>TEI Publisher uses a REST-based OpenAPI3 interface based on an exist-</a:t>
            </a:r>
            <a:r>
              <a:rPr lang="en-CA" sz="1659" dirty="0" err="1">
                <a:solidFill>
                  <a:prstClr val="black"/>
                </a:solidFill>
              </a:rPr>
              <a:t>db</a:t>
            </a:r>
            <a:r>
              <a:rPr lang="en-CA" sz="1659" dirty="0">
                <a:solidFill>
                  <a:prstClr val="black"/>
                </a:solidFill>
              </a:rPr>
              <a:t> library called roaster.</a:t>
            </a:r>
          </a:p>
          <a:p>
            <a:pPr marL="489154" lvl="2"/>
            <a:r>
              <a:rPr lang="en-CA" sz="1659" dirty="0">
                <a:solidFill>
                  <a:prstClr val="black"/>
                </a:solidFill>
              </a:rPr>
              <a:t>TEI Publisher web components can be embedded within other platforms (like Drupal).</a:t>
            </a:r>
            <a:endParaRPr lang="en-US" sz="1909" dirty="0">
              <a:solidFill>
                <a:srgbClr val="000000"/>
              </a:solidFill>
            </a:endParaRPr>
          </a:p>
          <a:p>
            <a:pPr marL="244577" lvl="1"/>
            <a:endParaRPr lang="en-US" sz="1909" dirty="0">
              <a:solidFill>
                <a:srgbClr val="00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281666-E136-475E-8FC3-2EECCAAA2826}"/>
              </a:ext>
            </a:extLst>
          </p:cNvPr>
          <p:cNvCxnSpPr>
            <a:cxnSpLocks/>
          </p:cNvCxnSpPr>
          <p:nvPr/>
        </p:nvCxnSpPr>
        <p:spPr>
          <a:xfrm>
            <a:off x="910535" y="2111115"/>
            <a:ext cx="10339830" cy="0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E031BC-6BAA-4DCF-833C-CB4D74647F96}"/>
              </a:ext>
            </a:extLst>
          </p:cNvPr>
          <p:cNvCxnSpPr>
            <a:cxnSpLocks/>
          </p:cNvCxnSpPr>
          <p:nvPr/>
        </p:nvCxnSpPr>
        <p:spPr>
          <a:xfrm>
            <a:off x="910535" y="2111115"/>
            <a:ext cx="10339830" cy="0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6DD915D-2023-475E-9AD8-63E739D57239}"/>
              </a:ext>
            </a:extLst>
          </p:cNvPr>
          <p:cNvSpPr txBox="1"/>
          <p:nvPr/>
        </p:nvSpPr>
        <p:spPr>
          <a:xfrm>
            <a:off x="1196363" y="989087"/>
            <a:ext cx="9806040" cy="9421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4542" tIns="24542" rIns="24542" bIns="24542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1800" b="1"/>
            </a:lvl1pPr>
          </a:lstStyle>
          <a:p>
            <a:pPr marL="182880" lvl="1" indent="0">
              <a:buNone/>
            </a:pPr>
            <a:r>
              <a:rPr lang="en-CA" sz="1600" b="1" dirty="0"/>
              <a:t>Technology decisions include:</a:t>
            </a:r>
          </a:p>
          <a:p>
            <a:pPr marL="587477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600" dirty="0"/>
              <a:t>Use an open source publishing tool (TEI Publisher) to manage Word documents as TEI XML?</a:t>
            </a:r>
          </a:p>
          <a:p>
            <a:pPr marL="587477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600" dirty="0"/>
              <a:t>Can we use TEI with our document metadata? </a:t>
            </a:r>
            <a:r>
              <a:rPr lang="en-CA" sz="1600" dirty="0">
                <a:solidFill>
                  <a:prstClr val="black"/>
                </a:solidFill>
              </a:rPr>
              <a:t>TEI Publisher DOCX conversion may fill our current need.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2790673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50A0-30CB-4BDB-9C86-D4AFB82F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597" y="98166"/>
            <a:ext cx="9816632" cy="883497"/>
          </a:xfrm>
        </p:spPr>
        <p:txBody>
          <a:bodyPr>
            <a:normAutofit/>
          </a:bodyPr>
          <a:lstStyle/>
          <a:p>
            <a:r>
              <a:rPr lang="en-CA" sz="3409" dirty="0"/>
              <a:t>TEI Publisher and Structured Product Labeling (</a:t>
            </a:r>
            <a:r>
              <a:rPr lang="en-CA" sz="3409" dirty="0" err="1"/>
              <a:t>cont</a:t>
            </a:r>
            <a:r>
              <a:rPr lang="en-CA" sz="3409"/>
              <a:t>)</a:t>
            </a:r>
            <a:endParaRPr lang="en-CA" sz="340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62421-5C75-4902-9B2E-7336B0700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363" y="2045800"/>
            <a:ext cx="10060455" cy="3961105"/>
          </a:xfrm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en-CA" sz="2181" b="1" dirty="0">
                <a:solidFill>
                  <a:prstClr val="black"/>
                </a:solidFill>
              </a:rPr>
              <a:t>TEI  and TEI Publisher</a:t>
            </a:r>
          </a:p>
          <a:p>
            <a:pPr marL="244577" lvl="1"/>
            <a:r>
              <a:rPr lang="en-CA" sz="2000" dirty="0">
                <a:solidFill>
                  <a:prstClr val="black"/>
                </a:solidFill>
              </a:rPr>
              <a:t>You can export a set of TEI apparatus as a TEI Publisher application.</a:t>
            </a:r>
          </a:p>
          <a:p>
            <a:pPr marL="489154" lvl="2"/>
            <a:r>
              <a:rPr lang="en-CA" sz="1659" dirty="0">
                <a:solidFill>
                  <a:prstClr val="black"/>
                </a:solidFill>
              </a:rPr>
              <a:t>Uploaded files are stored as .docx.xml in a data folder, along with modules, resources, templates, and transforms.</a:t>
            </a:r>
          </a:p>
          <a:p>
            <a:pPr marL="489154" lvl="2"/>
            <a:r>
              <a:rPr lang="en-CA" sz="1659" dirty="0">
                <a:solidFill>
                  <a:prstClr val="black"/>
                </a:solidFill>
              </a:rPr>
              <a:t>TEI has its own header metadata, where we can store information from POST Content Headers. </a:t>
            </a:r>
          </a:p>
          <a:p>
            <a:pPr marL="489154" lvl="2"/>
            <a:r>
              <a:rPr lang="en-CA" sz="1659" dirty="0">
                <a:solidFill>
                  <a:prstClr val="black"/>
                </a:solidFill>
              </a:rPr>
              <a:t>These files can be output as HTML and other formats, and also embedded using web components.</a:t>
            </a:r>
          </a:p>
          <a:p>
            <a:pPr marL="244577" lvl="1"/>
            <a:r>
              <a:rPr lang="en-CA" sz="2000" dirty="0">
                <a:solidFill>
                  <a:prstClr val="black"/>
                </a:solidFill>
              </a:rPr>
              <a:t>TEI Publisher uses ODD files to translate a TEI document into various formats like HTML, etc.</a:t>
            </a:r>
          </a:p>
          <a:p>
            <a:pPr marL="489154" lvl="2"/>
            <a:r>
              <a:rPr lang="en-CA" sz="1659" dirty="0">
                <a:solidFill>
                  <a:prstClr val="black"/>
                </a:solidFill>
              </a:rPr>
              <a:t>“One Document Does it all”,  contains processing model instructions, used to generate XQuery transforms and CSS.</a:t>
            </a:r>
          </a:p>
          <a:p>
            <a:pPr marL="244577" lvl="1"/>
            <a:r>
              <a:rPr lang="en-CA" sz="2000" b="1" dirty="0">
                <a:solidFill>
                  <a:prstClr val="black"/>
                </a:solidFill>
              </a:rPr>
              <a:t>Assumptions</a:t>
            </a:r>
            <a:r>
              <a:rPr lang="en-CA" sz="2000" dirty="0">
                <a:solidFill>
                  <a:prstClr val="black"/>
                </a:solidFill>
              </a:rPr>
              <a:t>:</a:t>
            </a:r>
          </a:p>
          <a:p>
            <a:pPr marL="489154" lvl="2"/>
            <a:r>
              <a:rPr lang="en-CA" sz="1659" dirty="0">
                <a:solidFill>
                  <a:prstClr val="black"/>
                </a:solidFill>
              </a:rPr>
              <a:t>We are assuming that TEI files can be named with a </a:t>
            </a:r>
            <a:r>
              <a:rPr lang="en-CA" sz="1659" dirty="0" err="1">
                <a:solidFill>
                  <a:prstClr val="black"/>
                </a:solidFill>
              </a:rPr>
              <a:t>guid</a:t>
            </a:r>
            <a:r>
              <a:rPr lang="en-CA" sz="1659" dirty="0">
                <a:solidFill>
                  <a:prstClr val="black"/>
                </a:solidFill>
              </a:rPr>
              <a:t> and exposed prior to publishing.</a:t>
            </a:r>
          </a:p>
          <a:p>
            <a:pPr marL="489154" lvl="2"/>
            <a:r>
              <a:rPr lang="en-CA" sz="1659" dirty="0">
                <a:solidFill>
                  <a:prstClr val="black"/>
                </a:solidFill>
              </a:rPr>
              <a:t>We are assuming that we have some control over the document templates used for regulatory documents.</a:t>
            </a:r>
          </a:p>
          <a:p>
            <a:pPr marL="244577" lvl="1"/>
            <a:r>
              <a:rPr lang="en-CA" sz="1909" b="1" dirty="0">
                <a:solidFill>
                  <a:prstClr val="black"/>
                </a:solidFill>
              </a:rPr>
              <a:t>Recommendation</a:t>
            </a:r>
            <a:r>
              <a:rPr lang="en-CA" sz="1909" dirty="0">
                <a:solidFill>
                  <a:prstClr val="black"/>
                </a:solidFill>
              </a:rPr>
              <a:t>: install TEI Publisher on the exist.hres.ca and augment our </a:t>
            </a:r>
            <a:r>
              <a:rPr lang="en-CA" sz="1909" dirty="0" err="1">
                <a:solidFill>
                  <a:prstClr val="black"/>
                </a:solidFill>
              </a:rPr>
              <a:t>dhpr-spl</a:t>
            </a:r>
            <a:r>
              <a:rPr lang="en-CA" sz="1909" dirty="0">
                <a:solidFill>
                  <a:prstClr val="black"/>
                </a:solidFill>
              </a:rPr>
              <a:t> application with a </a:t>
            </a:r>
            <a:r>
              <a:rPr lang="en-CA" sz="1909" dirty="0" err="1">
                <a:solidFill>
                  <a:prstClr val="black"/>
                </a:solidFill>
              </a:rPr>
              <a:t>dhpr-tei</a:t>
            </a:r>
            <a:r>
              <a:rPr lang="en-CA" sz="1909" dirty="0">
                <a:solidFill>
                  <a:prstClr val="black"/>
                </a:solidFill>
              </a:rPr>
              <a:t> application, generated using TEI Publisher. This has been done now.</a:t>
            </a:r>
            <a:endParaRPr lang="en-US" sz="1909" b="1" dirty="0">
              <a:solidFill>
                <a:srgbClr val="000000"/>
              </a:solidFill>
            </a:endParaRPr>
          </a:p>
          <a:p>
            <a:pPr marL="244577" lvl="1"/>
            <a:endParaRPr lang="en-US" sz="1909" dirty="0">
              <a:solidFill>
                <a:srgbClr val="00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281666-E136-475E-8FC3-2EECCAAA2826}"/>
              </a:ext>
            </a:extLst>
          </p:cNvPr>
          <p:cNvCxnSpPr>
            <a:cxnSpLocks/>
          </p:cNvCxnSpPr>
          <p:nvPr/>
        </p:nvCxnSpPr>
        <p:spPr>
          <a:xfrm>
            <a:off x="910535" y="2111115"/>
            <a:ext cx="10339830" cy="0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E031BC-6BAA-4DCF-833C-CB4D74647F96}"/>
              </a:ext>
            </a:extLst>
          </p:cNvPr>
          <p:cNvCxnSpPr>
            <a:cxnSpLocks/>
          </p:cNvCxnSpPr>
          <p:nvPr/>
        </p:nvCxnSpPr>
        <p:spPr>
          <a:xfrm>
            <a:off x="910535" y="2111115"/>
            <a:ext cx="10339830" cy="0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6DD915D-2023-475E-9AD8-63E739D57239}"/>
              </a:ext>
            </a:extLst>
          </p:cNvPr>
          <p:cNvSpPr txBox="1"/>
          <p:nvPr/>
        </p:nvSpPr>
        <p:spPr>
          <a:xfrm>
            <a:off x="1196363" y="989087"/>
            <a:ext cx="9806040" cy="9421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4542" tIns="24542" rIns="24542" bIns="24542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1800" b="1"/>
            </a:lvl1pPr>
          </a:lstStyle>
          <a:p>
            <a:pPr marL="182880" lvl="1" indent="0">
              <a:buNone/>
            </a:pPr>
            <a:r>
              <a:rPr lang="en-CA" sz="1600" b="1" dirty="0"/>
              <a:t>Technology decisions include:</a:t>
            </a:r>
          </a:p>
          <a:p>
            <a:pPr marL="587477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600" dirty="0"/>
              <a:t>Should we use an open source publishing tool (TEI Publisher) to manage Word documents as TEI XML?</a:t>
            </a:r>
          </a:p>
          <a:p>
            <a:pPr marL="587477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600" dirty="0"/>
              <a:t>Within exist-</a:t>
            </a:r>
            <a:r>
              <a:rPr lang="en-CA" sz="1600" dirty="0" err="1"/>
              <a:t>db</a:t>
            </a:r>
            <a:r>
              <a:rPr lang="en-CA" sz="1600" dirty="0"/>
              <a:t>, should we use a custom XQuery application or TEI Publisher application?</a:t>
            </a:r>
          </a:p>
        </p:txBody>
      </p:sp>
    </p:spTree>
    <p:extLst>
      <p:ext uri="{BB962C8B-B14F-4D97-AF65-F5344CB8AC3E}">
        <p14:creationId xmlns:p14="http://schemas.microsoft.com/office/powerpoint/2010/main" val="1615811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50A0-30CB-4BDB-9C86-D4AFB82F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597" y="98166"/>
            <a:ext cx="9816632" cy="883497"/>
          </a:xfrm>
        </p:spPr>
        <p:txBody>
          <a:bodyPr>
            <a:normAutofit/>
          </a:bodyPr>
          <a:lstStyle/>
          <a:p>
            <a:r>
              <a:rPr lang="en-CA" sz="3409" dirty="0"/>
              <a:t>TEI Publisher and Structured Product Labeling (</a:t>
            </a:r>
            <a:r>
              <a:rPr lang="en-CA" sz="3409" dirty="0" err="1"/>
              <a:t>cont</a:t>
            </a:r>
            <a:r>
              <a:rPr lang="en-CA" sz="3409"/>
              <a:t>)</a:t>
            </a:r>
            <a:endParaRPr lang="en-CA" sz="340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62421-5C75-4902-9B2E-7336B0700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363" y="2045800"/>
            <a:ext cx="10060455" cy="3961105"/>
          </a:xfrm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en-CA" sz="2181" b="1" dirty="0">
                <a:solidFill>
                  <a:prstClr val="black"/>
                </a:solidFill>
              </a:rPr>
              <a:t>PDF and DOCX Document Conversion for Product Monographs</a:t>
            </a:r>
          </a:p>
          <a:p>
            <a:pPr marL="244577" lvl="1"/>
            <a:r>
              <a:rPr lang="en-CA" sz="2000" dirty="0">
                <a:solidFill>
                  <a:prstClr val="black"/>
                </a:solidFill>
              </a:rPr>
              <a:t>We need to be able to work with existing PDF documents and convert them into Consumer Information XHTML. There are a number of approaches, but so far all have proven problematic.</a:t>
            </a:r>
          </a:p>
          <a:p>
            <a:pPr marL="489154" lvl="2"/>
            <a:r>
              <a:rPr lang="en-CA" sz="1659" dirty="0">
                <a:solidFill>
                  <a:prstClr val="black"/>
                </a:solidFill>
              </a:rPr>
              <a:t>TEI Publisher is quite a reliable to convert Word documents, and we will need to convert existing PDF documents to Word in order to use a similar approach for PM as we plan to for Regulatory documents.</a:t>
            </a:r>
          </a:p>
          <a:p>
            <a:pPr marL="489154" lvl="2"/>
            <a:r>
              <a:rPr lang="en-CA" sz="1659" dirty="0">
                <a:solidFill>
                  <a:prstClr val="black"/>
                </a:solidFill>
              </a:rPr>
              <a:t>Most expedient way to do this is open a PDF in Word and then save as DOCX.</a:t>
            </a:r>
          </a:p>
          <a:p>
            <a:pPr marL="244577" lvl="1"/>
            <a:r>
              <a:rPr lang="en-CA" sz="2000" dirty="0">
                <a:solidFill>
                  <a:prstClr val="black"/>
                </a:solidFill>
              </a:rPr>
              <a:t>TEI Publisher leaves some technical challenges with structure in converted Word documents.</a:t>
            </a:r>
          </a:p>
          <a:p>
            <a:pPr marL="489154" lvl="2"/>
            <a:r>
              <a:rPr lang="en-CA" sz="1659" dirty="0">
                <a:solidFill>
                  <a:prstClr val="black"/>
                </a:solidFill>
              </a:rPr>
              <a:t>My approach has been to flatten the TEI and then add structure back in based on Controlled Vocabularies. This is effective for Consumer Information, generating HL7 SPL as a side-effect, returning Consumer Information XHTML.</a:t>
            </a:r>
          </a:p>
          <a:p>
            <a:pPr marL="489154" lvl="2"/>
            <a:r>
              <a:rPr lang="en-CA" sz="1659" dirty="0">
                <a:solidFill>
                  <a:prstClr val="black"/>
                </a:solidFill>
              </a:rPr>
              <a:t>Support for Document Conversion relies on a small amount of XQuery and XSLT.</a:t>
            </a:r>
          </a:p>
          <a:p>
            <a:pPr marL="244577" lvl="1"/>
            <a:r>
              <a:rPr lang="en-CA" sz="1909" b="1" dirty="0">
                <a:solidFill>
                  <a:prstClr val="black"/>
                </a:solidFill>
              </a:rPr>
              <a:t>Recommendation</a:t>
            </a:r>
            <a:r>
              <a:rPr lang="en-CA" sz="1909" dirty="0">
                <a:solidFill>
                  <a:prstClr val="black"/>
                </a:solidFill>
              </a:rPr>
              <a:t>: extend the </a:t>
            </a:r>
            <a:r>
              <a:rPr lang="en-CA" sz="1909" dirty="0" err="1">
                <a:solidFill>
                  <a:prstClr val="black"/>
                </a:solidFill>
              </a:rPr>
              <a:t>dhpr-tei</a:t>
            </a:r>
            <a:r>
              <a:rPr lang="en-CA" sz="1909" dirty="0">
                <a:solidFill>
                  <a:prstClr val="black"/>
                </a:solidFill>
              </a:rPr>
              <a:t> application (generated using TEI Publisher) to include Document Conversion flow for the ‘hl7-spl’ collection. This has been done now.</a:t>
            </a:r>
            <a:endParaRPr lang="en-US" sz="1909" b="1" dirty="0">
              <a:solidFill>
                <a:srgbClr val="000000"/>
              </a:solidFill>
            </a:endParaRPr>
          </a:p>
          <a:p>
            <a:pPr marL="244577" lvl="1"/>
            <a:endParaRPr lang="en-US" sz="1909" dirty="0">
              <a:solidFill>
                <a:srgbClr val="00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281666-E136-475E-8FC3-2EECCAAA2826}"/>
              </a:ext>
            </a:extLst>
          </p:cNvPr>
          <p:cNvCxnSpPr>
            <a:cxnSpLocks/>
          </p:cNvCxnSpPr>
          <p:nvPr/>
        </p:nvCxnSpPr>
        <p:spPr>
          <a:xfrm>
            <a:off x="910535" y="2111115"/>
            <a:ext cx="10339830" cy="0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E031BC-6BAA-4DCF-833C-CB4D74647F96}"/>
              </a:ext>
            </a:extLst>
          </p:cNvPr>
          <p:cNvCxnSpPr>
            <a:cxnSpLocks/>
          </p:cNvCxnSpPr>
          <p:nvPr/>
        </p:nvCxnSpPr>
        <p:spPr>
          <a:xfrm>
            <a:off x="910535" y="2111115"/>
            <a:ext cx="10339830" cy="0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6DD915D-2023-475E-9AD8-63E739D57239}"/>
              </a:ext>
            </a:extLst>
          </p:cNvPr>
          <p:cNvSpPr txBox="1"/>
          <p:nvPr/>
        </p:nvSpPr>
        <p:spPr>
          <a:xfrm>
            <a:off x="1196363" y="989087"/>
            <a:ext cx="9806040" cy="9421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4542" tIns="24542" rIns="24542" bIns="24542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1800" b="1"/>
            </a:lvl1pPr>
          </a:lstStyle>
          <a:p>
            <a:pPr marL="182880" lvl="1" indent="0">
              <a:buNone/>
            </a:pPr>
            <a:r>
              <a:rPr lang="en-CA" sz="1600" b="1" dirty="0"/>
              <a:t>Technology decisions include:</a:t>
            </a:r>
          </a:p>
          <a:p>
            <a:pPr marL="587477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600" dirty="0"/>
              <a:t>Does a similar approach work for Product Monograph documents?</a:t>
            </a:r>
          </a:p>
          <a:p>
            <a:pPr marL="587477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600" dirty="0"/>
              <a:t>Do we have a better alternative for working with PDF documents?</a:t>
            </a:r>
          </a:p>
        </p:txBody>
      </p:sp>
    </p:spTree>
    <p:extLst>
      <p:ext uri="{BB962C8B-B14F-4D97-AF65-F5344CB8AC3E}">
        <p14:creationId xmlns:p14="http://schemas.microsoft.com/office/powerpoint/2010/main" val="1240878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50A0-30CB-4BDB-9C86-D4AFB82F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597" y="98166"/>
            <a:ext cx="9816632" cy="883497"/>
          </a:xfrm>
        </p:spPr>
        <p:txBody>
          <a:bodyPr>
            <a:normAutofit/>
          </a:bodyPr>
          <a:lstStyle/>
          <a:p>
            <a:r>
              <a:rPr lang="en-CA" sz="3409" dirty="0"/>
              <a:t>DHP-TEI 1.1 PDF  and DOCX PM Document Conversion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196363" y="6669306"/>
            <a:ext cx="950164" cy="139196"/>
          </a:xfrm>
          <a:prstGeom prst="rect">
            <a:avLst/>
          </a:prstGeom>
          <a:solidFill>
            <a:srgbClr val="902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95623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1977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1DCA0D-44E2-4ABC-B57A-8C8DC7BCB083}"/>
              </a:ext>
            </a:extLst>
          </p:cNvPr>
          <p:cNvSpPr/>
          <p:nvPr/>
        </p:nvSpPr>
        <p:spPr>
          <a:xfrm>
            <a:off x="8481227" y="900332"/>
            <a:ext cx="3379090" cy="52120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XSL Transform Engine (</a:t>
            </a:r>
            <a:r>
              <a:rPr lang="en-US" dirty="0" err="1"/>
              <a:t>ExistDB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76CF077-8E56-4A8A-B2AA-6D1AD187F792}"/>
              </a:ext>
            </a:extLst>
          </p:cNvPr>
          <p:cNvSpPr/>
          <p:nvPr/>
        </p:nvSpPr>
        <p:spPr>
          <a:xfrm>
            <a:off x="8721976" y="1287203"/>
            <a:ext cx="2509471" cy="234275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DHPR SPL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6CF077-8E56-4A8A-B2AA-6D1AD187F792}"/>
              </a:ext>
            </a:extLst>
          </p:cNvPr>
          <p:cNvSpPr/>
          <p:nvPr/>
        </p:nvSpPr>
        <p:spPr>
          <a:xfrm>
            <a:off x="8729010" y="3847514"/>
            <a:ext cx="2491678" cy="198088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DHPR TEI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6CF077-8E56-4A8A-B2AA-6D1AD187F792}"/>
              </a:ext>
            </a:extLst>
          </p:cNvPr>
          <p:cNvSpPr/>
          <p:nvPr/>
        </p:nvSpPr>
        <p:spPr>
          <a:xfrm>
            <a:off x="8733102" y="3847514"/>
            <a:ext cx="408843" cy="198088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dirty="0"/>
              <a:t>OPEN API3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76CF077-8E56-4A8A-B2AA-6D1AD187F792}"/>
              </a:ext>
            </a:extLst>
          </p:cNvPr>
          <p:cNvSpPr/>
          <p:nvPr/>
        </p:nvSpPr>
        <p:spPr>
          <a:xfrm>
            <a:off x="11213654" y="3847513"/>
            <a:ext cx="352845" cy="19808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Embedded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CF077-8E56-4A8A-B2AA-6D1AD187F792}"/>
              </a:ext>
            </a:extLst>
          </p:cNvPr>
          <p:cNvSpPr/>
          <p:nvPr/>
        </p:nvSpPr>
        <p:spPr>
          <a:xfrm>
            <a:off x="11213653" y="1287203"/>
            <a:ext cx="352845" cy="234275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REST</a:t>
            </a:r>
          </a:p>
        </p:txBody>
      </p:sp>
      <p:cxnSp>
        <p:nvCxnSpPr>
          <p:cNvPr id="62" name="Straight Arrow Connector 61"/>
          <p:cNvCxnSpPr>
            <a:stCxn id="29" idx="0"/>
            <a:endCxn id="42" idx="2"/>
          </p:cNvCxnSpPr>
          <p:nvPr/>
        </p:nvCxnSpPr>
        <p:spPr>
          <a:xfrm flipV="1">
            <a:off x="9974849" y="3629957"/>
            <a:ext cx="1863" cy="2175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261DCA0D-44E2-4ABC-B57A-8C8DC7BCB083}"/>
              </a:ext>
            </a:extLst>
          </p:cNvPr>
          <p:cNvSpPr/>
          <p:nvPr/>
        </p:nvSpPr>
        <p:spPr>
          <a:xfrm>
            <a:off x="414997" y="3399647"/>
            <a:ext cx="5247255" cy="27127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/>
              <a:t>Drupal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76CF077-8E56-4A8A-B2AA-6D1AD187F792}"/>
              </a:ext>
            </a:extLst>
          </p:cNvPr>
          <p:cNvSpPr/>
          <p:nvPr/>
        </p:nvSpPr>
        <p:spPr>
          <a:xfrm>
            <a:off x="2974141" y="3577348"/>
            <a:ext cx="2471120" cy="225105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RPT Application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3293933" y="1261847"/>
            <a:ext cx="405178" cy="4271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Flowchart: Magnetic Disk 15"/>
          <p:cNvSpPr/>
          <p:nvPr/>
        </p:nvSpPr>
        <p:spPr>
          <a:xfrm>
            <a:off x="4680136" y="1244737"/>
            <a:ext cx="1040921" cy="110299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DPD </a:t>
            </a:r>
            <a:br>
              <a:rPr lang="en-CA" dirty="0"/>
            </a:br>
            <a:r>
              <a:rPr lang="en-CA" dirty="0"/>
              <a:t>API</a:t>
            </a:r>
          </a:p>
        </p:txBody>
      </p:sp>
      <p:cxnSp>
        <p:nvCxnSpPr>
          <p:cNvPr id="70" name="Straight Arrow Connector 69"/>
          <p:cNvCxnSpPr>
            <a:stCxn id="16" idx="3"/>
          </p:cNvCxnSpPr>
          <p:nvPr/>
        </p:nvCxnSpPr>
        <p:spPr>
          <a:xfrm flipH="1">
            <a:off x="5200596" y="2347735"/>
            <a:ext cx="1" cy="10061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Multidocument 40">
            <a:extLst>
              <a:ext uri="{FF2B5EF4-FFF2-40B4-BE49-F238E27FC236}">
                <a16:creationId xmlns:a16="http://schemas.microsoft.com/office/drawing/2014/main" id="{78E64F4A-EA15-416C-ACE2-03C76A898C99}"/>
              </a:ext>
            </a:extLst>
          </p:cNvPr>
          <p:cNvSpPr/>
          <p:nvPr/>
        </p:nvSpPr>
        <p:spPr>
          <a:xfrm>
            <a:off x="9237732" y="4029259"/>
            <a:ext cx="1880134" cy="1381113"/>
          </a:xfrm>
          <a:prstGeom prst="flowChartMultidocumen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DOCX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TEI + Metadata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Extracted Images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HL7 SPL (Partial)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 flipV="1">
            <a:off x="5054130" y="4337961"/>
            <a:ext cx="3667846" cy="7034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Document 52">
            <a:extLst>
              <a:ext uri="{FF2B5EF4-FFF2-40B4-BE49-F238E27FC236}">
                <a16:creationId xmlns:a16="http://schemas.microsoft.com/office/drawing/2014/main" id="{E99A9FCA-C97B-472E-9934-4ECCA1E69B48}"/>
              </a:ext>
            </a:extLst>
          </p:cNvPr>
          <p:cNvSpPr/>
          <p:nvPr/>
        </p:nvSpPr>
        <p:spPr>
          <a:xfrm>
            <a:off x="3444815" y="4029259"/>
            <a:ext cx="1609315" cy="1637250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Consumer Information Accordion </a:t>
            </a:r>
            <a:r>
              <a:rPr lang="en-US" sz="1200" dirty="0" err="1"/>
              <a:t>xHTML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(Includes “Patient Medication Header” and leaflet text)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50233" y="2588669"/>
            <a:ext cx="2414003" cy="32120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l"/>
            <a:r>
              <a:rPr lang="en-CA" sz="1200" dirty="0"/>
              <a:t>HTTP POST with DOCX and document metadata in request headers: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200" dirty="0"/>
              <a:t>PM File Name (PM#)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200" dirty="0"/>
              <a:t>Language (</a:t>
            </a:r>
            <a:r>
              <a:rPr lang="en-CA" sz="1200" dirty="0" err="1"/>
              <a:t>en</a:t>
            </a:r>
            <a:r>
              <a:rPr lang="en-CA" sz="1200" dirty="0"/>
              <a:t>/</a:t>
            </a:r>
            <a:r>
              <a:rPr lang="en-CA" sz="1200" dirty="0" err="1"/>
              <a:t>fr</a:t>
            </a:r>
            <a:r>
              <a:rPr lang="en-CA" sz="1200" dirty="0"/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200" dirty="0"/>
              <a:t>Product Brand Name(s)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200" dirty="0"/>
              <a:t>Submission Control Number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200" dirty="0"/>
              <a:t>Set Identifier? DIN metadata?</a:t>
            </a:r>
          </a:p>
          <a:p>
            <a:pPr algn="l"/>
            <a:endParaRPr lang="en-CA" sz="1200" dirty="0"/>
          </a:p>
          <a:p>
            <a:pPr algn="l"/>
            <a:endParaRPr lang="en-CA" sz="1200" dirty="0"/>
          </a:p>
          <a:p>
            <a:pPr algn="l"/>
            <a:endParaRPr lang="en-CA" sz="1200" dirty="0"/>
          </a:p>
          <a:p>
            <a:pPr algn="l"/>
            <a:r>
              <a:rPr lang="en-CA" sz="1200" dirty="0"/>
              <a:t>POST response containing Consumer Information Accordion </a:t>
            </a:r>
            <a:r>
              <a:rPr lang="en-CA" sz="1200" dirty="0" err="1"/>
              <a:t>xHTML</a:t>
            </a:r>
            <a:r>
              <a:rPr lang="en-CA" sz="1200" dirty="0"/>
              <a:t>.</a:t>
            </a:r>
          </a:p>
          <a:p>
            <a:pPr algn="l"/>
            <a:endParaRPr lang="en-CA" sz="1200" dirty="0"/>
          </a:p>
          <a:p>
            <a:pPr algn="l"/>
            <a:endParaRPr lang="en-CA" sz="1200" dirty="0"/>
          </a:p>
          <a:p>
            <a:pPr algn="l"/>
            <a:endParaRPr lang="en-CA" sz="1200" dirty="0"/>
          </a:p>
          <a:p>
            <a:pPr algn="l"/>
            <a:r>
              <a:rPr lang="en-CA" sz="1200" dirty="0"/>
              <a:t>GET request may be required if the POST request times out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939559" y="1352217"/>
            <a:ext cx="1410816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l"/>
            <a:r>
              <a:rPr lang="en-CA" sz="1200" dirty="0"/>
              <a:t>Extract or provide product metadata</a:t>
            </a:r>
          </a:p>
        </p:txBody>
      </p:sp>
      <p:sp>
        <p:nvSpPr>
          <p:cNvPr id="49" name="Flowchart: Document 48">
            <a:extLst>
              <a:ext uri="{FF2B5EF4-FFF2-40B4-BE49-F238E27FC236}">
                <a16:creationId xmlns:a16="http://schemas.microsoft.com/office/drawing/2014/main" id="{281275FD-92CC-4D02-BFCC-CF14705AE47B}"/>
              </a:ext>
            </a:extLst>
          </p:cNvPr>
          <p:cNvSpPr/>
          <p:nvPr/>
        </p:nvSpPr>
        <p:spPr>
          <a:xfrm>
            <a:off x="2638356" y="1027379"/>
            <a:ext cx="1726393" cy="357452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PM PDF (</a:t>
            </a:r>
            <a:r>
              <a:rPr lang="en-US" sz="1200" dirty="0" err="1"/>
              <a:t>en</a:t>
            </a:r>
            <a:r>
              <a:rPr lang="en-US" sz="1200" dirty="0"/>
              <a:t>/</a:t>
            </a:r>
            <a:r>
              <a:rPr lang="en-US" sz="1200" dirty="0" err="1"/>
              <a:t>fr</a:t>
            </a:r>
            <a:r>
              <a:rPr lang="en-US" sz="1200" dirty="0"/>
              <a:t>) </a:t>
            </a:r>
          </a:p>
        </p:txBody>
      </p:sp>
      <p:sp>
        <p:nvSpPr>
          <p:cNvPr id="52" name="Down Arrow 51"/>
          <p:cNvSpPr/>
          <p:nvPr/>
        </p:nvSpPr>
        <p:spPr>
          <a:xfrm>
            <a:off x="3313726" y="2186946"/>
            <a:ext cx="405178" cy="4271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61DCA0D-44E2-4ABC-B57A-8C8DC7BCB083}"/>
              </a:ext>
            </a:extLst>
          </p:cNvPr>
          <p:cNvSpPr/>
          <p:nvPr/>
        </p:nvSpPr>
        <p:spPr>
          <a:xfrm>
            <a:off x="2638960" y="1741884"/>
            <a:ext cx="1725789" cy="5628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Microsoft Word</a:t>
            </a:r>
          </a:p>
        </p:txBody>
      </p:sp>
      <p:sp>
        <p:nvSpPr>
          <p:cNvPr id="58" name="Down Arrow 57"/>
          <p:cNvSpPr/>
          <p:nvPr/>
        </p:nvSpPr>
        <p:spPr>
          <a:xfrm>
            <a:off x="3313726" y="2896975"/>
            <a:ext cx="405178" cy="4271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Flowchart: Document 60">
            <a:extLst>
              <a:ext uri="{FF2B5EF4-FFF2-40B4-BE49-F238E27FC236}">
                <a16:creationId xmlns:a16="http://schemas.microsoft.com/office/drawing/2014/main" id="{281275FD-92CC-4D02-BFCC-CF14705AE47B}"/>
              </a:ext>
            </a:extLst>
          </p:cNvPr>
          <p:cNvSpPr/>
          <p:nvPr/>
        </p:nvSpPr>
        <p:spPr>
          <a:xfrm>
            <a:off x="2638356" y="2673484"/>
            <a:ext cx="1726393" cy="357452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PM DOCX (</a:t>
            </a:r>
            <a:r>
              <a:rPr lang="en-US" sz="1200" dirty="0" err="1"/>
              <a:t>en</a:t>
            </a:r>
            <a:r>
              <a:rPr lang="en-US" sz="1200" dirty="0"/>
              <a:t>/</a:t>
            </a:r>
            <a:r>
              <a:rPr lang="en-US" sz="1200" dirty="0" err="1"/>
              <a:t>fr</a:t>
            </a:r>
            <a:r>
              <a:rPr lang="en-US" sz="1200" dirty="0"/>
              <a:t>) 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5452295" y="4186848"/>
            <a:ext cx="3283749" cy="109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F76CF077-8E56-4A8A-B2AA-6D1AD187F792}"/>
              </a:ext>
            </a:extLst>
          </p:cNvPr>
          <p:cNvSpPr/>
          <p:nvPr/>
        </p:nvSpPr>
        <p:spPr>
          <a:xfrm>
            <a:off x="626058" y="3577349"/>
            <a:ext cx="2175781" cy="225105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DHP Portal</a:t>
            </a:r>
          </a:p>
        </p:txBody>
      </p:sp>
      <p:sp>
        <p:nvSpPr>
          <p:cNvPr id="76" name="Flowchart: Multidocument 75">
            <a:extLst>
              <a:ext uri="{FF2B5EF4-FFF2-40B4-BE49-F238E27FC236}">
                <a16:creationId xmlns:a16="http://schemas.microsoft.com/office/drawing/2014/main" id="{78E64F4A-EA15-416C-ACE2-03C76A898C99}"/>
              </a:ext>
            </a:extLst>
          </p:cNvPr>
          <p:cNvSpPr/>
          <p:nvPr/>
        </p:nvSpPr>
        <p:spPr>
          <a:xfrm>
            <a:off x="886276" y="4230126"/>
            <a:ext cx="1625637" cy="1242206"/>
          </a:xfrm>
          <a:prstGeom prst="flowChartMulti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Consumer Information</a:t>
            </a:r>
          </a:p>
          <a:p>
            <a:pPr algn="ctr"/>
            <a:r>
              <a:rPr lang="en-US" sz="1200" dirty="0"/>
              <a:t>HTML</a:t>
            </a:r>
          </a:p>
        </p:txBody>
      </p:sp>
      <p:sp>
        <p:nvSpPr>
          <p:cNvPr id="90" name="Flowchart: Document 89">
            <a:extLst>
              <a:ext uri="{FF2B5EF4-FFF2-40B4-BE49-F238E27FC236}">
                <a16:creationId xmlns:a16="http://schemas.microsoft.com/office/drawing/2014/main" id="{E99A9FCA-C97B-472E-9934-4ECCA1E69B48}"/>
              </a:ext>
            </a:extLst>
          </p:cNvPr>
          <p:cNvSpPr/>
          <p:nvPr/>
        </p:nvSpPr>
        <p:spPr>
          <a:xfrm>
            <a:off x="9231430" y="1548734"/>
            <a:ext cx="1830186" cy="722812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English Consumer HTML</a:t>
            </a:r>
          </a:p>
        </p:txBody>
      </p:sp>
      <p:sp>
        <p:nvSpPr>
          <p:cNvPr id="91" name="Flowchart: Document 90">
            <a:extLst>
              <a:ext uri="{FF2B5EF4-FFF2-40B4-BE49-F238E27FC236}">
                <a16:creationId xmlns:a16="http://schemas.microsoft.com/office/drawing/2014/main" id="{E2EA3DD3-4918-46A5-B7F1-1853788E9730}"/>
              </a:ext>
            </a:extLst>
          </p:cNvPr>
          <p:cNvSpPr/>
          <p:nvPr/>
        </p:nvSpPr>
        <p:spPr>
          <a:xfrm>
            <a:off x="9393639" y="1832562"/>
            <a:ext cx="1512674" cy="294717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Link to French HTML</a:t>
            </a:r>
          </a:p>
        </p:txBody>
      </p:sp>
      <p:sp>
        <p:nvSpPr>
          <p:cNvPr id="92" name="Flowchart: Document 91">
            <a:extLst>
              <a:ext uri="{FF2B5EF4-FFF2-40B4-BE49-F238E27FC236}">
                <a16:creationId xmlns:a16="http://schemas.microsoft.com/office/drawing/2014/main" id="{E99A9FCA-C97B-472E-9934-4ECCA1E69B48}"/>
              </a:ext>
            </a:extLst>
          </p:cNvPr>
          <p:cNvSpPr/>
          <p:nvPr/>
        </p:nvSpPr>
        <p:spPr>
          <a:xfrm>
            <a:off x="9231430" y="2488685"/>
            <a:ext cx="1830186" cy="722812"/>
          </a:xfrm>
          <a:prstGeom prst="flowChartDocument">
            <a:avLst/>
          </a:prstGeom>
          <a:solidFill>
            <a:srgbClr val="70AD4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English PM HTML</a:t>
            </a:r>
          </a:p>
        </p:txBody>
      </p:sp>
      <p:sp>
        <p:nvSpPr>
          <p:cNvPr id="93" name="Flowchart: Document 92">
            <a:extLst>
              <a:ext uri="{FF2B5EF4-FFF2-40B4-BE49-F238E27FC236}">
                <a16:creationId xmlns:a16="http://schemas.microsoft.com/office/drawing/2014/main" id="{E2EA3DD3-4918-46A5-B7F1-1853788E9730}"/>
              </a:ext>
            </a:extLst>
          </p:cNvPr>
          <p:cNvSpPr/>
          <p:nvPr/>
        </p:nvSpPr>
        <p:spPr>
          <a:xfrm>
            <a:off x="9393639" y="2772513"/>
            <a:ext cx="1512674" cy="294717"/>
          </a:xfrm>
          <a:prstGeom prst="flowChartDocument">
            <a:avLst/>
          </a:prstGeom>
          <a:solidFill>
            <a:srgbClr val="70AD4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Link to French HTML</a:t>
            </a:r>
          </a:p>
        </p:txBody>
      </p:sp>
      <p:sp>
        <p:nvSpPr>
          <p:cNvPr id="33" name="Flowchart: Magnetic Disk 32"/>
          <p:cNvSpPr/>
          <p:nvPr/>
        </p:nvSpPr>
        <p:spPr>
          <a:xfrm>
            <a:off x="2345797" y="5337681"/>
            <a:ext cx="1040921" cy="110299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Drupal DB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5054130" y="5252357"/>
            <a:ext cx="3667846" cy="7034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452295" y="5101244"/>
            <a:ext cx="3283749" cy="109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ocument 38">
            <a:extLst>
              <a:ext uri="{FF2B5EF4-FFF2-40B4-BE49-F238E27FC236}">
                <a16:creationId xmlns:a16="http://schemas.microsoft.com/office/drawing/2014/main" id="{281275FD-92CC-4D02-BFCC-CF14705AE47B}"/>
              </a:ext>
            </a:extLst>
          </p:cNvPr>
          <p:cNvSpPr/>
          <p:nvPr/>
        </p:nvSpPr>
        <p:spPr>
          <a:xfrm>
            <a:off x="207248" y="1874515"/>
            <a:ext cx="1726393" cy="357452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PM DOCX (</a:t>
            </a:r>
            <a:r>
              <a:rPr lang="en-US" sz="1200" dirty="0" err="1"/>
              <a:t>en</a:t>
            </a:r>
            <a:r>
              <a:rPr lang="en-US" sz="1200" dirty="0"/>
              <a:t>/</a:t>
            </a:r>
            <a:r>
              <a:rPr lang="en-US" sz="1200" dirty="0" err="1"/>
              <a:t>fr</a:t>
            </a:r>
            <a:r>
              <a:rPr lang="en-US" sz="1200" dirty="0"/>
              <a:t>) </a:t>
            </a:r>
          </a:p>
        </p:txBody>
      </p:sp>
      <p:cxnSp>
        <p:nvCxnSpPr>
          <p:cNvPr id="40" name="Straight Arrow Connector 39"/>
          <p:cNvCxnSpPr>
            <a:stCxn id="39" idx="0"/>
            <a:endCxn id="49" idx="1"/>
          </p:cNvCxnSpPr>
          <p:nvPr/>
        </p:nvCxnSpPr>
        <p:spPr>
          <a:xfrm flipV="1">
            <a:off x="1070445" y="1206105"/>
            <a:ext cx="1567911" cy="66841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26728" y="1131199"/>
            <a:ext cx="1410816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l"/>
            <a:r>
              <a:rPr lang="en-CA" sz="1200" dirty="0"/>
              <a:t>Converted during Approval process</a:t>
            </a:r>
          </a:p>
        </p:txBody>
      </p:sp>
    </p:spTree>
    <p:extLst>
      <p:ext uri="{BB962C8B-B14F-4D97-AF65-F5344CB8AC3E}">
        <p14:creationId xmlns:p14="http://schemas.microsoft.com/office/powerpoint/2010/main" val="17705188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36000" tIns="36000" rIns="36000" bIns="36000" rtlCol="0">
        <a:spAutoFit/>
      </a:bodyPr>
      <a:lstStyle>
        <a:defPPr algn="l"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EB37098F5D8E4491879CCAC06A552F" ma:contentTypeVersion="7" ma:contentTypeDescription="Create a new document." ma:contentTypeScope="" ma:versionID="581359318c5152cfed51001fdd8f25ef">
  <xsd:schema xmlns:xsd="http://www.w3.org/2001/XMLSchema" xmlns:xs="http://www.w3.org/2001/XMLSchema" xmlns:p="http://schemas.microsoft.com/office/2006/metadata/properties" xmlns:ns3="7f5f53ad-9a2e-49f9-9801-b627112402db" xmlns:ns4="b02e17e8-5d2c-4425-bc00-83bacd311dc0" targetNamespace="http://schemas.microsoft.com/office/2006/metadata/properties" ma:root="true" ma:fieldsID="ebb55b4d1f5dce105c2a2afd5d4fbfe1" ns3:_="" ns4:_="">
    <xsd:import namespace="7f5f53ad-9a2e-49f9-9801-b627112402db"/>
    <xsd:import namespace="b02e17e8-5d2c-4425-bc00-83bacd311dc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5f53ad-9a2e-49f9-9801-b627112402d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2e17e8-5d2c-4425-bc00-83bacd311d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4D67F3-2881-4ECC-8541-027DEFABE3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5FA255-D9E1-4669-A2C0-DCA1269E11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5f53ad-9a2e-49f9-9801-b627112402db"/>
    <ds:schemaRef ds:uri="b02e17e8-5d2c-4425-bc00-83bacd311d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32176C-6A09-447E-A63C-F525D14B0360}">
  <ds:schemaRefs>
    <ds:schemaRef ds:uri="http://purl.org/dc/elements/1.1/"/>
    <ds:schemaRef ds:uri="http://schemas.microsoft.com/office/2006/metadata/properties"/>
    <ds:schemaRef ds:uri="b02e17e8-5d2c-4425-bc00-83bacd311dc0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7f5f53ad-9a2e-49f9-9801-b627112402db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80444</TotalTime>
  <Words>5903</Words>
  <Application>Microsoft Office PowerPoint</Application>
  <PresentationFormat>Widescreen</PresentationFormat>
  <Paragraphs>876</Paragraphs>
  <Slides>40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1_Office Theme</vt:lpstr>
      <vt:lpstr>Technical Design Notes ExistDB and SPL PM</vt:lpstr>
      <vt:lpstr>XML Databases and Structured Product Labeling</vt:lpstr>
      <vt:lpstr>Technical Decisions: Metadata Repository</vt:lpstr>
      <vt:lpstr>Technical Decisions: Accessibility</vt:lpstr>
      <vt:lpstr>Simplified Workflow for DHP-SPL 1.0</vt:lpstr>
      <vt:lpstr>TEI Publisher and Structured Product Labeling</vt:lpstr>
      <vt:lpstr>TEI Publisher and Structured Product Labeling (cont)</vt:lpstr>
      <vt:lpstr>TEI Publisher and Structured Product Labeling (cont)</vt:lpstr>
      <vt:lpstr>DHP-TEI 1.1 PDF  and DOCX PM Document Conversion</vt:lpstr>
      <vt:lpstr>HPFB SPL Stylesheets &amp; Transforms</vt:lpstr>
      <vt:lpstr>Proof of Concept – targeting DHPR 1.1</vt:lpstr>
      <vt:lpstr>DHPR Components (Future State)</vt:lpstr>
      <vt:lpstr>DHPR Components (Future State)</vt:lpstr>
      <vt:lpstr>DHPR Components (Future State)</vt:lpstr>
      <vt:lpstr>Technical Decisions: Document Types </vt:lpstr>
      <vt:lpstr>Technical Decisions: Collections</vt:lpstr>
      <vt:lpstr>Technical Decisions: dhpr-spl, dhpr-tei, and dhpr-rpt</vt:lpstr>
      <vt:lpstr>Consumer Details ExistDB Application Structure</vt:lpstr>
      <vt:lpstr>Technical Decisions: Document Versioning</vt:lpstr>
      <vt:lpstr>Technical Decisions: Stylesheet Versioning</vt:lpstr>
      <vt:lpstr>Technical Decisions: Archiving</vt:lpstr>
      <vt:lpstr>Simplified Workflow</vt:lpstr>
      <vt:lpstr>Simplified URL Rewriting and Proxy Path</vt:lpstr>
      <vt:lpstr>Technical Decisions: HTML Generation</vt:lpstr>
      <vt:lpstr>Technical Decisions: Content Injection</vt:lpstr>
      <vt:lpstr>Technical Decisions: Stylesheet Versioning</vt:lpstr>
      <vt:lpstr>Examples of changes</vt:lpstr>
      <vt:lpstr>Technical Decisions: Stylesheet Versioning</vt:lpstr>
      <vt:lpstr>Simplified Workflow</vt:lpstr>
      <vt:lpstr>Simplified Workflow</vt:lpstr>
      <vt:lpstr>Consumer Information Data Conversion Flows</vt:lpstr>
      <vt:lpstr>Medical Devices Workflow Options</vt:lpstr>
      <vt:lpstr>Regulatory Document Data Conversion Flows</vt:lpstr>
      <vt:lpstr>Health Canada Pharmacovigilance</vt:lpstr>
      <vt:lpstr>Health Canada Pharmacovigilance</vt:lpstr>
      <vt:lpstr>Health Canada Pharmacovigilance</vt:lpstr>
      <vt:lpstr>XML PM User Story | PDF Product Monograph to SPL Conversion</vt:lpstr>
      <vt:lpstr>XML PM User Story | Product Monograph to SPL Conversion</vt:lpstr>
      <vt:lpstr>DHP-TEI 2.0 DOCX PM Document Conversion</vt:lpstr>
      <vt:lpstr>DHP-TEI 2.0 DOCX PM Document Conversion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Corporate Marketing</dc:creator>
  <cp:lastModifiedBy>Hollott, Piers (HC/SC)</cp:lastModifiedBy>
  <cp:revision>460</cp:revision>
  <dcterms:created xsi:type="dcterms:W3CDTF">2017-09-19T19:54:18Z</dcterms:created>
  <dcterms:modified xsi:type="dcterms:W3CDTF">2023-01-05T16:44:00Z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0x01010057EB37098F5D8E4491879CCAC06A552F</vt:lpwstr>
  </property>
</Properties>
</file>