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419" r:id="rId2"/>
    <p:sldId id="471" r:id="rId3"/>
    <p:sldId id="507" r:id="rId4"/>
    <p:sldId id="508" r:id="rId5"/>
    <p:sldId id="504" r:id="rId6"/>
    <p:sldId id="502" r:id="rId7"/>
    <p:sldId id="506" r:id="rId8"/>
    <p:sldId id="498" r:id="rId9"/>
    <p:sldId id="505" r:id="rId10"/>
    <p:sldId id="499" r:id="rId11"/>
    <p:sldId id="503" r:id="rId12"/>
    <p:sldId id="501" r:id="rId13"/>
    <p:sldId id="509" r:id="rId14"/>
    <p:sldId id="511" r:id="rId15"/>
    <p:sldId id="510" r:id="rId16"/>
    <p:sldId id="512" r:id="rId17"/>
  </p:sldIdLst>
  <p:sldSz cx="15546388" cy="10059988"/>
  <p:notesSz cx="9180513" cy="6894513"/>
  <p:embeddedFontLst>
    <p:embeddedFont>
      <p:font typeface="Bradley Hand ITC" panose="03070402050302030203" pitchFamily="66" charset="0"/>
      <p:regular r:id="rId19"/>
    </p:embeddedFont>
    <p:embeddedFont>
      <p:font typeface="Calibri" panose="020F0502020204030204" pitchFamily="34" charset="0"/>
      <p:regular r:id="rId20"/>
      <p:bold r:id="rId21"/>
      <p:italic r:id="rId22"/>
      <p:boldItalic r:id="rId23"/>
    </p:embeddedFont>
    <p:embeddedFont>
      <p:font typeface="Franklin Gothic Demi Cond" panose="020B0706030402020204" pitchFamily="34" charset="0"/>
      <p:regular r:id="rId24"/>
    </p:embeddedFont>
  </p:embeddedFontLst>
  <p:defaultTextStyle>
    <a:defPPr>
      <a:defRPr lang="en-US"/>
    </a:defPPr>
    <a:lvl1pPr algn="l" defTabSz="1460500" rtl="0" eaLnBrk="0" fontAlgn="base" hangingPunct="0">
      <a:spcBef>
        <a:spcPct val="0"/>
      </a:spcBef>
      <a:spcAft>
        <a:spcPct val="0"/>
      </a:spcAft>
      <a:defRPr sz="2900" kern="1200">
        <a:solidFill>
          <a:schemeClr val="tx1"/>
        </a:solidFill>
        <a:latin typeface="Calibri" panose="020F0502020204030204" pitchFamily="34" charset="0"/>
        <a:ea typeface="+mn-ea"/>
        <a:cs typeface="Arial" panose="020B0604020202020204" pitchFamily="34" charset="0"/>
      </a:defRPr>
    </a:lvl1pPr>
    <a:lvl2pPr marL="728663" indent="-271463" algn="l" defTabSz="1460500" rtl="0" eaLnBrk="0" fontAlgn="base" hangingPunct="0">
      <a:spcBef>
        <a:spcPct val="0"/>
      </a:spcBef>
      <a:spcAft>
        <a:spcPct val="0"/>
      </a:spcAft>
      <a:defRPr sz="2900" kern="1200">
        <a:solidFill>
          <a:schemeClr val="tx1"/>
        </a:solidFill>
        <a:latin typeface="Calibri" panose="020F0502020204030204" pitchFamily="34" charset="0"/>
        <a:ea typeface="+mn-ea"/>
        <a:cs typeface="Arial" panose="020B0604020202020204" pitchFamily="34" charset="0"/>
      </a:defRPr>
    </a:lvl2pPr>
    <a:lvl3pPr marL="1460500" indent="-546100" algn="l" defTabSz="1460500" rtl="0" eaLnBrk="0" fontAlgn="base" hangingPunct="0">
      <a:spcBef>
        <a:spcPct val="0"/>
      </a:spcBef>
      <a:spcAft>
        <a:spcPct val="0"/>
      </a:spcAft>
      <a:defRPr sz="2900" kern="1200">
        <a:solidFill>
          <a:schemeClr val="tx1"/>
        </a:solidFill>
        <a:latin typeface="Calibri" panose="020F0502020204030204" pitchFamily="34" charset="0"/>
        <a:ea typeface="+mn-ea"/>
        <a:cs typeface="Arial" panose="020B0604020202020204" pitchFamily="34" charset="0"/>
      </a:defRPr>
    </a:lvl3pPr>
    <a:lvl4pPr marL="2192338" indent="-820738" algn="l" defTabSz="1460500" rtl="0" eaLnBrk="0" fontAlgn="base" hangingPunct="0">
      <a:spcBef>
        <a:spcPct val="0"/>
      </a:spcBef>
      <a:spcAft>
        <a:spcPct val="0"/>
      </a:spcAft>
      <a:defRPr sz="2900" kern="1200">
        <a:solidFill>
          <a:schemeClr val="tx1"/>
        </a:solidFill>
        <a:latin typeface="Calibri" panose="020F0502020204030204" pitchFamily="34" charset="0"/>
        <a:ea typeface="+mn-ea"/>
        <a:cs typeface="Arial" panose="020B0604020202020204" pitchFamily="34" charset="0"/>
      </a:defRPr>
    </a:lvl4pPr>
    <a:lvl5pPr marL="2924175" indent="-1095375" algn="l" defTabSz="1460500" rtl="0" eaLnBrk="0" fontAlgn="base" hangingPunct="0">
      <a:spcBef>
        <a:spcPct val="0"/>
      </a:spcBef>
      <a:spcAft>
        <a:spcPct val="0"/>
      </a:spcAft>
      <a:defRPr sz="29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2900"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sz="2900"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sz="2900"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sz="2900" kern="1200">
        <a:solidFill>
          <a:schemeClr val="tx1"/>
        </a:solidFill>
        <a:latin typeface="Calibri" panose="020F050202020403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CA8F37F7-D6D2-4289-AADC-B8EEF5F6F40C}">
          <p14:sldIdLst>
            <p14:sldId id="419"/>
            <p14:sldId id="471"/>
            <p14:sldId id="507"/>
            <p14:sldId id="508"/>
            <p14:sldId id="504"/>
            <p14:sldId id="502"/>
            <p14:sldId id="506"/>
            <p14:sldId id="498"/>
            <p14:sldId id="505"/>
            <p14:sldId id="499"/>
            <p14:sldId id="503"/>
            <p14:sldId id="501"/>
          </p14:sldIdLst>
        </p14:section>
        <p14:section name="Shape Up" id="{54851BB2-B637-4AB6-A6F3-9D6B9B827737}">
          <p14:sldIdLst>
            <p14:sldId id="509"/>
            <p14:sldId id="511"/>
            <p14:sldId id="510"/>
            <p14:sldId id="512"/>
          </p14:sldIdLst>
        </p14:section>
      </p14:sectionLst>
    </p:ext>
    <p:ext uri="{EFAFB233-063F-42B5-8137-9DF3F51BA10A}">
      <p15:sldGuideLst xmlns:p15="http://schemas.microsoft.com/office/powerpoint/2012/main">
        <p15:guide id="5" pos="4897" userDrawn="1">
          <p15:clr>
            <a:srgbClr val="A4A3A4"/>
          </p15:clr>
        </p15:guide>
        <p15:guide id="6" pos="361" userDrawn="1">
          <p15:clr>
            <a:srgbClr val="A4A3A4"/>
          </p15:clr>
        </p15:guide>
        <p15:guide id="7" pos="9659" userDrawn="1">
          <p15:clr>
            <a:srgbClr val="A4A3A4"/>
          </p15:clr>
        </p15:guide>
        <p15:guide id="8" orient="horz" pos="31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Pedersen" initials="PP" lastIdx="0" clrIdx="0">
    <p:extLst>
      <p:ext uri="{19B8F6BF-5375-455C-9EA6-DF929625EA0E}">
        <p15:presenceInfo xmlns:p15="http://schemas.microsoft.com/office/powerpoint/2012/main" userId="Peter Peders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C4C"/>
    <a:srgbClr val="043958"/>
    <a:srgbClr val="CA9296"/>
    <a:srgbClr val="BE7A7F"/>
    <a:srgbClr val="DFD1D8"/>
    <a:srgbClr val="B8E0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5C6785-0D99-4934-AEC1-F35C0DB3E39B}" v="21" dt="2023-09-01T19:12:08.9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9" autoAdjust="0"/>
    <p:restoredTop sz="74344" autoAdjust="0"/>
  </p:normalViewPr>
  <p:slideViewPr>
    <p:cSldViewPr showGuides="1">
      <p:cViewPr varScale="1">
        <p:scale>
          <a:sx n="47" d="100"/>
          <a:sy n="47" d="100"/>
        </p:scale>
        <p:origin x="1257" y="45"/>
      </p:cViewPr>
      <p:guideLst>
        <p:guide pos="4897"/>
        <p:guide pos="361"/>
        <p:guide pos="9659"/>
        <p:guide orient="horz" pos="3168"/>
      </p:guideLst>
    </p:cSldViewPr>
  </p:slideViewPr>
  <p:notesTextViewPr>
    <p:cViewPr>
      <p:scale>
        <a:sx n="3" d="2"/>
        <a:sy n="3" d="2"/>
      </p:scale>
      <p:origin x="0" y="0"/>
    </p:cViewPr>
  </p:notesTextViewPr>
  <p:sorterViewPr>
    <p:cViewPr>
      <p:scale>
        <a:sx n="40" d="100"/>
        <a:sy n="40" d="100"/>
      </p:scale>
      <p:origin x="0" y="0"/>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llott, Piers (HC/SC)" userId="fcc8f003-1556-4d4c-a38d-00b62ca8433d" providerId="ADAL" clId="{8F5C6785-0D99-4934-AEC1-F35C0DB3E39B}"/>
    <pc:docChg chg="custSel addSld modSld sldOrd addSection modSection">
      <pc:chgData name="Hollott, Piers (HC/SC)" userId="fcc8f003-1556-4d4c-a38d-00b62ca8433d" providerId="ADAL" clId="{8F5C6785-0D99-4934-AEC1-F35C0DB3E39B}" dt="2023-09-01T19:12:54.817" v="1977"/>
      <pc:docMkLst>
        <pc:docMk/>
      </pc:docMkLst>
      <pc:sldChg chg="addSp delSp modSp new mod modClrScheme chgLayout modNotesTx">
        <pc:chgData name="Hollott, Piers (HC/SC)" userId="fcc8f003-1556-4d4c-a38d-00b62ca8433d" providerId="ADAL" clId="{8F5C6785-0D99-4934-AEC1-F35C0DB3E39B}" dt="2023-09-01T19:12:00.351" v="1973" actId="21"/>
        <pc:sldMkLst>
          <pc:docMk/>
          <pc:sldMk cId="860879963" sldId="509"/>
        </pc:sldMkLst>
        <pc:spChg chg="del mod ord">
          <ac:chgData name="Hollott, Piers (HC/SC)" userId="fcc8f003-1556-4d4c-a38d-00b62ca8433d" providerId="ADAL" clId="{8F5C6785-0D99-4934-AEC1-F35C0DB3E39B}" dt="2023-08-30T23:49:45.710" v="3" actId="700"/>
          <ac:spMkLst>
            <pc:docMk/>
            <pc:sldMk cId="860879963" sldId="509"/>
            <ac:spMk id="2" creationId="{17C73919-A005-D922-C821-340B87F00BAF}"/>
          </ac:spMkLst>
        </pc:spChg>
        <pc:spChg chg="del">
          <ac:chgData name="Hollott, Piers (HC/SC)" userId="fcc8f003-1556-4d4c-a38d-00b62ca8433d" providerId="ADAL" clId="{8F5C6785-0D99-4934-AEC1-F35C0DB3E39B}" dt="2023-08-30T23:49:45.710" v="3" actId="700"/>
          <ac:spMkLst>
            <pc:docMk/>
            <pc:sldMk cId="860879963" sldId="509"/>
            <ac:spMk id="3" creationId="{5E1C9317-870E-BCA1-AFD1-979DBA5A6EA4}"/>
          </ac:spMkLst>
        </pc:spChg>
        <pc:spChg chg="del mod ord">
          <ac:chgData name="Hollott, Piers (HC/SC)" userId="fcc8f003-1556-4d4c-a38d-00b62ca8433d" providerId="ADAL" clId="{8F5C6785-0D99-4934-AEC1-F35C0DB3E39B}" dt="2023-08-30T23:49:45.710" v="3" actId="700"/>
          <ac:spMkLst>
            <pc:docMk/>
            <pc:sldMk cId="860879963" sldId="509"/>
            <ac:spMk id="4" creationId="{7A611E2F-DCDC-2C16-B5BF-AC0CD90BF415}"/>
          </ac:spMkLst>
        </pc:spChg>
        <pc:spChg chg="del">
          <ac:chgData name="Hollott, Piers (HC/SC)" userId="fcc8f003-1556-4d4c-a38d-00b62ca8433d" providerId="ADAL" clId="{8F5C6785-0D99-4934-AEC1-F35C0DB3E39B}" dt="2023-08-30T23:49:45.710" v="3" actId="700"/>
          <ac:spMkLst>
            <pc:docMk/>
            <pc:sldMk cId="860879963" sldId="509"/>
            <ac:spMk id="5" creationId="{CBB9EADF-CDE9-66F7-CEBA-75E5F61E9982}"/>
          </ac:spMkLst>
        </pc:spChg>
        <pc:spChg chg="del">
          <ac:chgData name="Hollott, Piers (HC/SC)" userId="fcc8f003-1556-4d4c-a38d-00b62ca8433d" providerId="ADAL" clId="{8F5C6785-0D99-4934-AEC1-F35C0DB3E39B}" dt="2023-08-30T23:49:45.710" v="3" actId="700"/>
          <ac:spMkLst>
            <pc:docMk/>
            <pc:sldMk cId="860879963" sldId="509"/>
            <ac:spMk id="6" creationId="{961A0DA3-6143-D913-B89F-1DA28327D992}"/>
          </ac:spMkLst>
        </pc:spChg>
        <pc:spChg chg="add mod ord">
          <ac:chgData name="Hollott, Piers (HC/SC)" userId="fcc8f003-1556-4d4c-a38d-00b62ca8433d" providerId="ADAL" clId="{8F5C6785-0D99-4934-AEC1-F35C0DB3E39B}" dt="2023-08-31T17:36:38.233" v="1032" actId="26606"/>
          <ac:spMkLst>
            <pc:docMk/>
            <pc:sldMk cId="860879963" sldId="509"/>
            <ac:spMk id="7" creationId="{23AA7887-A3ED-9282-DF6A-D9599BB23D39}"/>
          </ac:spMkLst>
        </pc:spChg>
        <pc:spChg chg="add mod ord">
          <ac:chgData name="Hollott, Piers (HC/SC)" userId="fcc8f003-1556-4d4c-a38d-00b62ca8433d" providerId="ADAL" clId="{8F5C6785-0D99-4934-AEC1-F35C0DB3E39B}" dt="2023-09-01T19:10:19.803" v="1968" actId="27636"/>
          <ac:spMkLst>
            <pc:docMk/>
            <pc:sldMk cId="860879963" sldId="509"/>
            <ac:spMk id="8" creationId="{33A867C5-B036-7E94-21EB-5146450AB8B5}"/>
          </ac:spMkLst>
        </pc:spChg>
        <pc:spChg chg="add mod">
          <ac:chgData name="Hollott, Piers (HC/SC)" userId="fcc8f003-1556-4d4c-a38d-00b62ca8433d" providerId="ADAL" clId="{8F5C6785-0D99-4934-AEC1-F35C0DB3E39B}" dt="2023-08-31T17:54:14.009" v="1180" actId="255"/>
          <ac:spMkLst>
            <pc:docMk/>
            <pc:sldMk cId="860879963" sldId="509"/>
            <ac:spMk id="10" creationId="{4F04DADD-5C4A-29BA-F45D-E2D6DE36B4B0}"/>
          </ac:spMkLst>
        </pc:spChg>
        <pc:spChg chg="add del mod">
          <ac:chgData name="Hollott, Piers (HC/SC)" userId="fcc8f003-1556-4d4c-a38d-00b62ca8433d" providerId="ADAL" clId="{8F5C6785-0D99-4934-AEC1-F35C0DB3E39B}" dt="2023-08-31T17:41:52.301" v="1034" actId="478"/>
          <ac:spMkLst>
            <pc:docMk/>
            <pc:sldMk cId="860879963" sldId="509"/>
            <ac:spMk id="13" creationId="{0E556A73-04F1-4120-60CE-202F3AD300EB}"/>
          </ac:spMkLst>
        </pc:spChg>
        <pc:picChg chg="add del mod">
          <ac:chgData name="Hollott, Piers (HC/SC)" userId="fcc8f003-1556-4d4c-a38d-00b62ca8433d" providerId="ADAL" clId="{8F5C6785-0D99-4934-AEC1-F35C0DB3E39B}" dt="2023-09-01T19:12:00.351" v="1973" actId="21"/>
          <ac:picMkLst>
            <pc:docMk/>
            <pc:sldMk cId="860879963" sldId="509"/>
            <ac:picMk id="9" creationId="{FFED2CA5-B239-7A3A-4E77-00733E3F12CD}"/>
          </ac:picMkLst>
        </pc:picChg>
        <pc:picChg chg="add mod">
          <ac:chgData name="Hollott, Piers (HC/SC)" userId="fcc8f003-1556-4d4c-a38d-00b62ca8433d" providerId="ADAL" clId="{8F5C6785-0D99-4934-AEC1-F35C0DB3E39B}" dt="2023-08-31T17:50:45.740" v="1117" actId="1076"/>
          <ac:picMkLst>
            <pc:docMk/>
            <pc:sldMk cId="860879963" sldId="509"/>
            <ac:picMk id="1026" creationId="{50543710-4C1D-D4B7-B987-45791BDAFEE7}"/>
          </ac:picMkLst>
        </pc:picChg>
        <pc:picChg chg="add del mod">
          <ac:chgData name="Hollott, Piers (HC/SC)" userId="fcc8f003-1556-4d4c-a38d-00b62ca8433d" providerId="ADAL" clId="{8F5C6785-0D99-4934-AEC1-F35C0DB3E39B}" dt="2023-08-31T17:46:07.146" v="1046" actId="21"/>
          <ac:picMkLst>
            <pc:docMk/>
            <pc:sldMk cId="860879963" sldId="509"/>
            <ac:picMk id="1028" creationId="{F211FF78-6D43-4D49-2FE0-50EC110EB8DC}"/>
          </ac:picMkLst>
        </pc:picChg>
      </pc:sldChg>
      <pc:sldChg chg="addSp delSp modSp add mod ord modClrScheme chgLayout">
        <pc:chgData name="Hollott, Piers (HC/SC)" userId="fcc8f003-1556-4d4c-a38d-00b62ca8433d" providerId="ADAL" clId="{8F5C6785-0D99-4934-AEC1-F35C0DB3E39B}" dt="2023-09-01T19:10:48.760" v="1970"/>
        <pc:sldMkLst>
          <pc:docMk/>
          <pc:sldMk cId="201910350" sldId="510"/>
        </pc:sldMkLst>
        <pc:spChg chg="mod">
          <ac:chgData name="Hollott, Piers (HC/SC)" userId="fcc8f003-1556-4d4c-a38d-00b62ca8433d" providerId="ADAL" clId="{8F5C6785-0D99-4934-AEC1-F35C0DB3E39B}" dt="2023-08-31T17:44:26.936" v="1040" actId="26606"/>
          <ac:spMkLst>
            <pc:docMk/>
            <pc:sldMk cId="201910350" sldId="510"/>
            <ac:spMk id="7" creationId="{23AA7887-A3ED-9282-DF6A-D9599BB23D39}"/>
          </ac:spMkLst>
        </pc:spChg>
        <pc:spChg chg="mod">
          <ac:chgData name="Hollott, Piers (HC/SC)" userId="fcc8f003-1556-4d4c-a38d-00b62ca8433d" providerId="ADAL" clId="{8F5C6785-0D99-4934-AEC1-F35C0DB3E39B}" dt="2023-08-31T17:44:37.842" v="1045" actId="20577"/>
          <ac:spMkLst>
            <pc:docMk/>
            <pc:sldMk cId="201910350" sldId="510"/>
            <ac:spMk id="8" creationId="{33A867C5-B036-7E94-21EB-5146450AB8B5}"/>
          </ac:spMkLst>
        </pc:spChg>
        <pc:spChg chg="add mod">
          <ac:chgData name="Hollott, Piers (HC/SC)" userId="fcc8f003-1556-4d4c-a38d-00b62ca8433d" providerId="ADAL" clId="{8F5C6785-0D99-4934-AEC1-F35C0DB3E39B}" dt="2023-08-31T17:44:26.936" v="1040" actId="26606"/>
          <ac:spMkLst>
            <pc:docMk/>
            <pc:sldMk cId="201910350" sldId="510"/>
            <ac:spMk id="13" creationId="{88BA09FD-3F3E-FDE7-A4B6-DA1811EEC506}"/>
          </ac:spMkLst>
        </pc:spChg>
        <pc:picChg chg="add del mod">
          <ac:chgData name="Hollott, Piers (HC/SC)" userId="fcc8f003-1556-4d4c-a38d-00b62ca8433d" providerId="ADAL" clId="{8F5C6785-0D99-4934-AEC1-F35C0DB3E39B}" dt="2023-08-31T17:48:21.635" v="1049" actId="21"/>
          <ac:picMkLst>
            <pc:docMk/>
            <pc:sldMk cId="201910350" sldId="510"/>
            <ac:picMk id="2" creationId="{35035F54-394A-A210-6616-2D17E7E86581}"/>
          </ac:picMkLst>
        </pc:picChg>
      </pc:sldChg>
      <pc:sldChg chg="addSp modSp add mod ord modClrScheme chgLayout">
        <pc:chgData name="Hollott, Piers (HC/SC)" userId="fcc8f003-1556-4d4c-a38d-00b62ca8433d" providerId="ADAL" clId="{8F5C6785-0D99-4934-AEC1-F35C0DB3E39B}" dt="2023-09-01T19:12:54.817" v="1977"/>
        <pc:sldMkLst>
          <pc:docMk/>
          <pc:sldMk cId="3153940176" sldId="511"/>
        </pc:sldMkLst>
        <pc:spChg chg="add mod">
          <ac:chgData name="Hollott, Piers (HC/SC)" userId="fcc8f003-1556-4d4c-a38d-00b62ca8433d" providerId="ADAL" clId="{8F5C6785-0D99-4934-AEC1-F35C0DB3E39B}" dt="2023-08-31T18:02:04.712" v="1528" actId="20577"/>
          <ac:spMkLst>
            <pc:docMk/>
            <pc:sldMk cId="3153940176" sldId="511"/>
            <ac:spMk id="2" creationId="{58495EC0-92E2-37D9-50D4-64212EF9333D}"/>
          </ac:spMkLst>
        </pc:spChg>
        <pc:spChg chg="mod">
          <ac:chgData name="Hollott, Piers (HC/SC)" userId="fcc8f003-1556-4d4c-a38d-00b62ca8433d" providerId="ADAL" clId="{8F5C6785-0D99-4934-AEC1-F35C0DB3E39B}" dt="2023-08-31T17:59:35.877" v="1214" actId="26606"/>
          <ac:spMkLst>
            <pc:docMk/>
            <pc:sldMk cId="3153940176" sldId="511"/>
            <ac:spMk id="7" creationId="{23AA7887-A3ED-9282-DF6A-D9599BB23D39}"/>
          </ac:spMkLst>
        </pc:spChg>
        <pc:spChg chg="mod">
          <ac:chgData name="Hollott, Piers (HC/SC)" userId="fcc8f003-1556-4d4c-a38d-00b62ca8433d" providerId="ADAL" clId="{8F5C6785-0D99-4934-AEC1-F35C0DB3E39B}" dt="2023-08-31T18:01:17.826" v="1394" actId="14100"/>
          <ac:spMkLst>
            <pc:docMk/>
            <pc:sldMk cId="3153940176" sldId="511"/>
            <ac:spMk id="8" creationId="{33A867C5-B036-7E94-21EB-5146450AB8B5}"/>
          </ac:spMkLst>
        </pc:spChg>
        <pc:picChg chg="add mod">
          <ac:chgData name="Hollott, Piers (HC/SC)" userId="fcc8f003-1556-4d4c-a38d-00b62ca8433d" providerId="ADAL" clId="{8F5C6785-0D99-4934-AEC1-F35C0DB3E39B}" dt="2023-08-31T17:59:44.065" v="1215" actId="1076"/>
          <ac:picMkLst>
            <pc:docMk/>
            <pc:sldMk cId="3153940176" sldId="511"/>
            <ac:picMk id="2050" creationId="{A23965C4-BE35-5386-7F77-13451A80FB81}"/>
          </ac:picMkLst>
        </pc:picChg>
      </pc:sldChg>
      <pc:sldChg chg="addSp delSp modSp add mod ord">
        <pc:chgData name="Hollott, Piers (HC/SC)" userId="fcc8f003-1556-4d4c-a38d-00b62ca8433d" providerId="ADAL" clId="{8F5C6785-0D99-4934-AEC1-F35C0DB3E39B}" dt="2023-09-01T19:12:27.039" v="1975" actId="478"/>
        <pc:sldMkLst>
          <pc:docMk/>
          <pc:sldMk cId="2581720847" sldId="512"/>
        </pc:sldMkLst>
        <pc:spChg chg="mod">
          <ac:chgData name="Hollott, Piers (HC/SC)" userId="fcc8f003-1556-4d4c-a38d-00b62ca8433d" providerId="ADAL" clId="{8F5C6785-0D99-4934-AEC1-F35C0DB3E39B}" dt="2023-08-31T21:28:52.751" v="1578" actId="20577"/>
          <ac:spMkLst>
            <pc:docMk/>
            <pc:sldMk cId="2581720847" sldId="512"/>
            <ac:spMk id="7" creationId="{23AA7887-A3ED-9282-DF6A-D9599BB23D39}"/>
          </ac:spMkLst>
        </pc:spChg>
        <pc:spChg chg="mod">
          <ac:chgData name="Hollott, Piers (HC/SC)" userId="fcc8f003-1556-4d4c-a38d-00b62ca8433d" providerId="ADAL" clId="{8F5C6785-0D99-4934-AEC1-F35C0DB3E39B}" dt="2023-08-31T21:33:21.483" v="1829" actId="20577"/>
          <ac:spMkLst>
            <pc:docMk/>
            <pc:sldMk cId="2581720847" sldId="512"/>
            <ac:spMk id="8" creationId="{33A867C5-B036-7E94-21EB-5146450AB8B5}"/>
          </ac:spMkLst>
        </pc:spChg>
        <pc:spChg chg="del mod">
          <ac:chgData name="Hollott, Piers (HC/SC)" userId="fcc8f003-1556-4d4c-a38d-00b62ca8433d" providerId="ADAL" clId="{8F5C6785-0D99-4934-AEC1-F35C0DB3E39B}" dt="2023-09-01T19:12:27.039" v="1975" actId="478"/>
          <ac:spMkLst>
            <pc:docMk/>
            <pc:sldMk cId="2581720847" sldId="512"/>
            <ac:spMk id="13" creationId="{88BA09FD-3F3E-FDE7-A4B6-DA1811EEC506}"/>
          </ac:spMkLst>
        </pc:spChg>
        <pc:picChg chg="add mod">
          <ac:chgData name="Hollott, Piers (HC/SC)" userId="fcc8f003-1556-4d4c-a38d-00b62ca8433d" providerId="ADAL" clId="{8F5C6785-0D99-4934-AEC1-F35C0DB3E39B}" dt="2023-09-01T19:12:08.982" v="1974"/>
          <ac:picMkLst>
            <pc:docMk/>
            <pc:sldMk cId="2581720847" sldId="512"/>
            <ac:picMk id="2" creationId="{428C542E-3477-8DFC-C512-69DC76B19EB4}"/>
          </ac:picMkLst>
        </pc:picChg>
      </pc:sldChg>
    </pc:docChg>
  </pc:docChgLst>
  <pc:docChgLst>
    <pc:chgData name="Hollott, Piers (HC/SC)" userId="fcc8f003-1556-4d4c-a38d-00b62ca8433d" providerId="ADAL" clId="{26FB7A95-B1C1-4012-B9AC-3C6FF94837F4}"/>
    <pc:docChg chg="undo custSel addSld modSld sldOrd">
      <pc:chgData name="Hollott, Piers (HC/SC)" userId="fcc8f003-1556-4d4c-a38d-00b62ca8433d" providerId="ADAL" clId="{26FB7A95-B1C1-4012-B9AC-3C6FF94837F4}" dt="2023-07-07T15:25:43.858" v="4208" actId="20577"/>
      <pc:docMkLst>
        <pc:docMk/>
      </pc:docMkLst>
      <pc:sldChg chg="delSp modSp mod">
        <pc:chgData name="Hollott, Piers (HC/SC)" userId="fcc8f003-1556-4d4c-a38d-00b62ca8433d" providerId="ADAL" clId="{26FB7A95-B1C1-4012-B9AC-3C6FF94837F4}" dt="2023-07-04T23:06:04.052" v="983" actId="20577"/>
        <pc:sldMkLst>
          <pc:docMk/>
          <pc:sldMk cId="2259715627" sldId="471"/>
        </pc:sldMkLst>
        <pc:spChg chg="mod">
          <ac:chgData name="Hollott, Piers (HC/SC)" userId="fcc8f003-1556-4d4c-a38d-00b62ca8433d" providerId="ADAL" clId="{26FB7A95-B1C1-4012-B9AC-3C6FF94837F4}" dt="2023-07-04T23:06:04.052" v="983" actId="20577"/>
          <ac:spMkLst>
            <pc:docMk/>
            <pc:sldMk cId="2259715627" sldId="471"/>
            <ac:spMk id="3" creationId="{B05387BC-F93D-5143-9DE6-5B6E7436D4D7}"/>
          </ac:spMkLst>
        </pc:spChg>
        <pc:spChg chg="del">
          <ac:chgData name="Hollott, Piers (HC/SC)" userId="fcc8f003-1556-4d4c-a38d-00b62ca8433d" providerId="ADAL" clId="{26FB7A95-B1C1-4012-B9AC-3C6FF94837F4}" dt="2023-07-04T18:41:44.928" v="688" actId="478"/>
          <ac:spMkLst>
            <pc:docMk/>
            <pc:sldMk cId="2259715627" sldId="471"/>
            <ac:spMk id="6" creationId="{605F3648-4FAD-DA24-DF10-65EC71EABDE0}"/>
          </ac:spMkLst>
        </pc:spChg>
      </pc:sldChg>
      <pc:sldChg chg="modSp mod ord">
        <pc:chgData name="Hollott, Piers (HC/SC)" userId="fcc8f003-1556-4d4c-a38d-00b62ca8433d" providerId="ADAL" clId="{26FB7A95-B1C1-4012-B9AC-3C6FF94837F4}" dt="2023-07-04T23:10:44.489" v="1118" actId="20577"/>
        <pc:sldMkLst>
          <pc:docMk/>
          <pc:sldMk cId="776626152" sldId="498"/>
        </pc:sldMkLst>
        <pc:spChg chg="mod">
          <ac:chgData name="Hollott, Piers (HC/SC)" userId="fcc8f003-1556-4d4c-a38d-00b62ca8433d" providerId="ADAL" clId="{26FB7A95-B1C1-4012-B9AC-3C6FF94837F4}" dt="2023-07-04T23:10:44.489" v="1118" actId="20577"/>
          <ac:spMkLst>
            <pc:docMk/>
            <pc:sldMk cId="776626152" sldId="498"/>
            <ac:spMk id="3" creationId="{7E9CCACE-87CC-7A84-065A-86A603ECC0B8}"/>
          </ac:spMkLst>
        </pc:spChg>
        <pc:graphicFrameChg chg="mod">
          <ac:chgData name="Hollott, Piers (HC/SC)" userId="fcc8f003-1556-4d4c-a38d-00b62ca8433d" providerId="ADAL" clId="{26FB7A95-B1C1-4012-B9AC-3C6FF94837F4}" dt="2023-07-04T21:18:01.349" v="925"/>
          <ac:graphicFrameMkLst>
            <pc:docMk/>
            <pc:sldMk cId="776626152" sldId="498"/>
            <ac:graphicFrameMk id="7" creationId="{88C4949C-DDE8-7854-EDF5-BE52E3950E62}"/>
          </ac:graphicFrameMkLst>
        </pc:graphicFrameChg>
      </pc:sldChg>
      <pc:sldChg chg="ord">
        <pc:chgData name="Hollott, Piers (HC/SC)" userId="fcc8f003-1556-4d4c-a38d-00b62ca8433d" providerId="ADAL" clId="{26FB7A95-B1C1-4012-B9AC-3C6FF94837F4}" dt="2023-07-04T21:19:57.399" v="933"/>
        <pc:sldMkLst>
          <pc:docMk/>
          <pc:sldMk cId="4015348518" sldId="499"/>
        </pc:sldMkLst>
      </pc:sldChg>
      <pc:sldChg chg="modSp mod ord">
        <pc:chgData name="Hollott, Piers (HC/SC)" userId="fcc8f003-1556-4d4c-a38d-00b62ca8433d" providerId="ADAL" clId="{26FB7A95-B1C1-4012-B9AC-3C6FF94837F4}" dt="2023-07-04T23:08:45.579" v="1007"/>
        <pc:sldMkLst>
          <pc:docMk/>
          <pc:sldMk cId="762869402" sldId="501"/>
        </pc:sldMkLst>
        <pc:spChg chg="mod">
          <ac:chgData name="Hollott, Piers (HC/SC)" userId="fcc8f003-1556-4d4c-a38d-00b62ca8433d" providerId="ADAL" clId="{26FB7A95-B1C1-4012-B9AC-3C6FF94837F4}" dt="2023-07-04T16:27:20.989" v="72" actId="2711"/>
          <ac:spMkLst>
            <pc:docMk/>
            <pc:sldMk cId="762869402" sldId="501"/>
            <ac:spMk id="3" creationId="{B28AB570-0E0D-FB00-5C44-67D96F5959B1}"/>
          </ac:spMkLst>
        </pc:spChg>
        <pc:spChg chg="mod">
          <ac:chgData name="Hollott, Piers (HC/SC)" userId="fcc8f003-1556-4d4c-a38d-00b62ca8433d" providerId="ADAL" clId="{26FB7A95-B1C1-4012-B9AC-3C6FF94837F4}" dt="2023-07-04T18:47:15.325" v="885" actId="20577"/>
          <ac:spMkLst>
            <pc:docMk/>
            <pc:sldMk cId="762869402" sldId="501"/>
            <ac:spMk id="4" creationId="{7441716F-A995-2D40-F4E3-92E3171CDBD7}"/>
          </ac:spMkLst>
        </pc:spChg>
      </pc:sldChg>
      <pc:sldChg chg="delSp modSp mod ord">
        <pc:chgData name="Hollott, Piers (HC/SC)" userId="fcc8f003-1556-4d4c-a38d-00b62ca8433d" providerId="ADAL" clId="{26FB7A95-B1C1-4012-B9AC-3C6FF94837F4}" dt="2023-07-04T23:54:40.047" v="1789"/>
        <pc:sldMkLst>
          <pc:docMk/>
          <pc:sldMk cId="616109582" sldId="502"/>
        </pc:sldMkLst>
        <pc:spChg chg="mod">
          <ac:chgData name="Hollott, Piers (HC/SC)" userId="fcc8f003-1556-4d4c-a38d-00b62ca8433d" providerId="ADAL" clId="{26FB7A95-B1C1-4012-B9AC-3C6FF94837F4}" dt="2023-07-04T23:47:51.796" v="1264" actId="20577"/>
          <ac:spMkLst>
            <pc:docMk/>
            <pc:sldMk cId="616109582" sldId="502"/>
            <ac:spMk id="3" creationId="{B28AB570-0E0D-FB00-5C44-67D96F5959B1}"/>
          </ac:spMkLst>
        </pc:spChg>
        <pc:spChg chg="mod">
          <ac:chgData name="Hollott, Piers (HC/SC)" userId="fcc8f003-1556-4d4c-a38d-00b62ca8433d" providerId="ADAL" clId="{26FB7A95-B1C1-4012-B9AC-3C6FF94837F4}" dt="2023-07-04T23:51:17.632" v="1757" actId="20577"/>
          <ac:spMkLst>
            <pc:docMk/>
            <pc:sldMk cId="616109582" sldId="502"/>
            <ac:spMk id="4" creationId="{7441716F-A995-2D40-F4E3-92E3171CDBD7}"/>
          </ac:spMkLst>
        </pc:spChg>
        <pc:spChg chg="del">
          <ac:chgData name="Hollott, Piers (HC/SC)" userId="fcc8f003-1556-4d4c-a38d-00b62ca8433d" providerId="ADAL" clId="{26FB7A95-B1C1-4012-B9AC-3C6FF94837F4}" dt="2023-07-04T23:48:07.989" v="1265" actId="478"/>
          <ac:spMkLst>
            <pc:docMk/>
            <pc:sldMk cId="616109582" sldId="502"/>
            <ac:spMk id="5" creationId="{313CB7C4-6B12-7AD5-4FDC-E7E3EE87A4FE}"/>
          </ac:spMkLst>
        </pc:spChg>
        <pc:graphicFrameChg chg="mod">
          <ac:chgData name="Hollott, Piers (HC/SC)" userId="fcc8f003-1556-4d4c-a38d-00b62ca8433d" providerId="ADAL" clId="{26FB7A95-B1C1-4012-B9AC-3C6FF94837F4}" dt="2023-07-04T23:20:59.366" v="1168" actId="20577"/>
          <ac:graphicFrameMkLst>
            <pc:docMk/>
            <pc:sldMk cId="616109582" sldId="502"/>
            <ac:graphicFrameMk id="9" creationId="{F0B90D71-1075-B508-F175-E77630833875}"/>
          </ac:graphicFrameMkLst>
        </pc:graphicFrameChg>
      </pc:sldChg>
      <pc:sldChg chg="addSp delSp modSp mod">
        <pc:chgData name="Hollott, Piers (HC/SC)" userId="fcc8f003-1556-4d4c-a38d-00b62ca8433d" providerId="ADAL" clId="{26FB7A95-B1C1-4012-B9AC-3C6FF94837F4}" dt="2023-07-04T23:47:12.318" v="1234" actId="14100"/>
        <pc:sldMkLst>
          <pc:docMk/>
          <pc:sldMk cId="973486669" sldId="504"/>
        </pc:sldMkLst>
        <pc:spChg chg="mod">
          <ac:chgData name="Hollott, Piers (HC/SC)" userId="fcc8f003-1556-4d4c-a38d-00b62ca8433d" providerId="ADAL" clId="{26FB7A95-B1C1-4012-B9AC-3C6FF94837F4}" dt="2023-07-04T23:46:44.328" v="1223" actId="14100"/>
          <ac:spMkLst>
            <pc:docMk/>
            <pc:sldMk cId="973486669" sldId="504"/>
            <ac:spMk id="4" creationId="{7441716F-A995-2D40-F4E3-92E3171CDBD7}"/>
          </ac:spMkLst>
        </pc:spChg>
        <pc:graphicFrameChg chg="add del mod">
          <ac:chgData name="Hollott, Piers (HC/SC)" userId="fcc8f003-1556-4d4c-a38d-00b62ca8433d" providerId="ADAL" clId="{26FB7A95-B1C1-4012-B9AC-3C6FF94837F4}" dt="2023-07-04T23:46:45.427" v="1224"/>
          <ac:graphicFrameMkLst>
            <pc:docMk/>
            <pc:sldMk cId="973486669" sldId="504"/>
            <ac:graphicFrameMk id="5" creationId="{02E388A5-22CB-E2D3-6357-5BB07FFCC101}"/>
          </ac:graphicFrameMkLst>
        </pc:graphicFrameChg>
        <pc:graphicFrameChg chg="add del mod">
          <ac:chgData name="Hollott, Piers (HC/SC)" userId="fcc8f003-1556-4d4c-a38d-00b62ca8433d" providerId="ADAL" clId="{26FB7A95-B1C1-4012-B9AC-3C6FF94837F4}" dt="2023-07-04T23:47:10.900" v="1232"/>
          <ac:graphicFrameMkLst>
            <pc:docMk/>
            <pc:sldMk cId="973486669" sldId="504"/>
            <ac:graphicFrameMk id="6" creationId="{B0CDD077-28E4-C3BA-6E4C-0DA8685C587D}"/>
          </ac:graphicFrameMkLst>
        </pc:graphicFrameChg>
        <pc:graphicFrameChg chg="mod">
          <ac:chgData name="Hollott, Piers (HC/SC)" userId="fcc8f003-1556-4d4c-a38d-00b62ca8433d" providerId="ADAL" clId="{26FB7A95-B1C1-4012-B9AC-3C6FF94837F4}" dt="2023-07-04T23:47:12.318" v="1234" actId="14100"/>
          <ac:graphicFrameMkLst>
            <pc:docMk/>
            <pc:sldMk cId="973486669" sldId="504"/>
            <ac:graphicFrameMk id="9" creationId="{F0B90D71-1075-B508-F175-E77630833875}"/>
          </ac:graphicFrameMkLst>
        </pc:graphicFrameChg>
      </pc:sldChg>
      <pc:sldChg chg="ord">
        <pc:chgData name="Hollott, Piers (HC/SC)" userId="fcc8f003-1556-4d4c-a38d-00b62ca8433d" providerId="ADAL" clId="{26FB7A95-B1C1-4012-B9AC-3C6FF94837F4}" dt="2023-07-04T23:10:29.947" v="1108"/>
        <pc:sldMkLst>
          <pc:docMk/>
          <pc:sldMk cId="2208700833" sldId="505"/>
        </pc:sldMkLst>
      </pc:sldChg>
      <pc:sldChg chg="addSp delSp modSp add mod ord">
        <pc:chgData name="Hollott, Piers (HC/SC)" userId="fcc8f003-1556-4d4c-a38d-00b62ca8433d" providerId="ADAL" clId="{26FB7A95-B1C1-4012-B9AC-3C6FF94837F4}" dt="2023-07-05T16:59:32.269" v="2522" actId="207"/>
        <pc:sldMkLst>
          <pc:docMk/>
          <pc:sldMk cId="4133765591" sldId="506"/>
        </pc:sldMkLst>
        <pc:spChg chg="del">
          <ac:chgData name="Hollott, Piers (HC/SC)" userId="fcc8f003-1556-4d4c-a38d-00b62ca8433d" providerId="ADAL" clId="{26FB7A95-B1C1-4012-B9AC-3C6FF94837F4}" dt="2023-07-04T23:51:42.197" v="1761" actId="478"/>
          <ac:spMkLst>
            <pc:docMk/>
            <pc:sldMk cId="4133765591" sldId="506"/>
            <ac:spMk id="5" creationId="{313CB7C4-6B12-7AD5-4FDC-E7E3EE87A4FE}"/>
          </ac:spMkLst>
        </pc:spChg>
        <pc:spChg chg="del">
          <ac:chgData name="Hollott, Piers (HC/SC)" userId="fcc8f003-1556-4d4c-a38d-00b62ca8433d" providerId="ADAL" clId="{26FB7A95-B1C1-4012-B9AC-3C6FF94837F4}" dt="2023-07-04T23:51:39.330" v="1760" actId="478"/>
          <ac:spMkLst>
            <pc:docMk/>
            <pc:sldMk cId="4133765591" sldId="506"/>
            <ac:spMk id="6" creationId="{D89DA762-17E2-9B0E-8AD1-CB1FA9E15172}"/>
          </ac:spMkLst>
        </pc:spChg>
        <pc:spChg chg="add del mod">
          <ac:chgData name="Hollott, Piers (HC/SC)" userId="fcc8f003-1556-4d4c-a38d-00b62ca8433d" providerId="ADAL" clId="{26FB7A95-B1C1-4012-B9AC-3C6FF94837F4}" dt="2023-07-04T23:52:37.309" v="1763" actId="1032"/>
          <ac:spMkLst>
            <pc:docMk/>
            <pc:sldMk cId="4133765591" sldId="506"/>
            <ac:spMk id="8" creationId="{A953C6C4-670F-D1E2-DE4A-A8B65776CA72}"/>
          </ac:spMkLst>
        </pc:spChg>
        <pc:graphicFrameChg chg="del">
          <ac:chgData name="Hollott, Piers (HC/SC)" userId="fcc8f003-1556-4d4c-a38d-00b62ca8433d" providerId="ADAL" clId="{26FB7A95-B1C1-4012-B9AC-3C6FF94837F4}" dt="2023-07-04T23:51:46.566" v="1762" actId="478"/>
          <ac:graphicFrameMkLst>
            <pc:docMk/>
            <pc:sldMk cId="4133765591" sldId="506"/>
            <ac:graphicFrameMk id="9" creationId="{F0B90D71-1075-B508-F175-E77630833875}"/>
          </ac:graphicFrameMkLst>
        </pc:graphicFrameChg>
        <pc:graphicFrameChg chg="add mod modGraphic">
          <ac:chgData name="Hollott, Piers (HC/SC)" userId="fcc8f003-1556-4d4c-a38d-00b62ca8433d" providerId="ADAL" clId="{26FB7A95-B1C1-4012-B9AC-3C6FF94837F4}" dt="2023-07-05T16:57:13.343" v="2513" actId="20577"/>
          <ac:graphicFrameMkLst>
            <pc:docMk/>
            <pc:sldMk cId="4133765591" sldId="506"/>
            <ac:graphicFrameMk id="10" creationId="{3E63B00D-27F6-B930-D1BC-21B2D324BD36}"/>
          </ac:graphicFrameMkLst>
        </pc:graphicFrameChg>
        <pc:picChg chg="add mod">
          <ac:chgData name="Hollott, Piers (HC/SC)" userId="fcc8f003-1556-4d4c-a38d-00b62ca8433d" providerId="ADAL" clId="{26FB7A95-B1C1-4012-B9AC-3C6FF94837F4}" dt="2023-07-05T16:59:32.269" v="2522" actId="207"/>
          <ac:picMkLst>
            <pc:docMk/>
            <pc:sldMk cId="4133765591" sldId="506"/>
            <ac:picMk id="6" creationId="{597E6953-5A09-E3E8-580F-C6122E0DE924}"/>
          </ac:picMkLst>
        </pc:picChg>
      </pc:sldChg>
      <pc:sldChg chg="modSp add mod">
        <pc:chgData name="Hollott, Piers (HC/SC)" userId="fcc8f003-1556-4d4c-a38d-00b62ca8433d" providerId="ADAL" clId="{26FB7A95-B1C1-4012-B9AC-3C6FF94837F4}" dt="2023-07-07T15:25:43.858" v="4208" actId="20577"/>
        <pc:sldMkLst>
          <pc:docMk/>
          <pc:sldMk cId="2756382008" sldId="507"/>
        </pc:sldMkLst>
        <pc:spChg chg="mod">
          <ac:chgData name="Hollott, Piers (HC/SC)" userId="fcc8f003-1556-4d4c-a38d-00b62ca8433d" providerId="ADAL" clId="{26FB7A95-B1C1-4012-B9AC-3C6FF94837F4}" dt="2023-07-05T16:44:00.276" v="1805" actId="20577"/>
          <ac:spMkLst>
            <pc:docMk/>
            <pc:sldMk cId="2756382008" sldId="507"/>
            <ac:spMk id="2" creationId="{2527A0E3-6076-B649-8A47-37E2D7163FE5}"/>
          </ac:spMkLst>
        </pc:spChg>
        <pc:spChg chg="mod">
          <ac:chgData name="Hollott, Piers (HC/SC)" userId="fcc8f003-1556-4d4c-a38d-00b62ca8433d" providerId="ADAL" clId="{26FB7A95-B1C1-4012-B9AC-3C6FF94837F4}" dt="2023-07-07T15:25:43.858" v="4208" actId="20577"/>
          <ac:spMkLst>
            <pc:docMk/>
            <pc:sldMk cId="2756382008" sldId="507"/>
            <ac:spMk id="3" creationId="{B05387BC-F93D-5143-9DE6-5B6E7436D4D7}"/>
          </ac:spMkLst>
        </pc:spChg>
      </pc:sldChg>
      <pc:sldChg chg="addSp delSp modSp new mod modClrScheme chgLayout">
        <pc:chgData name="Hollott, Piers (HC/SC)" userId="fcc8f003-1556-4d4c-a38d-00b62ca8433d" providerId="ADAL" clId="{26FB7A95-B1C1-4012-B9AC-3C6FF94837F4}" dt="2023-07-07T15:24:39.933" v="4186" actId="1076"/>
        <pc:sldMkLst>
          <pc:docMk/>
          <pc:sldMk cId="404541376" sldId="508"/>
        </pc:sldMkLst>
        <pc:spChg chg="del mod ord">
          <ac:chgData name="Hollott, Piers (HC/SC)" userId="fcc8f003-1556-4d4c-a38d-00b62ca8433d" providerId="ADAL" clId="{26FB7A95-B1C1-4012-B9AC-3C6FF94837F4}" dt="2023-07-06T21:04:50.423" v="2524" actId="700"/>
          <ac:spMkLst>
            <pc:docMk/>
            <pc:sldMk cId="404541376" sldId="508"/>
            <ac:spMk id="2" creationId="{82AFEA71-CE91-D8DF-E342-F5ABF8FDCCD8}"/>
          </ac:spMkLst>
        </pc:spChg>
        <pc:spChg chg="add mod">
          <ac:chgData name="Hollott, Piers (HC/SC)" userId="fcc8f003-1556-4d4c-a38d-00b62ca8433d" providerId="ADAL" clId="{26FB7A95-B1C1-4012-B9AC-3C6FF94837F4}" dt="2023-07-07T15:24:10.864" v="4182" actId="14100"/>
          <ac:spMkLst>
            <pc:docMk/>
            <pc:sldMk cId="404541376" sldId="508"/>
            <ac:spMk id="2" creationId="{EB71819A-46E9-7862-C752-9595656A5C69}"/>
          </ac:spMkLst>
        </pc:spChg>
        <pc:spChg chg="del">
          <ac:chgData name="Hollott, Piers (HC/SC)" userId="fcc8f003-1556-4d4c-a38d-00b62ca8433d" providerId="ADAL" clId="{26FB7A95-B1C1-4012-B9AC-3C6FF94837F4}" dt="2023-07-06T21:04:50.423" v="2524" actId="700"/>
          <ac:spMkLst>
            <pc:docMk/>
            <pc:sldMk cId="404541376" sldId="508"/>
            <ac:spMk id="3" creationId="{B67E8DA1-EAAE-5260-70EC-3EF44FC62DBE}"/>
          </ac:spMkLst>
        </pc:spChg>
        <pc:spChg chg="add mod">
          <ac:chgData name="Hollott, Piers (HC/SC)" userId="fcc8f003-1556-4d4c-a38d-00b62ca8433d" providerId="ADAL" clId="{26FB7A95-B1C1-4012-B9AC-3C6FF94837F4}" dt="2023-07-07T15:24:22.474" v="4184" actId="14100"/>
          <ac:spMkLst>
            <pc:docMk/>
            <pc:sldMk cId="404541376" sldId="508"/>
            <ac:spMk id="3" creationId="{E0F7264C-4FD0-6E44-CB8B-2DF1B365BA16}"/>
          </ac:spMkLst>
        </pc:spChg>
        <pc:spChg chg="add mod">
          <ac:chgData name="Hollott, Piers (HC/SC)" userId="fcc8f003-1556-4d4c-a38d-00b62ca8433d" providerId="ADAL" clId="{26FB7A95-B1C1-4012-B9AC-3C6FF94837F4}" dt="2023-07-07T15:24:39.933" v="4186" actId="1076"/>
          <ac:spMkLst>
            <pc:docMk/>
            <pc:sldMk cId="404541376" sldId="508"/>
            <ac:spMk id="4" creationId="{474864C3-D6BC-A44A-473D-2A164154E728}"/>
          </ac:spMkLst>
        </pc:spChg>
        <pc:spChg chg="del mod ord">
          <ac:chgData name="Hollott, Piers (HC/SC)" userId="fcc8f003-1556-4d4c-a38d-00b62ca8433d" providerId="ADAL" clId="{26FB7A95-B1C1-4012-B9AC-3C6FF94837F4}" dt="2023-07-06T21:04:50.423" v="2524" actId="700"/>
          <ac:spMkLst>
            <pc:docMk/>
            <pc:sldMk cId="404541376" sldId="508"/>
            <ac:spMk id="4" creationId="{CE75FAE4-C441-B85A-6CC7-AA7BCCF263CA}"/>
          </ac:spMkLst>
        </pc:spChg>
        <pc:spChg chg="del">
          <ac:chgData name="Hollott, Piers (HC/SC)" userId="fcc8f003-1556-4d4c-a38d-00b62ca8433d" providerId="ADAL" clId="{26FB7A95-B1C1-4012-B9AC-3C6FF94837F4}" dt="2023-07-06T21:04:50.423" v="2524" actId="700"/>
          <ac:spMkLst>
            <pc:docMk/>
            <pc:sldMk cId="404541376" sldId="508"/>
            <ac:spMk id="5" creationId="{592B5DF6-F1AB-A1A2-D869-E4262DB1A5F2}"/>
          </ac:spMkLst>
        </pc:spChg>
        <pc:spChg chg="add mod">
          <ac:chgData name="Hollott, Piers (HC/SC)" userId="fcc8f003-1556-4d4c-a38d-00b62ca8433d" providerId="ADAL" clId="{26FB7A95-B1C1-4012-B9AC-3C6FF94837F4}" dt="2023-07-07T14:24:57.935" v="4153" actId="1036"/>
          <ac:spMkLst>
            <pc:docMk/>
            <pc:sldMk cId="404541376" sldId="508"/>
            <ac:spMk id="5" creationId="{7068F1EC-7D9F-021E-88B2-0D233949F84C}"/>
          </ac:spMkLst>
        </pc:spChg>
        <pc:spChg chg="add mod">
          <ac:chgData name="Hollott, Piers (HC/SC)" userId="fcc8f003-1556-4d4c-a38d-00b62ca8433d" providerId="ADAL" clId="{26FB7A95-B1C1-4012-B9AC-3C6FF94837F4}" dt="2023-07-07T14:24:37.882" v="4150" actId="20577"/>
          <ac:spMkLst>
            <pc:docMk/>
            <pc:sldMk cId="404541376" sldId="508"/>
            <ac:spMk id="6" creationId="{B0CA8926-4962-113B-CB0C-45C6513C22C8}"/>
          </ac:spMkLst>
        </pc:spChg>
        <pc:spChg chg="del">
          <ac:chgData name="Hollott, Piers (HC/SC)" userId="fcc8f003-1556-4d4c-a38d-00b62ca8433d" providerId="ADAL" clId="{26FB7A95-B1C1-4012-B9AC-3C6FF94837F4}" dt="2023-07-06T21:04:50.423" v="2524" actId="700"/>
          <ac:spMkLst>
            <pc:docMk/>
            <pc:sldMk cId="404541376" sldId="508"/>
            <ac:spMk id="6" creationId="{DAA59F79-8CDE-EE56-9045-8D26DFA00380}"/>
          </ac:spMkLst>
        </pc:spChg>
        <pc:spChg chg="add mod ord">
          <ac:chgData name="Hollott, Piers (HC/SC)" userId="fcc8f003-1556-4d4c-a38d-00b62ca8433d" providerId="ADAL" clId="{26FB7A95-B1C1-4012-B9AC-3C6FF94837F4}" dt="2023-07-07T14:23:35.457" v="4115" actId="1076"/>
          <ac:spMkLst>
            <pc:docMk/>
            <pc:sldMk cId="404541376" sldId="508"/>
            <ac:spMk id="7" creationId="{91B7AEFA-44EF-EC15-C5BC-12E7A4533F03}"/>
          </ac:spMkLst>
        </pc:spChg>
        <pc:spChg chg="add del mod ord">
          <ac:chgData name="Hollott, Piers (HC/SC)" userId="fcc8f003-1556-4d4c-a38d-00b62ca8433d" providerId="ADAL" clId="{26FB7A95-B1C1-4012-B9AC-3C6FF94837F4}" dt="2023-07-06T21:05:25.355" v="2545" actId="1032"/>
          <ac:spMkLst>
            <pc:docMk/>
            <pc:sldMk cId="404541376" sldId="508"/>
            <ac:spMk id="8" creationId="{687DB8B0-3E54-0404-245E-902F89F80D7E}"/>
          </ac:spMkLst>
        </pc:spChg>
        <pc:spChg chg="add mod">
          <ac:chgData name="Hollott, Piers (HC/SC)" userId="fcc8f003-1556-4d4c-a38d-00b62ca8433d" providerId="ADAL" clId="{26FB7A95-B1C1-4012-B9AC-3C6FF94837F4}" dt="2023-07-07T14:25:00.803" v="4154" actId="1035"/>
          <ac:spMkLst>
            <pc:docMk/>
            <pc:sldMk cId="404541376" sldId="508"/>
            <ac:spMk id="8" creationId="{A6D51742-7D42-0EB5-D4B6-486D5D018BFA}"/>
          </ac:spMkLst>
        </pc:spChg>
        <pc:spChg chg="add mod">
          <ac:chgData name="Hollott, Piers (HC/SC)" userId="fcc8f003-1556-4d4c-a38d-00b62ca8433d" providerId="ADAL" clId="{26FB7A95-B1C1-4012-B9AC-3C6FF94837F4}" dt="2023-07-07T14:23:35.061" v="4114"/>
          <ac:spMkLst>
            <pc:docMk/>
            <pc:sldMk cId="404541376" sldId="508"/>
            <ac:spMk id="10" creationId="{F83B26BD-7E97-7242-319E-2FB542968E2E}"/>
          </ac:spMkLst>
        </pc:spChg>
        <pc:graphicFrameChg chg="add mod modGraphic">
          <ac:chgData name="Hollott, Piers (HC/SC)" userId="fcc8f003-1556-4d4c-a38d-00b62ca8433d" providerId="ADAL" clId="{26FB7A95-B1C1-4012-B9AC-3C6FF94837F4}" dt="2023-07-07T14:28:08.598" v="4180" actId="20577"/>
          <ac:graphicFrameMkLst>
            <pc:docMk/>
            <pc:sldMk cId="404541376" sldId="508"/>
            <ac:graphicFrameMk id="9" creationId="{98B5268F-D2F2-804B-0694-B5AEDA95D653}"/>
          </ac:graphicFrameMkLst>
        </pc:graphicFrameChg>
      </pc:sldChg>
    </pc:docChg>
  </pc:docChgLst>
</pc:chgInfo>
</file>

<file path=ppt/diagrams/_rels/data3.xml.rels><?xml version="1.0" encoding="UTF-8" standalone="yes"?>
<Relationships xmlns="http://schemas.openxmlformats.org/package/2006/relationships"><Relationship Id="rId1" Type="http://schemas.openxmlformats.org/officeDocument/2006/relationships/image" Target="../media/image4.png"/></Relationships>
</file>

<file path=ppt/diagrams/_rels/data8.xml.rels><?xml version="1.0" encoding="UTF-8" standalone="yes"?>
<Relationships xmlns="http://schemas.openxmlformats.org/package/2006/relationships"><Relationship Id="rId1" Type="http://schemas.openxmlformats.org/officeDocument/2006/relationships/image" Target="../media/image7.png"/></Relationships>
</file>

<file path=ppt/diagrams/_rels/drawing3.xml.rels><?xml version="1.0" encoding="UTF-8" standalone="yes"?>
<Relationships xmlns="http://schemas.openxmlformats.org/package/2006/relationships"><Relationship Id="rId1" Type="http://schemas.openxmlformats.org/officeDocument/2006/relationships/image" Target="../media/image4.png"/></Relationships>
</file>

<file path=ppt/diagrams/_rels/drawing8.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3C99D6-00C2-4644-AE39-2E1E312596C9}" type="doc">
      <dgm:prSet loTypeId="urn:microsoft.com/office/officeart/2009/3/layout/IncreasingArrowsProcess" loCatId="process" qsTypeId="urn:microsoft.com/office/officeart/2005/8/quickstyle/simple1" qsCatId="simple" csTypeId="urn:microsoft.com/office/officeart/2005/8/colors/colorful2" csCatId="colorful" phldr="1"/>
      <dgm:spPr/>
      <dgm:t>
        <a:bodyPr/>
        <a:lstStyle/>
        <a:p>
          <a:endParaRPr lang="en-CA"/>
        </a:p>
      </dgm:t>
    </dgm:pt>
    <dgm:pt modelId="{13E6DE5D-3EDD-4E71-8D5F-0652D1A6F9B0}">
      <dgm:prSet phldrT="[Text]"/>
      <dgm:spPr/>
      <dgm:t>
        <a:bodyPr/>
        <a:lstStyle/>
        <a:p>
          <a:r>
            <a:rPr lang="en-CA" dirty="0"/>
            <a:t>Create New User Story in Product Backlog (</a:t>
          </a:r>
          <a:r>
            <a:rPr lang="en-CA" dirty="0" err="1"/>
            <a:t>ie</a:t>
          </a:r>
          <a:r>
            <a:rPr lang="en-CA" dirty="0"/>
            <a:t> an unassigned issue)</a:t>
          </a:r>
        </a:p>
      </dgm:t>
    </dgm:pt>
    <dgm:pt modelId="{BAC38231-254A-421E-86B2-325BF73E0BD2}" type="parTrans" cxnId="{29A6BF33-14FF-45F6-BBB9-0EB38D6DFB26}">
      <dgm:prSet/>
      <dgm:spPr/>
      <dgm:t>
        <a:bodyPr/>
        <a:lstStyle/>
        <a:p>
          <a:endParaRPr lang="en-CA"/>
        </a:p>
      </dgm:t>
    </dgm:pt>
    <dgm:pt modelId="{E70C8E39-6803-4BA2-8C2C-977FA4623B43}" type="sibTrans" cxnId="{29A6BF33-14FF-45F6-BBB9-0EB38D6DFB26}">
      <dgm:prSet/>
      <dgm:spPr/>
      <dgm:t>
        <a:bodyPr/>
        <a:lstStyle/>
        <a:p>
          <a:endParaRPr lang="en-CA"/>
        </a:p>
      </dgm:t>
    </dgm:pt>
    <dgm:pt modelId="{792011D3-C60E-466B-B071-6A521BA23BA6}">
      <dgm:prSet phldrT="[Text]"/>
      <dgm:spPr/>
      <dgm:t>
        <a:bodyPr/>
        <a:lstStyle/>
        <a:p>
          <a:r>
            <a:rPr lang="en-CA" dirty="0"/>
            <a:t>User Story is unassigned and below Ready line</a:t>
          </a:r>
        </a:p>
      </dgm:t>
    </dgm:pt>
    <dgm:pt modelId="{01F39C3C-29FF-4024-A8A0-1637D49385F7}" type="parTrans" cxnId="{EF598726-C255-4B75-B63F-7ACDE5042FEC}">
      <dgm:prSet/>
      <dgm:spPr/>
      <dgm:t>
        <a:bodyPr/>
        <a:lstStyle/>
        <a:p>
          <a:endParaRPr lang="en-CA"/>
        </a:p>
      </dgm:t>
    </dgm:pt>
    <dgm:pt modelId="{8292DA0A-CFB9-4F0B-BC9A-0BE106502734}" type="sibTrans" cxnId="{EF598726-C255-4B75-B63F-7ACDE5042FEC}">
      <dgm:prSet/>
      <dgm:spPr/>
      <dgm:t>
        <a:bodyPr/>
        <a:lstStyle/>
        <a:p>
          <a:endParaRPr lang="en-CA"/>
        </a:p>
      </dgm:t>
    </dgm:pt>
    <dgm:pt modelId="{9487A5B3-207D-4FAE-A7F8-C32F33787DAC}">
      <dgm:prSet phldrT="[Text]"/>
      <dgm:spPr/>
      <dgm:t>
        <a:bodyPr/>
        <a:lstStyle/>
        <a:p>
          <a:r>
            <a:rPr lang="en-CA" dirty="0"/>
            <a:t>Elaborate User Story (</a:t>
          </a:r>
          <a:r>
            <a:rPr lang="en-CA" dirty="0" err="1"/>
            <a:t>ie</a:t>
          </a:r>
          <a:r>
            <a:rPr lang="en-CA" dirty="0"/>
            <a:t> make them ready for development)</a:t>
          </a:r>
        </a:p>
      </dgm:t>
    </dgm:pt>
    <dgm:pt modelId="{272AB0A4-D224-44A3-AAC4-675F4FE92A62}" type="parTrans" cxnId="{D0CC1376-D18F-488A-9345-881EDD3BD449}">
      <dgm:prSet/>
      <dgm:spPr/>
      <dgm:t>
        <a:bodyPr/>
        <a:lstStyle/>
        <a:p>
          <a:endParaRPr lang="en-CA"/>
        </a:p>
      </dgm:t>
    </dgm:pt>
    <dgm:pt modelId="{DA203D72-B836-4149-9BCA-BD75FA003478}" type="sibTrans" cxnId="{D0CC1376-D18F-488A-9345-881EDD3BD449}">
      <dgm:prSet/>
      <dgm:spPr/>
      <dgm:t>
        <a:bodyPr/>
        <a:lstStyle/>
        <a:p>
          <a:endParaRPr lang="en-CA"/>
        </a:p>
      </dgm:t>
    </dgm:pt>
    <dgm:pt modelId="{7D71FA6C-ED70-42CB-9576-8B000173CD41}">
      <dgm:prSet phldrT="[Text]"/>
      <dgm:spPr/>
      <dgm:t>
        <a:bodyPr/>
        <a:lstStyle/>
        <a:p>
          <a:r>
            <a:rPr lang="en-CA" dirty="0"/>
            <a:t>Pull User Stories into Release Backlog</a:t>
          </a:r>
        </a:p>
      </dgm:t>
    </dgm:pt>
    <dgm:pt modelId="{986E97FB-CD9E-45B0-93CF-E61BC20D3CEF}" type="parTrans" cxnId="{E122615B-0296-4875-938B-9F6EFCC8E957}">
      <dgm:prSet/>
      <dgm:spPr/>
      <dgm:t>
        <a:bodyPr/>
        <a:lstStyle/>
        <a:p>
          <a:endParaRPr lang="en-CA"/>
        </a:p>
      </dgm:t>
    </dgm:pt>
    <dgm:pt modelId="{945BE975-B51D-46B8-95E0-543F3D4720A2}" type="sibTrans" cxnId="{E122615B-0296-4875-938B-9F6EFCC8E957}">
      <dgm:prSet/>
      <dgm:spPr/>
      <dgm:t>
        <a:bodyPr/>
        <a:lstStyle/>
        <a:p>
          <a:endParaRPr lang="en-CA"/>
        </a:p>
      </dgm:t>
    </dgm:pt>
    <dgm:pt modelId="{6C8DB7D1-9B96-47D2-A802-B3FBEA87AC50}">
      <dgm:prSet phldrT="[Text]"/>
      <dgm:spPr/>
      <dgm:t>
        <a:bodyPr/>
        <a:lstStyle/>
        <a:p>
          <a:r>
            <a:rPr lang="en-CA" dirty="0"/>
            <a:t>User Stories can be pulled into a new Milestone as Release scope</a:t>
          </a:r>
        </a:p>
      </dgm:t>
    </dgm:pt>
    <dgm:pt modelId="{57BCDB04-C9ED-4CA3-98EA-B3ED83C67F0B}" type="parTrans" cxnId="{F607BE7A-E1E5-4C2D-BBC1-2C8394875C33}">
      <dgm:prSet/>
      <dgm:spPr/>
      <dgm:t>
        <a:bodyPr/>
        <a:lstStyle/>
        <a:p>
          <a:endParaRPr lang="en-CA"/>
        </a:p>
      </dgm:t>
    </dgm:pt>
    <dgm:pt modelId="{AB7D8528-2BD2-40AF-9B66-0E56816DF267}" type="sibTrans" cxnId="{F607BE7A-E1E5-4C2D-BBC1-2C8394875C33}">
      <dgm:prSet/>
      <dgm:spPr/>
      <dgm:t>
        <a:bodyPr/>
        <a:lstStyle/>
        <a:p>
          <a:endParaRPr lang="en-CA"/>
        </a:p>
      </dgm:t>
    </dgm:pt>
    <dgm:pt modelId="{E1BE14A1-A23F-4C82-8231-A942D2F887AC}">
      <dgm:prSet/>
      <dgm:spPr/>
      <dgm:t>
        <a:bodyPr/>
        <a:lstStyle/>
        <a:p>
          <a:r>
            <a:rPr lang="en-CA" dirty="0"/>
            <a:t>Elaborated User Story is moved above Ready line</a:t>
          </a:r>
        </a:p>
      </dgm:t>
    </dgm:pt>
    <dgm:pt modelId="{CC9053D1-39E7-4260-9811-6A3973DC6F07}" type="parTrans" cxnId="{0CE4049E-DDB2-4593-A644-70E9DE650D10}">
      <dgm:prSet/>
      <dgm:spPr/>
      <dgm:t>
        <a:bodyPr/>
        <a:lstStyle/>
        <a:p>
          <a:endParaRPr lang="en-CA"/>
        </a:p>
      </dgm:t>
    </dgm:pt>
    <dgm:pt modelId="{48DE8863-83C7-4E6B-9DB1-D4447B97D33C}" type="sibTrans" cxnId="{0CE4049E-DDB2-4593-A644-70E9DE650D10}">
      <dgm:prSet/>
      <dgm:spPr/>
      <dgm:t>
        <a:bodyPr/>
        <a:lstStyle/>
        <a:p>
          <a:endParaRPr lang="en-CA"/>
        </a:p>
      </dgm:t>
    </dgm:pt>
    <dgm:pt modelId="{FAC21257-3A36-47E8-BA07-18A041FD9B3A}">
      <dgm:prSet phldrT="[Text]"/>
      <dgm:spPr/>
      <dgm:t>
        <a:bodyPr/>
        <a:lstStyle/>
        <a:p>
          <a:r>
            <a:rPr lang="en-CA" dirty="0"/>
            <a:t>Review Changes</a:t>
          </a:r>
        </a:p>
      </dgm:t>
    </dgm:pt>
    <dgm:pt modelId="{558A630D-660E-44FD-88D4-806DB6C7BD00}" type="parTrans" cxnId="{301D7D20-6ED7-4242-AC5B-B04EBB0DE511}">
      <dgm:prSet/>
      <dgm:spPr/>
      <dgm:t>
        <a:bodyPr/>
        <a:lstStyle/>
        <a:p>
          <a:endParaRPr lang="en-CA"/>
        </a:p>
      </dgm:t>
    </dgm:pt>
    <dgm:pt modelId="{3B484E69-1FE9-409C-BE1C-8F0F375B8D93}" type="sibTrans" cxnId="{301D7D20-6ED7-4242-AC5B-B04EBB0DE511}">
      <dgm:prSet/>
      <dgm:spPr/>
      <dgm:t>
        <a:bodyPr/>
        <a:lstStyle/>
        <a:p>
          <a:endParaRPr lang="en-CA"/>
        </a:p>
      </dgm:t>
    </dgm:pt>
    <dgm:pt modelId="{7946FABA-006A-47C6-84CE-589055CA777E}">
      <dgm:prSet phldrT="[Text]"/>
      <dgm:spPr/>
      <dgm:t>
        <a:bodyPr/>
        <a:lstStyle/>
        <a:p>
          <a:r>
            <a:rPr lang="en-CA" dirty="0"/>
            <a:t>Developed features are reviewed by the client, PO</a:t>
          </a:r>
        </a:p>
        <a:p>
          <a:r>
            <a:rPr lang="en-CA" dirty="0"/>
            <a:t>…then pushed to Production</a:t>
          </a:r>
        </a:p>
      </dgm:t>
    </dgm:pt>
    <dgm:pt modelId="{3983BFA0-247A-48C6-93D1-1A5C9BF322F3}" type="parTrans" cxnId="{CE124548-A9AA-4CDF-A151-BF8D04A91F1D}">
      <dgm:prSet/>
      <dgm:spPr/>
      <dgm:t>
        <a:bodyPr/>
        <a:lstStyle/>
        <a:p>
          <a:endParaRPr lang="en-CA"/>
        </a:p>
      </dgm:t>
    </dgm:pt>
    <dgm:pt modelId="{3D8F154C-8493-4B40-888C-F93F8E4253B3}" type="sibTrans" cxnId="{CE124548-A9AA-4CDF-A151-BF8D04A91F1D}">
      <dgm:prSet/>
      <dgm:spPr/>
      <dgm:t>
        <a:bodyPr/>
        <a:lstStyle/>
        <a:p>
          <a:endParaRPr lang="en-CA"/>
        </a:p>
      </dgm:t>
    </dgm:pt>
    <dgm:pt modelId="{A1F81BD5-CB59-418A-A971-56BC9389F648}">
      <dgm:prSet phldrT="[Text]"/>
      <dgm:spPr/>
      <dgm:t>
        <a:bodyPr/>
        <a:lstStyle/>
        <a:p>
          <a:r>
            <a:rPr lang="en-CA" dirty="0"/>
            <a:t>Develop Product Features</a:t>
          </a:r>
        </a:p>
      </dgm:t>
    </dgm:pt>
    <dgm:pt modelId="{CBF8DAFF-96C5-4EF5-9F7D-E690FFC7C8B3}" type="parTrans" cxnId="{8D90D39A-744A-4E55-964D-3510E341D80E}">
      <dgm:prSet/>
      <dgm:spPr/>
      <dgm:t>
        <a:bodyPr/>
        <a:lstStyle/>
        <a:p>
          <a:endParaRPr lang="en-CA"/>
        </a:p>
      </dgm:t>
    </dgm:pt>
    <dgm:pt modelId="{CA191263-4990-49B0-AC5C-36DA80B42F0F}" type="sibTrans" cxnId="{8D90D39A-744A-4E55-964D-3510E341D80E}">
      <dgm:prSet/>
      <dgm:spPr/>
      <dgm:t>
        <a:bodyPr/>
        <a:lstStyle/>
        <a:p>
          <a:endParaRPr lang="en-CA"/>
        </a:p>
      </dgm:t>
    </dgm:pt>
    <dgm:pt modelId="{4282A627-3726-4A9E-A0DE-7CF49D74CB1A}">
      <dgm:prSet phldrT="[Text]"/>
      <dgm:spPr/>
      <dgm:t>
        <a:bodyPr/>
        <a:lstStyle/>
        <a:p>
          <a:r>
            <a:rPr lang="en-CA" dirty="0"/>
            <a:t>User Stories are claimed by developers &amp; developed</a:t>
          </a:r>
        </a:p>
        <a:p>
          <a:r>
            <a:rPr lang="en-CA" dirty="0"/>
            <a:t>…then closed</a:t>
          </a:r>
        </a:p>
      </dgm:t>
    </dgm:pt>
    <dgm:pt modelId="{E0E50583-FA62-4F76-A9FC-0317367C7BBC}" type="parTrans" cxnId="{44FF9F96-21CE-404C-A09D-85CF2C57A86C}">
      <dgm:prSet/>
      <dgm:spPr/>
      <dgm:t>
        <a:bodyPr/>
        <a:lstStyle/>
        <a:p>
          <a:endParaRPr lang="en-CA"/>
        </a:p>
      </dgm:t>
    </dgm:pt>
    <dgm:pt modelId="{43AECDA1-F7AB-414F-9464-296ACD45D4DD}" type="sibTrans" cxnId="{44FF9F96-21CE-404C-A09D-85CF2C57A86C}">
      <dgm:prSet/>
      <dgm:spPr/>
      <dgm:t>
        <a:bodyPr/>
        <a:lstStyle/>
        <a:p>
          <a:endParaRPr lang="en-CA"/>
        </a:p>
      </dgm:t>
    </dgm:pt>
    <dgm:pt modelId="{7207B0D9-4BB5-4BFE-B225-1C0E626764DE}" type="pres">
      <dgm:prSet presAssocID="{713C99D6-00C2-4644-AE39-2E1E312596C9}" presName="Name0" presStyleCnt="0">
        <dgm:presLayoutVars>
          <dgm:chMax val="5"/>
          <dgm:chPref val="5"/>
          <dgm:dir/>
          <dgm:animLvl val="lvl"/>
        </dgm:presLayoutVars>
      </dgm:prSet>
      <dgm:spPr/>
    </dgm:pt>
    <dgm:pt modelId="{1F233D65-E974-42EB-A0F8-98B9621F0A0B}" type="pres">
      <dgm:prSet presAssocID="{13E6DE5D-3EDD-4E71-8D5F-0652D1A6F9B0}" presName="parentText1" presStyleLbl="node1" presStyleIdx="0" presStyleCnt="5">
        <dgm:presLayoutVars>
          <dgm:chMax/>
          <dgm:chPref val="3"/>
          <dgm:bulletEnabled val="1"/>
        </dgm:presLayoutVars>
      </dgm:prSet>
      <dgm:spPr/>
    </dgm:pt>
    <dgm:pt modelId="{E0C1A641-80FB-4D9A-8B2F-D174E5BCDD21}" type="pres">
      <dgm:prSet presAssocID="{13E6DE5D-3EDD-4E71-8D5F-0652D1A6F9B0}" presName="childText1" presStyleLbl="solidAlignAcc1" presStyleIdx="0" presStyleCnt="5">
        <dgm:presLayoutVars>
          <dgm:chMax val="0"/>
          <dgm:chPref val="0"/>
          <dgm:bulletEnabled val="1"/>
        </dgm:presLayoutVars>
      </dgm:prSet>
      <dgm:spPr/>
    </dgm:pt>
    <dgm:pt modelId="{9FE953F9-69A6-4DC8-847B-719E4CDA38F0}" type="pres">
      <dgm:prSet presAssocID="{9487A5B3-207D-4FAE-A7F8-C32F33787DAC}" presName="parentText2" presStyleLbl="node1" presStyleIdx="1" presStyleCnt="5">
        <dgm:presLayoutVars>
          <dgm:chMax/>
          <dgm:chPref val="3"/>
          <dgm:bulletEnabled val="1"/>
        </dgm:presLayoutVars>
      </dgm:prSet>
      <dgm:spPr/>
    </dgm:pt>
    <dgm:pt modelId="{CEEBBBE8-240F-4F7A-81C1-13759A2BDA29}" type="pres">
      <dgm:prSet presAssocID="{9487A5B3-207D-4FAE-A7F8-C32F33787DAC}" presName="childText2" presStyleLbl="solidAlignAcc1" presStyleIdx="1" presStyleCnt="5">
        <dgm:presLayoutVars>
          <dgm:chMax val="0"/>
          <dgm:chPref val="0"/>
          <dgm:bulletEnabled val="1"/>
        </dgm:presLayoutVars>
      </dgm:prSet>
      <dgm:spPr/>
    </dgm:pt>
    <dgm:pt modelId="{384C4713-8329-4F2A-89BD-7EACE62A2109}" type="pres">
      <dgm:prSet presAssocID="{7D71FA6C-ED70-42CB-9576-8B000173CD41}" presName="parentText3" presStyleLbl="node1" presStyleIdx="2" presStyleCnt="5">
        <dgm:presLayoutVars>
          <dgm:chMax/>
          <dgm:chPref val="3"/>
          <dgm:bulletEnabled val="1"/>
        </dgm:presLayoutVars>
      </dgm:prSet>
      <dgm:spPr/>
    </dgm:pt>
    <dgm:pt modelId="{F23910E8-0061-49ED-965B-FEC8B2C3CC1B}" type="pres">
      <dgm:prSet presAssocID="{7D71FA6C-ED70-42CB-9576-8B000173CD41}" presName="childText3" presStyleLbl="solidAlignAcc1" presStyleIdx="2" presStyleCnt="5">
        <dgm:presLayoutVars>
          <dgm:chMax val="0"/>
          <dgm:chPref val="0"/>
          <dgm:bulletEnabled val="1"/>
        </dgm:presLayoutVars>
      </dgm:prSet>
      <dgm:spPr/>
    </dgm:pt>
    <dgm:pt modelId="{77E90B95-5FE1-417E-8212-4F98373AB72C}" type="pres">
      <dgm:prSet presAssocID="{A1F81BD5-CB59-418A-A971-56BC9389F648}" presName="parentText4" presStyleLbl="node1" presStyleIdx="3" presStyleCnt="5">
        <dgm:presLayoutVars>
          <dgm:chMax/>
          <dgm:chPref val="3"/>
          <dgm:bulletEnabled val="1"/>
        </dgm:presLayoutVars>
      </dgm:prSet>
      <dgm:spPr/>
    </dgm:pt>
    <dgm:pt modelId="{E76D9592-1A30-43E0-8EDC-E666054A5061}" type="pres">
      <dgm:prSet presAssocID="{A1F81BD5-CB59-418A-A971-56BC9389F648}" presName="childText4" presStyleLbl="solidAlignAcc1" presStyleIdx="3" presStyleCnt="5">
        <dgm:presLayoutVars>
          <dgm:chMax val="0"/>
          <dgm:chPref val="0"/>
          <dgm:bulletEnabled val="1"/>
        </dgm:presLayoutVars>
      </dgm:prSet>
      <dgm:spPr/>
    </dgm:pt>
    <dgm:pt modelId="{5D633CE3-94BE-43A1-B30B-A2A40EB71016}" type="pres">
      <dgm:prSet presAssocID="{FAC21257-3A36-47E8-BA07-18A041FD9B3A}" presName="parentText5" presStyleLbl="node1" presStyleIdx="4" presStyleCnt="5">
        <dgm:presLayoutVars>
          <dgm:chMax/>
          <dgm:chPref val="3"/>
          <dgm:bulletEnabled val="1"/>
        </dgm:presLayoutVars>
      </dgm:prSet>
      <dgm:spPr/>
    </dgm:pt>
    <dgm:pt modelId="{32A948DC-9277-4046-B302-17F0383612B1}" type="pres">
      <dgm:prSet presAssocID="{FAC21257-3A36-47E8-BA07-18A041FD9B3A}" presName="childText5" presStyleLbl="solidAlignAcc1" presStyleIdx="4" presStyleCnt="5">
        <dgm:presLayoutVars>
          <dgm:chMax val="0"/>
          <dgm:chPref val="0"/>
          <dgm:bulletEnabled val="1"/>
        </dgm:presLayoutVars>
      </dgm:prSet>
      <dgm:spPr/>
    </dgm:pt>
  </dgm:ptLst>
  <dgm:cxnLst>
    <dgm:cxn modelId="{28E77501-E7F8-4876-A107-A76156731A3A}" type="presOf" srcId="{4282A627-3726-4A9E-A0DE-7CF49D74CB1A}" destId="{E76D9592-1A30-43E0-8EDC-E666054A5061}" srcOrd="0" destOrd="0" presId="urn:microsoft.com/office/officeart/2009/3/layout/IncreasingArrowsProcess"/>
    <dgm:cxn modelId="{BC7A6218-156D-4519-9273-99AD1D3489B1}" type="presOf" srcId="{792011D3-C60E-466B-B071-6A521BA23BA6}" destId="{E0C1A641-80FB-4D9A-8B2F-D174E5BCDD21}" srcOrd="0" destOrd="0" presId="urn:microsoft.com/office/officeart/2009/3/layout/IncreasingArrowsProcess"/>
    <dgm:cxn modelId="{301D7D20-6ED7-4242-AC5B-B04EBB0DE511}" srcId="{713C99D6-00C2-4644-AE39-2E1E312596C9}" destId="{FAC21257-3A36-47E8-BA07-18A041FD9B3A}" srcOrd="4" destOrd="0" parTransId="{558A630D-660E-44FD-88D4-806DB6C7BD00}" sibTransId="{3B484E69-1FE9-409C-BE1C-8F0F375B8D93}"/>
    <dgm:cxn modelId="{EF598726-C255-4B75-B63F-7ACDE5042FEC}" srcId="{13E6DE5D-3EDD-4E71-8D5F-0652D1A6F9B0}" destId="{792011D3-C60E-466B-B071-6A521BA23BA6}" srcOrd="0" destOrd="0" parTransId="{01F39C3C-29FF-4024-A8A0-1637D49385F7}" sibTransId="{8292DA0A-CFB9-4F0B-BC9A-0BE106502734}"/>
    <dgm:cxn modelId="{29A6BF33-14FF-45F6-BBB9-0EB38D6DFB26}" srcId="{713C99D6-00C2-4644-AE39-2E1E312596C9}" destId="{13E6DE5D-3EDD-4E71-8D5F-0652D1A6F9B0}" srcOrd="0" destOrd="0" parTransId="{BAC38231-254A-421E-86B2-325BF73E0BD2}" sibTransId="{E70C8E39-6803-4BA2-8C2C-977FA4623B43}"/>
    <dgm:cxn modelId="{E122615B-0296-4875-938B-9F6EFCC8E957}" srcId="{713C99D6-00C2-4644-AE39-2E1E312596C9}" destId="{7D71FA6C-ED70-42CB-9576-8B000173CD41}" srcOrd="2" destOrd="0" parTransId="{986E97FB-CD9E-45B0-93CF-E61BC20D3CEF}" sibTransId="{945BE975-B51D-46B8-95E0-543F3D4720A2}"/>
    <dgm:cxn modelId="{EE69CC42-D0B2-4A8F-A34F-501E88F7B2FB}" type="presOf" srcId="{E1BE14A1-A23F-4C82-8231-A942D2F887AC}" destId="{CEEBBBE8-240F-4F7A-81C1-13759A2BDA29}" srcOrd="0" destOrd="0" presId="urn:microsoft.com/office/officeart/2009/3/layout/IncreasingArrowsProcess"/>
    <dgm:cxn modelId="{7DE28543-36B3-4A90-9AD1-E386640986F6}" type="presOf" srcId="{13E6DE5D-3EDD-4E71-8D5F-0652D1A6F9B0}" destId="{1F233D65-E974-42EB-A0F8-98B9621F0A0B}" srcOrd="0" destOrd="0" presId="urn:microsoft.com/office/officeart/2009/3/layout/IncreasingArrowsProcess"/>
    <dgm:cxn modelId="{CE124548-A9AA-4CDF-A151-BF8D04A91F1D}" srcId="{FAC21257-3A36-47E8-BA07-18A041FD9B3A}" destId="{7946FABA-006A-47C6-84CE-589055CA777E}" srcOrd="0" destOrd="0" parTransId="{3983BFA0-247A-48C6-93D1-1A5C9BF322F3}" sibTransId="{3D8F154C-8493-4B40-888C-F93F8E4253B3}"/>
    <dgm:cxn modelId="{043DB948-D5F1-41AB-9EA2-AC0044315C4A}" type="presOf" srcId="{7D71FA6C-ED70-42CB-9576-8B000173CD41}" destId="{384C4713-8329-4F2A-89BD-7EACE62A2109}" srcOrd="0" destOrd="0" presId="urn:microsoft.com/office/officeart/2009/3/layout/IncreasingArrowsProcess"/>
    <dgm:cxn modelId="{D0CC1376-D18F-488A-9345-881EDD3BD449}" srcId="{713C99D6-00C2-4644-AE39-2E1E312596C9}" destId="{9487A5B3-207D-4FAE-A7F8-C32F33787DAC}" srcOrd="1" destOrd="0" parTransId="{272AB0A4-D224-44A3-AAC4-675F4FE92A62}" sibTransId="{DA203D72-B836-4149-9BCA-BD75FA003478}"/>
    <dgm:cxn modelId="{F607BE7A-E1E5-4C2D-BBC1-2C8394875C33}" srcId="{7D71FA6C-ED70-42CB-9576-8B000173CD41}" destId="{6C8DB7D1-9B96-47D2-A802-B3FBEA87AC50}" srcOrd="0" destOrd="0" parTransId="{57BCDB04-C9ED-4CA3-98EA-B3ED83C67F0B}" sibTransId="{AB7D8528-2BD2-40AF-9B66-0E56816DF267}"/>
    <dgm:cxn modelId="{783F288D-AD2A-4D0C-8D2F-4A40913131D7}" type="presOf" srcId="{713C99D6-00C2-4644-AE39-2E1E312596C9}" destId="{7207B0D9-4BB5-4BFE-B225-1C0E626764DE}" srcOrd="0" destOrd="0" presId="urn:microsoft.com/office/officeart/2009/3/layout/IncreasingArrowsProcess"/>
    <dgm:cxn modelId="{44FF9F96-21CE-404C-A09D-85CF2C57A86C}" srcId="{A1F81BD5-CB59-418A-A971-56BC9389F648}" destId="{4282A627-3726-4A9E-A0DE-7CF49D74CB1A}" srcOrd="0" destOrd="0" parTransId="{E0E50583-FA62-4F76-A9FC-0317367C7BBC}" sibTransId="{43AECDA1-F7AB-414F-9464-296ACD45D4DD}"/>
    <dgm:cxn modelId="{8D90D39A-744A-4E55-964D-3510E341D80E}" srcId="{713C99D6-00C2-4644-AE39-2E1E312596C9}" destId="{A1F81BD5-CB59-418A-A971-56BC9389F648}" srcOrd="3" destOrd="0" parTransId="{CBF8DAFF-96C5-4EF5-9F7D-E690FFC7C8B3}" sibTransId="{CA191263-4990-49B0-AC5C-36DA80B42F0F}"/>
    <dgm:cxn modelId="{0CE4049E-DDB2-4593-A644-70E9DE650D10}" srcId="{9487A5B3-207D-4FAE-A7F8-C32F33787DAC}" destId="{E1BE14A1-A23F-4C82-8231-A942D2F887AC}" srcOrd="0" destOrd="0" parTransId="{CC9053D1-39E7-4260-9811-6A3973DC6F07}" sibTransId="{48DE8863-83C7-4E6B-9DB1-D4447B97D33C}"/>
    <dgm:cxn modelId="{F95647A3-D2BA-4247-B2CB-4EA57BF90B49}" type="presOf" srcId="{9487A5B3-207D-4FAE-A7F8-C32F33787DAC}" destId="{9FE953F9-69A6-4DC8-847B-719E4CDA38F0}" srcOrd="0" destOrd="0" presId="urn:microsoft.com/office/officeart/2009/3/layout/IncreasingArrowsProcess"/>
    <dgm:cxn modelId="{BF665FA9-792A-4002-82D4-4B2FFE718F2C}" type="presOf" srcId="{A1F81BD5-CB59-418A-A971-56BC9389F648}" destId="{77E90B95-5FE1-417E-8212-4F98373AB72C}" srcOrd="0" destOrd="0" presId="urn:microsoft.com/office/officeart/2009/3/layout/IncreasingArrowsProcess"/>
    <dgm:cxn modelId="{D3FD11B7-BB66-47E2-BA2D-3F431D72B567}" type="presOf" srcId="{FAC21257-3A36-47E8-BA07-18A041FD9B3A}" destId="{5D633CE3-94BE-43A1-B30B-A2A40EB71016}" srcOrd="0" destOrd="0" presId="urn:microsoft.com/office/officeart/2009/3/layout/IncreasingArrowsProcess"/>
    <dgm:cxn modelId="{001482BB-2059-4712-9B58-6D2EA5852337}" type="presOf" srcId="{6C8DB7D1-9B96-47D2-A802-B3FBEA87AC50}" destId="{F23910E8-0061-49ED-965B-FEC8B2C3CC1B}" srcOrd="0" destOrd="0" presId="urn:microsoft.com/office/officeart/2009/3/layout/IncreasingArrowsProcess"/>
    <dgm:cxn modelId="{256CAFE7-F3A6-4DAF-8635-F29B55D1CBEA}" type="presOf" srcId="{7946FABA-006A-47C6-84CE-589055CA777E}" destId="{32A948DC-9277-4046-B302-17F0383612B1}" srcOrd="0" destOrd="0" presId="urn:microsoft.com/office/officeart/2009/3/layout/IncreasingArrowsProcess"/>
    <dgm:cxn modelId="{0A98A4A3-F34C-485C-8946-D4F0D6278E30}" type="presParOf" srcId="{7207B0D9-4BB5-4BFE-B225-1C0E626764DE}" destId="{1F233D65-E974-42EB-A0F8-98B9621F0A0B}" srcOrd="0" destOrd="0" presId="urn:microsoft.com/office/officeart/2009/3/layout/IncreasingArrowsProcess"/>
    <dgm:cxn modelId="{37868BB8-525B-415A-8828-E447733FBEB5}" type="presParOf" srcId="{7207B0D9-4BB5-4BFE-B225-1C0E626764DE}" destId="{E0C1A641-80FB-4D9A-8B2F-D174E5BCDD21}" srcOrd="1" destOrd="0" presId="urn:microsoft.com/office/officeart/2009/3/layout/IncreasingArrowsProcess"/>
    <dgm:cxn modelId="{1BE1AB5A-16CE-4362-8AAD-E8A8672DAFF0}" type="presParOf" srcId="{7207B0D9-4BB5-4BFE-B225-1C0E626764DE}" destId="{9FE953F9-69A6-4DC8-847B-719E4CDA38F0}" srcOrd="2" destOrd="0" presId="urn:microsoft.com/office/officeart/2009/3/layout/IncreasingArrowsProcess"/>
    <dgm:cxn modelId="{50BA0BF3-0664-48C3-BBB8-BCECD022FAF8}" type="presParOf" srcId="{7207B0D9-4BB5-4BFE-B225-1C0E626764DE}" destId="{CEEBBBE8-240F-4F7A-81C1-13759A2BDA29}" srcOrd="3" destOrd="0" presId="urn:microsoft.com/office/officeart/2009/3/layout/IncreasingArrowsProcess"/>
    <dgm:cxn modelId="{F4C3982D-3D3F-4CC9-9626-AB322B3AD403}" type="presParOf" srcId="{7207B0D9-4BB5-4BFE-B225-1C0E626764DE}" destId="{384C4713-8329-4F2A-89BD-7EACE62A2109}" srcOrd="4" destOrd="0" presId="urn:microsoft.com/office/officeart/2009/3/layout/IncreasingArrowsProcess"/>
    <dgm:cxn modelId="{8ABF03AE-5F21-4293-90DA-BB4646D3F076}" type="presParOf" srcId="{7207B0D9-4BB5-4BFE-B225-1C0E626764DE}" destId="{F23910E8-0061-49ED-965B-FEC8B2C3CC1B}" srcOrd="5" destOrd="0" presId="urn:microsoft.com/office/officeart/2009/3/layout/IncreasingArrowsProcess"/>
    <dgm:cxn modelId="{3626CC02-F74C-455D-8849-0FDF4D483218}" type="presParOf" srcId="{7207B0D9-4BB5-4BFE-B225-1C0E626764DE}" destId="{77E90B95-5FE1-417E-8212-4F98373AB72C}" srcOrd="6" destOrd="0" presId="urn:microsoft.com/office/officeart/2009/3/layout/IncreasingArrowsProcess"/>
    <dgm:cxn modelId="{758EEB7D-59CD-42E3-9D8A-17EA5A732DC0}" type="presParOf" srcId="{7207B0D9-4BB5-4BFE-B225-1C0E626764DE}" destId="{E76D9592-1A30-43E0-8EDC-E666054A5061}" srcOrd="7" destOrd="0" presId="urn:microsoft.com/office/officeart/2009/3/layout/IncreasingArrowsProcess"/>
    <dgm:cxn modelId="{CBA79993-ADFD-4B6B-A97F-FA0509E71E18}" type="presParOf" srcId="{7207B0D9-4BB5-4BFE-B225-1C0E626764DE}" destId="{5D633CE3-94BE-43A1-B30B-A2A40EB71016}" srcOrd="8" destOrd="0" presId="urn:microsoft.com/office/officeart/2009/3/layout/IncreasingArrowsProcess"/>
    <dgm:cxn modelId="{B1419C25-AEC9-47E7-9A5C-7EE5E0525697}" type="presParOf" srcId="{7207B0D9-4BB5-4BFE-B225-1C0E626764DE}" destId="{32A948DC-9277-4046-B302-17F0383612B1}" srcOrd="9"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5C9413-BB59-4569-B0AA-E2D6289DE3D4}" type="doc">
      <dgm:prSet loTypeId="urn:microsoft.com/office/officeart/2005/8/layout/funnel1" loCatId="process" qsTypeId="urn:microsoft.com/office/officeart/2005/8/quickstyle/simple1" qsCatId="simple" csTypeId="urn:microsoft.com/office/officeart/2005/8/colors/colorful5" csCatId="colorful" phldr="1"/>
      <dgm:spPr/>
      <dgm:t>
        <a:bodyPr/>
        <a:lstStyle/>
        <a:p>
          <a:endParaRPr lang="en-CA"/>
        </a:p>
      </dgm:t>
    </dgm:pt>
    <dgm:pt modelId="{CAF43DF6-B9DB-4144-B6A9-D2D68703DA6B}">
      <dgm:prSet phldrT="[Text]"/>
      <dgm:spPr/>
      <dgm:t>
        <a:bodyPr/>
        <a:lstStyle/>
        <a:p>
          <a:r>
            <a:rPr lang="en-CA" dirty="0"/>
            <a:t>WIP</a:t>
          </a:r>
        </a:p>
      </dgm:t>
    </dgm:pt>
    <dgm:pt modelId="{1DBDAEAA-06BC-40A9-BA5C-4A67C62DC9A5}" type="parTrans" cxnId="{CE45BFFF-7350-4394-9931-DE04CA700FE8}">
      <dgm:prSet/>
      <dgm:spPr/>
      <dgm:t>
        <a:bodyPr/>
        <a:lstStyle/>
        <a:p>
          <a:endParaRPr lang="en-CA"/>
        </a:p>
      </dgm:t>
    </dgm:pt>
    <dgm:pt modelId="{43BE5E6A-2986-47CB-86AB-C201AEB7D700}" type="sibTrans" cxnId="{CE45BFFF-7350-4394-9931-DE04CA700FE8}">
      <dgm:prSet/>
      <dgm:spPr/>
      <dgm:t>
        <a:bodyPr/>
        <a:lstStyle/>
        <a:p>
          <a:endParaRPr lang="en-CA"/>
        </a:p>
      </dgm:t>
    </dgm:pt>
    <dgm:pt modelId="{ABAD6D3D-47ED-462A-8BCD-1B54238C6090}">
      <dgm:prSet phldrT="[Text]"/>
      <dgm:spPr/>
      <dgm:t>
        <a:bodyPr/>
        <a:lstStyle/>
        <a:p>
          <a:r>
            <a:rPr lang="en-CA" dirty="0"/>
            <a:t>Flow</a:t>
          </a:r>
        </a:p>
      </dgm:t>
    </dgm:pt>
    <dgm:pt modelId="{AAF7BE59-70C5-4014-9C89-6891B2ACF48B}" type="parTrans" cxnId="{5B438BF1-B883-4EFD-B076-3A29594DC707}">
      <dgm:prSet/>
      <dgm:spPr/>
      <dgm:t>
        <a:bodyPr/>
        <a:lstStyle/>
        <a:p>
          <a:endParaRPr lang="en-CA"/>
        </a:p>
      </dgm:t>
    </dgm:pt>
    <dgm:pt modelId="{177C1413-61E7-4012-989C-50D784D453E7}" type="sibTrans" cxnId="{5B438BF1-B883-4EFD-B076-3A29594DC707}">
      <dgm:prSet/>
      <dgm:spPr/>
      <dgm:t>
        <a:bodyPr/>
        <a:lstStyle/>
        <a:p>
          <a:endParaRPr lang="en-CA"/>
        </a:p>
      </dgm:t>
    </dgm:pt>
    <dgm:pt modelId="{8E85F231-C996-4796-AF26-E234DF24AEB3}">
      <dgm:prSet phldrT="[Text]"/>
      <dgm:spPr/>
      <dgm:t>
        <a:bodyPr/>
        <a:lstStyle/>
        <a:p>
          <a:r>
            <a:rPr lang="en-CA" dirty="0"/>
            <a:t>Respect</a:t>
          </a:r>
        </a:p>
      </dgm:t>
    </dgm:pt>
    <dgm:pt modelId="{195485B9-73CD-4D9B-8199-36014D87BB67}" type="parTrans" cxnId="{E03FDFF8-221B-4E9C-9693-A00C11866305}">
      <dgm:prSet/>
      <dgm:spPr/>
      <dgm:t>
        <a:bodyPr/>
        <a:lstStyle/>
        <a:p>
          <a:endParaRPr lang="en-CA"/>
        </a:p>
      </dgm:t>
    </dgm:pt>
    <dgm:pt modelId="{100F2920-6EFC-46F4-8423-14DA3A70E6FF}" type="sibTrans" cxnId="{E03FDFF8-221B-4E9C-9693-A00C11866305}">
      <dgm:prSet/>
      <dgm:spPr/>
      <dgm:t>
        <a:bodyPr/>
        <a:lstStyle/>
        <a:p>
          <a:endParaRPr lang="en-CA"/>
        </a:p>
      </dgm:t>
    </dgm:pt>
    <dgm:pt modelId="{79D21DD0-1113-4ECA-A1EB-8CEBE2EBE9E4}">
      <dgm:prSet phldrT="[Text]"/>
      <dgm:spPr/>
      <dgm:t>
        <a:bodyPr/>
        <a:lstStyle/>
        <a:p>
          <a:r>
            <a:rPr lang="en-CA" dirty="0"/>
            <a:t>Efficiency</a:t>
          </a:r>
        </a:p>
      </dgm:t>
    </dgm:pt>
    <dgm:pt modelId="{F1681516-5BE8-46E5-A6CC-7E0DB7DA8565}" type="parTrans" cxnId="{6397EDD7-BFFF-4C13-BA01-963AD03E6FF8}">
      <dgm:prSet/>
      <dgm:spPr/>
      <dgm:t>
        <a:bodyPr/>
        <a:lstStyle/>
        <a:p>
          <a:endParaRPr lang="en-CA"/>
        </a:p>
      </dgm:t>
    </dgm:pt>
    <dgm:pt modelId="{43390CD9-CCC4-48EC-B6C4-78C460864595}" type="sibTrans" cxnId="{6397EDD7-BFFF-4C13-BA01-963AD03E6FF8}">
      <dgm:prSet/>
      <dgm:spPr/>
      <dgm:t>
        <a:bodyPr/>
        <a:lstStyle/>
        <a:p>
          <a:endParaRPr lang="en-CA"/>
        </a:p>
      </dgm:t>
    </dgm:pt>
    <dgm:pt modelId="{2EC2C69B-0131-4E63-8931-C39A827DE393}" type="pres">
      <dgm:prSet presAssocID="{5F5C9413-BB59-4569-B0AA-E2D6289DE3D4}" presName="Name0" presStyleCnt="0">
        <dgm:presLayoutVars>
          <dgm:chMax val="4"/>
          <dgm:resizeHandles val="exact"/>
        </dgm:presLayoutVars>
      </dgm:prSet>
      <dgm:spPr/>
    </dgm:pt>
    <dgm:pt modelId="{357F0710-802F-4116-9B17-6E57D139D2CE}" type="pres">
      <dgm:prSet presAssocID="{5F5C9413-BB59-4569-B0AA-E2D6289DE3D4}" presName="ellipse" presStyleLbl="trBgShp" presStyleIdx="0" presStyleCnt="1"/>
      <dgm:spPr/>
    </dgm:pt>
    <dgm:pt modelId="{EDA1BFE2-496E-45D6-A74A-5D61752F15DF}" type="pres">
      <dgm:prSet presAssocID="{5F5C9413-BB59-4569-B0AA-E2D6289DE3D4}" presName="arrow1" presStyleLbl="fgShp" presStyleIdx="0" presStyleCnt="1"/>
      <dgm:spPr/>
    </dgm:pt>
    <dgm:pt modelId="{91BD7CB0-D071-4992-9868-0E1AB650DAEA}" type="pres">
      <dgm:prSet presAssocID="{5F5C9413-BB59-4569-B0AA-E2D6289DE3D4}" presName="rectangle" presStyleLbl="revTx" presStyleIdx="0" presStyleCnt="1">
        <dgm:presLayoutVars>
          <dgm:bulletEnabled val="1"/>
        </dgm:presLayoutVars>
      </dgm:prSet>
      <dgm:spPr/>
    </dgm:pt>
    <dgm:pt modelId="{2E0EEB1D-73C6-4E47-9B73-452C129102C4}" type="pres">
      <dgm:prSet presAssocID="{ABAD6D3D-47ED-462A-8BCD-1B54238C6090}" presName="item1" presStyleLbl="node1" presStyleIdx="0" presStyleCnt="3">
        <dgm:presLayoutVars>
          <dgm:bulletEnabled val="1"/>
        </dgm:presLayoutVars>
      </dgm:prSet>
      <dgm:spPr/>
    </dgm:pt>
    <dgm:pt modelId="{C27B4E82-1EC0-4D5A-8449-F6358D573841}" type="pres">
      <dgm:prSet presAssocID="{8E85F231-C996-4796-AF26-E234DF24AEB3}" presName="item2" presStyleLbl="node1" presStyleIdx="1" presStyleCnt="3">
        <dgm:presLayoutVars>
          <dgm:bulletEnabled val="1"/>
        </dgm:presLayoutVars>
      </dgm:prSet>
      <dgm:spPr/>
    </dgm:pt>
    <dgm:pt modelId="{521FF642-AF95-4256-B10E-C52F2AC0F659}" type="pres">
      <dgm:prSet presAssocID="{79D21DD0-1113-4ECA-A1EB-8CEBE2EBE9E4}" presName="item3" presStyleLbl="node1" presStyleIdx="2" presStyleCnt="3">
        <dgm:presLayoutVars>
          <dgm:bulletEnabled val="1"/>
        </dgm:presLayoutVars>
      </dgm:prSet>
      <dgm:spPr/>
    </dgm:pt>
    <dgm:pt modelId="{4445B397-0D98-45D4-B43C-8B94B9E33ED2}" type="pres">
      <dgm:prSet presAssocID="{5F5C9413-BB59-4569-B0AA-E2D6289DE3D4}" presName="funnel" presStyleLbl="trAlignAcc1" presStyleIdx="0" presStyleCnt="1"/>
      <dgm:spPr/>
    </dgm:pt>
  </dgm:ptLst>
  <dgm:cxnLst>
    <dgm:cxn modelId="{36035410-3873-42B1-83ED-48F7851E54E6}" type="presOf" srcId="{CAF43DF6-B9DB-4144-B6A9-D2D68703DA6B}" destId="{521FF642-AF95-4256-B10E-C52F2AC0F659}" srcOrd="0" destOrd="0" presId="urn:microsoft.com/office/officeart/2005/8/layout/funnel1"/>
    <dgm:cxn modelId="{063EDC26-3476-4627-BC9C-C907F9809B93}" type="presOf" srcId="{8E85F231-C996-4796-AF26-E234DF24AEB3}" destId="{2E0EEB1D-73C6-4E47-9B73-452C129102C4}" srcOrd="0" destOrd="0" presId="urn:microsoft.com/office/officeart/2005/8/layout/funnel1"/>
    <dgm:cxn modelId="{5E251490-97CC-48D2-B7EE-6BACE4D82F2A}" type="presOf" srcId="{79D21DD0-1113-4ECA-A1EB-8CEBE2EBE9E4}" destId="{91BD7CB0-D071-4992-9868-0E1AB650DAEA}" srcOrd="0" destOrd="0" presId="urn:microsoft.com/office/officeart/2005/8/layout/funnel1"/>
    <dgm:cxn modelId="{6F8ACC95-818D-498C-86DD-4020B2DBFAAC}" type="presOf" srcId="{ABAD6D3D-47ED-462A-8BCD-1B54238C6090}" destId="{C27B4E82-1EC0-4D5A-8449-F6358D573841}" srcOrd="0" destOrd="0" presId="urn:microsoft.com/office/officeart/2005/8/layout/funnel1"/>
    <dgm:cxn modelId="{6397EDD7-BFFF-4C13-BA01-963AD03E6FF8}" srcId="{5F5C9413-BB59-4569-B0AA-E2D6289DE3D4}" destId="{79D21DD0-1113-4ECA-A1EB-8CEBE2EBE9E4}" srcOrd="3" destOrd="0" parTransId="{F1681516-5BE8-46E5-A6CC-7E0DB7DA8565}" sibTransId="{43390CD9-CCC4-48EC-B6C4-78C460864595}"/>
    <dgm:cxn modelId="{E96EEEEC-A37E-40DE-BF0C-ADEB35A24828}" type="presOf" srcId="{5F5C9413-BB59-4569-B0AA-E2D6289DE3D4}" destId="{2EC2C69B-0131-4E63-8931-C39A827DE393}" srcOrd="0" destOrd="0" presId="urn:microsoft.com/office/officeart/2005/8/layout/funnel1"/>
    <dgm:cxn modelId="{5B438BF1-B883-4EFD-B076-3A29594DC707}" srcId="{5F5C9413-BB59-4569-B0AA-E2D6289DE3D4}" destId="{ABAD6D3D-47ED-462A-8BCD-1B54238C6090}" srcOrd="1" destOrd="0" parTransId="{AAF7BE59-70C5-4014-9C89-6891B2ACF48B}" sibTransId="{177C1413-61E7-4012-989C-50D784D453E7}"/>
    <dgm:cxn modelId="{E03FDFF8-221B-4E9C-9693-A00C11866305}" srcId="{5F5C9413-BB59-4569-B0AA-E2D6289DE3D4}" destId="{8E85F231-C996-4796-AF26-E234DF24AEB3}" srcOrd="2" destOrd="0" parTransId="{195485B9-73CD-4D9B-8199-36014D87BB67}" sibTransId="{100F2920-6EFC-46F4-8423-14DA3A70E6FF}"/>
    <dgm:cxn modelId="{CE45BFFF-7350-4394-9931-DE04CA700FE8}" srcId="{5F5C9413-BB59-4569-B0AA-E2D6289DE3D4}" destId="{CAF43DF6-B9DB-4144-B6A9-D2D68703DA6B}" srcOrd="0" destOrd="0" parTransId="{1DBDAEAA-06BC-40A9-BA5C-4A67C62DC9A5}" sibTransId="{43BE5E6A-2986-47CB-86AB-C201AEB7D700}"/>
    <dgm:cxn modelId="{923660FC-A992-48FF-B61F-9CF9016D5E1B}" type="presParOf" srcId="{2EC2C69B-0131-4E63-8931-C39A827DE393}" destId="{357F0710-802F-4116-9B17-6E57D139D2CE}" srcOrd="0" destOrd="0" presId="urn:microsoft.com/office/officeart/2005/8/layout/funnel1"/>
    <dgm:cxn modelId="{FC38F5A1-CA55-44A6-84E6-8BBB0DBD4343}" type="presParOf" srcId="{2EC2C69B-0131-4E63-8931-C39A827DE393}" destId="{EDA1BFE2-496E-45D6-A74A-5D61752F15DF}" srcOrd="1" destOrd="0" presId="urn:microsoft.com/office/officeart/2005/8/layout/funnel1"/>
    <dgm:cxn modelId="{978F14BF-33F9-420E-A414-ED9BFAB011AE}" type="presParOf" srcId="{2EC2C69B-0131-4E63-8931-C39A827DE393}" destId="{91BD7CB0-D071-4992-9868-0E1AB650DAEA}" srcOrd="2" destOrd="0" presId="urn:microsoft.com/office/officeart/2005/8/layout/funnel1"/>
    <dgm:cxn modelId="{C246EA20-BB6A-49FE-B130-2A61C9D31435}" type="presParOf" srcId="{2EC2C69B-0131-4E63-8931-C39A827DE393}" destId="{2E0EEB1D-73C6-4E47-9B73-452C129102C4}" srcOrd="3" destOrd="0" presId="urn:microsoft.com/office/officeart/2005/8/layout/funnel1"/>
    <dgm:cxn modelId="{2FCB19EA-7731-4536-B96C-005639AEDA8C}" type="presParOf" srcId="{2EC2C69B-0131-4E63-8931-C39A827DE393}" destId="{C27B4E82-1EC0-4D5A-8449-F6358D573841}" srcOrd="4" destOrd="0" presId="urn:microsoft.com/office/officeart/2005/8/layout/funnel1"/>
    <dgm:cxn modelId="{CC81F7AE-0B76-494A-81A4-35A09D4DF520}" type="presParOf" srcId="{2EC2C69B-0131-4E63-8931-C39A827DE393}" destId="{521FF642-AF95-4256-B10E-C52F2AC0F659}" srcOrd="5" destOrd="0" presId="urn:microsoft.com/office/officeart/2005/8/layout/funnel1"/>
    <dgm:cxn modelId="{B4FA3024-438F-415A-91F3-890BF3B0EE82}" type="presParOf" srcId="{2EC2C69B-0131-4E63-8931-C39A827DE393}" destId="{4445B397-0D98-45D4-B43C-8B94B9E33ED2}"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5C9413-BB59-4569-B0AA-E2D6289DE3D4}" type="doc">
      <dgm:prSet loTypeId="urn:microsoft.com/office/officeart/2005/8/layout/radial2" loCatId="relationship" qsTypeId="urn:microsoft.com/office/officeart/2005/8/quickstyle/simple1" qsCatId="simple" csTypeId="urn:microsoft.com/office/officeart/2005/8/colors/colorful5" csCatId="colorful" phldr="1"/>
      <dgm:spPr/>
      <dgm:t>
        <a:bodyPr/>
        <a:lstStyle/>
        <a:p>
          <a:endParaRPr lang="en-CA"/>
        </a:p>
      </dgm:t>
    </dgm:pt>
    <dgm:pt modelId="{CAF43DF6-B9DB-4144-B6A9-D2D68703DA6B}">
      <dgm:prSet phldrT="[Text]"/>
      <dgm:spPr/>
      <dgm:t>
        <a:bodyPr/>
        <a:lstStyle/>
        <a:p>
          <a:r>
            <a:rPr lang="en-CA" dirty="0"/>
            <a:t>Boards</a:t>
          </a:r>
        </a:p>
      </dgm:t>
    </dgm:pt>
    <dgm:pt modelId="{1DBDAEAA-06BC-40A9-BA5C-4A67C62DC9A5}" type="parTrans" cxnId="{CE45BFFF-7350-4394-9931-DE04CA700FE8}">
      <dgm:prSet/>
      <dgm:spPr/>
      <dgm:t>
        <a:bodyPr/>
        <a:lstStyle/>
        <a:p>
          <a:endParaRPr lang="en-CA"/>
        </a:p>
      </dgm:t>
    </dgm:pt>
    <dgm:pt modelId="{43BE5E6A-2986-47CB-86AB-C201AEB7D700}" type="sibTrans" cxnId="{CE45BFFF-7350-4394-9931-DE04CA700FE8}">
      <dgm:prSet/>
      <dgm:spPr/>
      <dgm:t>
        <a:bodyPr/>
        <a:lstStyle/>
        <a:p>
          <a:endParaRPr lang="en-CA"/>
        </a:p>
      </dgm:t>
    </dgm:pt>
    <dgm:pt modelId="{DB56C790-A2E4-45AA-A8B0-56726F4A379E}">
      <dgm:prSet phldrT="[Text]"/>
      <dgm:spPr/>
      <dgm:t>
        <a:bodyPr/>
        <a:lstStyle/>
        <a:p>
          <a:r>
            <a:rPr lang="en-CA" dirty="0"/>
            <a:t>Cards</a:t>
          </a:r>
        </a:p>
      </dgm:t>
    </dgm:pt>
    <dgm:pt modelId="{4C70E2DB-4DFC-4894-BAE7-D0F6CF9042ED}" type="parTrans" cxnId="{F8E48624-E016-4E6B-963E-B0466FCE1EBC}">
      <dgm:prSet/>
      <dgm:spPr/>
      <dgm:t>
        <a:bodyPr/>
        <a:lstStyle/>
        <a:p>
          <a:endParaRPr lang="en-CA"/>
        </a:p>
      </dgm:t>
    </dgm:pt>
    <dgm:pt modelId="{8F245D11-D308-4E55-9D6F-052552DE56A5}" type="sibTrans" cxnId="{F8E48624-E016-4E6B-963E-B0466FCE1EBC}">
      <dgm:prSet/>
      <dgm:spPr/>
      <dgm:t>
        <a:bodyPr/>
        <a:lstStyle/>
        <a:p>
          <a:endParaRPr lang="en-CA"/>
        </a:p>
      </dgm:t>
    </dgm:pt>
    <dgm:pt modelId="{63879D4E-82AD-44E2-910C-7C5F9F248099}">
      <dgm:prSet phldrT="[Text]"/>
      <dgm:spPr/>
      <dgm:t>
        <a:bodyPr/>
        <a:lstStyle/>
        <a:p>
          <a:r>
            <a:rPr lang="en-CA" dirty="0"/>
            <a:t>Columns</a:t>
          </a:r>
        </a:p>
      </dgm:t>
    </dgm:pt>
    <dgm:pt modelId="{06C3B123-9E03-4B0C-B289-114330FA8E5A}" type="parTrans" cxnId="{3431E662-9B41-4B15-81E7-16CD3B8B079A}">
      <dgm:prSet/>
      <dgm:spPr/>
      <dgm:t>
        <a:bodyPr/>
        <a:lstStyle/>
        <a:p>
          <a:endParaRPr lang="en-CA"/>
        </a:p>
      </dgm:t>
    </dgm:pt>
    <dgm:pt modelId="{14A8AB76-E8A4-4E19-9E68-E86854EC596A}" type="sibTrans" cxnId="{3431E662-9B41-4B15-81E7-16CD3B8B079A}">
      <dgm:prSet/>
      <dgm:spPr/>
      <dgm:t>
        <a:bodyPr/>
        <a:lstStyle/>
        <a:p>
          <a:endParaRPr lang="en-CA"/>
        </a:p>
      </dgm:t>
    </dgm:pt>
    <dgm:pt modelId="{30ECD341-8DFC-4128-B999-72B9F02F44C9}">
      <dgm:prSet phldrT="[Text]"/>
      <dgm:spPr/>
      <dgm:t>
        <a:bodyPr/>
        <a:lstStyle/>
        <a:p>
          <a:r>
            <a:rPr lang="en-CA" dirty="0"/>
            <a:t>Limits</a:t>
          </a:r>
        </a:p>
      </dgm:t>
    </dgm:pt>
    <dgm:pt modelId="{003200F3-3D7A-4C2B-B9EC-69D11A8F6548}" type="parTrans" cxnId="{6E64F790-824A-466A-B92F-11D6AE5E93EF}">
      <dgm:prSet/>
      <dgm:spPr/>
      <dgm:t>
        <a:bodyPr/>
        <a:lstStyle/>
        <a:p>
          <a:endParaRPr lang="en-CA"/>
        </a:p>
      </dgm:t>
    </dgm:pt>
    <dgm:pt modelId="{6C81DA8C-6288-433F-8F5C-871348B0D03D}" type="sibTrans" cxnId="{6E64F790-824A-466A-B92F-11D6AE5E93EF}">
      <dgm:prSet/>
      <dgm:spPr/>
      <dgm:t>
        <a:bodyPr/>
        <a:lstStyle/>
        <a:p>
          <a:endParaRPr lang="en-CA"/>
        </a:p>
      </dgm:t>
    </dgm:pt>
    <dgm:pt modelId="{E101EA3A-D58B-4D5A-B355-658D43C989CB}">
      <dgm:prSet phldrT="[Text]"/>
      <dgm:spPr/>
      <dgm:t>
        <a:bodyPr/>
        <a:lstStyle/>
        <a:p>
          <a:r>
            <a:rPr lang="en-CA" dirty="0"/>
            <a:t>Milestones</a:t>
          </a:r>
        </a:p>
      </dgm:t>
    </dgm:pt>
    <dgm:pt modelId="{B8BDFC6F-92B7-4507-98C6-0CCE08E00606}" type="parTrans" cxnId="{2DD6A1EF-0C5B-4FF4-A544-44E3F174462B}">
      <dgm:prSet/>
      <dgm:spPr/>
      <dgm:t>
        <a:bodyPr/>
        <a:lstStyle/>
        <a:p>
          <a:endParaRPr lang="en-CA"/>
        </a:p>
      </dgm:t>
    </dgm:pt>
    <dgm:pt modelId="{68834C60-5A29-44BA-B013-507BF605B5B1}" type="sibTrans" cxnId="{2DD6A1EF-0C5B-4FF4-A544-44E3F174462B}">
      <dgm:prSet/>
      <dgm:spPr/>
      <dgm:t>
        <a:bodyPr/>
        <a:lstStyle/>
        <a:p>
          <a:endParaRPr lang="en-CA"/>
        </a:p>
      </dgm:t>
    </dgm:pt>
    <dgm:pt modelId="{271C1B44-8992-47A6-8338-25E116395742}">
      <dgm:prSet phldrT="[Text]"/>
      <dgm:spPr/>
      <dgm:t>
        <a:bodyPr/>
        <a:lstStyle/>
        <a:p>
          <a:r>
            <a:rPr lang="en-CA" dirty="0"/>
            <a:t>Issue Boards</a:t>
          </a:r>
        </a:p>
      </dgm:t>
    </dgm:pt>
    <dgm:pt modelId="{C10276A2-8183-47E8-9E03-447115374522}" type="parTrans" cxnId="{E14EAC09-92CE-424D-AF9A-15BA3883E9C6}">
      <dgm:prSet/>
      <dgm:spPr/>
      <dgm:t>
        <a:bodyPr/>
        <a:lstStyle/>
        <a:p>
          <a:endParaRPr lang="en-CA"/>
        </a:p>
      </dgm:t>
    </dgm:pt>
    <dgm:pt modelId="{670FAD96-6CB6-42AA-A9CF-C2130CBF5AF6}" type="sibTrans" cxnId="{E14EAC09-92CE-424D-AF9A-15BA3883E9C6}">
      <dgm:prSet/>
      <dgm:spPr/>
      <dgm:t>
        <a:bodyPr/>
        <a:lstStyle/>
        <a:p>
          <a:endParaRPr lang="en-CA"/>
        </a:p>
      </dgm:t>
    </dgm:pt>
    <dgm:pt modelId="{04870638-DFA9-4DFE-9409-85244187C4C3}">
      <dgm:prSet phldrT="[Text]"/>
      <dgm:spPr/>
      <dgm:t>
        <a:bodyPr/>
        <a:lstStyle/>
        <a:p>
          <a:r>
            <a:rPr lang="en-CA" dirty="0"/>
            <a:t>Issues</a:t>
          </a:r>
        </a:p>
      </dgm:t>
    </dgm:pt>
    <dgm:pt modelId="{47E2541F-DAB3-4F09-B8B5-26D6FE417CAC}" type="parTrans" cxnId="{FB4EDF66-D84F-4072-B30A-B1B8F69C8104}">
      <dgm:prSet/>
      <dgm:spPr/>
      <dgm:t>
        <a:bodyPr/>
        <a:lstStyle/>
        <a:p>
          <a:endParaRPr lang="en-CA"/>
        </a:p>
      </dgm:t>
    </dgm:pt>
    <dgm:pt modelId="{17C438C6-390A-4104-B942-EDDF8BF8248B}" type="sibTrans" cxnId="{FB4EDF66-D84F-4072-B30A-B1B8F69C8104}">
      <dgm:prSet/>
      <dgm:spPr/>
      <dgm:t>
        <a:bodyPr/>
        <a:lstStyle/>
        <a:p>
          <a:endParaRPr lang="en-CA"/>
        </a:p>
      </dgm:t>
    </dgm:pt>
    <dgm:pt modelId="{4BD91EE5-86B6-4BC7-B767-4F80256E2B06}">
      <dgm:prSet phldrT="[Text]"/>
      <dgm:spPr/>
      <dgm:t>
        <a:bodyPr/>
        <a:lstStyle/>
        <a:p>
          <a:r>
            <a:rPr lang="en-CA" dirty="0"/>
            <a:t>Incidents</a:t>
          </a:r>
        </a:p>
      </dgm:t>
    </dgm:pt>
    <dgm:pt modelId="{1CF8125A-1BD1-4C28-AD92-B403D413DDBE}" type="parTrans" cxnId="{EE4C8045-5550-4B38-8705-DA37A13605C6}">
      <dgm:prSet/>
      <dgm:spPr/>
      <dgm:t>
        <a:bodyPr/>
        <a:lstStyle/>
        <a:p>
          <a:endParaRPr lang="en-CA"/>
        </a:p>
      </dgm:t>
    </dgm:pt>
    <dgm:pt modelId="{578DD56D-355A-44BF-B168-AEECF6AFD9FB}" type="sibTrans" cxnId="{EE4C8045-5550-4B38-8705-DA37A13605C6}">
      <dgm:prSet/>
      <dgm:spPr/>
      <dgm:t>
        <a:bodyPr/>
        <a:lstStyle/>
        <a:p>
          <a:endParaRPr lang="en-CA"/>
        </a:p>
      </dgm:t>
    </dgm:pt>
    <dgm:pt modelId="{CAD956E2-4C0D-4356-A0AD-9DBBB88173B8}">
      <dgm:prSet phldrT="[Text]"/>
      <dgm:spPr/>
      <dgm:t>
        <a:bodyPr/>
        <a:lstStyle/>
        <a:p>
          <a:r>
            <a:rPr lang="en-CA" dirty="0"/>
            <a:t>Milestones have </a:t>
          </a:r>
          <a:r>
            <a:rPr lang="en-CA" dirty="0" err="1"/>
            <a:t>Unstarted</a:t>
          </a:r>
          <a:r>
            <a:rPr lang="en-CA" dirty="0"/>
            <a:t>, Ongoing, Completed columns</a:t>
          </a:r>
        </a:p>
      </dgm:t>
    </dgm:pt>
    <dgm:pt modelId="{87C588C6-76EF-43C5-A72C-1448DED1597D}" type="parTrans" cxnId="{307FF6B6-B68B-46E3-8B95-34637850411B}">
      <dgm:prSet/>
      <dgm:spPr/>
      <dgm:t>
        <a:bodyPr/>
        <a:lstStyle/>
        <a:p>
          <a:endParaRPr lang="en-CA"/>
        </a:p>
      </dgm:t>
    </dgm:pt>
    <dgm:pt modelId="{2071EFB9-0E8A-4D69-A1C8-63E4654FD833}" type="sibTrans" cxnId="{307FF6B6-B68B-46E3-8B95-34637850411B}">
      <dgm:prSet/>
      <dgm:spPr/>
      <dgm:t>
        <a:bodyPr/>
        <a:lstStyle/>
        <a:p>
          <a:endParaRPr lang="en-CA"/>
        </a:p>
      </dgm:t>
    </dgm:pt>
    <dgm:pt modelId="{10031A81-3F10-4EA3-A670-FA963ECFFD0C}">
      <dgm:prSet phldrT="[Text]"/>
      <dgm:spPr/>
      <dgm:t>
        <a:bodyPr/>
        <a:lstStyle/>
        <a:p>
          <a:r>
            <a:rPr lang="en-CA" dirty="0"/>
            <a:t>Lists and Labels enhance this</a:t>
          </a:r>
        </a:p>
      </dgm:t>
    </dgm:pt>
    <dgm:pt modelId="{06CF97B6-DC09-4D2D-B5CE-46AC547BFDD9}" type="parTrans" cxnId="{58B5EE29-2E19-4D54-8CF5-F2B5CD143964}">
      <dgm:prSet/>
      <dgm:spPr/>
      <dgm:t>
        <a:bodyPr/>
        <a:lstStyle/>
        <a:p>
          <a:endParaRPr lang="en-CA"/>
        </a:p>
      </dgm:t>
    </dgm:pt>
    <dgm:pt modelId="{5092EB9B-8CA9-4A80-9D90-48AD7DDA05C6}" type="sibTrans" cxnId="{58B5EE29-2E19-4D54-8CF5-F2B5CD143964}">
      <dgm:prSet/>
      <dgm:spPr/>
      <dgm:t>
        <a:bodyPr/>
        <a:lstStyle/>
        <a:p>
          <a:endParaRPr lang="en-CA"/>
        </a:p>
      </dgm:t>
    </dgm:pt>
    <dgm:pt modelId="{C4B2108D-5182-4BEB-9A8F-429253C22854}">
      <dgm:prSet phldrT="[Text]"/>
      <dgm:spPr/>
      <dgm:t>
        <a:bodyPr/>
        <a:lstStyle/>
        <a:p>
          <a:r>
            <a:rPr lang="en-CA" dirty="0"/>
            <a:t>Charts are Premium</a:t>
          </a:r>
        </a:p>
      </dgm:t>
    </dgm:pt>
    <dgm:pt modelId="{F513FB9B-4B8D-417D-A1D4-73D6320E82D4}" type="parTrans" cxnId="{95EA25D6-E904-4DC5-B754-29BD98019C4E}">
      <dgm:prSet/>
      <dgm:spPr/>
      <dgm:t>
        <a:bodyPr/>
        <a:lstStyle/>
        <a:p>
          <a:endParaRPr lang="en-CA"/>
        </a:p>
      </dgm:t>
    </dgm:pt>
    <dgm:pt modelId="{9E6AF0F6-ABA1-4678-A9B7-8B5AB2C07155}" type="sibTrans" cxnId="{95EA25D6-E904-4DC5-B754-29BD98019C4E}">
      <dgm:prSet/>
      <dgm:spPr/>
      <dgm:t>
        <a:bodyPr/>
        <a:lstStyle/>
        <a:p>
          <a:endParaRPr lang="en-CA"/>
        </a:p>
      </dgm:t>
    </dgm:pt>
    <dgm:pt modelId="{CEC3CA02-CF16-4B8F-BB46-CAA42CF77CE7}">
      <dgm:prSet phldrT="[Text]"/>
      <dgm:spPr/>
      <dgm:t>
        <a:bodyPr/>
        <a:lstStyle/>
        <a:p>
          <a:r>
            <a:rPr lang="en-CA" dirty="0"/>
            <a:t>Count cards in a column</a:t>
          </a:r>
        </a:p>
      </dgm:t>
    </dgm:pt>
    <dgm:pt modelId="{048F3D62-DF8C-4765-A2C5-4BF2CF5AA332}" type="parTrans" cxnId="{10C29679-1161-484F-83D0-1DBDAE2EC112}">
      <dgm:prSet/>
      <dgm:spPr/>
      <dgm:t>
        <a:bodyPr/>
        <a:lstStyle/>
        <a:p>
          <a:endParaRPr lang="en-CA"/>
        </a:p>
      </dgm:t>
    </dgm:pt>
    <dgm:pt modelId="{784EE091-3936-495C-839F-57BA7A0BC8D6}" type="sibTrans" cxnId="{10C29679-1161-484F-83D0-1DBDAE2EC112}">
      <dgm:prSet/>
      <dgm:spPr/>
      <dgm:t>
        <a:bodyPr/>
        <a:lstStyle/>
        <a:p>
          <a:endParaRPr lang="en-CA"/>
        </a:p>
      </dgm:t>
    </dgm:pt>
    <dgm:pt modelId="{DC776A55-57D4-4FCF-B566-97CC5CBF7993}" type="pres">
      <dgm:prSet presAssocID="{5F5C9413-BB59-4569-B0AA-E2D6289DE3D4}" presName="composite" presStyleCnt="0">
        <dgm:presLayoutVars>
          <dgm:chMax val="5"/>
          <dgm:dir/>
          <dgm:animLvl val="ctr"/>
          <dgm:resizeHandles val="exact"/>
        </dgm:presLayoutVars>
      </dgm:prSet>
      <dgm:spPr/>
    </dgm:pt>
    <dgm:pt modelId="{20101127-8084-4EEB-8AB4-A88F403915A0}" type="pres">
      <dgm:prSet presAssocID="{5F5C9413-BB59-4569-B0AA-E2D6289DE3D4}" presName="cycle" presStyleCnt="0"/>
      <dgm:spPr/>
    </dgm:pt>
    <dgm:pt modelId="{AFED0DD9-81F7-41A6-B4BC-8706E7A851E1}" type="pres">
      <dgm:prSet presAssocID="{5F5C9413-BB59-4569-B0AA-E2D6289DE3D4}" presName="centerShape" presStyleCnt="0"/>
      <dgm:spPr/>
    </dgm:pt>
    <dgm:pt modelId="{2B44ACA3-56F0-4235-80A3-362B8CBA2527}" type="pres">
      <dgm:prSet presAssocID="{5F5C9413-BB59-4569-B0AA-E2D6289DE3D4}" presName="connSite" presStyleLbl="node1" presStyleIdx="0" presStyleCnt="5"/>
      <dgm:spPr/>
    </dgm:pt>
    <dgm:pt modelId="{ED27F02F-1DBD-4386-AEBD-780B6D389803}" type="pres">
      <dgm:prSet presAssocID="{5F5C9413-BB59-4569-B0AA-E2D6289DE3D4}" presName="visible" presStyleLbl="node1" presStyleIdx="0" presStyleCnt="5"/>
      <dgm:spPr>
        <a:blipFill>
          <a:blip xmlns:r="http://schemas.openxmlformats.org/officeDocument/2006/relationships" r:embed="rId1"/>
          <a:srcRect/>
          <a:stretch>
            <a:fillRect/>
          </a:stretch>
        </a:blipFill>
      </dgm:spPr>
    </dgm:pt>
    <dgm:pt modelId="{73D071FB-2C42-49DC-8EBC-DEE143BDC47C}" type="pres">
      <dgm:prSet presAssocID="{1DBDAEAA-06BC-40A9-BA5C-4A67C62DC9A5}" presName="Name25" presStyleLbl="parChTrans1D1" presStyleIdx="0" presStyleCnt="4"/>
      <dgm:spPr/>
    </dgm:pt>
    <dgm:pt modelId="{5D4FA115-9B70-4A67-9FE7-E839F6F7EE1D}" type="pres">
      <dgm:prSet presAssocID="{CAF43DF6-B9DB-4144-B6A9-D2D68703DA6B}" presName="node" presStyleCnt="0"/>
      <dgm:spPr/>
    </dgm:pt>
    <dgm:pt modelId="{A1B6E145-7441-442D-91C9-5A9943D63A6B}" type="pres">
      <dgm:prSet presAssocID="{CAF43DF6-B9DB-4144-B6A9-D2D68703DA6B}" presName="parentNode" presStyleLbl="node1" presStyleIdx="1" presStyleCnt="5">
        <dgm:presLayoutVars>
          <dgm:chMax val="1"/>
          <dgm:bulletEnabled val="1"/>
        </dgm:presLayoutVars>
      </dgm:prSet>
      <dgm:spPr/>
    </dgm:pt>
    <dgm:pt modelId="{6E1F65AA-30C2-49F2-8E8E-33C43E1A1375}" type="pres">
      <dgm:prSet presAssocID="{CAF43DF6-B9DB-4144-B6A9-D2D68703DA6B}" presName="childNode" presStyleLbl="revTx" presStyleIdx="0" presStyleCnt="4">
        <dgm:presLayoutVars>
          <dgm:bulletEnabled val="1"/>
        </dgm:presLayoutVars>
      </dgm:prSet>
      <dgm:spPr/>
    </dgm:pt>
    <dgm:pt modelId="{A18E783F-1138-4966-9C64-289576A13FDF}" type="pres">
      <dgm:prSet presAssocID="{4C70E2DB-4DFC-4894-BAE7-D0F6CF9042ED}" presName="Name25" presStyleLbl="parChTrans1D1" presStyleIdx="1" presStyleCnt="4"/>
      <dgm:spPr/>
    </dgm:pt>
    <dgm:pt modelId="{1D71F2BB-42C8-4476-8E41-6FE3483FC5F1}" type="pres">
      <dgm:prSet presAssocID="{DB56C790-A2E4-45AA-A8B0-56726F4A379E}" presName="node" presStyleCnt="0"/>
      <dgm:spPr/>
    </dgm:pt>
    <dgm:pt modelId="{96026BE0-6D73-4016-9633-C948E2C32FBD}" type="pres">
      <dgm:prSet presAssocID="{DB56C790-A2E4-45AA-A8B0-56726F4A379E}" presName="parentNode" presStyleLbl="node1" presStyleIdx="2" presStyleCnt="5">
        <dgm:presLayoutVars>
          <dgm:chMax val="1"/>
          <dgm:bulletEnabled val="1"/>
        </dgm:presLayoutVars>
      </dgm:prSet>
      <dgm:spPr/>
    </dgm:pt>
    <dgm:pt modelId="{C7F31BAA-D61D-41AF-89FF-B38215B62CAA}" type="pres">
      <dgm:prSet presAssocID="{DB56C790-A2E4-45AA-A8B0-56726F4A379E}" presName="childNode" presStyleLbl="revTx" presStyleIdx="1" presStyleCnt="4">
        <dgm:presLayoutVars>
          <dgm:bulletEnabled val="1"/>
        </dgm:presLayoutVars>
      </dgm:prSet>
      <dgm:spPr/>
    </dgm:pt>
    <dgm:pt modelId="{3DFBE0D3-375A-4EA3-AD96-72A05579B6F5}" type="pres">
      <dgm:prSet presAssocID="{06C3B123-9E03-4B0C-B289-114330FA8E5A}" presName="Name25" presStyleLbl="parChTrans1D1" presStyleIdx="2" presStyleCnt="4"/>
      <dgm:spPr/>
    </dgm:pt>
    <dgm:pt modelId="{85DAFAB1-B7A0-40FE-AD9B-1EDFC984C798}" type="pres">
      <dgm:prSet presAssocID="{63879D4E-82AD-44E2-910C-7C5F9F248099}" presName="node" presStyleCnt="0"/>
      <dgm:spPr/>
    </dgm:pt>
    <dgm:pt modelId="{1811153E-A1BE-4BDD-B7E9-6930FA64255B}" type="pres">
      <dgm:prSet presAssocID="{63879D4E-82AD-44E2-910C-7C5F9F248099}" presName="parentNode" presStyleLbl="node1" presStyleIdx="3" presStyleCnt="5">
        <dgm:presLayoutVars>
          <dgm:chMax val="1"/>
          <dgm:bulletEnabled val="1"/>
        </dgm:presLayoutVars>
      </dgm:prSet>
      <dgm:spPr/>
    </dgm:pt>
    <dgm:pt modelId="{F7B97B64-7030-4673-9C47-F8144B30D668}" type="pres">
      <dgm:prSet presAssocID="{63879D4E-82AD-44E2-910C-7C5F9F248099}" presName="childNode" presStyleLbl="revTx" presStyleIdx="2" presStyleCnt="4">
        <dgm:presLayoutVars>
          <dgm:bulletEnabled val="1"/>
        </dgm:presLayoutVars>
      </dgm:prSet>
      <dgm:spPr/>
    </dgm:pt>
    <dgm:pt modelId="{E13BD039-7480-4C44-9C94-1CCAA24FB544}" type="pres">
      <dgm:prSet presAssocID="{003200F3-3D7A-4C2B-B9EC-69D11A8F6548}" presName="Name25" presStyleLbl="parChTrans1D1" presStyleIdx="3" presStyleCnt="4"/>
      <dgm:spPr/>
    </dgm:pt>
    <dgm:pt modelId="{5E2C9C45-4C91-4F6C-A7DC-0D0A9EC75A7D}" type="pres">
      <dgm:prSet presAssocID="{30ECD341-8DFC-4128-B999-72B9F02F44C9}" presName="node" presStyleCnt="0"/>
      <dgm:spPr/>
    </dgm:pt>
    <dgm:pt modelId="{0FB4D7B7-B544-4B43-9D8D-66D2CF643BEE}" type="pres">
      <dgm:prSet presAssocID="{30ECD341-8DFC-4128-B999-72B9F02F44C9}" presName="parentNode" presStyleLbl="node1" presStyleIdx="4" presStyleCnt="5">
        <dgm:presLayoutVars>
          <dgm:chMax val="1"/>
          <dgm:bulletEnabled val="1"/>
        </dgm:presLayoutVars>
      </dgm:prSet>
      <dgm:spPr/>
    </dgm:pt>
    <dgm:pt modelId="{40500747-E62D-4B9E-BDEC-E5CF87BFC472}" type="pres">
      <dgm:prSet presAssocID="{30ECD341-8DFC-4128-B999-72B9F02F44C9}" presName="childNode" presStyleLbl="revTx" presStyleIdx="3" presStyleCnt="4">
        <dgm:presLayoutVars>
          <dgm:bulletEnabled val="1"/>
        </dgm:presLayoutVars>
      </dgm:prSet>
      <dgm:spPr/>
    </dgm:pt>
  </dgm:ptLst>
  <dgm:cxnLst>
    <dgm:cxn modelId="{E14EAC09-92CE-424D-AF9A-15BA3883E9C6}" srcId="{CAF43DF6-B9DB-4144-B6A9-D2D68703DA6B}" destId="{271C1B44-8992-47A6-8338-25E116395742}" srcOrd="1" destOrd="0" parTransId="{C10276A2-8183-47E8-9E03-447115374522}" sibTransId="{670FAD96-6CB6-42AA-A9CF-C2130CBF5AF6}"/>
    <dgm:cxn modelId="{0436F714-40C3-4162-A99B-4A4A147BE85B}" type="presOf" srcId="{10031A81-3F10-4EA3-A670-FA963ECFFD0C}" destId="{F7B97B64-7030-4673-9C47-F8144B30D668}" srcOrd="0" destOrd="1" presId="urn:microsoft.com/office/officeart/2005/8/layout/radial2"/>
    <dgm:cxn modelId="{5B970517-A71E-4811-A70E-7B528C45960D}" type="presOf" srcId="{CEC3CA02-CF16-4B8F-BB46-CAA42CF77CE7}" destId="{40500747-E62D-4B9E-BDEC-E5CF87BFC472}" srcOrd="0" destOrd="1" presId="urn:microsoft.com/office/officeart/2005/8/layout/radial2"/>
    <dgm:cxn modelId="{F8E48624-E016-4E6B-963E-B0466FCE1EBC}" srcId="{5F5C9413-BB59-4569-B0AA-E2D6289DE3D4}" destId="{DB56C790-A2E4-45AA-A8B0-56726F4A379E}" srcOrd="1" destOrd="0" parTransId="{4C70E2DB-4DFC-4894-BAE7-D0F6CF9042ED}" sibTransId="{8F245D11-D308-4E55-9D6F-052552DE56A5}"/>
    <dgm:cxn modelId="{58B5EE29-2E19-4D54-8CF5-F2B5CD143964}" srcId="{63879D4E-82AD-44E2-910C-7C5F9F248099}" destId="{10031A81-3F10-4EA3-A670-FA963ECFFD0C}" srcOrd="1" destOrd="0" parTransId="{06CF97B6-DC09-4D2D-B5CE-46AC547BFDD9}" sibTransId="{5092EB9B-8CA9-4A80-9D90-48AD7DDA05C6}"/>
    <dgm:cxn modelId="{C9850C5B-A3D3-4D5B-994C-D88756F97911}" type="presOf" srcId="{63879D4E-82AD-44E2-910C-7C5F9F248099}" destId="{1811153E-A1BE-4BDD-B7E9-6930FA64255B}" srcOrd="0" destOrd="0" presId="urn:microsoft.com/office/officeart/2005/8/layout/radial2"/>
    <dgm:cxn modelId="{3431E662-9B41-4B15-81E7-16CD3B8B079A}" srcId="{5F5C9413-BB59-4569-B0AA-E2D6289DE3D4}" destId="{63879D4E-82AD-44E2-910C-7C5F9F248099}" srcOrd="2" destOrd="0" parTransId="{06C3B123-9E03-4B0C-B289-114330FA8E5A}" sibTransId="{14A8AB76-E8A4-4E19-9E68-E86854EC596A}"/>
    <dgm:cxn modelId="{EE4C8045-5550-4B38-8705-DA37A13605C6}" srcId="{DB56C790-A2E4-45AA-A8B0-56726F4A379E}" destId="{4BD91EE5-86B6-4BC7-B767-4F80256E2B06}" srcOrd="1" destOrd="0" parTransId="{1CF8125A-1BD1-4C28-AD92-B403D413DDBE}" sibTransId="{578DD56D-355A-44BF-B168-AEECF6AFD9FB}"/>
    <dgm:cxn modelId="{FB4EDF66-D84F-4072-B30A-B1B8F69C8104}" srcId="{DB56C790-A2E4-45AA-A8B0-56726F4A379E}" destId="{04870638-DFA9-4DFE-9409-85244187C4C3}" srcOrd="0" destOrd="0" parTransId="{47E2541F-DAB3-4F09-B8B5-26D6FE417CAC}" sibTransId="{17C438C6-390A-4104-B942-EDDF8BF8248B}"/>
    <dgm:cxn modelId="{1F306158-367B-41F3-B05E-6BCE9D7E6EEA}" type="presOf" srcId="{CAD956E2-4C0D-4356-A0AD-9DBBB88173B8}" destId="{F7B97B64-7030-4673-9C47-F8144B30D668}" srcOrd="0" destOrd="0" presId="urn:microsoft.com/office/officeart/2005/8/layout/radial2"/>
    <dgm:cxn modelId="{10C29679-1161-484F-83D0-1DBDAE2EC112}" srcId="{30ECD341-8DFC-4128-B999-72B9F02F44C9}" destId="{CEC3CA02-CF16-4B8F-BB46-CAA42CF77CE7}" srcOrd="1" destOrd="0" parTransId="{048F3D62-DF8C-4765-A2C5-4BF2CF5AA332}" sibTransId="{784EE091-3936-495C-839F-57BA7A0BC8D6}"/>
    <dgm:cxn modelId="{0915F285-A96B-46F3-B54F-4C43E97D156E}" type="presOf" srcId="{1DBDAEAA-06BC-40A9-BA5C-4A67C62DC9A5}" destId="{73D071FB-2C42-49DC-8EBC-DEE143BDC47C}" srcOrd="0" destOrd="0" presId="urn:microsoft.com/office/officeart/2005/8/layout/radial2"/>
    <dgm:cxn modelId="{6E64F790-824A-466A-B92F-11D6AE5E93EF}" srcId="{5F5C9413-BB59-4569-B0AA-E2D6289DE3D4}" destId="{30ECD341-8DFC-4128-B999-72B9F02F44C9}" srcOrd="3" destOrd="0" parTransId="{003200F3-3D7A-4C2B-B9EC-69D11A8F6548}" sibTransId="{6C81DA8C-6288-433F-8F5C-871348B0D03D}"/>
    <dgm:cxn modelId="{6500599A-2163-471D-97E9-959C21CDE13E}" type="presOf" srcId="{C4B2108D-5182-4BEB-9A8F-429253C22854}" destId="{40500747-E62D-4B9E-BDEC-E5CF87BFC472}" srcOrd="0" destOrd="0" presId="urn:microsoft.com/office/officeart/2005/8/layout/radial2"/>
    <dgm:cxn modelId="{D5F62E9F-E7E5-48F8-97AA-7CE3D0EF8F1F}" type="presOf" srcId="{5F5C9413-BB59-4569-B0AA-E2D6289DE3D4}" destId="{DC776A55-57D4-4FCF-B566-97CC5CBF7993}" srcOrd="0" destOrd="0" presId="urn:microsoft.com/office/officeart/2005/8/layout/radial2"/>
    <dgm:cxn modelId="{82ED65AA-81A7-4375-8B8A-626C2A449D8D}" type="presOf" srcId="{CAF43DF6-B9DB-4144-B6A9-D2D68703DA6B}" destId="{A1B6E145-7441-442D-91C9-5A9943D63A6B}" srcOrd="0" destOrd="0" presId="urn:microsoft.com/office/officeart/2005/8/layout/radial2"/>
    <dgm:cxn modelId="{307FF6B6-B68B-46E3-8B95-34637850411B}" srcId="{63879D4E-82AD-44E2-910C-7C5F9F248099}" destId="{CAD956E2-4C0D-4356-A0AD-9DBBB88173B8}" srcOrd="0" destOrd="0" parTransId="{87C588C6-76EF-43C5-A72C-1448DED1597D}" sibTransId="{2071EFB9-0E8A-4D69-A1C8-63E4654FD833}"/>
    <dgm:cxn modelId="{0DB772B8-C8CB-4720-9FE0-AE1DF3BB3B61}" type="presOf" srcId="{30ECD341-8DFC-4128-B999-72B9F02F44C9}" destId="{0FB4D7B7-B544-4B43-9D8D-66D2CF643BEE}" srcOrd="0" destOrd="0" presId="urn:microsoft.com/office/officeart/2005/8/layout/radial2"/>
    <dgm:cxn modelId="{5EC1ABBA-70D7-44AD-8A8B-FBFCC36FBAC5}" type="presOf" srcId="{06C3B123-9E03-4B0C-B289-114330FA8E5A}" destId="{3DFBE0D3-375A-4EA3-AD96-72A05579B6F5}" srcOrd="0" destOrd="0" presId="urn:microsoft.com/office/officeart/2005/8/layout/radial2"/>
    <dgm:cxn modelId="{506B53BE-0383-447D-9DB5-9DDE125BFFCD}" type="presOf" srcId="{4C70E2DB-4DFC-4894-BAE7-D0F6CF9042ED}" destId="{A18E783F-1138-4966-9C64-289576A13FDF}" srcOrd="0" destOrd="0" presId="urn:microsoft.com/office/officeart/2005/8/layout/radial2"/>
    <dgm:cxn modelId="{B34FCCCC-2021-416B-9663-AA328DEF2D25}" type="presOf" srcId="{4BD91EE5-86B6-4BC7-B767-4F80256E2B06}" destId="{C7F31BAA-D61D-41AF-89FF-B38215B62CAA}" srcOrd="0" destOrd="1" presId="urn:microsoft.com/office/officeart/2005/8/layout/radial2"/>
    <dgm:cxn modelId="{7A3366D0-25F4-480A-BA20-4A860EF22DF3}" type="presOf" srcId="{271C1B44-8992-47A6-8338-25E116395742}" destId="{6E1F65AA-30C2-49F2-8E8E-33C43E1A1375}" srcOrd="0" destOrd="1" presId="urn:microsoft.com/office/officeart/2005/8/layout/radial2"/>
    <dgm:cxn modelId="{95EA25D6-E904-4DC5-B754-29BD98019C4E}" srcId="{30ECD341-8DFC-4128-B999-72B9F02F44C9}" destId="{C4B2108D-5182-4BEB-9A8F-429253C22854}" srcOrd="0" destOrd="0" parTransId="{F513FB9B-4B8D-417D-A1D4-73D6320E82D4}" sibTransId="{9E6AF0F6-ABA1-4678-A9B7-8B5AB2C07155}"/>
    <dgm:cxn modelId="{964CECE2-6272-4A3C-BC61-A8F7560065F3}" type="presOf" srcId="{E101EA3A-D58B-4D5A-B355-658D43C989CB}" destId="{6E1F65AA-30C2-49F2-8E8E-33C43E1A1375}" srcOrd="0" destOrd="0" presId="urn:microsoft.com/office/officeart/2005/8/layout/radial2"/>
    <dgm:cxn modelId="{42491AE7-9FCD-4CF4-A1DF-1E237C055486}" type="presOf" srcId="{04870638-DFA9-4DFE-9409-85244187C4C3}" destId="{C7F31BAA-D61D-41AF-89FF-B38215B62CAA}" srcOrd="0" destOrd="0" presId="urn:microsoft.com/office/officeart/2005/8/layout/radial2"/>
    <dgm:cxn modelId="{2DD6A1EF-0C5B-4FF4-A544-44E3F174462B}" srcId="{CAF43DF6-B9DB-4144-B6A9-D2D68703DA6B}" destId="{E101EA3A-D58B-4D5A-B355-658D43C989CB}" srcOrd="0" destOrd="0" parTransId="{B8BDFC6F-92B7-4507-98C6-0CCE08E00606}" sibTransId="{68834C60-5A29-44BA-B013-507BF605B5B1}"/>
    <dgm:cxn modelId="{27BEE1F3-3E11-4492-BF82-E09559082344}" type="presOf" srcId="{DB56C790-A2E4-45AA-A8B0-56726F4A379E}" destId="{96026BE0-6D73-4016-9633-C948E2C32FBD}" srcOrd="0" destOrd="0" presId="urn:microsoft.com/office/officeart/2005/8/layout/radial2"/>
    <dgm:cxn modelId="{A50F82F4-9F3E-430F-9290-4A071C7BE6BA}" type="presOf" srcId="{003200F3-3D7A-4C2B-B9EC-69D11A8F6548}" destId="{E13BD039-7480-4C44-9C94-1CCAA24FB544}" srcOrd="0" destOrd="0" presId="urn:microsoft.com/office/officeart/2005/8/layout/radial2"/>
    <dgm:cxn modelId="{CE45BFFF-7350-4394-9931-DE04CA700FE8}" srcId="{5F5C9413-BB59-4569-B0AA-E2D6289DE3D4}" destId="{CAF43DF6-B9DB-4144-B6A9-D2D68703DA6B}" srcOrd="0" destOrd="0" parTransId="{1DBDAEAA-06BC-40A9-BA5C-4A67C62DC9A5}" sibTransId="{43BE5E6A-2986-47CB-86AB-C201AEB7D700}"/>
    <dgm:cxn modelId="{D7D17AE8-1904-4477-8EA1-14661BEF3D71}" type="presParOf" srcId="{DC776A55-57D4-4FCF-B566-97CC5CBF7993}" destId="{20101127-8084-4EEB-8AB4-A88F403915A0}" srcOrd="0" destOrd="0" presId="urn:microsoft.com/office/officeart/2005/8/layout/radial2"/>
    <dgm:cxn modelId="{E143DA51-A215-4CE0-A033-AFEBA1592592}" type="presParOf" srcId="{20101127-8084-4EEB-8AB4-A88F403915A0}" destId="{AFED0DD9-81F7-41A6-B4BC-8706E7A851E1}" srcOrd="0" destOrd="0" presId="urn:microsoft.com/office/officeart/2005/8/layout/radial2"/>
    <dgm:cxn modelId="{7F71ED3C-CDFB-4A6F-8E52-703D270AE2DB}" type="presParOf" srcId="{AFED0DD9-81F7-41A6-B4BC-8706E7A851E1}" destId="{2B44ACA3-56F0-4235-80A3-362B8CBA2527}" srcOrd="0" destOrd="0" presId="urn:microsoft.com/office/officeart/2005/8/layout/radial2"/>
    <dgm:cxn modelId="{57581B49-2DBF-4BD4-9ADF-29DE60DF91B0}" type="presParOf" srcId="{AFED0DD9-81F7-41A6-B4BC-8706E7A851E1}" destId="{ED27F02F-1DBD-4386-AEBD-780B6D389803}" srcOrd="1" destOrd="0" presId="urn:microsoft.com/office/officeart/2005/8/layout/radial2"/>
    <dgm:cxn modelId="{A605E32D-A69A-4A04-8A36-536C7602606E}" type="presParOf" srcId="{20101127-8084-4EEB-8AB4-A88F403915A0}" destId="{73D071FB-2C42-49DC-8EBC-DEE143BDC47C}" srcOrd="1" destOrd="0" presId="urn:microsoft.com/office/officeart/2005/8/layout/radial2"/>
    <dgm:cxn modelId="{6D401CEC-3BEE-423F-B6CD-6981D7F0D48A}" type="presParOf" srcId="{20101127-8084-4EEB-8AB4-A88F403915A0}" destId="{5D4FA115-9B70-4A67-9FE7-E839F6F7EE1D}" srcOrd="2" destOrd="0" presId="urn:microsoft.com/office/officeart/2005/8/layout/radial2"/>
    <dgm:cxn modelId="{21E10A0B-F11B-4F0A-8504-07ED624A9325}" type="presParOf" srcId="{5D4FA115-9B70-4A67-9FE7-E839F6F7EE1D}" destId="{A1B6E145-7441-442D-91C9-5A9943D63A6B}" srcOrd="0" destOrd="0" presId="urn:microsoft.com/office/officeart/2005/8/layout/radial2"/>
    <dgm:cxn modelId="{7C999124-A2EF-46F0-A682-67FC57BA7D48}" type="presParOf" srcId="{5D4FA115-9B70-4A67-9FE7-E839F6F7EE1D}" destId="{6E1F65AA-30C2-49F2-8E8E-33C43E1A1375}" srcOrd="1" destOrd="0" presId="urn:microsoft.com/office/officeart/2005/8/layout/radial2"/>
    <dgm:cxn modelId="{3FE9AD62-B325-4A74-94F0-C1718EC4F84C}" type="presParOf" srcId="{20101127-8084-4EEB-8AB4-A88F403915A0}" destId="{A18E783F-1138-4966-9C64-289576A13FDF}" srcOrd="3" destOrd="0" presId="urn:microsoft.com/office/officeart/2005/8/layout/radial2"/>
    <dgm:cxn modelId="{44DA6045-098B-443D-BB1A-45FE44B0A807}" type="presParOf" srcId="{20101127-8084-4EEB-8AB4-A88F403915A0}" destId="{1D71F2BB-42C8-4476-8E41-6FE3483FC5F1}" srcOrd="4" destOrd="0" presId="urn:microsoft.com/office/officeart/2005/8/layout/radial2"/>
    <dgm:cxn modelId="{4BCB1E15-47E4-41B0-BCB8-34CA1367A878}" type="presParOf" srcId="{1D71F2BB-42C8-4476-8E41-6FE3483FC5F1}" destId="{96026BE0-6D73-4016-9633-C948E2C32FBD}" srcOrd="0" destOrd="0" presId="urn:microsoft.com/office/officeart/2005/8/layout/radial2"/>
    <dgm:cxn modelId="{6C6A3E24-662A-4D97-B03F-9ED424313CE6}" type="presParOf" srcId="{1D71F2BB-42C8-4476-8E41-6FE3483FC5F1}" destId="{C7F31BAA-D61D-41AF-89FF-B38215B62CAA}" srcOrd="1" destOrd="0" presId="urn:microsoft.com/office/officeart/2005/8/layout/radial2"/>
    <dgm:cxn modelId="{21A3EBE2-A008-4C42-A194-44620A5D1CC0}" type="presParOf" srcId="{20101127-8084-4EEB-8AB4-A88F403915A0}" destId="{3DFBE0D3-375A-4EA3-AD96-72A05579B6F5}" srcOrd="5" destOrd="0" presId="urn:microsoft.com/office/officeart/2005/8/layout/radial2"/>
    <dgm:cxn modelId="{A051E377-B77A-454A-AAC2-43061A0DC979}" type="presParOf" srcId="{20101127-8084-4EEB-8AB4-A88F403915A0}" destId="{85DAFAB1-B7A0-40FE-AD9B-1EDFC984C798}" srcOrd="6" destOrd="0" presId="urn:microsoft.com/office/officeart/2005/8/layout/radial2"/>
    <dgm:cxn modelId="{94CE9BF6-7994-4C04-9CA2-DCFBE44BED68}" type="presParOf" srcId="{85DAFAB1-B7A0-40FE-AD9B-1EDFC984C798}" destId="{1811153E-A1BE-4BDD-B7E9-6930FA64255B}" srcOrd="0" destOrd="0" presId="urn:microsoft.com/office/officeart/2005/8/layout/radial2"/>
    <dgm:cxn modelId="{142FADA8-CD42-4A26-A896-8B0A81275F6D}" type="presParOf" srcId="{85DAFAB1-B7A0-40FE-AD9B-1EDFC984C798}" destId="{F7B97B64-7030-4673-9C47-F8144B30D668}" srcOrd="1" destOrd="0" presId="urn:microsoft.com/office/officeart/2005/8/layout/radial2"/>
    <dgm:cxn modelId="{75908917-B224-4882-99EA-86BDB470DB30}" type="presParOf" srcId="{20101127-8084-4EEB-8AB4-A88F403915A0}" destId="{E13BD039-7480-4C44-9C94-1CCAA24FB544}" srcOrd="7" destOrd="0" presId="urn:microsoft.com/office/officeart/2005/8/layout/radial2"/>
    <dgm:cxn modelId="{860B9B48-7284-4899-8658-9ADD4ECAAD97}" type="presParOf" srcId="{20101127-8084-4EEB-8AB4-A88F403915A0}" destId="{5E2C9C45-4C91-4F6C-A7DC-0D0A9EC75A7D}" srcOrd="8" destOrd="0" presId="urn:microsoft.com/office/officeart/2005/8/layout/radial2"/>
    <dgm:cxn modelId="{749CCEB5-A3E6-44D7-8F2F-E4376CDB65C8}" type="presParOf" srcId="{5E2C9C45-4C91-4F6C-A7DC-0D0A9EC75A7D}" destId="{0FB4D7B7-B544-4B43-9D8D-66D2CF643BEE}" srcOrd="0" destOrd="0" presId="urn:microsoft.com/office/officeart/2005/8/layout/radial2"/>
    <dgm:cxn modelId="{8612160E-4841-4034-80B8-D29B8AC0C8B6}" type="presParOf" srcId="{5E2C9C45-4C91-4F6C-A7DC-0D0A9EC75A7D}" destId="{40500747-E62D-4B9E-BDEC-E5CF87BFC472}"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4354C1-5C93-4A05-B017-ABA900FCBE9C}" type="doc">
      <dgm:prSet loTypeId="urn:microsoft.com/office/officeart/2005/8/layout/gear1" loCatId="process" qsTypeId="urn:microsoft.com/office/officeart/2005/8/quickstyle/simple1" qsCatId="simple" csTypeId="urn:microsoft.com/office/officeart/2005/8/colors/colorful5" csCatId="colorful" phldr="1"/>
      <dgm:spPr/>
    </dgm:pt>
    <dgm:pt modelId="{40CAB524-F2E5-46F8-868B-2A86577ACF29}">
      <dgm:prSet phldrT="[Text]"/>
      <dgm:spPr/>
      <dgm:t>
        <a:bodyPr/>
        <a:lstStyle/>
        <a:p>
          <a:r>
            <a:rPr lang="en-CA" dirty="0"/>
            <a:t>Process Framework</a:t>
          </a:r>
        </a:p>
      </dgm:t>
    </dgm:pt>
    <dgm:pt modelId="{62AF95DB-7436-4605-8BE7-CECD155EC7FA}" type="parTrans" cxnId="{B5D82484-B77D-454D-8018-982796E0636A}">
      <dgm:prSet/>
      <dgm:spPr/>
      <dgm:t>
        <a:bodyPr/>
        <a:lstStyle/>
        <a:p>
          <a:endParaRPr lang="en-CA"/>
        </a:p>
      </dgm:t>
    </dgm:pt>
    <dgm:pt modelId="{A2EC84C5-12F5-4265-AE28-6E0297472C85}" type="sibTrans" cxnId="{B5D82484-B77D-454D-8018-982796E0636A}">
      <dgm:prSet/>
      <dgm:spPr/>
      <dgm:t>
        <a:bodyPr/>
        <a:lstStyle/>
        <a:p>
          <a:endParaRPr lang="en-CA"/>
        </a:p>
      </dgm:t>
    </dgm:pt>
    <dgm:pt modelId="{980FB244-7D41-4B07-8E4C-54C04D625C10}">
      <dgm:prSet phldrT="[Text]"/>
      <dgm:spPr/>
      <dgm:t>
        <a:bodyPr/>
        <a:lstStyle/>
        <a:p>
          <a:r>
            <a:rPr lang="en-CA" dirty="0"/>
            <a:t>Story Points</a:t>
          </a:r>
        </a:p>
      </dgm:t>
    </dgm:pt>
    <dgm:pt modelId="{1957E2E4-0A87-4069-9C68-6BA50F1D3912}" type="parTrans" cxnId="{F4B52FAF-951A-4BBC-B6AD-0AECCBF791D0}">
      <dgm:prSet/>
      <dgm:spPr/>
      <dgm:t>
        <a:bodyPr/>
        <a:lstStyle/>
        <a:p>
          <a:endParaRPr lang="en-CA"/>
        </a:p>
      </dgm:t>
    </dgm:pt>
    <dgm:pt modelId="{AF25516A-8B5C-4996-B087-A5BF8B4BD12E}" type="sibTrans" cxnId="{F4B52FAF-951A-4BBC-B6AD-0AECCBF791D0}">
      <dgm:prSet/>
      <dgm:spPr/>
      <dgm:t>
        <a:bodyPr/>
        <a:lstStyle/>
        <a:p>
          <a:endParaRPr lang="en-CA"/>
        </a:p>
      </dgm:t>
    </dgm:pt>
    <dgm:pt modelId="{5F3CFB92-465F-4ABC-ABF9-C1E893215807}">
      <dgm:prSet phldrT="[Text]"/>
      <dgm:spPr/>
      <dgm:t>
        <a:bodyPr/>
        <a:lstStyle/>
        <a:p>
          <a:r>
            <a:rPr lang="en-CA" dirty="0"/>
            <a:t>Sprints</a:t>
          </a:r>
        </a:p>
      </dgm:t>
    </dgm:pt>
    <dgm:pt modelId="{91110B4F-98B3-4ECB-805B-C54733BD0EC1}" type="parTrans" cxnId="{1A75CB1D-06CB-4C20-B694-F5613288F587}">
      <dgm:prSet/>
      <dgm:spPr/>
      <dgm:t>
        <a:bodyPr/>
        <a:lstStyle/>
        <a:p>
          <a:endParaRPr lang="en-CA"/>
        </a:p>
      </dgm:t>
    </dgm:pt>
    <dgm:pt modelId="{A225C6B6-26C2-42FC-A0ED-24FE8B3C56C4}" type="sibTrans" cxnId="{1A75CB1D-06CB-4C20-B694-F5613288F587}">
      <dgm:prSet/>
      <dgm:spPr/>
      <dgm:t>
        <a:bodyPr/>
        <a:lstStyle/>
        <a:p>
          <a:endParaRPr lang="en-CA"/>
        </a:p>
      </dgm:t>
    </dgm:pt>
    <dgm:pt modelId="{8506C578-243D-4E18-8C3B-9E658449A6D7}" type="pres">
      <dgm:prSet presAssocID="{2D4354C1-5C93-4A05-B017-ABA900FCBE9C}" presName="composite" presStyleCnt="0">
        <dgm:presLayoutVars>
          <dgm:chMax val="3"/>
          <dgm:animLvl val="lvl"/>
          <dgm:resizeHandles val="exact"/>
        </dgm:presLayoutVars>
      </dgm:prSet>
      <dgm:spPr/>
    </dgm:pt>
    <dgm:pt modelId="{E4D2CC4D-AA53-47C1-849B-C49002097BE7}" type="pres">
      <dgm:prSet presAssocID="{40CAB524-F2E5-46F8-868B-2A86577ACF29}" presName="gear1" presStyleLbl="node1" presStyleIdx="0" presStyleCnt="3">
        <dgm:presLayoutVars>
          <dgm:chMax val="1"/>
          <dgm:bulletEnabled val="1"/>
        </dgm:presLayoutVars>
      </dgm:prSet>
      <dgm:spPr/>
    </dgm:pt>
    <dgm:pt modelId="{DC1D12E5-D91D-4BAA-B26C-6BB108A8C62B}" type="pres">
      <dgm:prSet presAssocID="{40CAB524-F2E5-46F8-868B-2A86577ACF29}" presName="gear1srcNode" presStyleLbl="node1" presStyleIdx="0" presStyleCnt="3"/>
      <dgm:spPr/>
    </dgm:pt>
    <dgm:pt modelId="{81C3B4EB-4EE4-4C0E-87ED-5DECFC73154B}" type="pres">
      <dgm:prSet presAssocID="{40CAB524-F2E5-46F8-868B-2A86577ACF29}" presName="gear1dstNode" presStyleLbl="node1" presStyleIdx="0" presStyleCnt="3"/>
      <dgm:spPr/>
    </dgm:pt>
    <dgm:pt modelId="{6C6A75EF-7EAD-415F-BE8C-CC346EBE39AE}" type="pres">
      <dgm:prSet presAssocID="{980FB244-7D41-4B07-8E4C-54C04D625C10}" presName="gear2" presStyleLbl="node1" presStyleIdx="1" presStyleCnt="3">
        <dgm:presLayoutVars>
          <dgm:chMax val="1"/>
          <dgm:bulletEnabled val="1"/>
        </dgm:presLayoutVars>
      </dgm:prSet>
      <dgm:spPr/>
    </dgm:pt>
    <dgm:pt modelId="{742A1E90-2BCC-4E50-8274-AE1FF492C056}" type="pres">
      <dgm:prSet presAssocID="{980FB244-7D41-4B07-8E4C-54C04D625C10}" presName="gear2srcNode" presStyleLbl="node1" presStyleIdx="1" presStyleCnt="3"/>
      <dgm:spPr/>
    </dgm:pt>
    <dgm:pt modelId="{8961EBC8-CADA-47BE-ACB4-39368A4DB437}" type="pres">
      <dgm:prSet presAssocID="{980FB244-7D41-4B07-8E4C-54C04D625C10}" presName="gear2dstNode" presStyleLbl="node1" presStyleIdx="1" presStyleCnt="3"/>
      <dgm:spPr/>
    </dgm:pt>
    <dgm:pt modelId="{DE3F7433-A76D-4796-A305-1FA2C04BF665}" type="pres">
      <dgm:prSet presAssocID="{5F3CFB92-465F-4ABC-ABF9-C1E893215807}" presName="gear3" presStyleLbl="node1" presStyleIdx="2" presStyleCnt="3"/>
      <dgm:spPr/>
    </dgm:pt>
    <dgm:pt modelId="{61AE0E00-9432-4372-BC08-19FEA664076C}" type="pres">
      <dgm:prSet presAssocID="{5F3CFB92-465F-4ABC-ABF9-C1E893215807}" presName="gear3tx" presStyleLbl="node1" presStyleIdx="2" presStyleCnt="3">
        <dgm:presLayoutVars>
          <dgm:chMax val="1"/>
          <dgm:bulletEnabled val="1"/>
        </dgm:presLayoutVars>
      </dgm:prSet>
      <dgm:spPr/>
    </dgm:pt>
    <dgm:pt modelId="{DF946EAE-6251-4602-BED4-F1727B248159}" type="pres">
      <dgm:prSet presAssocID="{5F3CFB92-465F-4ABC-ABF9-C1E893215807}" presName="gear3srcNode" presStyleLbl="node1" presStyleIdx="2" presStyleCnt="3"/>
      <dgm:spPr/>
    </dgm:pt>
    <dgm:pt modelId="{4F34B7AF-0E73-4F7E-9398-69BEEB047934}" type="pres">
      <dgm:prSet presAssocID="{5F3CFB92-465F-4ABC-ABF9-C1E893215807}" presName="gear3dstNode" presStyleLbl="node1" presStyleIdx="2" presStyleCnt="3"/>
      <dgm:spPr/>
    </dgm:pt>
    <dgm:pt modelId="{6282F156-6300-4B29-BD5B-4A70EFD988FE}" type="pres">
      <dgm:prSet presAssocID="{A2EC84C5-12F5-4265-AE28-6E0297472C85}" presName="connector1" presStyleLbl="sibTrans2D1" presStyleIdx="0" presStyleCnt="3"/>
      <dgm:spPr/>
    </dgm:pt>
    <dgm:pt modelId="{CB88C997-D48E-4EB4-92A6-C13703479E50}" type="pres">
      <dgm:prSet presAssocID="{AF25516A-8B5C-4996-B087-A5BF8B4BD12E}" presName="connector2" presStyleLbl="sibTrans2D1" presStyleIdx="1" presStyleCnt="3"/>
      <dgm:spPr/>
    </dgm:pt>
    <dgm:pt modelId="{200DA838-D19C-47E0-A184-36140616A960}" type="pres">
      <dgm:prSet presAssocID="{A225C6B6-26C2-42FC-A0ED-24FE8B3C56C4}" presName="connector3" presStyleLbl="sibTrans2D1" presStyleIdx="2" presStyleCnt="3"/>
      <dgm:spPr/>
    </dgm:pt>
  </dgm:ptLst>
  <dgm:cxnLst>
    <dgm:cxn modelId="{BAD56204-608F-43AA-ABF6-18993681E01A}" type="presOf" srcId="{5F3CFB92-465F-4ABC-ABF9-C1E893215807}" destId="{DE3F7433-A76D-4796-A305-1FA2C04BF665}" srcOrd="0" destOrd="0" presId="urn:microsoft.com/office/officeart/2005/8/layout/gear1"/>
    <dgm:cxn modelId="{92820B0A-5B65-454F-BA8A-F4E3DAD92E77}" type="presOf" srcId="{A2EC84C5-12F5-4265-AE28-6E0297472C85}" destId="{6282F156-6300-4B29-BD5B-4A70EFD988FE}" srcOrd="0" destOrd="0" presId="urn:microsoft.com/office/officeart/2005/8/layout/gear1"/>
    <dgm:cxn modelId="{1A75CB1D-06CB-4C20-B694-F5613288F587}" srcId="{2D4354C1-5C93-4A05-B017-ABA900FCBE9C}" destId="{5F3CFB92-465F-4ABC-ABF9-C1E893215807}" srcOrd="2" destOrd="0" parTransId="{91110B4F-98B3-4ECB-805B-C54733BD0EC1}" sibTransId="{A225C6B6-26C2-42FC-A0ED-24FE8B3C56C4}"/>
    <dgm:cxn modelId="{D341E328-1AD7-4712-A0B4-0559AD8DC5D1}" type="presOf" srcId="{40CAB524-F2E5-46F8-868B-2A86577ACF29}" destId="{DC1D12E5-D91D-4BAA-B26C-6BB108A8C62B}" srcOrd="1" destOrd="0" presId="urn:microsoft.com/office/officeart/2005/8/layout/gear1"/>
    <dgm:cxn modelId="{20CF0B5C-7415-43FC-AB9A-7132E5B3ECD0}" type="presOf" srcId="{5F3CFB92-465F-4ABC-ABF9-C1E893215807}" destId="{DF946EAE-6251-4602-BED4-F1727B248159}" srcOrd="2" destOrd="0" presId="urn:microsoft.com/office/officeart/2005/8/layout/gear1"/>
    <dgm:cxn modelId="{C7961A48-C67F-4D7E-81D8-ABE832816C7A}" type="presOf" srcId="{980FB244-7D41-4B07-8E4C-54C04D625C10}" destId="{742A1E90-2BCC-4E50-8274-AE1FF492C056}" srcOrd="1" destOrd="0" presId="urn:microsoft.com/office/officeart/2005/8/layout/gear1"/>
    <dgm:cxn modelId="{6438694C-0520-45F5-915B-1D9EC5E328BD}" type="presOf" srcId="{980FB244-7D41-4B07-8E4C-54C04D625C10}" destId="{8961EBC8-CADA-47BE-ACB4-39368A4DB437}" srcOrd="2" destOrd="0" presId="urn:microsoft.com/office/officeart/2005/8/layout/gear1"/>
    <dgm:cxn modelId="{C592C276-BE11-4D76-B318-D12006209F09}" type="presOf" srcId="{40CAB524-F2E5-46F8-868B-2A86577ACF29}" destId="{E4D2CC4D-AA53-47C1-849B-C49002097BE7}" srcOrd="0" destOrd="0" presId="urn:microsoft.com/office/officeart/2005/8/layout/gear1"/>
    <dgm:cxn modelId="{6EFBE15A-6552-47B0-8667-D45757A1CD03}" type="presOf" srcId="{AF25516A-8B5C-4996-B087-A5BF8B4BD12E}" destId="{CB88C997-D48E-4EB4-92A6-C13703479E50}" srcOrd="0" destOrd="0" presId="urn:microsoft.com/office/officeart/2005/8/layout/gear1"/>
    <dgm:cxn modelId="{B5D82484-B77D-454D-8018-982796E0636A}" srcId="{2D4354C1-5C93-4A05-B017-ABA900FCBE9C}" destId="{40CAB524-F2E5-46F8-868B-2A86577ACF29}" srcOrd="0" destOrd="0" parTransId="{62AF95DB-7436-4605-8BE7-CECD155EC7FA}" sibTransId="{A2EC84C5-12F5-4265-AE28-6E0297472C85}"/>
    <dgm:cxn modelId="{88324488-D549-46E3-8BB1-E6C70B566FC3}" type="presOf" srcId="{5F3CFB92-465F-4ABC-ABF9-C1E893215807}" destId="{4F34B7AF-0E73-4F7E-9398-69BEEB047934}" srcOrd="3" destOrd="0" presId="urn:microsoft.com/office/officeart/2005/8/layout/gear1"/>
    <dgm:cxn modelId="{E58A908D-41D0-44AE-97A8-711C674BB56A}" type="presOf" srcId="{2D4354C1-5C93-4A05-B017-ABA900FCBE9C}" destId="{8506C578-243D-4E18-8C3B-9E658449A6D7}" srcOrd="0" destOrd="0" presId="urn:microsoft.com/office/officeart/2005/8/layout/gear1"/>
    <dgm:cxn modelId="{30EB5A9F-2CB3-4A33-841F-14A94B99FA3A}" type="presOf" srcId="{980FB244-7D41-4B07-8E4C-54C04D625C10}" destId="{6C6A75EF-7EAD-415F-BE8C-CC346EBE39AE}" srcOrd="0" destOrd="0" presId="urn:microsoft.com/office/officeart/2005/8/layout/gear1"/>
    <dgm:cxn modelId="{F4B52FAF-951A-4BBC-B6AD-0AECCBF791D0}" srcId="{2D4354C1-5C93-4A05-B017-ABA900FCBE9C}" destId="{980FB244-7D41-4B07-8E4C-54C04D625C10}" srcOrd="1" destOrd="0" parTransId="{1957E2E4-0A87-4069-9C68-6BA50F1D3912}" sibTransId="{AF25516A-8B5C-4996-B087-A5BF8B4BD12E}"/>
    <dgm:cxn modelId="{B5B1C8CD-D378-4544-8864-9AF159DA8D03}" type="presOf" srcId="{5F3CFB92-465F-4ABC-ABF9-C1E893215807}" destId="{61AE0E00-9432-4372-BC08-19FEA664076C}" srcOrd="1" destOrd="0" presId="urn:microsoft.com/office/officeart/2005/8/layout/gear1"/>
    <dgm:cxn modelId="{DDDF8AE2-4E33-46F5-89F0-F2C338B37D0B}" type="presOf" srcId="{A225C6B6-26C2-42FC-A0ED-24FE8B3C56C4}" destId="{200DA838-D19C-47E0-A184-36140616A960}" srcOrd="0" destOrd="0" presId="urn:microsoft.com/office/officeart/2005/8/layout/gear1"/>
    <dgm:cxn modelId="{6CFD26F9-0908-4AB9-950C-8374463D7DC6}" type="presOf" srcId="{40CAB524-F2E5-46F8-868B-2A86577ACF29}" destId="{81C3B4EB-4EE4-4C0E-87ED-5DECFC73154B}" srcOrd="2" destOrd="0" presId="urn:microsoft.com/office/officeart/2005/8/layout/gear1"/>
    <dgm:cxn modelId="{8483A581-58CC-43D5-8B65-A493BFF28413}" type="presParOf" srcId="{8506C578-243D-4E18-8C3B-9E658449A6D7}" destId="{E4D2CC4D-AA53-47C1-849B-C49002097BE7}" srcOrd="0" destOrd="0" presId="urn:microsoft.com/office/officeart/2005/8/layout/gear1"/>
    <dgm:cxn modelId="{60932E75-2E21-4651-B9A4-E0014AF92798}" type="presParOf" srcId="{8506C578-243D-4E18-8C3B-9E658449A6D7}" destId="{DC1D12E5-D91D-4BAA-B26C-6BB108A8C62B}" srcOrd="1" destOrd="0" presId="urn:microsoft.com/office/officeart/2005/8/layout/gear1"/>
    <dgm:cxn modelId="{79A66685-BFD8-4EAB-BF07-3D25559251BE}" type="presParOf" srcId="{8506C578-243D-4E18-8C3B-9E658449A6D7}" destId="{81C3B4EB-4EE4-4C0E-87ED-5DECFC73154B}" srcOrd="2" destOrd="0" presId="urn:microsoft.com/office/officeart/2005/8/layout/gear1"/>
    <dgm:cxn modelId="{C61ED577-A126-47ED-862D-94114B62B3A6}" type="presParOf" srcId="{8506C578-243D-4E18-8C3B-9E658449A6D7}" destId="{6C6A75EF-7EAD-415F-BE8C-CC346EBE39AE}" srcOrd="3" destOrd="0" presId="urn:microsoft.com/office/officeart/2005/8/layout/gear1"/>
    <dgm:cxn modelId="{C5F570E2-C051-4AE4-8B1D-AB1C16F63F0A}" type="presParOf" srcId="{8506C578-243D-4E18-8C3B-9E658449A6D7}" destId="{742A1E90-2BCC-4E50-8274-AE1FF492C056}" srcOrd="4" destOrd="0" presId="urn:microsoft.com/office/officeart/2005/8/layout/gear1"/>
    <dgm:cxn modelId="{714C531A-41BD-454F-811C-E7519622DDE9}" type="presParOf" srcId="{8506C578-243D-4E18-8C3B-9E658449A6D7}" destId="{8961EBC8-CADA-47BE-ACB4-39368A4DB437}" srcOrd="5" destOrd="0" presId="urn:microsoft.com/office/officeart/2005/8/layout/gear1"/>
    <dgm:cxn modelId="{EA3A0536-00C0-45B8-9EF8-5F23444F51B5}" type="presParOf" srcId="{8506C578-243D-4E18-8C3B-9E658449A6D7}" destId="{DE3F7433-A76D-4796-A305-1FA2C04BF665}" srcOrd="6" destOrd="0" presId="urn:microsoft.com/office/officeart/2005/8/layout/gear1"/>
    <dgm:cxn modelId="{2F5BFEB6-0E00-4FD9-A9BD-0D018A1BBA0D}" type="presParOf" srcId="{8506C578-243D-4E18-8C3B-9E658449A6D7}" destId="{61AE0E00-9432-4372-BC08-19FEA664076C}" srcOrd="7" destOrd="0" presId="urn:microsoft.com/office/officeart/2005/8/layout/gear1"/>
    <dgm:cxn modelId="{C1E234B9-C194-4462-82DC-89107ACAA7FB}" type="presParOf" srcId="{8506C578-243D-4E18-8C3B-9E658449A6D7}" destId="{DF946EAE-6251-4602-BED4-F1727B248159}" srcOrd="8" destOrd="0" presId="urn:microsoft.com/office/officeart/2005/8/layout/gear1"/>
    <dgm:cxn modelId="{A3B3BE2A-DEC0-4FDD-9E0C-1485EF5AF5A5}" type="presParOf" srcId="{8506C578-243D-4E18-8C3B-9E658449A6D7}" destId="{4F34B7AF-0E73-4F7E-9398-69BEEB047934}" srcOrd="9" destOrd="0" presId="urn:microsoft.com/office/officeart/2005/8/layout/gear1"/>
    <dgm:cxn modelId="{2D92119F-C3EA-4B40-8D88-3DB08B6049F1}" type="presParOf" srcId="{8506C578-243D-4E18-8C3B-9E658449A6D7}" destId="{6282F156-6300-4B29-BD5B-4A70EFD988FE}" srcOrd="10" destOrd="0" presId="urn:microsoft.com/office/officeart/2005/8/layout/gear1"/>
    <dgm:cxn modelId="{A259D367-6397-4136-842B-44925445D6D6}" type="presParOf" srcId="{8506C578-243D-4E18-8C3B-9E658449A6D7}" destId="{CB88C997-D48E-4EB4-92A6-C13703479E50}" srcOrd="11" destOrd="0" presId="urn:microsoft.com/office/officeart/2005/8/layout/gear1"/>
    <dgm:cxn modelId="{95C65E1C-2BA1-4BA1-A151-EE0E4E683837}" type="presParOf" srcId="{8506C578-243D-4E18-8C3B-9E658449A6D7}" destId="{200DA838-D19C-47E0-A184-36140616A960}"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99D8E4-C7FD-4A9B-9747-A3D7D53DF79C}" type="doc">
      <dgm:prSet loTypeId="urn:microsoft.com/office/officeart/2011/layout/InterconnectedBlockProcess" loCatId="process" qsTypeId="urn:microsoft.com/office/officeart/2005/8/quickstyle/simple1" qsCatId="simple" csTypeId="urn:microsoft.com/office/officeart/2005/8/colors/colorful4" csCatId="colorful" phldr="1"/>
      <dgm:spPr/>
      <dgm:t>
        <a:bodyPr/>
        <a:lstStyle/>
        <a:p>
          <a:endParaRPr lang="en-CA"/>
        </a:p>
      </dgm:t>
    </dgm:pt>
    <dgm:pt modelId="{AA21E081-8ED8-4604-96D5-CD57FA32CD49}">
      <dgm:prSet phldrT="[Text]"/>
      <dgm:spPr/>
      <dgm:t>
        <a:bodyPr/>
        <a:lstStyle/>
        <a:p>
          <a:r>
            <a:rPr lang="en-CA" dirty="0"/>
            <a:t>TO DO</a:t>
          </a:r>
        </a:p>
      </dgm:t>
    </dgm:pt>
    <dgm:pt modelId="{9D85FA2A-53D3-4537-B2CD-DADA0B8685CC}" type="parTrans" cxnId="{F75414DE-F068-4B3D-A74F-6E6925DA4FAF}">
      <dgm:prSet/>
      <dgm:spPr/>
      <dgm:t>
        <a:bodyPr/>
        <a:lstStyle/>
        <a:p>
          <a:endParaRPr lang="en-CA"/>
        </a:p>
      </dgm:t>
    </dgm:pt>
    <dgm:pt modelId="{AE6713C9-3BA0-424E-A097-AE383F814A77}" type="sibTrans" cxnId="{F75414DE-F068-4B3D-A74F-6E6925DA4FAF}">
      <dgm:prSet/>
      <dgm:spPr/>
      <dgm:t>
        <a:bodyPr/>
        <a:lstStyle/>
        <a:p>
          <a:endParaRPr lang="en-CA"/>
        </a:p>
      </dgm:t>
    </dgm:pt>
    <dgm:pt modelId="{72BE4730-3C11-4332-81E2-C8423E201624}">
      <dgm:prSet phldrT="[Text]" custT="1"/>
      <dgm:spPr/>
      <dgm:t>
        <a:bodyPr/>
        <a:lstStyle/>
        <a:p>
          <a:r>
            <a:rPr lang="en-CA" sz="2000" dirty="0"/>
            <a:t>In a GitLab Milestone:  </a:t>
          </a:r>
        </a:p>
        <a:p>
          <a:r>
            <a:rPr lang="en-CA" sz="2800" b="1" dirty="0" err="1"/>
            <a:t>Unstarted</a:t>
          </a:r>
          <a:r>
            <a:rPr lang="en-CA" sz="2800" b="1" dirty="0"/>
            <a:t> Issues</a:t>
          </a:r>
        </a:p>
        <a:p>
          <a:r>
            <a:rPr lang="en-CA" sz="2000" dirty="0"/>
            <a:t>Backlog:</a:t>
          </a:r>
          <a:br>
            <a:rPr lang="en-CA" sz="2000" dirty="0"/>
          </a:br>
          <a:r>
            <a:rPr lang="en-CA" sz="2000" dirty="0"/>
            <a:t>there should be a healthy number of issues here until we reach Milestone completion.</a:t>
          </a:r>
        </a:p>
      </dgm:t>
    </dgm:pt>
    <dgm:pt modelId="{EA037E64-910F-4288-B142-F9387EA2EBEE}" type="parTrans" cxnId="{C6CD2080-603D-4E76-8CA8-E1A83CE6D4E0}">
      <dgm:prSet/>
      <dgm:spPr/>
      <dgm:t>
        <a:bodyPr/>
        <a:lstStyle/>
        <a:p>
          <a:endParaRPr lang="en-CA"/>
        </a:p>
      </dgm:t>
    </dgm:pt>
    <dgm:pt modelId="{805AD8BE-730E-4F95-A403-BCF3D254891C}" type="sibTrans" cxnId="{C6CD2080-603D-4E76-8CA8-E1A83CE6D4E0}">
      <dgm:prSet/>
      <dgm:spPr/>
      <dgm:t>
        <a:bodyPr/>
        <a:lstStyle/>
        <a:p>
          <a:endParaRPr lang="en-CA"/>
        </a:p>
      </dgm:t>
    </dgm:pt>
    <dgm:pt modelId="{FA68BA80-412F-47D9-8B29-59E63BD54047}">
      <dgm:prSet phldrT="[Text]"/>
      <dgm:spPr/>
      <dgm:t>
        <a:bodyPr/>
        <a:lstStyle/>
        <a:p>
          <a:r>
            <a:rPr lang="en-CA" dirty="0"/>
            <a:t>DOING</a:t>
          </a:r>
        </a:p>
      </dgm:t>
    </dgm:pt>
    <dgm:pt modelId="{A26BB9D2-1E0E-4BE5-8F72-760BDA57F3B8}" type="parTrans" cxnId="{0014A3EF-57E7-485C-B0C8-D1015B749A7A}">
      <dgm:prSet/>
      <dgm:spPr/>
      <dgm:t>
        <a:bodyPr/>
        <a:lstStyle/>
        <a:p>
          <a:endParaRPr lang="en-CA"/>
        </a:p>
      </dgm:t>
    </dgm:pt>
    <dgm:pt modelId="{25D1B2B0-8022-4EC8-B9AA-FB8719267546}" type="sibTrans" cxnId="{0014A3EF-57E7-485C-B0C8-D1015B749A7A}">
      <dgm:prSet/>
      <dgm:spPr/>
      <dgm:t>
        <a:bodyPr/>
        <a:lstStyle/>
        <a:p>
          <a:endParaRPr lang="en-CA"/>
        </a:p>
      </dgm:t>
    </dgm:pt>
    <dgm:pt modelId="{01A7EEF8-789F-4F38-9859-56EA9092A01E}">
      <dgm:prSet phldrT="[Text]" custT="1"/>
      <dgm:spPr/>
      <dgm:t>
        <a:bodyPr/>
        <a:lstStyle/>
        <a:p>
          <a:pPr>
            <a:buNone/>
          </a:pPr>
          <a:r>
            <a:rPr lang="en-CA" sz="2000" dirty="0"/>
            <a:t>In a GitLab Milestone: </a:t>
          </a:r>
        </a:p>
        <a:p>
          <a:pPr>
            <a:buNone/>
          </a:pPr>
          <a:r>
            <a:rPr lang="en-CA" sz="2800" b="1" dirty="0"/>
            <a:t>Assigned Issues</a:t>
          </a:r>
        </a:p>
        <a:p>
          <a:pPr>
            <a:buNone/>
          </a:pPr>
          <a:r>
            <a:rPr lang="en-CA" sz="2000" dirty="0"/>
            <a:t>Work in Progress: </a:t>
          </a:r>
          <a:r>
            <a:rPr lang="en-CA" sz="2000" b="0" i="0" dirty="0">
              <a:highlight>
                <a:srgbClr val="FFFF00"/>
              </a:highlight>
            </a:rPr>
            <a:t>should never be more than around 5-10 Issues here. </a:t>
          </a:r>
        </a:p>
        <a:p>
          <a:pPr>
            <a:buNone/>
          </a:pPr>
          <a:r>
            <a:rPr lang="en-CA" sz="2000" dirty="0"/>
            <a:t>Large quantities of WIP indicate a bottleneck.</a:t>
          </a:r>
        </a:p>
        <a:p>
          <a:pPr>
            <a:buFont typeface="Arial" panose="020B0604020202020204" pitchFamily="34" charset="0"/>
            <a:buChar char="•"/>
          </a:pPr>
          <a:r>
            <a:rPr lang="en-CA" sz="2000" u="sng" dirty="0"/>
            <a:t>Labels/Lists</a:t>
          </a:r>
          <a:br>
            <a:rPr lang="en-CA" sz="2800" u="sng" dirty="0"/>
          </a:br>
          <a:r>
            <a:rPr lang="en-CA" sz="2000" b="1" dirty="0"/>
            <a:t>Ready For Testing</a:t>
          </a:r>
          <a:br>
            <a:rPr lang="en-CA" sz="2000" b="1" dirty="0"/>
          </a:br>
          <a:r>
            <a:rPr lang="en-CA" sz="2000" b="1" dirty="0"/>
            <a:t>Analysis Required</a:t>
          </a:r>
          <a:br>
            <a:rPr lang="en-CA" sz="2000" b="1" dirty="0"/>
          </a:br>
          <a:r>
            <a:rPr lang="en-CA" sz="2000" b="1" dirty="0"/>
            <a:t>Decision Required</a:t>
          </a:r>
        </a:p>
        <a:p>
          <a:pPr>
            <a:buNone/>
          </a:pPr>
          <a:endParaRPr lang="en-CA" sz="3400" dirty="0"/>
        </a:p>
      </dgm:t>
    </dgm:pt>
    <dgm:pt modelId="{47F84D49-3C09-4E61-8830-C0D1DBE51AE0}" type="parTrans" cxnId="{49B8BBA0-62C6-4D4B-9D63-97B47A886EA0}">
      <dgm:prSet/>
      <dgm:spPr/>
      <dgm:t>
        <a:bodyPr/>
        <a:lstStyle/>
        <a:p>
          <a:endParaRPr lang="en-CA"/>
        </a:p>
      </dgm:t>
    </dgm:pt>
    <dgm:pt modelId="{96689DB9-C195-4C20-8F84-C4D576872FD2}" type="sibTrans" cxnId="{49B8BBA0-62C6-4D4B-9D63-97B47A886EA0}">
      <dgm:prSet/>
      <dgm:spPr/>
      <dgm:t>
        <a:bodyPr/>
        <a:lstStyle/>
        <a:p>
          <a:endParaRPr lang="en-CA"/>
        </a:p>
      </dgm:t>
    </dgm:pt>
    <dgm:pt modelId="{4F0F1BF4-B7B5-4A59-91F7-B911876EDC89}">
      <dgm:prSet phldrT="[Text]"/>
      <dgm:spPr/>
      <dgm:t>
        <a:bodyPr/>
        <a:lstStyle/>
        <a:p>
          <a:r>
            <a:rPr lang="en-CA" dirty="0"/>
            <a:t>DONE</a:t>
          </a:r>
        </a:p>
      </dgm:t>
    </dgm:pt>
    <dgm:pt modelId="{C97F9DD3-B186-4EFC-9AF3-E5742630D4C0}" type="parTrans" cxnId="{CF681FB9-2B63-4176-9AA3-B20E988AAF76}">
      <dgm:prSet/>
      <dgm:spPr/>
      <dgm:t>
        <a:bodyPr/>
        <a:lstStyle/>
        <a:p>
          <a:endParaRPr lang="en-CA"/>
        </a:p>
      </dgm:t>
    </dgm:pt>
    <dgm:pt modelId="{27E6CEFC-74B6-433E-894A-A3A023E6D623}" type="sibTrans" cxnId="{CF681FB9-2B63-4176-9AA3-B20E988AAF76}">
      <dgm:prSet/>
      <dgm:spPr/>
      <dgm:t>
        <a:bodyPr/>
        <a:lstStyle/>
        <a:p>
          <a:endParaRPr lang="en-CA"/>
        </a:p>
      </dgm:t>
    </dgm:pt>
    <dgm:pt modelId="{8DF01BC9-4655-4D6E-9677-B7BCAE3EF316}">
      <dgm:prSet phldrT="[Text]" custT="1"/>
      <dgm:spPr/>
      <dgm:t>
        <a:bodyPr/>
        <a:lstStyle/>
        <a:p>
          <a:r>
            <a:rPr lang="en-CA" sz="2000" dirty="0"/>
            <a:t>In a GitLab Milestone: </a:t>
          </a:r>
        </a:p>
        <a:p>
          <a:r>
            <a:rPr lang="en-CA" sz="2800" b="1" dirty="0"/>
            <a:t>Completed </a:t>
          </a:r>
          <a:br>
            <a:rPr lang="en-CA" sz="2800" b="1" dirty="0"/>
          </a:br>
          <a:r>
            <a:rPr lang="en-CA" sz="2800" b="1" dirty="0"/>
            <a:t>Issues</a:t>
          </a:r>
        </a:p>
        <a:p>
          <a:r>
            <a:rPr lang="en-CA" sz="2000" b="0" dirty="0"/>
            <a:t>Completed Work: should increase over time in a more or less linear way.</a:t>
          </a:r>
        </a:p>
      </dgm:t>
    </dgm:pt>
    <dgm:pt modelId="{B81C8CC7-8355-441E-A3B6-3F29DA1F36F2}" type="parTrans" cxnId="{D7872908-C36A-4185-ABD3-B380D79CCCB8}">
      <dgm:prSet/>
      <dgm:spPr/>
      <dgm:t>
        <a:bodyPr/>
        <a:lstStyle/>
        <a:p>
          <a:endParaRPr lang="en-CA"/>
        </a:p>
      </dgm:t>
    </dgm:pt>
    <dgm:pt modelId="{B0E9AEC3-2851-45A1-B913-A8F9D257EA60}" type="sibTrans" cxnId="{D7872908-C36A-4185-ABD3-B380D79CCCB8}">
      <dgm:prSet/>
      <dgm:spPr/>
      <dgm:t>
        <a:bodyPr/>
        <a:lstStyle/>
        <a:p>
          <a:endParaRPr lang="en-CA"/>
        </a:p>
      </dgm:t>
    </dgm:pt>
    <dgm:pt modelId="{0B451894-5295-49B6-A1BD-220375A3433F}" type="pres">
      <dgm:prSet presAssocID="{0299D8E4-C7FD-4A9B-9747-A3D7D53DF79C}" presName="Name0" presStyleCnt="0">
        <dgm:presLayoutVars>
          <dgm:chMax val="7"/>
          <dgm:chPref val="5"/>
          <dgm:dir/>
          <dgm:animOne val="branch"/>
          <dgm:animLvl val="lvl"/>
        </dgm:presLayoutVars>
      </dgm:prSet>
      <dgm:spPr/>
    </dgm:pt>
    <dgm:pt modelId="{C82BC379-EE11-4DA6-8F10-51EFD4E0DA23}" type="pres">
      <dgm:prSet presAssocID="{4F0F1BF4-B7B5-4A59-91F7-B911876EDC89}" presName="ChildAccent3" presStyleCnt="0"/>
      <dgm:spPr/>
    </dgm:pt>
    <dgm:pt modelId="{522F11E2-630E-4EFD-9C29-92E484F6F656}" type="pres">
      <dgm:prSet presAssocID="{4F0F1BF4-B7B5-4A59-91F7-B911876EDC89}" presName="ChildAccent" presStyleLbl="alignImgPlace1" presStyleIdx="0" presStyleCnt="3" custLinFactNeighborX="-1193" custLinFactNeighborY="570"/>
      <dgm:spPr/>
    </dgm:pt>
    <dgm:pt modelId="{CA412024-F35C-4519-B7EF-507B8F67B056}" type="pres">
      <dgm:prSet presAssocID="{4F0F1BF4-B7B5-4A59-91F7-B911876EDC89}" presName="Child3" presStyleLbl="revTx" presStyleIdx="0" presStyleCnt="0">
        <dgm:presLayoutVars>
          <dgm:chMax val="0"/>
          <dgm:chPref val="0"/>
          <dgm:bulletEnabled val="1"/>
        </dgm:presLayoutVars>
      </dgm:prSet>
      <dgm:spPr/>
    </dgm:pt>
    <dgm:pt modelId="{32C2B477-27B6-4E31-B564-618CAE59FEFF}" type="pres">
      <dgm:prSet presAssocID="{4F0F1BF4-B7B5-4A59-91F7-B911876EDC89}" presName="Parent3" presStyleLbl="node1" presStyleIdx="0" presStyleCnt="3">
        <dgm:presLayoutVars>
          <dgm:chMax val="2"/>
          <dgm:chPref val="1"/>
          <dgm:bulletEnabled val="1"/>
        </dgm:presLayoutVars>
      </dgm:prSet>
      <dgm:spPr/>
    </dgm:pt>
    <dgm:pt modelId="{4E98CE21-E8BD-4672-A664-4F6918849388}" type="pres">
      <dgm:prSet presAssocID="{FA68BA80-412F-47D9-8B29-59E63BD54047}" presName="ChildAccent2" presStyleCnt="0"/>
      <dgm:spPr/>
    </dgm:pt>
    <dgm:pt modelId="{E1479F03-B51B-4AAC-A68F-B6E825A733C6}" type="pres">
      <dgm:prSet presAssocID="{FA68BA80-412F-47D9-8B29-59E63BD54047}" presName="ChildAccent" presStyleLbl="alignImgPlace1" presStyleIdx="1" presStyleCnt="3"/>
      <dgm:spPr/>
    </dgm:pt>
    <dgm:pt modelId="{F3C35E93-2ADF-41F2-A7B0-1A477B79276B}" type="pres">
      <dgm:prSet presAssocID="{FA68BA80-412F-47D9-8B29-59E63BD54047}" presName="Child2" presStyleLbl="revTx" presStyleIdx="0" presStyleCnt="0">
        <dgm:presLayoutVars>
          <dgm:chMax val="0"/>
          <dgm:chPref val="0"/>
          <dgm:bulletEnabled val="1"/>
        </dgm:presLayoutVars>
      </dgm:prSet>
      <dgm:spPr/>
    </dgm:pt>
    <dgm:pt modelId="{7FD4F56B-DD5E-43CD-8024-88AF53C519A0}" type="pres">
      <dgm:prSet presAssocID="{FA68BA80-412F-47D9-8B29-59E63BD54047}" presName="Parent2" presStyleLbl="node1" presStyleIdx="1" presStyleCnt="3">
        <dgm:presLayoutVars>
          <dgm:chMax val="2"/>
          <dgm:chPref val="1"/>
          <dgm:bulletEnabled val="1"/>
        </dgm:presLayoutVars>
      </dgm:prSet>
      <dgm:spPr/>
    </dgm:pt>
    <dgm:pt modelId="{D7F6BD30-90B2-4A88-A2F5-13DAE5B836F5}" type="pres">
      <dgm:prSet presAssocID="{AA21E081-8ED8-4604-96D5-CD57FA32CD49}" presName="ChildAccent1" presStyleCnt="0"/>
      <dgm:spPr/>
    </dgm:pt>
    <dgm:pt modelId="{695685B3-0813-48A0-AAB5-9A0F8F9070AB}" type="pres">
      <dgm:prSet presAssocID="{AA21E081-8ED8-4604-96D5-CD57FA32CD49}" presName="ChildAccent" presStyleLbl="alignImgPlace1" presStyleIdx="2" presStyleCnt="3"/>
      <dgm:spPr/>
    </dgm:pt>
    <dgm:pt modelId="{814FC87F-EDB3-4EB0-BF28-C32C9241AAD4}" type="pres">
      <dgm:prSet presAssocID="{AA21E081-8ED8-4604-96D5-CD57FA32CD49}" presName="Child1" presStyleLbl="revTx" presStyleIdx="0" presStyleCnt="0">
        <dgm:presLayoutVars>
          <dgm:chMax val="0"/>
          <dgm:chPref val="0"/>
          <dgm:bulletEnabled val="1"/>
        </dgm:presLayoutVars>
      </dgm:prSet>
      <dgm:spPr/>
    </dgm:pt>
    <dgm:pt modelId="{57FBB298-743E-4400-B9FA-1B97989DB7F8}" type="pres">
      <dgm:prSet presAssocID="{AA21E081-8ED8-4604-96D5-CD57FA32CD49}" presName="Parent1" presStyleLbl="node1" presStyleIdx="2" presStyleCnt="3">
        <dgm:presLayoutVars>
          <dgm:chMax val="2"/>
          <dgm:chPref val="1"/>
          <dgm:bulletEnabled val="1"/>
        </dgm:presLayoutVars>
      </dgm:prSet>
      <dgm:spPr/>
    </dgm:pt>
  </dgm:ptLst>
  <dgm:cxnLst>
    <dgm:cxn modelId="{D7872908-C36A-4185-ABD3-B380D79CCCB8}" srcId="{4F0F1BF4-B7B5-4A59-91F7-B911876EDC89}" destId="{8DF01BC9-4655-4D6E-9677-B7BCAE3EF316}" srcOrd="0" destOrd="0" parTransId="{B81C8CC7-8355-441E-A3B6-3F29DA1F36F2}" sibTransId="{B0E9AEC3-2851-45A1-B913-A8F9D257EA60}"/>
    <dgm:cxn modelId="{BD5ADB22-A4BC-45F0-AB1E-C82C05167B0E}" type="presOf" srcId="{01A7EEF8-789F-4F38-9859-56EA9092A01E}" destId="{F3C35E93-2ADF-41F2-A7B0-1A477B79276B}" srcOrd="1" destOrd="0" presId="urn:microsoft.com/office/officeart/2011/layout/InterconnectedBlockProcess"/>
    <dgm:cxn modelId="{44B8A934-84D0-47D2-B4A5-ECE3B4FC5634}" type="presOf" srcId="{4F0F1BF4-B7B5-4A59-91F7-B911876EDC89}" destId="{32C2B477-27B6-4E31-B564-618CAE59FEFF}" srcOrd="0" destOrd="0" presId="urn:microsoft.com/office/officeart/2011/layout/InterconnectedBlockProcess"/>
    <dgm:cxn modelId="{EE482039-ED11-43A9-9F5C-2FD5E8F02940}" type="presOf" srcId="{0299D8E4-C7FD-4A9B-9747-A3D7D53DF79C}" destId="{0B451894-5295-49B6-A1BD-220375A3433F}" srcOrd="0" destOrd="0" presId="urn:microsoft.com/office/officeart/2011/layout/InterconnectedBlockProcess"/>
    <dgm:cxn modelId="{3941A147-3028-44B8-B56F-AA21473CEC44}" type="presOf" srcId="{01A7EEF8-789F-4F38-9859-56EA9092A01E}" destId="{E1479F03-B51B-4AAC-A68F-B6E825A733C6}" srcOrd="0" destOrd="0" presId="urn:microsoft.com/office/officeart/2011/layout/InterconnectedBlockProcess"/>
    <dgm:cxn modelId="{8B3B1668-477E-4955-92F7-71F2C72FC2CF}" type="presOf" srcId="{8DF01BC9-4655-4D6E-9677-B7BCAE3EF316}" destId="{CA412024-F35C-4519-B7EF-507B8F67B056}" srcOrd="1" destOrd="0" presId="urn:microsoft.com/office/officeart/2011/layout/InterconnectedBlockProcess"/>
    <dgm:cxn modelId="{F326CF6B-1923-4702-9DA4-13627AB6A029}" type="presOf" srcId="{72BE4730-3C11-4332-81E2-C8423E201624}" destId="{695685B3-0813-48A0-AAB5-9A0F8F9070AB}" srcOrd="0" destOrd="0" presId="urn:microsoft.com/office/officeart/2011/layout/InterconnectedBlockProcess"/>
    <dgm:cxn modelId="{C6CD2080-603D-4E76-8CA8-E1A83CE6D4E0}" srcId="{AA21E081-8ED8-4604-96D5-CD57FA32CD49}" destId="{72BE4730-3C11-4332-81E2-C8423E201624}" srcOrd="0" destOrd="0" parTransId="{EA037E64-910F-4288-B142-F9387EA2EBEE}" sibTransId="{805AD8BE-730E-4F95-A403-BCF3D254891C}"/>
    <dgm:cxn modelId="{0282A28B-AC15-4711-80D2-3E7EA05DF8DD}" type="presOf" srcId="{8DF01BC9-4655-4D6E-9677-B7BCAE3EF316}" destId="{522F11E2-630E-4EFD-9C29-92E484F6F656}" srcOrd="0" destOrd="0" presId="urn:microsoft.com/office/officeart/2011/layout/InterconnectedBlockProcess"/>
    <dgm:cxn modelId="{32058F8C-9B6F-4A34-94DA-ED893CD886D9}" type="presOf" srcId="{FA68BA80-412F-47D9-8B29-59E63BD54047}" destId="{7FD4F56B-DD5E-43CD-8024-88AF53C519A0}" srcOrd="0" destOrd="0" presId="urn:microsoft.com/office/officeart/2011/layout/InterconnectedBlockProcess"/>
    <dgm:cxn modelId="{49B8BBA0-62C6-4D4B-9D63-97B47A886EA0}" srcId="{FA68BA80-412F-47D9-8B29-59E63BD54047}" destId="{01A7EEF8-789F-4F38-9859-56EA9092A01E}" srcOrd="0" destOrd="0" parTransId="{47F84D49-3C09-4E61-8830-C0D1DBE51AE0}" sibTransId="{96689DB9-C195-4C20-8F84-C4D576872FD2}"/>
    <dgm:cxn modelId="{71D32EAB-9C49-4A27-AD62-5B8159706FD8}" type="presOf" srcId="{AA21E081-8ED8-4604-96D5-CD57FA32CD49}" destId="{57FBB298-743E-4400-B9FA-1B97989DB7F8}" srcOrd="0" destOrd="0" presId="urn:microsoft.com/office/officeart/2011/layout/InterconnectedBlockProcess"/>
    <dgm:cxn modelId="{CF681FB9-2B63-4176-9AA3-B20E988AAF76}" srcId="{0299D8E4-C7FD-4A9B-9747-A3D7D53DF79C}" destId="{4F0F1BF4-B7B5-4A59-91F7-B911876EDC89}" srcOrd="2" destOrd="0" parTransId="{C97F9DD3-B186-4EFC-9AF3-E5742630D4C0}" sibTransId="{27E6CEFC-74B6-433E-894A-A3A023E6D623}"/>
    <dgm:cxn modelId="{F75414DE-F068-4B3D-A74F-6E6925DA4FAF}" srcId="{0299D8E4-C7FD-4A9B-9747-A3D7D53DF79C}" destId="{AA21E081-8ED8-4604-96D5-CD57FA32CD49}" srcOrd="0" destOrd="0" parTransId="{9D85FA2A-53D3-4537-B2CD-DADA0B8685CC}" sibTransId="{AE6713C9-3BA0-424E-A097-AE383F814A77}"/>
    <dgm:cxn modelId="{0014A3EF-57E7-485C-B0C8-D1015B749A7A}" srcId="{0299D8E4-C7FD-4A9B-9747-A3D7D53DF79C}" destId="{FA68BA80-412F-47D9-8B29-59E63BD54047}" srcOrd="1" destOrd="0" parTransId="{A26BB9D2-1E0E-4BE5-8F72-760BDA57F3B8}" sibTransId="{25D1B2B0-8022-4EC8-B9AA-FB8719267546}"/>
    <dgm:cxn modelId="{6BF734F4-4948-4D2C-8FFF-670092DDC591}" type="presOf" srcId="{72BE4730-3C11-4332-81E2-C8423E201624}" destId="{814FC87F-EDB3-4EB0-BF28-C32C9241AAD4}" srcOrd="1" destOrd="0" presId="urn:microsoft.com/office/officeart/2011/layout/InterconnectedBlockProcess"/>
    <dgm:cxn modelId="{D93178E9-1DE4-4B9B-9614-6EE280D23CA7}" type="presParOf" srcId="{0B451894-5295-49B6-A1BD-220375A3433F}" destId="{C82BC379-EE11-4DA6-8F10-51EFD4E0DA23}" srcOrd="0" destOrd="0" presId="urn:microsoft.com/office/officeart/2011/layout/InterconnectedBlockProcess"/>
    <dgm:cxn modelId="{B5643670-679F-4EBD-BD8C-58E653D30198}" type="presParOf" srcId="{C82BC379-EE11-4DA6-8F10-51EFD4E0DA23}" destId="{522F11E2-630E-4EFD-9C29-92E484F6F656}" srcOrd="0" destOrd="0" presId="urn:microsoft.com/office/officeart/2011/layout/InterconnectedBlockProcess"/>
    <dgm:cxn modelId="{F4442CAE-46EB-4B62-9060-79C918BDBF7A}" type="presParOf" srcId="{0B451894-5295-49B6-A1BD-220375A3433F}" destId="{CA412024-F35C-4519-B7EF-507B8F67B056}" srcOrd="1" destOrd="0" presId="urn:microsoft.com/office/officeart/2011/layout/InterconnectedBlockProcess"/>
    <dgm:cxn modelId="{0563D00C-D92E-4F50-BAD0-D589E8E32FB3}" type="presParOf" srcId="{0B451894-5295-49B6-A1BD-220375A3433F}" destId="{32C2B477-27B6-4E31-B564-618CAE59FEFF}" srcOrd="2" destOrd="0" presId="urn:microsoft.com/office/officeart/2011/layout/InterconnectedBlockProcess"/>
    <dgm:cxn modelId="{66A931FD-C3E3-4840-BAEF-B6A1EA3371C7}" type="presParOf" srcId="{0B451894-5295-49B6-A1BD-220375A3433F}" destId="{4E98CE21-E8BD-4672-A664-4F6918849388}" srcOrd="3" destOrd="0" presId="urn:microsoft.com/office/officeart/2011/layout/InterconnectedBlockProcess"/>
    <dgm:cxn modelId="{D4C39991-0AEA-4690-B023-B8BF8F5EE488}" type="presParOf" srcId="{4E98CE21-E8BD-4672-A664-4F6918849388}" destId="{E1479F03-B51B-4AAC-A68F-B6E825A733C6}" srcOrd="0" destOrd="0" presId="urn:microsoft.com/office/officeart/2011/layout/InterconnectedBlockProcess"/>
    <dgm:cxn modelId="{FF0891F5-A1DB-46D0-9611-DD4447C15346}" type="presParOf" srcId="{0B451894-5295-49B6-A1BD-220375A3433F}" destId="{F3C35E93-2ADF-41F2-A7B0-1A477B79276B}" srcOrd="4" destOrd="0" presId="urn:microsoft.com/office/officeart/2011/layout/InterconnectedBlockProcess"/>
    <dgm:cxn modelId="{F3131E39-4484-45F2-8224-4ED84ECD724F}" type="presParOf" srcId="{0B451894-5295-49B6-A1BD-220375A3433F}" destId="{7FD4F56B-DD5E-43CD-8024-88AF53C519A0}" srcOrd="5" destOrd="0" presId="urn:microsoft.com/office/officeart/2011/layout/InterconnectedBlockProcess"/>
    <dgm:cxn modelId="{D7438312-0ECF-4CAA-8EB4-29A50E9AD8B0}" type="presParOf" srcId="{0B451894-5295-49B6-A1BD-220375A3433F}" destId="{D7F6BD30-90B2-4A88-A2F5-13DAE5B836F5}" srcOrd="6" destOrd="0" presId="urn:microsoft.com/office/officeart/2011/layout/InterconnectedBlockProcess"/>
    <dgm:cxn modelId="{CF15B862-9BA0-49EA-B3ED-AD9866DFD863}" type="presParOf" srcId="{D7F6BD30-90B2-4A88-A2F5-13DAE5B836F5}" destId="{695685B3-0813-48A0-AAB5-9A0F8F9070AB}" srcOrd="0" destOrd="0" presId="urn:microsoft.com/office/officeart/2011/layout/InterconnectedBlockProcess"/>
    <dgm:cxn modelId="{205F60EE-FCB3-452D-99B0-EE285398D602}" type="presParOf" srcId="{0B451894-5295-49B6-A1BD-220375A3433F}" destId="{814FC87F-EDB3-4EB0-BF28-C32C9241AAD4}" srcOrd="7" destOrd="0" presId="urn:microsoft.com/office/officeart/2011/layout/InterconnectedBlockProcess"/>
    <dgm:cxn modelId="{D74BB520-654F-4187-8EB8-4A2BFAC7DF08}" type="presParOf" srcId="{0B451894-5295-49B6-A1BD-220375A3433F}" destId="{57FBB298-743E-4400-B9FA-1B97989DB7F8}" srcOrd="8"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99D8E4-C7FD-4A9B-9747-A3D7D53DF79C}" type="doc">
      <dgm:prSet loTypeId="urn:microsoft.com/office/officeart/2011/layout/InterconnectedBlockProcess" loCatId="process" qsTypeId="urn:microsoft.com/office/officeart/2005/8/quickstyle/simple1" qsCatId="simple" csTypeId="urn:microsoft.com/office/officeart/2005/8/colors/colorful4" csCatId="colorful" phldr="1"/>
      <dgm:spPr/>
      <dgm:t>
        <a:bodyPr/>
        <a:lstStyle/>
        <a:p>
          <a:endParaRPr lang="en-CA"/>
        </a:p>
      </dgm:t>
    </dgm:pt>
    <dgm:pt modelId="{AA21E081-8ED8-4604-96D5-CD57FA32CD49}">
      <dgm:prSet phldrT="[Text]"/>
      <dgm:spPr/>
      <dgm:t>
        <a:bodyPr/>
        <a:lstStyle/>
        <a:p>
          <a:r>
            <a:rPr lang="en-CA" dirty="0"/>
            <a:t>Unassigned</a:t>
          </a:r>
        </a:p>
      </dgm:t>
    </dgm:pt>
    <dgm:pt modelId="{9D85FA2A-53D3-4537-B2CD-DADA0B8685CC}" type="parTrans" cxnId="{F75414DE-F068-4B3D-A74F-6E6925DA4FAF}">
      <dgm:prSet/>
      <dgm:spPr/>
      <dgm:t>
        <a:bodyPr/>
        <a:lstStyle/>
        <a:p>
          <a:endParaRPr lang="en-CA"/>
        </a:p>
      </dgm:t>
    </dgm:pt>
    <dgm:pt modelId="{AE6713C9-3BA0-424E-A097-AE383F814A77}" type="sibTrans" cxnId="{F75414DE-F068-4B3D-A74F-6E6925DA4FAF}">
      <dgm:prSet/>
      <dgm:spPr/>
      <dgm:t>
        <a:bodyPr/>
        <a:lstStyle/>
        <a:p>
          <a:endParaRPr lang="en-CA"/>
        </a:p>
      </dgm:t>
    </dgm:pt>
    <dgm:pt modelId="{72BE4730-3C11-4332-81E2-C8423E201624}">
      <dgm:prSet phldrT="[Text]" custT="1"/>
      <dgm:spPr/>
      <dgm:t>
        <a:bodyPr/>
        <a:lstStyle/>
        <a:p>
          <a:r>
            <a:rPr lang="en-CA" sz="2400" b="1" dirty="0" err="1"/>
            <a:t>Unstarted</a:t>
          </a:r>
          <a:r>
            <a:rPr lang="en-CA" sz="2400" b="1" dirty="0"/>
            <a:t> Issues</a:t>
          </a:r>
          <a:endParaRPr lang="en-CA" sz="2400" dirty="0"/>
        </a:p>
      </dgm:t>
    </dgm:pt>
    <dgm:pt modelId="{EA037E64-910F-4288-B142-F9387EA2EBEE}" type="parTrans" cxnId="{C6CD2080-603D-4E76-8CA8-E1A83CE6D4E0}">
      <dgm:prSet/>
      <dgm:spPr/>
      <dgm:t>
        <a:bodyPr/>
        <a:lstStyle/>
        <a:p>
          <a:endParaRPr lang="en-CA"/>
        </a:p>
      </dgm:t>
    </dgm:pt>
    <dgm:pt modelId="{805AD8BE-730E-4F95-A403-BCF3D254891C}" type="sibTrans" cxnId="{C6CD2080-603D-4E76-8CA8-E1A83CE6D4E0}">
      <dgm:prSet/>
      <dgm:spPr/>
      <dgm:t>
        <a:bodyPr/>
        <a:lstStyle/>
        <a:p>
          <a:endParaRPr lang="en-CA"/>
        </a:p>
      </dgm:t>
    </dgm:pt>
    <dgm:pt modelId="{FA68BA80-412F-47D9-8B29-59E63BD54047}">
      <dgm:prSet phldrT="[Text]"/>
      <dgm:spPr/>
      <dgm:t>
        <a:bodyPr/>
        <a:lstStyle/>
        <a:p>
          <a:r>
            <a:rPr lang="en-CA" dirty="0"/>
            <a:t>Analysis Required</a:t>
          </a:r>
        </a:p>
      </dgm:t>
    </dgm:pt>
    <dgm:pt modelId="{A26BB9D2-1E0E-4BE5-8F72-760BDA57F3B8}" type="parTrans" cxnId="{0014A3EF-57E7-485C-B0C8-D1015B749A7A}">
      <dgm:prSet/>
      <dgm:spPr/>
      <dgm:t>
        <a:bodyPr/>
        <a:lstStyle/>
        <a:p>
          <a:endParaRPr lang="en-CA"/>
        </a:p>
      </dgm:t>
    </dgm:pt>
    <dgm:pt modelId="{25D1B2B0-8022-4EC8-B9AA-FB8719267546}" type="sibTrans" cxnId="{0014A3EF-57E7-485C-B0C8-D1015B749A7A}">
      <dgm:prSet/>
      <dgm:spPr/>
      <dgm:t>
        <a:bodyPr/>
        <a:lstStyle/>
        <a:p>
          <a:endParaRPr lang="en-CA"/>
        </a:p>
      </dgm:t>
    </dgm:pt>
    <dgm:pt modelId="{01A7EEF8-789F-4F38-9859-56EA9092A01E}">
      <dgm:prSet phldrT="[Text]" custT="1"/>
      <dgm:spPr/>
      <dgm:t>
        <a:bodyPr/>
        <a:lstStyle/>
        <a:p>
          <a:r>
            <a:rPr lang="en-CA" sz="2400" b="1" dirty="0"/>
            <a:t>Assigned Issues</a:t>
          </a:r>
          <a:endParaRPr lang="en-CA" sz="2400" dirty="0"/>
        </a:p>
      </dgm:t>
    </dgm:pt>
    <dgm:pt modelId="{47F84D49-3C09-4E61-8830-C0D1DBE51AE0}" type="parTrans" cxnId="{49B8BBA0-62C6-4D4B-9D63-97B47A886EA0}">
      <dgm:prSet/>
      <dgm:spPr/>
      <dgm:t>
        <a:bodyPr/>
        <a:lstStyle/>
        <a:p>
          <a:endParaRPr lang="en-CA"/>
        </a:p>
      </dgm:t>
    </dgm:pt>
    <dgm:pt modelId="{96689DB9-C195-4C20-8F84-C4D576872FD2}" type="sibTrans" cxnId="{49B8BBA0-62C6-4D4B-9D63-97B47A886EA0}">
      <dgm:prSet/>
      <dgm:spPr/>
      <dgm:t>
        <a:bodyPr/>
        <a:lstStyle/>
        <a:p>
          <a:endParaRPr lang="en-CA"/>
        </a:p>
      </dgm:t>
    </dgm:pt>
    <dgm:pt modelId="{4F0F1BF4-B7B5-4A59-91F7-B911876EDC89}">
      <dgm:prSet phldrT="[Text]"/>
      <dgm:spPr/>
      <dgm:t>
        <a:bodyPr/>
        <a:lstStyle/>
        <a:p>
          <a:r>
            <a:rPr lang="en-CA" dirty="0"/>
            <a:t>Decision Required</a:t>
          </a:r>
        </a:p>
      </dgm:t>
    </dgm:pt>
    <dgm:pt modelId="{C97F9DD3-B186-4EFC-9AF3-E5742630D4C0}" type="parTrans" cxnId="{CF681FB9-2B63-4176-9AA3-B20E988AAF76}">
      <dgm:prSet/>
      <dgm:spPr/>
      <dgm:t>
        <a:bodyPr/>
        <a:lstStyle/>
        <a:p>
          <a:endParaRPr lang="en-CA"/>
        </a:p>
      </dgm:t>
    </dgm:pt>
    <dgm:pt modelId="{27E6CEFC-74B6-433E-894A-A3A023E6D623}" type="sibTrans" cxnId="{CF681FB9-2B63-4176-9AA3-B20E988AAF76}">
      <dgm:prSet/>
      <dgm:spPr/>
      <dgm:t>
        <a:bodyPr/>
        <a:lstStyle/>
        <a:p>
          <a:endParaRPr lang="en-CA"/>
        </a:p>
      </dgm:t>
    </dgm:pt>
    <dgm:pt modelId="{8DF01BC9-4655-4D6E-9677-B7BCAE3EF316}">
      <dgm:prSet phldrT="[Text]" custT="1"/>
      <dgm:spPr/>
      <dgm:t>
        <a:bodyPr/>
        <a:lstStyle/>
        <a:p>
          <a:r>
            <a:rPr lang="en-CA" sz="2400" b="1" dirty="0"/>
            <a:t>Delayed Issues</a:t>
          </a:r>
        </a:p>
        <a:p>
          <a:r>
            <a:rPr lang="en-CA" sz="1800" b="0" dirty="0"/>
            <a:t>These work items are not ready for development and require a business decision: </a:t>
          </a:r>
          <a:r>
            <a:rPr lang="en-CA" sz="1800" b="0" i="1" dirty="0"/>
            <a:t>not WIP</a:t>
          </a:r>
          <a:r>
            <a:rPr lang="en-CA" sz="1800" b="0" dirty="0"/>
            <a:t>.</a:t>
          </a:r>
        </a:p>
      </dgm:t>
    </dgm:pt>
    <dgm:pt modelId="{B81C8CC7-8355-441E-A3B6-3F29DA1F36F2}" type="parTrans" cxnId="{D7872908-C36A-4185-ABD3-B380D79CCCB8}">
      <dgm:prSet/>
      <dgm:spPr/>
      <dgm:t>
        <a:bodyPr/>
        <a:lstStyle/>
        <a:p>
          <a:endParaRPr lang="en-CA"/>
        </a:p>
      </dgm:t>
    </dgm:pt>
    <dgm:pt modelId="{B0E9AEC3-2851-45A1-B913-A8F9D257EA60}" type="sibTrans" cxnId="{D7872908-C36A-4185-ABD3-B380D79CCCB8}">
      <dgm:prSet/>
      <dgm:spPr/>
      <dgm:t>
        <a:bodyPr/>
        <a:lstStyle/>
        <a:p>
          <a:endParaRPr lang="en-CA"/>
        </a:p>
      </dgm:t>
    </dgm:pt>
    <dgm:pt modelId="{CDD3295E-166B-4ED5-91F4-1A94C7C76742}">
      <dgm:prSet phldrT="[Text]" custT="1"/>
      <dgm:spPr/>
      <dgm:t>
        <a:bodyPr/>
        <a:lstStyle/>
        <a:p>
          <a:r>
            <a:rPr lang="en-CA" sz="2000" b="0" dirty="0"/>
            <a:t>Closed</a:t>
          </a:r>
        </a:p>
      </dgm:t>
    </dgm:pt>
    <dgm:pt modelId="{50BA0EC7-60E7-4DD7-9EA7-FA939EBECC2C}" type="parTrans" cxnId="{BF7E6DE5-5F42-4CCC-B696-B72079E98ACF}">
      <dgm:prSet/>
      <dgm:spPr/>
      <dgm:t>
        <a:bodyPr/>
        <a:lstStyle/>
        <a:p>
          <a:endParaRPr lang="en-CA"/>
        </a:p>
      </dgm:t>
    </dgm:pt>
    <dgm:pt modelId="{2354BFFB-A8DE-4C0A-BAB8-204361CA1DCD}" type="sibTrans" cxnId="{BF7E6DE5-5F42-4CCC-B696-B72079E98ACF}">
      <dgm:prSet/>
      <dgm:spPr/>
      <dgm:t>
        <a:bodyPr/>
        <a:lstStyle/>
        <a:p>
          <a:endParaRPr lang="en-CA"/>
        </a:p>
      </dgm:t>
    </dgm:pt>
    <dgm:pt modelId="{32C3C00B-F992-4733-ACC5-59B006BC3F70}">
      <dgm:prSet/>
      <dgm:spPr/>
      <dgm:t>
        <a:bodyPr/>
        <a:lstStyle/>
        <a:p>
          <a:r>
            <a:rPr lang="en-CA" sz="2400" b="1" dirty="0"/>
            <a:t>Developed Issues</a:t>
          </a:r>
          <a:endParaRPr lang="en-CA" sz="2400" dirty="0"/>
        </a:p>
      </dgm:t>
    </dgm:pt>
    <dgm:pt modelId="{F0AAB6CE-41BC-4DB2-93A8-B5001A91C692}" type="parTrans" cxnId="{6A1C3756-6ECD-4599-A1F2-5C1C12230235}">
      <dgm:prSet/>
      <dgm:spPr/>
      <dgm:t>
        <a:bodyPr/>
        <a:lstStyle/>
        <a:p>
          <a:endParaRPr lang="en-CA"/>
        </a:p>
      </dgm:t>
    </dgm:pt>
    <dgm:pt modelId="{D87695D4-FA58-4420-BAE4-ACCCED70388B}" type="sibTrans" cxnId="{6A1C3756-6ECD-4599-A1F2-5C1C12230235}">
      <dgm:prSet/>
      <dgm:spPr/>
      <dgm:t>
        <a:bodyPr/>
        <a:lstStyle/>
        <a:p>
          <a:endParaRPr lang="en-CA"/>
        </a:p>
      </dgm:t>
    </dgm:pt>
    <dgm:pt modelId="{792185C6-D448-4964-8610-E78FC7C88E3E}">
      <dgm:prSet phldrT="[Text]" custT="1"/>
      <dgm:spPr/>
      <dgm:t>
        <a:bodyPr/>
        <a:lstStyle/>
        <a:p>
          <a:r>
            <a:rPr lang="en-CA" sz="2400" b="0" dirty="0"/>
            <a:t>Ready For Review</a:t>
          </a:r>
        </a:p>
      </dgm:t>
    </dgm:pt>
    <dgm:pt modelId="{C965BDB9-3C08-4C31-AF04-4F7579334229}" type="parTrans" cxnId="{E75A6CD7-7FAA-433F-9D5E-F3F0BD6348C7}">
      <dgm:prSet/>
      <dgm:spPr/>
      <dgm:t>
        <a:bodyPr/>
        <a:lstStyle/>
        <a:p>
          <a:endParaRPr lang="en-CA"/>
        </a:p>
      </dgm:t>
    </dgm:pt>
    <dgm:pt modelId="{C36FB19B-1433-43AD-B9CA-A0BF27E710ED}" type="sibTrans" cxnId="{E75A6CD7-7FAA-433F-9D5E-F3F0BD6348C7}">
      <dgm:prSet/>
      <dgm:spPr/>
      <dgm:t>
        <a:bodyPr/>
        <a:lstStyle/>
        <a:p>
          <a:endParaRPr lang="en-CA"/>
        </a:p>
      </dgm:t>
    </dgm:pt>
    <dgm:pt modelId="{1E5F7F2C-861D-479C-B82A-0552F2E82BC7}">
      <dgm:prSet phldrT="[Text]" custT="1"/>
      <dgm:spPr/>
      <dgm:t>
        <a:bodyPr/>
        <a:lstStyle/>
        <a:p>
          <a:r>
            <a:rPr lang="en-CA" sz="2400" b="1" dirty="0"/>
            <a:t>Completed Issues</a:t>
          </a:r>
        </a:p>
      </dgm:t>
    </dgm:pt>
    <dgm:pt modelId="{003C2F2E-7649-4B2B-979B-EA5F16BB5E65}" type="parTrans" cxnId="{D6F09F54-2817-40F4-9025-EB2F111EB569}">
      <dgm:prSet/>
      <dgm:spPr/>
      <dgm:t>
        <a:bodyPr/>
        <a:lstStyle/>
        <a:p>
          <a:endParaRPr lang="en-CA"/>
        </a:p>
      </dgm:t>
    </dgm:pt>
    <dgm:pt modelId="{47E314EB-3941-48E6-A3EC-0BA5B369C9D2}" type="sibTrans" cxnId="{D6F09F54-2817-40F4-9025-EB2F111EB569}">
      <dgm:prSet/>
      <dgm:spPr/>
      <dgm:t>
        <a:bodyPr/>
        <a:lstStyle/>
        <a:p>
          <a:endParaRPr lang="en-CA"/>
        </a:p>
      </dgm:t>
    </dgm:pt>
    <dgm:pt modelId="{5286640E-0B44-4E53-8936-B30816A845D7}">
      <dgm:prSet phldrT="[Text]" custT="1"/>
      <dgm:spPr/>
      <dgm:t>
        <a:bodyPr/>
        <a:lstStyle/>
        <a:p>
          <a:r>
            <a:rPr lang="en-CA" sz="1600" b="0" u="sng" dirty="0"/>
            <a:t>Completed Work:</a:t>
          </a:r>
        </a:p>
        <a:p>
          <a:r>
            <a:rPr lang="en-CA" sz="2000" b="0" dirty="0"/>
            <a:t>This should increase over time in linear fashion as we remediate and improve PROD</a:t>
          </a:r>
        </a:p>
      </dgm:t>
    </dgm:pt>
    <dgm:pt modelId="{F1745231-8CAD-4D93-BE48-7086C3711BF6}" type="parTrans" cxnId="{AC28F03F-6BA2-4A4C-AEEB-A6D702C8EBD2}">
      <dgm:prSet/>
      <dgm:spPr/>
      <dgm:t>
        <a:bodyPr/>
        <a:lstStyle/>
        <a:p>
          <a:endParaRPr lang="en-CA"/>
        </a:p>
      </dgm:t>
    </dgm:pt>
    <dgm:pt modelId="{1EA89B34-AC5C-4630-A551-84EEE50C823D}" type="sibTrans" cxnId="{AC28F03F-6BA2-4A4C-AEEB-A6D702C8EBD2}">
      <dgm:prSet/>
      <dgm:spPr/>
      <dgm:t>
        <a:bodyPr/>
        <a:lstStyle/>
        <a:p>
          <a:endParaRPr lang="en-CA"/>
        </a:p>
      </dgm:t>
    </dgm:pt>
    <dgm:pt modelId="{1BD82E5E-E5A3-4AB3-836F-C6165C240301}">
      <dgm:prSet phldrT="[Text]" custT="1"/>
      <dgm:spPr/>
      <dgm:t>
        <a:bodyPr/>
        <a:lstStyle/>
        <a:p>
          <a:r>
            <a:rPr lang="en-CA" sz="1600" u="sng" dirty="0"/>
            <a:t>Product Backlog:</a:t>
          </a:r>
        </a:p>
        <a:p>
          <a:r>
            <a:rPr lang="en-CA" sz="1800" dirty="0"/>
            <a:t>This represents our potential for future work.</a:t>
          </a:r>
        </a:p>
      </dgm:t>
    </dgm:pt>
    <dgm:pt modelId="{EB887A37-1EB7-407E-811E-C77491C00790}" type="parTrans" cxnId="{80A852BC-F446-4A4F-9725-5D5B6CD68273}">
      <dgm:prSet/>
      <dgm:spPr/>
      <dgm:t>
        <a:bodyPr/>
        <a:lstStyle/>
        <a:p>
          <a:endParaRPr lang="en-CA"/>
        </a:p>
      </dgm:t>
    </dgm:pt>
    <dgm:pt modelId="{7CEBD36F-3696-40F5-B146-FC0363E708EF}" type="sibTrans" cxnId="{80A852BC-F446-4A4F-9725-5D5B6CD68273}">
      <dgm:prSet/>
      <dgm:spPr/>
      <dgm:t>
        <a:bodyPr/>
        <a:lstStyle/>
        <a:p>
          <a:endParaRPr lang="en-CA"/>
        </a:p>
      </dgm:t>
    </dgm:pt>
    <dgm:pt modelId="{4825F9A0-F4FA-42F3-9A1C-3E109562591D}">
      <dgm:prSet phldrT="[Text]" custT="1"/>
      <dgm:spPr/>
      <dgm:t>
        <a:bodyPr/>
        <a:lstStyle/>
        <a:p>
          <a:r>
            <a:rPr lang="en-CA" sz="1600" dirty="0"/>
            <a:t>We should use a “ready” line to indicate work that is ready to move into development.</a:t>
          </a:r>
        </a:p>
      </dgm:t>
    </dgm:pt>
    <dgm:pt modelId="{48248911-4200-492E-8B28-63CC90F00486}" type="parTrans" cxnId="{86D453CF-5B19-4A22-9125-B23655155C5F}">
      <dgm:prSet/>
      <dgm:spPr/>
      <dgm:t>
        <a:bodyPr/>
        <a:lstStyle/>
        <a:p>
          <a:endParaRPr lang="en-CA"/>
        </a:p>
      </dgm:t>
    </dgm:pt>
    <dgm:pt modelId="{D0C87004-3BFD-484E-BDB6-1742935A2249}" type="sibTrans" cxnId="{86D453CF-5B19-4A22-9125-B23655155C5F}">
      <dgm:prSet/>
      <dgm:spPr/>
      <dgm:t>
        <a:bodyPr/>
        <a:lstStyle/>
        <a:p>
          <a:endParaRPr lang="en-CA"/>
        </a:p>
      </dgm:t>
    </dgm:pt>
    <dgm:pt modelId="{D31EF9DC-B42F-4E23-83CE-6FD173D7E831}">
      <dgm:prSet phldrT="[Text]" custT="1"/>
      <dgm:spPr/>
      <dgm:t>
        <a:bodyPr/>
        <a:lstStyle/>
        <a:p>
          <a:r>
            <a:rPr lang="en-CA" sz="1800" dirty="0"/>
            <a:t>These work items are not ready for development and require further analysis: </a:t>
          </a:r>
          <a:r>
            <a:rPr lang="en-CA" sz="1800" i="1" dirty="0"/>
            <a:t>Possibly WIP?</a:t>
          </a:r>
          <a:endParaRPr lang="en-CA" sz="1800" dirty="0"/>
        </a:p>
      </dgm:t>
    </dgm:pt>
    <dgm:pt modelId="{E11B426A-948F-4D80-8C4B-01662006F06F}" type="parTrans" cxnId="{26A35880-E98E-4EAF-A5BE-5DA24309F4C8}">
      <dgm:prSet/>
      <dgm:spPr/>
      <dgm:t>
        <a:bodyPr/>
        <a:lstStyle/>
        <a:p>
          <a:endParaRPr lang="en-CA"/>
        </a:p>
      </dgm:t>
    </dgm:pt>
    <dgm:pt modelId="{A291B2BB-EC5D-43B9-A858-E0B2A2C2637E}" type="sibTrans" cxnId="{26A35880-E98E-4EAF-A5BE-5DA24309F4C8}">
      <dgm:prSet/>
      <dgm:spPr/>
      <dgm:t>
        <a:bodyPr/>
        <a:lstStyle/>
        <a:p>
          <a:endParaRPr lang="en-CA"/>
        </a:p>
      </dgm:t>
    </dgm:pt>
    <dgm:pt modelId="{DBB81966-E6DE-4976-B0DC-8975BB87D656}">
      <dgm:prSet phldrT="[Text]" custT="1"/>
      <dgm:spPr/>
      <dgm:t>
        <a:bodyPr/>
        <a:lstStyle/>
        <a:p>
          <a:r>
            <a:rPr lang="en-CA" sz="2400" dirty="0"/>
            <a:t>Open</a:t>
          </a:r>
          <a:endParaRPr lang="en-CA" sz="2400" b="0" dirty="0"/>
        </a:p>
      </dgm:t>
    </dgm:pt>
    <dgm:pt modelId="{12BEF747-E5A2-4F96-B748-12E292E327CF}" type="parTrans" cxnId="{E26A10C0-442F-417C-8EED-20D39815E339}">
      <dgm:prSet/>
      <dgm:spPr/>
      <dgm:t>
        <a:bodyPr/>
        <a:lstStyle/>
        <a:p>
          <a:endParaRPr lang="en-CA"/>
        </a:p>
      </dgm:t>
    </dgm:pt>
    <dgm:pt modelId="{89FD98B9-3DFD-480D-9AED-5A427E656AD9}" type="sibTrans" cxnId="{E26A10C0-442F-417C-8EED-20D39815E339}">
      <dgm:prSet/>
      <dgm:spPr/>
      <dgm:t>
        <a:bodyPr/>
        <a:lstStyle/>
        <a:p>
          <a:endParaRPr lang="en-CA"/>
        </a:p>
      </dgm:t>
    </dgm:pt>
    <dgm:pt modelId="{4E1BEBBB-D46D-4C79-A28F-7F7F47E13F36}">
      <dgm:prSet phldrT="[Text]" custT="1"/>
      <dgm:spPr/>
      <dgm:t>
        <a:bodyPr/>
        <a:lstStyle/>
        <a:p>
          <a:r>
            <a:rPr lang="en-CA" sz="2400" b="1" dirty="0"/>
            <a:t>Assigned Issues</a:t>
          </a:r>
        </a:p>
      </dgm:t>
    </dgm:pt>
    <dgm:pt modelId="{7F2FE2F0-DF9F-45BD-AB59-3527339291DC}" type="parTrans" cxnId="{E8BEC091-A60F-4A86-8ECA-DBC0497A5677}">
      <dgm:prSet/>
      <dgm:spPr/>
      <dgm:t>
        <a:bodyPr/>
        <a:lstStyle/>
        <a:p>
          <a:endParaRPr lang="en-CA"/>
        </a:p>
      </dgm:t>
    </dgm:pt>
    <dgm:pt modelId="{DCE705DC-48DF-416B-8E3D-0ACD2E26453E}" type="sibTrans" cxnId="{E8BEC091-A60F-4A86-8ECA-DBC0497A5677}">
      <dgm:prSet/>
      <dgm:spPr/>
      <dgm:t>
        <a:bodyPr/>
        <a:lstStyle/>
        <a:p>
          <a:endParaRPr lang="en-CA"/>
        </a:p>
      </dgm:t>
    </dgm:pt>
    <dgm:pt modelId="{CEE8266D-F3E5-4E37-8A8E-4FAA0A7DDE23}">
      <dgm:prSet custT="1"/>
      <dgm:spPr/>
      <dgm:t>
        <a:bodyPr/>
        <a:lstStyle/>
        <a:p>
          <a:r>
            <a:rPr lang="en-CA" sz="1600" b="0" u="sng" dirty="0"/>
            <a:t>Work in Progress:</a:t>
          </a:r>
        </a:p>
        <a:p>
          <a:r>
            <a:rPr lang="en-CA" sz="1800" b="0" dirty="0"/>
            <a:t>This represents the features and issues currently in development.</a:t>
          </a:r>
        </a:p>
        <a:p>
          <a:r>
            <a:rPr lang="en-CA" sz="1600" b="0" dirty="0"/>
            <a:t> There should not be more than 5-10 Issues here. Excess WIP indicates a bottleneck.</a:t>
          </a:r>
          <a:endParaRPr lang="en-CA" sz="1600" b="1" dirty="0"/>
        </a:p>
      </dgm:t>
    </dgm:pt>
    <dgm:pt modelId="{89A3E8B2-2BE3-4E68-B218-C344B66267D3}" type="parTrans" cxnId="{8C2158F4-B2DC-4D37-BECB-00EE79596A68}">
      <dgm:prSet/>
      <dgm:spPr/>
      <dgm:t>
        <a:bodyPr/>
        <a:lstStyle/>
        <a:p>
          <a:endParaRPr lang="en-CA"/>
        </a:p>
      </dgm:t>
    </dgm:pt>
    <dgm:pt modelId="{73C61158-046C-4006-AA6C-EADDFE49CB04}" type="sibTrans" cxnId="{8C2158F4-B2DC-4D37-BECB-00EE79596A68}">
      <dgm:prSet/>
      <dgm:spPr/>
      <dgm:t>
        <a:bodyPr/>
        <a:lstStyle/>
        <a:p>
          <a:endParaRPr lang="en-CA"/>
        </a:p>
      </dgm:t>
    </dgm:pt>
    <dgm:pt modelId="{56CF6ADA-C1A6-4FBB-91FD-42C55D64461D}">
      <dgm:prSet custT="1"/>
      <dgm:spPr/>
      <dgm:t>
        <a:bodyPr/>
        <a:lstStyle/>
        <a:p>
          <a:r>
            <a:rPr lang="en-CA" sz="1600" u="sng" dirty="0"/>
            <a:t>Work in Progress:</a:t>
          </a:r>
        </a:p>
        <a:p>
          <a:r>
            <a:rPr lang="en-CA" sz="1600" dirty="0"/>
            <a:t> </a:t>
          </a:r>
          <a:r>
            <a:rPr lang="en-CA" sz="1800" dirty="0"/>
            <a:t>This represents work that needs to be reviewed by the product owner and then either closed or moved back into a previous state.</a:t>
          </a:r>
        </a:p>
      </dgm:t>
    </dgm:pt>
    <dgm:pt modelId="{09AA42FA-0827-48B4-B64B-E5A84D8B4CA6}" type="parTrans" cxnId="{25F74AF0-5076-41A0-A0E5-0C2B53C02BF2}">
      <dgm:prSet/>
      <dgm:spPr/>
      <dgm:t>
        <a:bodyPr/>
        <a:lstStyle/>
        <a:p>
          <a:endParaRPr lang="en-CA"/>
        </a:p>
      </dgm:t>
    </dgm:pt>
    <dgm:pt modelId="{217700D1-97F3-4323-AB61-7E096A06457B}" type="sibTrans" cxnId="{25F74AF0-5076-41A0-A0E5-0C2B53C02BF2}">
      <dgm:prSet/>
      <dgm:spPr/>
      <dgm:t>
        <a:bodyPr/>
        <a:lstStyle/>
        <a:p>
          <a:endParaRPr lang="en-CA"/>
        </a:p>
      </dgm:t>
    </dgm:pt>
    <dgm:pt modelId="{0B451894-5295-49B6-A1BD-220375A3433F}" type="pres">
      <dgm:prSet presAssocID="{0299D8E4-C7FD-4A9B-9747-A3D7D53DF79C}" presName="Name0" presStyleCnt="0">
        <dgm:presLayoutVars>
          <dgm:chMax val="7"/>
          <dgm:chPref val="5"/>
          <dgm:dir/>
          <dgm:animOne val="branch"/>
          <dgm:animLvl val="lvl"/>
        </dgm:presLayoutVars>
      </dgm:prSet>
      <dgm:spPr/>
    </dgm:pt>
    <dgm:pt modelId="{83B05123-92B0-4576-A707-A8380C8FAD4C}" type="pres">
      <dgm:prSet presAssocID="{CDD3295E-166B-4ED5-91F4-1A94C7C76742}" presName="ChildAccent6" presStyleCnt="0"/>
      <dgm:spPr/>
    </dgm:pt>
    <dgm:pt modelId="{0B3AB7A6-F628-4287-BABB-C02FD7448952}" type="pres">
      <dgm:prSet presAssocID="{CDD3295E-166B-4ED5-91F4-1A94C7C76742}" presName="ChildAccent" presStyleLbl="alignImgPlace1" presStyleIdx="0" presStyleCnt="6"/>
      <dgm:spPr/>
    </dgm:pt>
    <dgm:pt modelId="{4ACE6ADF-B6BE-4593-BFA0-A03A9F36750C}" type="pres">
      <dgm:prSet presAssocID="{CDD3295E-166B-4ED5-91F4-1A94C7C76742}" presName="Child6" presStyleLbl="revTx" presStyleIdx="0" presStyleCnt="0">
        <dgm:presLayoutVars>
          <dgm:chMax val="0"/>
          <dgm:chPref val="0"/>
          <dgm:bulletEnabled val="1"/>
        </dgm:presLayoutVars>
      </dgm:prSet>
      <dgm:spPr/>
    </dgm:pt>
    <dgm:pt modelId="{9E18E1A5-9630-4D29-9F6E-966D124FC353}" type="pres">
      <dgm:prSet presAssocID="{CDD3295E-166B-4ED5-91F4-1A94C7C76742}" presName="Parent6" presStyleLbl="node1" presStyleIdx="0" presStyleCnt="6">
        <dgm:presLayoutVars>
          <dgm:chMax val="2"/>
          <dgm:chPref val="1"/>
          <dgm:bulletEnabled val="1"/>
        </dgm:presLayoutVars>
      </dgm:prSet>
      <dgm:spPr/>
    </dgm:pt>
    <dgm:pt modelId="{A0AB5082-EB82-4B46-B632-8818C71C8CCA}" type="pres">
      <dgm:prSet presAssocID="{792185C6-D448-4964-8610-E78FC7C88E3E}" presName="ChildAccent5" presStyleCnt="0"/>
      <dgm:spPr/>
    </dgm:pt>
    <dgm:pt modelId="{95DE1CF4-43AD-49FA-A7C0-89B34E824432}" type="pres">
      <dgm:prSet presAssocID="{792185C6-D448-4964-8610-E78FC7C88E3E}" presName="ChildAccent" presStyleLbl="alignImgPlace1" presStyleIdx="1" presStyleCnt="6"/>
      <dgm:spPr/>
    </dgm:pt>
    <dgm:pt modelId="{F7183826-4F13-4136-BC30-E661BDF09AC7}" type="pres">
      <dgm:prSet presAssocID="{792185C6-D448-4964-8610-E78FC7C88E3E}" presName="Child5" presStyleLbl="revTx" presStyleIdx="0" presStyleCnt="0">
        <dgm:presLayoutVars>
          <dgm:chMax val="0"/>
          <dgm:chPref val="0"/>
          <dgm:bulletEnabled val="1"/>
        </dgm:presLayoutVars>
      </dgm:prSet>
      <dgm:spPr/>
    </dgm:pt>
    <dgm:pt modelId="{5B58BA67-AC45-4EA2-87E7-45A58B44F307}" type="pres">
      <dgm:prSet presAssocID="{792185C6-D448-4964-8610-E78FC7C88E3E}" presName="Parent5" presStyleLbl="node1" presStyleIdx="1" presStyleCnt="6">
        <dgm:presLayoutVars>
          <dgm:chMax val="2"/>
          <dgm:chPref val="1"/>
          <dgm:bulletEnabled val="1"/>
        </dgm:presLayoutVars>
      </dgm:prSet>
      <dgm:spPr/>
    </dgm:pt>
    <dgm:pt modelId="{468C49DD-CEAC-478B-B298-C338A500EBBD}" type="pres">
      <dgm:prSet presAssocID="{DBB81966-E6DE-4976-B0DC-8975BB87D656}" presName="ChildAccent4" presStyleCnt="0"/>
      <dgm:spPr/>
    </dgm:pt>
    <dgm:pt modelId="{B9661D89-7340-4B7D-8DF9-FEF4C3A0825C}" type="pres">
      <dgm:prSet presAssocID="{DBB81966-E6DE-4976-B0DC-8975BB87D656}" presName="ChildAccent" presStyleLbl="alignImgPlace1" presStyleIdx="2" presStyleCnt="6"/>
      <dgm:spPr/>
    </dgm:pt>
    <dgm:pt modelId="{7FCA38C6-5E72-406E-BE53-CF43165271B2}" type="pres">
      <dgm:prSet presAssocID="{DBB81966-E6DE-4976-B0DC-8975BB87D656}" presName="Child4" presStyleLbl="revTx" presStyleIdx="0" presStyleCnt="0">
        <dgm:presLayoutVars>
          <dgm:chMax val="0"/>
          <dgm:chPref val="0"/>
          <dgm:bulletEnabled val="1"/>
        </dgm:presLayoutVars>
      </dgm:prSet>
      <dgm:spPr/>
    </dgm:pt>
    <dgm:pt modelId="{59F6C466-86D6-4234-8224-B39F1DC4A156}" type="pres">
      <dgm:prSet presAssocID="{DBB81966-E6DE-4976-B0DC-8975BB87D656}" presName="Parent4" presStyleLbl="node1" presStyleIdx="2" presStyleCnt="6">
        <dgm:presLayoutVars>
          <dgm:chMax val="2"/>
          <dgm:chPref val="1"/>
          <dgm:bulletEnabled val="1"/>
        </dgm:presLayoutVars>
      </dgm:prSet>
      <dgm:spPr/>
    </dgm:pt>
    <dgm:pt modelId="{9B4A2E1B-02D6-42B0-9186-35E3A93A687D}" type="pres">
      <dgm:prSet presAssocID="{4F0F1BF4-B7B5-4A59-91F7-B911876EDC89}" presName="ChildAccent3" presStyleCnt="0"/>
      <dgm:spPr/>
    </dgm:pt>
    <dgm:pt modelId="{522F11E2-630E-4EFD-9C29-92E484F6F656}" type="pres">
      <dgm:prSet presAssocID="{4F0F1BF4-B7B5-4A59-91F7-B911876EDC89}" presName="ChildAccent" presStyleLbl="alignImgPlace1" presStyleIdx="3" presStyleCnt="6"/>
      <dgm:spPr/>
    </dgm:pt>
    <dgm:pt modelId="{2FEFCF51-E838-4E20-A527-7BA2A1A2F7B8}" type="pres">
      <dgm:prSet presAssocID="{4F0F1BF4-B7B5-4A59-91F7-B911876EDC89}" presName="Child3" presStyleLbl="revTx" presStyleIdx="0" presStyleCnt="0">
        <dgm:presLayoutVars>
          <dgm:chMax val="0"/>
          <dgm:chPref val="0"/>
          <dgm:bulletEnabled val="1"/>
        </dgm:presLayoutVars>
      </dgm:prSet>
      <dgm:spPr/>
    </dgm:pt>
    <dgm:pt modelId="{F8F9CECA-81C7-4A9E-AA23-C5EAE486518D}" type="pres">
      <dgm:prSet presAssocID="{4F0F1BF4-B7B5-4A59-91F7-B911876EDC89}" presName="Parent3" presStyleLbl="node1" presStyleIdx="3" presStyleCnt="6">
        <dgm:presLayoutVars>
          <dgm:chMax val="2"/>
          <dgm:chPref val="1"/>
          <dgm:bulletEnabled val="1"/>
        </dgm:presLayoutVars>
      </dgm:prSet>
      <dgm:spPr/>
    </dgm:pt>
    <dgm:pt modelId="{D1447C55-6C77-4A3C-B1F9-C7E0EF6E0631}" type="pres">
      <dgm:prSet presAssocID="{FA68BA80-412F-47D9-8B29-59E63BD54047}" presName="ChildAccent2" presStyleCnt="0"/>
      <dgm:spPr/>
    </dgm:pt>
    <dgm:pt modelId="{E1479F03-B51B-4AAC-A68F-B6E825A733C6}" type="pres">
      <dgm:prSet presAssocID="{FA68BA80-412F-47D9-8B29-59E63BD54047}" presName="ChildAccent" presStyleLbl="alignImgPlace1" presStyleIdx="4" presStyleCnt="6"/>
      <dgm:spPr/>
    </dgm:pt>
    <dgm:pt modelId="{711ECBB1-1258-4E57-88EA-57181879448B}" type="pres">
      <dgm:prSet presAssocID="{FA68BA80-412F-47D9-8B29-59E63BD54047}" presName="Child2" presStyleLbl="revTx" presStyleIdx="0" presStyleCnt="0">
        <dgm:presLayoutVars>
          <dgm:chMax val="0"/>
          <dgm:chPref val="0"/>
          <dgm:bulletEnabled val="1"/>
        </dgm:presLayoutVars>
      </dgm:prSet>
      <dgm:spPr/>
    </dgm:pt>
    <dgm:pt modelId="{FDAC594F-289C-414D-BA15-0396524FC9F8}" type="pres">
      <dgm:prSet presAssocID="{FA68BA80-412F-47D9-8B29-59E63BD54047}" presName="Parent2" presStyleLbl="node1" presStyleIdx="4" presStyleCnt="6">
        <dgm:presLayoutVars>
          <dgm:chMax val="2"/>
          <dgm:chPref val="1"/>
          <dgm:bulletEnabled val="1"/>
        </dgm:presLayoutVars>
      </dgm:prSet>
      <dgm:spPr/>
    </dgm:pt>
    <dgm:pt modelId="{D7F6BD30-90B2-4A88-A2F5-13DAE5B836F5}" type="pres">
      <dgm:prSet presAssocID="{AA21E081-8ED8-4604-96D5-CD57FA32CD49}" presName="ChildAccent1" presStyleCnt="0"/>
      <dgm:spPr/>
    </dgm:pt>
    <dgm:pt modelId="{695685B3-0813-48A0-AAB5-9A0F8F9070AB}" type="pres">
      <dgm:prSet presAssocID="{AA21E081-8ED8-4604-96D5-CD57FA32CD49}" presName="ChildAccent" presStyleLbl="alignImgPlace1" presStyleIdx="5" presStyleCnt="6"/>
      <dgm:spPr/>
    </dgm:pt>
    <dgm:pt modelId="{814FC87F-EDB3-4EB0-BF28-C32C9241AAD4}" type="pres">
      <dgm:prSet presAssocID="{AA21E081-8ED8-4604-96D5-CD57FA32CD49}" presName="Child1" presStyleLbl="revTx" presStyleIdx="0" presStyleCnt="0">
        <dgm:presLayoutVars>
          <dgm:chMax val="0"/>
          <dgm:chPref val="0"/>
          <dgm:bulletEnabled val="1"/>
        </dgm:presLayoutVars>
      </dgm:prSet>
      <dgm:spPr/>
    </dgm:pt>
    <dgm:pt modelId="{57FBB298-743E-4400-B9FA-1B97989DB7F8}" type="pres">
      <dgm:prSet presAssocID="{AA21E081-8ED8-4604-96D5-CD57FA32CD49}" presName="Parent1" presStyleLbl="node1" presStyleIdx="5" presStyleCnt="6">
        <dgm:presLayoutVars>
          <dgm:chMax val="2"/>
          <dgm:chPref val="1"/>
          <dgm:bulletEnabled val="1"/>
        </dgm:presLayoutVars>
      </dgm:prSet>
      <dgm:spPr/>
    </dgm:pt>
  </dgm:ptLst>
  <dgm:cxnLst>
    <dgm:cxn modelId="{7C317C00-4145-4D5E-9110-6FFCBD659BBE}" type="presOf" srcId="{CEE8266D-F3E5-4E37-8A8E-4FAA0A7DDE23}" destId="{7FCA38C6-5E72-406E-BE53-CF43165271B2}" srcOrd="1" destOrd="1" presId="urn:microsoft.com/office/officeart/2011/layout/InterconnectedBlockProcess"/>
    <dgm:cxn modelId="{D7872908-C36A-4185-ABD3-B380D79CCCB8}" srcId="{4F0F1BF4-B7B5-4A59-91F7-B911876EDC89}" destId="{8DF01BC9-4655-4D6E-9677-B7BCAE3EF316}" srcOrd="0" destOrd="0" parTransId="{B81C8CC7-8355-441E-A3B6-3F29DA1F36F2}" sibTransId="{B0E9AEC3-2851-45A1-B913-A8F9D257EA60}"/>
    <dgm:cxn modelId="{11454B0B-8D3F-4779-BB98-4788CA2D1565}" type="presOf" srcId="{1E5F7F2C-861D-479C-B82A-0552F2E82BC7}" destId="{0B3AB7A6-F628-4287-BABB-C02FD7448952}" srcOrd="0" destOrd="0" presId="urn:microsoft.com/office/officeart/2011/layout/InterconnectedBlockProcess"/>
    <dgm:cxn modelId="{BFC2B20B-16F3-439A-997F-DD6DB5FD9E7A}" type="presOf" srcId="{4F0F1BF4-B7B5-4A59-91F7-B911876EDC89}" destId="{F8F9CECA-81C7-4A9E-AA23-C5EAE486518D}" srcOrd="0" destOrd="0" presId="urn:microsoft.com/office/officeart/2011/layout/InterconnectedBlockProcess"/>
    <dgm:cxn modelId="{D2EB3016-3813-4255-A576-A8EB4C159AE0}" type="presOf" srcId="{1BD82E5E-E5A3-4AB3-836F-C6165C240301}" destId="{814FC87F-EDB3-4EB0-BF28-C32C9241AAD4}" srcOrd="1" destOrd="1" presId="urn:microsoft.com/office/officeart/2011/layout/InterconnectedBlockProcess"/>
    <dgm:cxn modelId="{26EFB51E-CE2E-4869-9EA2-6F1BC7B9AD19}" type="presOf" srcId="{CDD3295E-166B-4ED5-91F4-1A94C7C76742}" destId="{9E18E1A5-9630-4D29-9F6E-966D124FC353}" srcOrd="0" destOrd="0" presId="urn:microsoft.com/office/officeart/2011/layout/InterconnectedBlockProcess"/>
    <dgm:cxn modelId="{FB380623-79DD-4765-BB48-00380B473193}" type="presOf" srcId="{32C3C00B-F992-4733-ACC5-59B006BC3F70}" destId="{95DE1CF4-43AD-49FA-A7C0-89B34E824432}" srcOrd="0" destOrd="0" presId="urn:microsoft.com/office/officeart/2011/layout/InterconnectedBlockProcess"/>
    <dgm:cxn modelId="{52D9BD24-1B4B-4D46-AD2D-6DBCF71B2102}" type="presOf" srcId="{4825F9A0-F4FA-42F3-9A1C-3E109562591D}" destId="{695685B3-0813-48A0-AAB5-9A0F8F9070AB}" srcOrd="0" destOrd="2" presId="urn:microsoft.com/office/officeart/2011/layout/InterconnectedBlockProcess"/>
    <dgm:cxn modelId="{68CD3A2B-5714-47E9-B31B-EE03EF65954A}" type="presOf" srcId="{DBB81966-E6DE-4976-B0DC-8975BB87D656}" destId="{59F6C466-86D6-4234-8224-B39F1DC4A156}" srcOrd="0" destOrd="0" presId="urn:microsoft.com/office/officeart/2011/layout/InterconnectedBlockProcess"/>
    <dgm:cxn modelId="{7783912C-B931-4AD9-A915-220D6A7384B7}" type="presOf" srcId="{32C3C00B-F992-4733-ACC5-59B006BC3F70}" destId="{F7183826-4F13-4136-BC30-E661BDF09AC7}" srcOrd="1" destOrd="0" presId="urn:microsoft.com/office/officeart/2011/layout/InterconnectedBlockProcess"/>
    <dgm:cxn modelId="{E7A69F30-C934-47D8-8360-3AC1AB32C46C}" type="presOf" srcId="{CEE8266D-F3E5-4E37-8A8E-4FAA0A7DDE23}" destId="{B9661D89-7340-4B7D-8DF9-FEF4C3A0825C}" srcOrd="0" destOrd="1" presId="urn:microsoft.com/office/officeart/2011/layout/InterconnectedBlockProcess"/>
    <dgm:cxn modelId="{EE482039-ED11-43A9-9F5C-2FD5E8F02940}" type="presOf" srcId="{0299D8E4-C7FD-4A9B-9747-A3D7D53DF79C}" destId="{0B451894-5295-49B6-A1BD-220375A3433F}" srcOrd="0" destOrd="0" presId="urn:microsoft.com/office/officeart/2011/layout/InterconnectedBlockProcess"/>
    <dgm:cxn modelId="{1DDD3139-0D42-4AD4-8E62-6A58D9664AD0}" type="presOf" srcId="{4E1BEBBB-D46D-4C79-A28F-7F7F47E13F36}" destId="{B9661D89-7340-4B7D-8DF9-FEF4C3A0825C}" srcOrd="0" destOrd="0" presId="urn:microsoft.com/office/officeart/2011/layout/InterconnectedBlockProcess"/>
    <dgm:cxn modelId="{A822B43C-F79F-4986-A945-37159AB158D1}" type="presOf" srcId="{56CF6ADA-C1A6-4FBB-91FD-42C55D64461D}" destId="{F7183826-4F13-4136-BC30-E661BDF09AC7}" srcOrd="1" destOrd="1" presId="urn:microsoft.com/office/officeart/2011/layout/InterconnectedBlockProcess"/>
    <dgm:cxn modelId="{EC26653D-DDBF-4E3A-B521-8421599E440A}" type="presOf" srcId="{792185C6-D448-4964-8610-E78FC7C88E3E}" destId="{5B58BA67-AC45-4EA2-87E7-45A58B44F307}" srcOrd="0" destOrd="0" presId="urn:microsoft.com/office/officeart/2011/layout/InterconnectedBlockProcess"/>
    <dgm:cxn modelId="{AC28F03F-6BA2-4A4C-AEEB-A6D702C8EBD2}" srcId="{CDD3295E-166B-4ED5-91F4-1A94C7C76742}" destId="{5286640E-0B44-4E53-8936-B30816A845D7}" srcOrd="1" destOrd="0" parTransId="{F1745231-8CAD-4D93-BE48-7086C3711BF6}" sibTransId="{1EA89B34-AC5C-4630-A551-84EEE50C823D}"/>
    <dgm:cxn modelId="{C2ACC569-68A8-449C-A052-C9DB64F9B341}" type="presOf" srcId="{56CF6ADA-C1A6-4FBB-91FD-42C55D64461D}" destId="{95DE1CF4-43AD-49FA-A7C0-89B34E824432}" srcOrd="0" destOrd="1" presId="urn:microsoft.com/office/officeart/2011/layout/InterconnectedBlockProcess"/>
    <dgm:cxn modelId="{F326CF6B-1923-4702-9DA4-13627AB6A029}" type="presOf" srcId="{72BE4730-3C11-4332-81E2-C8423E201624}" destId="{695685B3-0813-48A0-AAB5-9A0F8F9070AB}" srcOrd="0" destOrd="0" presId="urn:microsoft.com/office/officeart/2011/layout/InterconnectedBlockProcess"/>
    <dgm:cxn modelId="{EFAA116C-2929-401B-A192-F5C10D93E3B1}" type="presOf" srcId="{01A7EEF8-789F-4F38-9859-56EA9092A01E}" destId="{E1479F03-B51B-4AAC-A68F-B6E825A733C6}" srcOrd="0" destOrd="0" presId="urn:microsoft.com/office/officeart/2011/layout/InterconnectedBlockProcess"/>
    <dgm:cxn modelId="{CA3D626D-E7BC-459D-8034-AA086218E647}" type="presOf" srcId="{4E1BEBBB-D46D-4C79-A28F-7F7F47E13F36}" destId="{7FCA38C6-5E72-406E-BE53-CF43165271B2}" srcOrd="1" destOrd="0" presId="urn:microsoft.com/office/officeart/2011/layout/InterconnectedBlockProcess"/>
    <dgm:cxn modelId="{31DEB953-26B6-4432-8394-18C538C12B4C}" type="presOf" srcId="{D31EF9DC-B42F-4E23-83CE-6FD173D7E831}" destId="{711ECBB1-1258-4E57-88EA-57181879448B}" srcOrd="1" destOrd="1" presId="urn:microsoft.com/office/officeart/2011/layout/InterconnectedBlockProcess"/>
    <dgm:cxn modelId="{D6F09F54-2817-40F4-9025-EB2F111EB569}" srcId="{CDD3295E-166B-4ED5-91F4-1A94C7C76742}" destId="{1E5F7F2C-861D-479C-B82A-0552F2E82BC7}" srcOrd="0" destOrd="0" parTransId="{003C2F2E-7649-4B2B-979B-EA5F16BB5E65}" sibTransId="{47E314EB-3941-48E6-A3EC-0BA5B369C9D2}"/>
    <dgm:cxn modelId="{6A1C3756-6ECD-4599-A1F2-5C1C12230235}" srcId="{792185C6-D448-4964-8610-E78FC7C88E3E}" destId="{32C3C00B-F992-4733-ACC5-59B006BC3F70}" srcOrd="0" destOrd="0" parTransId="{F0AAB6CE-41BC-4DB2-93A8-B5001A91C692}" sibTransId="{D87695D4-FA58-4420-BAE4-ACCCED70388B}"/>
    <dgm:cxn modelId="{C6CD2080-603D-4E76-8CA8-E1A83CE6D4E0}" srcId="{AA21E081-8ED8-4604-96D5-CD57FA32CD49}" destId="{72BE4730-3C11-4332-81E2-C8423E201624}" srcOrd="0" destOrd="0" parTransId="{EA037E64-910F-4288-B142-F9387EA2EBEE}" sibTransId="{805AD8BE-730E-4F95-A403-BCF3D254891C}"/>
    <dgm:cxn modelId="{26A35880-E98E-4EAF-A5BE-5DA24309F4C8}" srcId="{FA68BA80-412F-47D9-8B29-59E63BD54047}" destId="{D31EF9DC-B42F-4E23-83CE-6FD173D7E831}" srcOrd="1" destOrd="0" parTransId="{E11B426A-948F-4D80-8C4B-01662006F06F}" sibTransId="{A291B2BB-EC5D-43B9-A858-E0B2A2C2637E}"/>
    <dgm:cxn modelId="{F30BF883-52F8-4D14-BE87-F3A711C1469F}" type="presOf" srcId="{8DF01BC9-4655-4D6E-9677-B7BCAE3EF316}" destId="{522F11E2-630E-4EFD-9C29-92E484F6F656}" srcOrd="0" destOrd="0" presId="urn:microsoft.com/office/officeart/2011/layout/InterconnectedBlockProcess"/>
    <dgm:cxn modelId="{5C1ED687-FC67-4B90-ADEA-5CD0421E76BA}" type="presOf" srcId="{8DF01BC9-4655-4D6E-9677-B7BCAE3EF316}" destId="{2FEFCF51-E838-4E20-A527-7BA2A1A2F7B8}" srcOrd="1" destOrd="0" presId="urn:microsoft.com/office/officeart/2011/layout/InterconnectedBlockProcess"/>
    <dgm:cxn modelId="{6B29238A-6C38-4666-8356-49436A90ED0E}" type="presOf" srcId="{D31EF9DC-B42F-4E23-83CE-6FD173D7E831}" destId="{E1479F03-B51B-4AAC-A68F-B6E825A733C6}" srcOrd="0" destOrd="1" presId="urn:microsoft.com/office/officeart/2011/layout/InterconnectedBlockProcess"/>
    <dgm:cxn modelId="{F2DE348A-70FF-4551-BA30-58CA75A6718E}" type="presOf" srcId="{5286640E-0B44-4E53-8936-B30816A845D7}" destId="{4ACE6ADF-B6BE-4593-BFA0-A03A9F36750C}" srcOrd="1" destOrd="1" presId="urn:microsoft.com/office/officeart/2011/layout/InterconnectedBlockProcess"/>
    <dgm:cxn modelId="{E8BEC091-A60F-4A86-8ECA-DBC0497A5677}" srcId="{DBB81966-E6DE-4976-B0DC-8975BB87D656}" destId="{4E1BEBBB-D46D-4C79-A28F-7F7F47E13F36}" srcOrd="0" destOrd="0" parTransId="{7F2FE2F0-DF9F-45BD-AB59-3527339291DC}" sibTransId="{DCE705DC-48DF-416B-8E3D-0ACD2E26453E}"/>
    <dgm:cxn modelId="{49B8BBA0-62C6-4D4B-9D63-97B47A886EA0}" srcId="{FA68BA80-412F-47D9-8B29-59E63BD54047}" destId="{01A7EEF8-789F-4F38-9859-56EA9092A01E}" srcOrd="0" destOrd="0" parTransId="{47F84D49-3C09-4E61-8830-C0D1DBE51AE0}" sibTransId="{96689DB9-C195-4C20-8F84-C4D576872FD2}"/>
    <dgm:cxn modelId="{71D32EAB-9C49-4A27-AD62-5B8159706FD8}" type="presOf" srcId="{AA21E081-8ED8-4604-96D5-CD57FA32CD49}" destId="{57FBB298-743E-4400-B9FA-1B97989DB7F8}" srcOrd="0" destOrd="0" presId="urn:microsoft.com/office/officeart/2011/layout/InterconnectedBlockProcess"/>
    <dgm:cxn modelId="{AB31A1B7-9C44-4C9D-8525-0A0CCA498168}" type="presOf" srcId="{5286640E-0B44-4E53-8936-B30816A845D7}" destId="{0B3AB7A6-F628-4287-BABB-C02FD7448952}" srcOrd="0" destOrd="1" presId="urn:microsoft.com/office/officeart/2011/layout/InterconnectedBlockProcess"/>
    <dgm:cxn modelId="{CF681FB9-2B63-4176-9AA3-B20E988AAF76}" srcId="{0299D8E4-C7FD-4A9B-9747-A3D7D53DF79C}" destId="{4F0F1BF4-B7B5-4A59-91F7-B911876EDC89}" srcOrd="2" destOrd="0" parTransId="{C97F9DD3-B186-4EFC-9AF3-E5742630D4C0}" sibTransId="{27E6CEFC-74B6-433E-894A-A3A023E6D623}"/>
    <dgm:cxn modelId="{80A852BC-F446-4A4F-9725-5D5B6CD68273}" srcId="{AA21E081-8ED8-4604-96D5-CD57FA32CD49}" destId="{1BD82E5E-E5A3-4AB3-836F-C6165C240301}" srcOrd="1" destOrd="0" parTransId="{EB887A37-1EB7-407E-811E-C77491C00790}" sibTransId="{7CEBD36F-3696-40F5-B146-FC0363E708EF}"/>
    <dgm:cxn modelId="{16496FBF-47D0-45C5-A8E1-381586566DC4}" type="presOf" srcId="{01A7EEF8-789F-4F38-9859-56EA9092A01E}" destId="{711ECBB1-1258-4E57-88EA-57181879448B}" srcOrd="1" destOrd="0" presId="urn:microsoft.com/office/officeart/2011/layout/InterconnectedBlockProcess"/>
    <dgm:cxn modelId="{E26A10C0-442F-417C-8EED-20D39815E339}" srcId="{0299D8E4-C7FD-4A9B-9747-A3D7D53DF79C}" destId="{DBB81966-E6DE-4976-B0DC-8975BB87D656}" srcOrd="3" destOrd="0" parTransId="{12BEF747-E5A2-4F96-B748-12E292E327CF}" sibTransId="{89FD98B9-3DFD-480D-9AED-5A427E656AD9}"/>
    <dgm:cxn modelId="{ACF2E3C6-4911-494F-8BB5-74A42BA92960}" type="presOf" srcId="{1E5F7F2C-861D-479C-B82A-0552F2E82BC7}" destId="{4ACE6ADF-B6BE-4593-BFA0-A03A9F36750C}" srcOrd="1" destOrd="0" presId="urn:microsoft.com/office/officeart/2011/layout/InterconnectedBlockProcess"/>
    <dgm:cxn modelId="{24E19DCB-6469-456D-BCD7-EAD063F89723}" type="presOf" srcId="{FA68BA80-412F-47D9-8B29-59E63BD54047}" destId="{FDAC594F-289C-414D-BA15-0396524FC9F8}" srcOrd="0" destOrd="0" presId="urn:microsoft.com/office/officeart/2011/layout/InterconnectedBlockProcess"/>
    <dgm:cxn modelId="{FA6268CF-A4BF-4C14-A367-D39D2D969755}" type="presOf" srcId="{4825F9A0-F4FA-42F3-9A1C-3E109562591D}" destId="{814FC87F-EDB3-4EB0-BF28-C32C9241AAD4}" srcOrd="1" destOrd="2" presId="urn:microsoft.com/office/officeart/2011/layout/InterconnectedBlockProcess"/>
    <dgm:cxn modelId="{86D453CF-5B19-4A22-9125-B23655155C5F}" srcId="{AA21E081-8ED8-4604-96D5-CD57FA32CD49}" destId="{4825F9A0-F4FA-42F3-9A1C-3E109562591D}" srcOrd="2" destOrd="0" parTransId="{48248911-4200-492E-8B28-63CC90F00486}" sibTransId="{D0C87004-3BFD-484E-BDB6-1742935A2249}"/>
    <dgm:cxn modelId="{E75A6CD7-7FAA-433F-9D5E-F3F0BD6348C7}" srcId="{0299D8E4-C7FD-4A9B-9747-A3D7D53DF79C}" destId="{792185C6-D448-4964-8610-E78FC7C88E3E}" srcOrd="4" destOrd="0" parTransId="{C965BDB9-3C08-4C31-AF04-4F7579334229}" sibTransId="{C36FB19B-1433-43AD-B9CA-A0BF27E710ED}"/>
    <dgm:cxn modelId="{F75414DE-F068-4B3D-A74F-6E6925DA4FAF}" srcId="{0299D8E4-C7FD-4A9B-9747-A3D7D53DF79C}" destId="{AA21E081-8ED8-4604-96D5-CD57FA32CD49}" srcOrd="0" destOrd="0" parTransId="{9D85FA2A-53D3-4537-B2CD-DADA0B8685CC}" sibTransId="{AE6713C9-3BA0-424E-A097-AE383F814A77}"/>
    <dgm:cxn modelId="{9D5436E0-EDF7-4B3C-9086-06CF5EEA56B6}" type="presOf" srcId="{1BD82E5E-E5A3-4AB3-836F-C6165C240301}" destId="{695685B3-0813-48A0-AAB5-9A0F8F9070AB}" srcOrd="0" destOrd="1" presId="urn:microsoft.com/office/officeart/2011/layout/InterconnectedBlockProcess"/>
    <dgm:cxn modelId="{BF7E6DE5-5F42-4CCC-B696-B72079E98ACF}" srcId="{0299D8E4-C7FD-4A9B-9747-A3D7D53DF79C}" destId="{CDD3295E-166B-4ED5-91F4-1A94C7C76742}" srcOrd="5" destOrd="0" parTransId="{50BA0EC7-60E7-4DD7-9EA7-FA939EBECC2C}" sibTransId="{2354BFFB-A8DE-4C0A-BAB8-204361CA1DCD}"/>
    <dgm:cxn modelId="{0014A3EF-57E7-485C-B0C8-D1015B749A7A}" srcId="{0299D8E4-C7FD-4A9B-9747-A3D7D53DF79C}" destId="{FA68BA80-412F-47D9-8B29-59E63BD54047}" srcOrd="1" destOrd="0" parTransId="{A26BB9D2-1E0E-4BE5-8F72-760BDA57F3B8}" sibTransId="{25D1B2B0-8022-4EC8-B9AA-FB8719267546}"/>
    <dgm:cxn modelId="{25F74AF0-5076-41A0-A0E5-0C2B53C02BF2}" srcId="{792185C6-D448-4964-8610-E78FC7C88E3E}" destId="{56CF6ADA-C1A6-4FBB-91FD-42C55D64461D}" srcOrd="1" destOrd="0" parTransId="{09AA42FA-0827-48B4-B64B-E5A84D8B4CA6}" sibTransId="{217700D1-97F3-4323-AB61-7E096A06457B}"/>
    <dgm:cxn modelId="{6BF734F4-4948-4D2C-8FFF-670092DDC591}" type="presOf" srcId="{72BE4730-3C11-4332-81E2-C8423E201624}" destId="{814FC87F-EDB3-4EB0-BF28-C32C9241AAD4}" srcOrd="1" destOrd="0" presId="urn:microsoft.com/office/officeart/2011/layout/InterconnectedBlockProcess"/>
    <dgm:cxn modelId="{8C2158F4-B2DC-4D37-BECB-00EE79596A68}" srcId="{DBB81966-E6DE-4976-B0DC-8975BB87D656}" destId="{CEE8266D-F3E5-4E37-8A8E-4FAA0A7DDE23}" srcOrd="1" destOrd="0" parTransId="{89A3E8B2-2BE3-4E68-B218-C344B66267D3}" sibTransId="{73C61158-046C-4006-AA6C-EADDFE49CB04}"/>
    <dgm:cxn modelId="{64FC8829-62E8-4104-9A8C-B3BED6F05FE7}" type="presParOf" srcId="{0B451894-5295-49B6-A1BD-220375A3433F}" destId="{83B05123-92B0-4576-A707-A8380C8FAD4C}" srcOrd="0" destOrd="0" presId="urn:microsoft.com/office/officeart/2011/layout/InterconnectedBlockProcess"/>
    <dgm:cxn modelId="{646EAA1B-A971-48D5-A2D9-214803869F7F}" type="presParOf" srcId="{83B05123-92B0-4576-A707-A8380C8FAD4C}" destId="{0B3AB7A6-F628-4287-BABB-C02FD7448952}" srcOrd="0" destOrd="0" presId="urn:microsoft.com/office/officeart/2011/layout/InterconnectedBlockProcess"/>
    <dgm:cxn modelId="{A1C4E4D4-625E-4F42-8C7C-BE598F48586E}" type="presParOf" srcId="{0B451894-5295-49B6-A1BD-220375A3433F}" destId="{4ACE6ADF-B6BE-4593-BFA0-A03A9F36750C}" srcOrd="1" destOrd="0" presId="urn:microsoft.com/office/officeart/2011/layout/InterconnectedBlockProcess"/>
    <dgm:cxn modelId="{6A852AFD-9206-405E-9975-06DF8A81B7CD}" type="presParOf" srcId="{0B451894-5295-49B6-A1BD-220375A3433F}" destId="{9E18E1A5-9630-4D29-9F6E-966D124FC353}" srcOrd="2" destOrd="0" presId="urn:microsoft.com/office/officeart/2011/layout/InterconnectedBlockProcess"/>
    <dgm:cxn modelId="{B7D30FD0-4E60-4EE7-9004-CEACE4808346}" type="presParOf" srcId="{0B451894-5295-49B6-A1BD-220375A3433F}" destId="{A0AB5082-EB82-4B46-B632-8818C71C8CCA}" srcOrd="3" destOrd="0" presId="urn:microsoft.com/office/officeart/2011/layout/InterconnectedBlockProcess"/>
    <dgm:cxn modelId="{B33AB81B-EBB5-4B04-A31F-500067F3E7C8}" type="presParOf" srcId="{A0AB5082-EB82-4B46-B632-8818C71C8CCA}" destId="{95DE1CF4-43AD-49FA-A7C0-89B34E824432}" srcOrd="0" destOrd="0" presId="urn:microsoft.com/office/officeart/2011/layout/InterconnectedBlockProcess"/>
    <dgm:cxn modelId="{FEB09BD2-A390-4CC4-83D3-958E12FE1683}" type="presParOf" srcId="{0B451894-5295-49B6-A1BD-220375A3433F}" destId="{F7183826-4F13-4136-BC30-E661BDF09AC7}" srcOrd="4" destOrd="0" presId="urn:microsoft.com/office/officeart/2011/layout/InterconnectedBlockProcess"/>
    <dgm:cxn modelId="{E85828D7-503D-4AC1-9DDC-0150C1A4BF2A}" type="presParOf" srcId="{0B451894-5295-49B6-A1BD-220375A3433F}" destId="{5B58BA67-AC45-4EA2-87E7-45A58B44F307}" srcOrd="5" destOrd="0" presId="urn:microsoft.com/office/officeart/2011/layout/InterconnectedBlockProcess"/>
    <dgm:cxn modelId="{C86BB185-6445-4463-B2FE-9906CA353AC1}" type="presParOf" srcId="{0B451894-5295-49B6-A1BD-220375A3433F}" destId="{468C49DD-CEAC-478B-B298-C338A500EBBD}" srcOrd="6" destOrd="0" presId="urn:microsoft.com/office/officeart/2011/layout/InterconnectedBlockProcess"/>
    <dgm:cxn modelId="{9796A937-736B-4B93-B530-854E98A069A2}" type="presParOf" srcId="{468C49DD-CEAC-478B-B298-C338A500EBBD}" destId="{B9661D89-7340-4B7D-8DF9-FEF4C3A0825C}" srcOrd="0" destOrd="0" presId="urn:microsoft.com/office/officeart/2011/layout/InterconnectedBlockProcess"/>
    <dgm:cxn modelId="{8B575779-05A9-441D-94E6-58EEF679E831}" type="presParOf" srcId="{0B451894-5295-49B6-A1BD-220375A3433F}" destId="{7FCA38C6-5E72-406E-BE53-CF43165271B2}" srcOrd="7" destOrd="0" presId="urn:microsoft.com/office/officeart/2011/layout/InterconnectedBlockProcess"/>
    <dgm:cxn modelId="{F6A86140-49A3-46E6-91CD-6294DDE092FF}" type="presParOf" srcId="{0B451894-5295-49B6-A1BD-220375A3433F}" destId="{59F6C466-86D6-4234-8224-B39F1DC4A156}" srcOrd="8" destOrd="0" presId="urn:microsoft.com/office/officeart/2011/layout/InterconnectedBlockProcess"/>
    <dgm:cxn modelId="{552DE3E6-FA8D-489A-AEFE-86F3817C71ED}" type="presParOf" srcId="{0B451894-5295-49B6-A1BD-220375A3433F}" destId="{9B4A2E1B-02D6-42B0-9186-35E3A93A687D}" srcOrd="9" destOrd="0" presId="urn:microsoft.com/office/officeart/2011/layout/InterconnectedBlockProcess"/>
    <dgm:cxn modelId="{6DE9B849-4EB8-46D2-822C-3DE7C2E46A31}" type="presParOf" srcId="{9B4A2E1B-02D6-42B0-9186-35E3A93A687D}" destId="{522F11E2-630E-4EFD-9C29-92E484F6F656}" srcOrd="0" destOrd="0" presId="urn:microsoft.com/office/officeart/2011/layout/InterconnectedBlockProcess"/>
    <dgm:cxn modelId="{C9C00920-C267-4F2B-B2CB-123EEBE82F3D}" type="presParOf" srcId="{0B451894-5295-49B6-A1BD-220375A3433F}" destId="{2FEFCF51-E838-4E20-A527-7BA2A1A2F7B8}" srcOrd="10" destOrd="0" presId="urn:microsoft.com/office/officeart/2011/layout/InterconnectedBlockProcess"/>
    <dgm:cxn modelId="{782779A8-003A-42FA-88B7-338C36151D38}" type="presParOf" srcId="{0B451894-5295-49B6-A1BD-220375A3433F}" destId="{F8F9CECA-81C7-4A9E-AA23-C5EAE486518D}" srcOrd="11" destOrd="0" presId="urn:microsoft.com/office/officeart/2011/layout/InterconnectedBlockProcess"/>
    <dgm:cxn modelId="{779E37E4-5AA6-4CA7-85B9-1590ABBC1E59}" type="presParOf" srcId="{0B451894-5295-49B6-A1BD-220375A3433F}" destId="{D1447C55-6C77-4A3C-B1F9-C7E0EF6E0631}" srcOrd="12" destOrd="0" presId="urn:microsoft.com/office/officeart/2011/layout/InterconnectedBlockProcess"/>
    <dgm:cxn modelId="{2EFB4303-A15C-41F5-88CC-2323DE465840}" type="presParOf" srcId="{D1447C55-6C77-4A3C-B1F9-C7E0EF6E0631}" destId="{E1479F03-B51B-4AAC-A68F-B6E825A733C6}" srcOrd="0" destOrd="0" presId="urn:microsoft.com/office/officeart/2011/layout/InterconnectedBlockProcess"/>
    <dgm:cxn modelId="{D264830C-20DC-46D6-82A8-51A0BAC7AD0B}" type="presParOf" srcId="{0B451894-5295-49B6-A1BD-220375A3433F}" destId="{711ECBB1-1258-4E57-88EA-57181879448B}" srcOrd="13" destOrd="0" presId="urn:microsoft.com/office/officeart/2011/layout/InterconnectedBlockProcess"/>
    <dgm:cxn modelId="{7C3DBC29-AFA3-4436-A23C-5BC34F8F0336}" type="presParOf" srcId="{0B451894-5295-49B6-A1BD-220375A3433F}" destId="{FDAC594F-289C-414D-BA15-0396524FC9F8}" srcOrd="14" destOrd="0" presId="urn:microsoft.com/office/officeart/2011/layout/InterconnectedBlockProcess"/>
    <dgm:cxn modelId="{D7438312-0ECF-4CAA-8EB4-29A50E9AD8B0}" type="presParOf" srcId="{0B451894-5295-49B6-A1BD-220375A3433F}" destId="{D7F6BD30-90B2-4A88-A2F5-13DAE5B836F5}" srcOrd="15" destOrd="0" presId="urn:microsoft.com/office/officeart/2011/layout/InterconnectedBlockProcess"/>
    <dgm:cxn modelId="{CF15B862-9BA0-49EA-B3ED-AD9866DFD863}" type="presParOf" srcId="{D7F6BD30-90B2-4A88-A2F5-13DAE5B836F5}" destId="{695685B3-0813-48A0-AAB5-9A0F8F9070AB}" srcOrd="0" destOrd="0" presId="urn:microsoft.com/office/officeart/2011/layout/InterconnectedBlockProcess"/>
    <dgm:cxn modelId="{205F60EE-FCB3-452D-99B0-EE285398D602}" type="presParOf" srcId="{0B451894-5295-49B6-A1BD-220375A3433F}" destId="{814FC87F-EDB3-4EB0-BF28-C32C9241AAD4}" srcOrd="16" destOrd="0" presId="urn:microsoft.com/office/officeart/2011/layout/InterconnectedBlockProcess"/>
    <dgm:cxn modelId="{D74BB520-654F-4187-8EB8-4A2BFAC7DF08}" type="presParOf" srcId="{0B451894-5295-49B6-A1BD-220375A3433F}" destId="{57FBB298-743E-4400-B9FA-1B97989DB7F8}" srcOrd="17"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299D8E4-C7FD-4A9B-9747-A3D7D53DF79C}" type="doc">
      <dgm:prSet loTypeId="urn:microsoft.com/office/officeart/2011/layout/InterconnectedBlockProcess" loCatId="process" qsTypeId="urn:microsoft.com/office/officeart/2005/8/quickstyle/simple1" qsCatId="simple" csTypeId="urn:microsoft.com/office/officeart/2005/8/colors/colorful5" csCatId="colorful" phldr="1"/>
      <dgm:spPr/>
      <dgm:t>
        <a:bodyPr/>
        <a:lstStyle/>
        <a:p>
          <a:endParaRPr lang="en-CA"/>
        </a:p>
      </dgm:t>
    </dgm:pt>
    <dgm:pt modelId="{AA21E081-8ED8-4604-96D5-CD57FA32CD49}">
      <dgm:prSet phldrT="[Text]"/>
      <dgm:spPr/>
      <dgm:t>
        <a:bodyPr/>
        <a:lstStyle/>
        <a:p>
          <a:r>
            <a:rPr lang="en-CA" dirty="0"/>
            <a:t>TO DO</a:t>
          </a:r>
        </a:p>
      </dgm:t>
    </dgm:pt>
    <dgm:pt modelId="{9D85FA2A-53D3-4537-B2CD-DADA0B8685CC}" type="parTrans" cxnId="{F75414DE-F068-4B3D-A74F-6E6925DA4FAF}">
      <dgm:prSet/>
      <dgm:spPr/>
      <dgm:t>
        <a:bodyPr/>
        <a:lstStyle/>
        <a:p>
          <a:endParaRPr lang="en-CA"/>
        </a:p>
      </dgm:t>
    </dgm:pt>
    <dgm:pt modelId="{AE6713C9-3BA0-424E-A097-AE383F814A77}" type="sibTrans" cxnId="{F75414DE-F068-4B3D-A74F-6E6925DA4FAF}">
      <dgm:prSet/>
      <dgm:spPr/>
      <dgm:t>
        <a:bodyPr/>
        <a:lstStyle/>
        <a:p>
          <a:endParaRPr lang="en-CA"/>
        </a:p>
      </dgm:t>
    </dgm:pt>
    <dgm:pt modelId="{72BE4730-3C11-4332-81E2-C8423E201624}">
      <dgm:prSet phldrT="[Text]" custT="1"/>
      <dgm:spPr/>
      <dgm:t>
        <a:bodyPr/>
        <a:lstStyle/>
        <a:p>
          <a:r>
            <a:rPr lang="en-CA" sz="2000" dirty="0"/>
            <a:t>In a GitLab Milestone:  </a:t>
          </a:r>
        </a:p>
        <a:p>
          <a:r>
            <a:rPr lang="en-CA" sz="2800" b="1" dirty="0" err="1"/>
            <a:t>Unstarted</a:t>
          </a:r>
          <a:r>
            <a:rPr lang="en-CA" sz="2800" b="1" dirty="0"/>
            <a:t> Issues</a:t>
          </a:r>
        </a:p>
        <a:p>
          <a:r>
            <a:rPr lang="en-CA" sz="2000" dirty="0"/>
            <a:t>Backlog:</a:t>
          </a:r>
          <a:br>
            <a:rPr lang="en-CA" sz="2000" dirty="0"/>
          </a:br>
          <a:r>
            <a:rPr lang="en-CA" sz="2000" dirty="0"/>
            <a:t>This represents our planned future work (releases).</a:t>
          </a:r>
        </a:p>
      </dgm:t>
    </dgm:pt>
    <dgm:pt modelId="{EA037E64-910F-4288-B142-F9387EA2EBEE}" type="parTrans" cxnId="{C6CD2080-603D-4E76-8CA8-E1A83CE6D4E0}">
      <dgm:prSet/>
      <dgm:spPr/>
      <dgm:t>
        <a:bodyPr/>
        <a:lstStyle/>
        <a:p>
          <a:endParaRPr lang="en-CA"/>
        </a:p>
      </dgm:t>
    </dgm:pt>
    <dgm:pt modelId="{805AD8BE-730E-4F95-A403-BCF3D254891C}" type="sibTrans" cxnId="{C6CD2080-603D-4E76-8CA8-E1A83CE6D4E0}">
      <dgm:prSet/>
      <dgm:spPr/>
      <dgm:t>
        <a:bodyPr/>
        <a:lstStyle/>
        <a:p>
          <a:endParaRPr lang="en-CA"/>
        </a:p>
      </dgm:t>
    </dgm:pt>
    <dgm:pt modelId="{FA68BA80-412F-47D9-8B29-59E63BD54047}">
      <dgm:prSet phldrT="[Text]"/>
      <dgm:spPr/>
      <dgm:t>
        <a:bodyPr/>
        <a:lstStyle/>
        <a:p>
          <a:r>
            <a:rPr lang="en-CA" dirty="0"/>
            <a:t>DOING</a:t>
          </a:r>
        </a:p>
      </dgm:t>
    </dgm:pt>
    <dgm:pt modelId="{A26BB9D2-1E0E-4BE5-8F72-760BDA57F3B8}" type="parTrans" cxnId="{0014A3EF-57E7-485C-B0C8-D1015B749A7A}">
      <dgm:prSet/>
      <dgm:spPr/>
      <dgm:t>
        <a:bodyPr/>
        <a:lstStyle/>
        <a:p>
          <a:endParaRPr lang="en-CA"/>
        </a:p>
      </dgm:t>
    </dgm:pt>
    <dgm:pt modelId="{25D1B2B0-8022-4EC8-B9AA-FB8719267546}" type="sibTrans" cxnId="{0014A3EF-57E7-485C-B0C8-D1015B749A7A}">
      <dgm:prSet/>
      <dgm:spPr/>
      <dgm:t>
        <a:bodyPr/>
        <a:lstStyle/>
        <a:p>
          <a:endParaRPr lang="en-CA"/>
        </a:p>
      </dgm:t>
    </dgm:pt>
    <dgm:pt modelId="{01A7EEF8-789F-4F38-9859-56EA9092A01E}">
      <dgm:prSet phldrT="[Text]" custT="1"/>
      <dgm:spPr/>
      <dgm:t>
        <a:bodyPr/>
        <a:lstStyle/>
        <a:p>
          <a:r>
            <a:rPr lang="en-CA" sz="2000" dirty="0"/>
            <a:t>In a GitLab Milestone: </a:t>
          </a:r>
        </a:p>
        <a:p>
          <a:r>
            <a:rPr lang="en-CA" sz="2800" b="1" dirty="0"/>
            <a:t>Ongoing Issues</a:t>
          </a:r>
        </a:p>
        <a:p>
          <a:r>
            <a:rPr lang="en-CA" sz="2000" dirty="0"/>
            <a:t>Work in Progress: There should be a single Issue here, representing our current WIP</a:t>
          </a:r>
          <a:r>
            <a:rPr lang="en-CA" sz="2000"/>
            <a:t>, </a:t>
          </a:r>
          <a:br>
            <a:rPr lang="en-CA" sz="2000"/>
          </a:br>
          <a:r>
            <a:rPr lang="en-CA" sz="2000"/>
            <a:t>and no </a:t>
          </a:r>
          <a:r>
            <a:rPr lang="en-CA" sz="2000" dirty="0"/>
            <a:t>more than a handful of Incidents .</a:t>
          </a:r>
        </a:p>
        <a:p>
          <a:endParaRPr lang="en-CA" sz="3400" dirty="0"/>
        </a:p>
      </dgm:t>
    </dgm:pt>
    <dgm:pt modelId="{47F84D49-3C09-4E61-8830-C0D1DBE51AE0}" type="parTrans" cxnId="{49B8BBA0-62C6-4D4B-9D63-97B47A886EA0}">
      <dgm:prSet/>
      <dgm:spPr/>
      <dgm:t>
        <a:bodyPr/>
        <a:lstStyle/>
        <a:p>
          <a:endParaRPr lang="en-CA"/>
        </a:p>
      </dgm:t>
    </dgm:pt>
    <dgm:pt modelId="{96689DB9-C195-4C20-8F84-C4D576872FD2}" type="sibTrans" cxnId="{49B8BBA0-62C6-4D4B-9D63-97B47A886EA0}">
      <dgm:prSet/>
      <dgm:spPr/>
      <dgm:t>
        <a:bodyPr/>
        <a:lstStyle/>
        <a:p>
          <a:endParaRPr lang="en-CA"/>
        </a:p>
      </dgm:t>
    </dgm:pt>
    <dgm:pt modelId="{4F0F1BF4-B7B5-4A59-91F7-B911876EDC89}">
      <dgm:prSet phldrT="[Text]"/>
      <dgm:spPr/>
      <dgm:t>
        <a:bodyPr/>
        <a:lstStyle/>
        <a:p>
          <a:r>
            <a:rPr lang="en-CA" dirty="0"/>
            <a:t>DONE</a:t>
          </a:r>
        </a:p>
      </dgm:t>
    </dgm:pt>
    <dgm:pt modelId="{C97F9DD3-B186-4EFC-9AF3-E5742630D4C0}" type="parTrans" cxnId="{CF681FB9-2B63-4176-9AA3-B20E988AAF76}">
      <dgm:prSet/>
      <dgm:spPr/>
      <dgm:t>
        <a:bodyPr/>
        <a:lstStyle/>
        <a:p>
          <a:endParaRPr lang="en-CA"/>
        </a:p>
      </dgm:t>
    </dgm:pt>
    <dgm:pt modelId="{27E6CEFC-74B6-433E-894A-A3A023E6D623}" type="sibTrans" cxnId="{CF681FB9-2B63-4176-9AA3-B20E988AAF76}">
      <dgm:prSet/>
      <dgm:spPr/>
      <dgm:t>
        <a:bodyPr/>
        <a:lstStyle/>
        <a:p>
          <a:endParaRPr lang="en-CA"/>
        </a:p>
      </dgm:t>
    </dgm:pt>
    <dgm:pt modelId="{8DF01BC9-4655-4D6E-9677-B7BCAE3EF316}">
      <dgm:prSet phldrT="[Text]" custT="1"/>
      <dgm:spPr/>
      <dgm:t>
        <a:bodyPr/>
        <a:lstStyle/>
        <a:p>
          <a:r>
            <a:rPr lang="en-CA" sz="2000" dirty="0"/>
            <a:t>In a GitLab Milestone: </a:t>
          </a:r>
        </a:p>
        <a:p>
          <a:r>
            <a:rPr lang="en-CA" sz="2800" b="1" dirty="0"/>
            <a:t>Completed Issues</a:t>
          </a:r>
        </a:p>
        <a:p>
          <a:r>
            <a:rPr lang="en-CA" sz="2000" b="0" dirty="0"/>
            <a:t>Completed Work: should increase over time in a more or less linear way as we remediate and improve PROD.</a:t>
          </a:r>
        </a:p>
      </dgm:t>
    </dgm:pt>
    <dgm:pt modelId="{B81C8CC7-8355-441E-A3B6-3F29DA1F36F2}" type="parTrans" cxnId="{D7872908-C36A-4185-ABD3-B380D79CCCB8}">
      <dgm:prSet/>
      <dgm:spPr/>
      <dgm:t>
        <a:bodyPr/>
        <a:lstStyle/>
        <a:p>
          <a:endParaRPr lang="en-CA"/>
        </a:p>
      </dgm:t>
    </dgm:pt>
    <dgm:pt modelId="{B0E9AEC3-2851-45A1-B913-A8F9D257EA60}" type="sibTrans" cxnId="{D7872908-C36A-4185-ABD3-B380D79CCCB8}">
      <dgm:prSet/>
      <dgm:spPr/>
      <dgm:t>
        <a:bodyPr/>
        <a:lstStyle/>
        <a:p>
          <a:endParaRPr lang="en-CA"/>
        </a:p>
      </dgm:t>
    </dgm:pt>
    <dgm:pt modelId="{0B451894-5295-49B6-A1BD-220375A3433F}" type="pres">
      <dgm:prSet presAssocID="{0299D8E4-C7FD-4A9B-9747-A3D7D53DF79C}" presName="Name0" presStyleCnt="0">
        <dgm:presLayoutVars>
          <dgm:chMax val="7"/>
          <dgm:chPref val="5"/>
          <dgm:dir/>
          <dgm:animOne val="branch"/>
          <dgm:animLvl val="lvl"/>
        </dgm:presLayoutVars>
      </dgm:prSet>
      <dgm:spPr/>
    </dgm:pt>
    <dgm:pt modelId="{C82BC379-EE11-4DA6-8F10-51EFD4E0DA23}" type="pres">
      <dgm:prSet presAssocID="{4F0F1BF4-B7B5-4A59-91F7-B911876EDC89}" presName="ChildAccent3" presStyleCnt="0"/>
      <dgm:spPr/>
    </dgm:pt>
    <dgm:pt modelId="{522F11E2-630E-4EFD-9C29-92E484F6F656}" type="pres">
      <dgm:prSet presAssocID="{4F0F1BF4-B7B5-4A59-91F7-B911876EDC89}" presName="ChildAccent" presStyleLbl="alignImgPlace1" presStyleIdx="0" presStyleCnt="3"/>
      <dgm:spPr/>
    </dgm:pt>
    <dgm:pt modelId="{CA412024-F35C-4519-B7EF-507B8F67B056}" type="pres">
      <dgm:prSet presAssocID="{4F0F1BF4-B7B5-4A59-91F7-B911876EDC89}" presName="Child3" presStyleLbl="revTx" presStyleIdx="0" presStyleCnt="0">
        <dgm:presLayoutVars>
          <dgm:chMax val="0"/>
          <dgm:chPref val="0"/>
          <dgm:bulletEnabled val="1"/>
        </dgm:presLayoutVars>
      </dgm:prSet>
      <dgm:spPr/>
    </dgm:pt>
    <dgm:pt modelId="{32C2B477-27B6-4E31-B564-618CAE59FEFF}" type="pres">
      <dgm:prSet presAssocID="{4F0F1BF4-B7B5-4A59-91F7-B911876EDC89}" presName="Parent3" presStyleLbl="node1" presStyleIdx="0" presStyleCnt="3">
        <dgm:presLayoutVars>
          <dgm:chMax val="2"/>
          <dgm:chPref val="1"/>
          <dgm:bulletEnabled val="1"/>
        </dgm:presLayoutVars>
      </dgm:prSet>
      <dgm:spPr/>
    </dgm:pt>
    <dgm:pt modelId="{4E98CE21-E8BD-4672-A664-4F6918849388}" type="pres">
      <dgm:prSet presAssocID="{FA68BA80-412F-47D9-8B29-59E63BD54047}" presName="ChildAccent2" presStyleCnt="0"/>
      <dgm:spPr/>
    </dgm:pt>
    <dgm:pt modelId="{E1479F03-B51B-4AAC-A68F-B6E825A733C6}" type="pres">
      <dgm:prSet presAssocID="{FA68BA80-412F-47D9-8B29-59E63BD54047}" presName="ChildAccent" presStyleLbl="alignImgPlace1" presStyleIdx="1" presStyleCnt="3"/>
      <dgm:spPr/>
    </dgm:pt>
    <dgm:pt modelId="{F3C35E93-2ADF-41F2-A7B0-1A477B79276B}" type="pres">
      <dgm:prSet presAssocID="{FA68BA80-412F-47D9-8B29-59E63BD54047}" presName="Child2" presStyleLbl="revTx" presStyleIdx="0" presStyleCnt="0">
        <dgm:presLayoutVars>
          <dgm:chMax val="0"/>
          <dgm:chPref val="0"/>
          <dgm:bulletEnabled val="1"/>
        </dgm:presLayoutVars>
      </dgm:prSet>
      <dgm:spPr/>
    </dgm:pt>
    <dgm:pt modelId="{7FD4F56B-DD5E-43CD-8024-88AF53C519A0}" type="pres">
      <dgm:prSet presAssocID="{FA68BA80-412F-47D9-8B29-59E63BD54047}" presName="Parent2" presStyleLbl="node1" presStyleIdx="1" presStyleCnt="3">
        <dgm:presLayoutVars>
          <dgm:chMax val="2"/>
          <dgm:chPref val="1"/>
          <dgm:bulletEnabled val="1"/>
        </dgm:presLayoutVars>
      </dgm:prSet>
      <dgm:spPr/>
    </dgm:pt>
    <dgm:pt modelId="{D7F6BD30-90B2-4A88-A2F5-13DAE5B836F5}" type="pres">
      <dgm:prSet presAssocID="{AA21E081-8ED8-4604-96D5-CD57FA32CD49}" presName="ChildAccent1" presStyleCnt="0"/>
      <dgm:spPr/>
    </dgm:pt>
    <dgm:pt modelId="{695685B3-0813-48A0-AAB5-9A0F8F9070AB}" type="pres">
      <dgm:prSet presAssocID="{AA21E081-8ED8-4604-96D5-CD57FA32CD49}" presName="ChildAccent" presStyleLbl="alignImgPlace1" presStyleIdx="2" presStyleCnt="3"/>
      <dgm:spPr/>
    </dgm:pt>
    <dgm:pt modelId="{814FC87F-EDB3-4EB0-BF28-C32C9241AAD4}" type="pres">
      <dgm:prSet presAssocID="{AA21E081-8ED8-4604-96D5-CD57FA32CD49}" presName="Child1" presStyleLbl="revTx" presStyleIdx="0" presStyleCnt="0">
        <dgm:presLayoutVars>
          <dgm:chMax val="0"/>
          <dgm:chPref val="0"/>
          <dgm:bulletEnabled val="1"/>
        </dgm:presLayoutVars>
      </dgm:prSet>
      <dgm:spPr/>
    </dgm:pt>
    <dgm:pt modelId="{57FBB298-743E-4400-B9FA-1B97989DB7F8}" type="pres">
      <dgm:prSet presAssocID="{AA21E081-8ED8-4604-96D5-CD57FA32CD49}" presName="Parent1" presStyleLbl="node1" presStyleIdx="2" presStyleCnt="3">
        <dgm:presLayoutVars>
          <dgm:chMax val="2"/>
          <dgm:chPref val="1"/>
          <dgm:bulletEnabled val="1"/>
        </dgm:presLayoutVars>
      </dgm:prSet>
      <dgm:spPr/>
    </dgm:pt>
  </dgm:ptLst>
  <dgm:cxnLst>
    <dgm:cxn modelId="{D7872908-C36A-4185-ABD3-B380D79CCCB8}" srcId="{4F0F1BF4-B7B5-4A59-91F7-B911876EDC89}" destId="{8DF01BC9-4655-4D6E-9677-B7BCAE3EF316}" srcOrd="0" destOrd="0" parTransId="{B81C8CC7-8355-441E-A3B6-3F29DA1F36F2}" sibTransId="{B0E9AEC3-2851-45A1-B913-A8F9D257EA60}"/>
    <dgm:cxn modelId="{BD5ADB22-A4BC-45F0-AB1E-C82C05167B0E}" type="presOf" srcId="{01A7EEF8-789F-4F38-9859-56EA9092A01E}" destId="{F3C35E93-2ADF-41F2-A7B0-1A477B79276B}" srcOrd="1" destOrd="0" presId="urn:microsoft.com/office/officeart/2011/layout/InterconnectedBlockProcess"/>
    <dgm:cxn modelId="{44B8A934-84D0-47D2-B4A5-ECE3B4FC5634}" type="presOf" srcId="{4F0F1BF4-B7B5-4A59-91F7-B911876EDC89}" destId="{32C2B477-27B6-4E31-B564-618CAE59FEFF}" srcOrd="0" destOrd="0" presId="urn:microsoft.com/office/officeart/2011/layout/InterconnectedBlockProcess"/>
    <dgm:cxn modelId="{EE482039-ED11-43A9-9F5C-2FD5E8F02940}" type="presOf" srcId="{0299D8E4-C7FD-4A9B-9747-A3D7D53DF79C}" destId="{0B451894-5295-49B6-A1BD-220375A3433F}" srcOrd="0" destOrd="0" presId="urn:microsoft.com/office/officeart/2011/layout/InterconnectedBlockProcess"/>
    <dgm:cxn modelId="{3941A147-3028-44B8-B56F-AA21473CEC44}" type="presOf" srcId="{01A7EEF8-789F-4F38-9859-56EA9092A01E}" destId="{E1479F03-B51B-4AAC-A68F-B6E825A733C6}" srcOrd="0" destOrd="0" presId="urn:microsoft.com/office/officeart/2011/layout/InterconnectedBlockProcess"/>
    <dgm:cxn modelId="{8B3B1668-477E-4955-92F7-71F2C72FC2CF}" type="presOf" srcId="{8DF01BC9-4655-4D6E-9677-B7BCAE3EF316}" destId="{CA412024-F35C-4519-B7EF-507B8F67B056}" srcOrd="1" destOrd="0" presId="urn:microsoft.com/office/officeart/2011/layout/InterconnectedBlockProcess"/>
    <dgm:cxn modelId="{F326CF6B-1923-4702-9DA4-13627AB6A029}" type="presOf" srcId="{72BE4730-3C11-4332-81E2-C8423E201624}" destId="{695685B3-0813-48A0-AAB5-9A0F8F9070AB}" srcOrd="0" destOrd="0" presId="urn:microsoft.com/office/officeart/2011/layout/InterconnectedBlockProcess"/>
    <dgm:cxn modelId="{C6CD2080-603D-4E76-8CA8-E1A83CE6D4E0}" srcId="{AA21E081-8ED8-4604-96D5-CD57FA32CD49}" destId="{72BE4730-3C11-4332-81E2-C8423E201624}" srcOrd="0" destOrd="0" parTransId="{EA037E64-910F-4288-B142-F9387EA2EBEE}" sibTransId="{805AD8BE-730E-4F95-A403-BCF3D254891C}"/>
    <dgm:cxn modelId="{0282A28B-AC15-4711-80D2-3E7EA05DF8DD}" type="presOf" srcId="{8DF01BC9-4655-4D6E-9677-B7BCAE3EF316}" destId="{522F11E2-630E-4EFD-9C29-92E484F6F656}" srcOrd="0" destOrd="0" presId="urn:microsoft.com/office/officeart/2011/layout/InterconnectedBlockProcess"/>
    <dgm:cxn modelId="{32058F8C-9B6F-4A34-94DA-ED893CD886D9}" type="presOf" srcId="{FA68BA80-412F-47D9-8B29-59E63BD54047}" destId="{7FD4F56B-DD5E-43CD-8024-88AF53C519A0}" srcOrd="0" destOrd="0" presId="urn:microsoft.com/office/officeart/2011/layout/InterconnectedBlockProcess"/>
    <dgm:cxn modelId="{49B8BBA0-62C6-4D4B-9D63-97B47A886EA0}" srcId="{FA68BA80-412F-47D9-8B29-59E63BD54047}" destId="{01A7EEF8-789F-4F38-9859-56EA9092A01E}" srcOrd="0" destOrd="0" parTransId="{47F84D49-3C09-4E61-8830-C0D1DBE51AE0}" sibTransId="{96689DB9-C195-4C20-8F84-C4D576872FD2}"/>
    <dgm:cxn modelId="{71D32EAB-9C49-4A27-AD62-5B8159706FD8}" type="presOf" srcId="{AA21E081-8ED8-4604-96D5-CD57FA32CD49}" destId="{57FBB298-743E-4400-B9FA-1B97989DB7F8}" srcOrd="0" destOrd="0" presId="urn:microsoft.com/office/officeart/2011/layout/InterconnectedBlockProcess"/>
    <dgm:cxn modelId="{CF681FB9-2B63-4176-9AA3-B20E988AAF76}" srcId="{0299D8E4-C7FD-4A9B-9747-A3D7D53DF79C}" destId="{4F0F1BF4-B7B5-4A59-91F7-B911876EDC89}" srcOrd="2" destOrd="0" parTransId="{C97F9DD3-B186-4EFC-9AF3-E5742630D4C0}" sibTransId="{27E6CEFC-74B6-433E-894A-A3A023E6D623}"/>
    <dgm:cxn modelId="{F75414DE-F068-4B3D-A74F-6E6925DA4FAF}" srcId="{0299D8E4-C7FD-4A9B-9747-A3D7D53DF79C}" destId="{AA21E081-8ED8-4604-96D5-CD57FA32CD49}" srcOrd="0" destOrd="0" parTransId="{9D85FA2A-53D3-4537-B2CD-DADA0B8685CC}" sibTransId="{AE6713C9-3BA0-424E-A097-AE383F814A77}"/>
    <dgm:cxn modelId="{0014A3EF-57E7-485C-B0C8-D1015B749A7A}" srcId="{0299D8E4-C7FD-4A9B-9747-A3D7D53DF79C}" destId="{FA68BA80-412F-47D9-8B29-59E63BD54047}" srcOrd="1" destOrd="0" parTransId="{A26BB9D2-1E0E-4BE5-8F72-760BDA57F3B8}" sibTransId="{25D1B2B0-8022-4EC8-B9AA-FB8719267546}"/>
    <dgm:cxn modelId="{6BF734F4-4948-4D2C-8FFF-670092DDC591}" type="presOf" srcId="{72BE4730-3C11-4332-81E2-C8423E201624}" destId="{814FC87F-EDB3-4EB0-BF28-C32C9241AAD4}" srcOrd="1" destOrd="0" presId="urn:microsoft.com/office/officeart/2011/layout/InterconnectedBlockProcess"/>
    <dgm:cxn modelId="{D93178E9-1DE4-4B9B-9614-6EE280D23CA7}" type="presParOf" srcId="{0B451894-5295-49B6-A1BD-220375A3433F}" destId="{C82BC379-EE11-4DA6-8F10-51EFD4E0DA23}" srcOrd="0" destOrd="0" presId="urn:microsoft.com/office/officeart/2011/layout/InterconnectedBlockProcess"/>
    <dgm:cxn modelId="{B5643670-679F-4EBD-BD8C-58E653D30198}" type="presParOf" srcId="{C82BC379-EE11-4DA6-8F10-51EFD4E0DA23}" destId="{522F11E2-630E-4EFD-9C29-92E484F6F656}" srcOrd="0" destOrd="0" presId="urn:microsoft.com/office/officeart/2011/layout/InterconnectedBlockProcess"/>
    <dgm:cxn modelId="{F4442CAE-46EB-4B62-9060-79C918BDBF7A}" type="presParOf" srcId="{0B451894-5295-49B6-A1BD-220375A3433F}" destId="{CA412024-F35C-4519-B7EF-507B8F67B056}" srcOrd="1" destOrd="0" presId="urn:microsoft.com/office/officeart/2011/layout/InterconnectedBlockProcess"/>
    <dgm:cxn modelId="{0563D00C-D92E-4F50-BAD0-D589E8E32FB3}" type="presParOf" srcId="{0B451894-5295-49B6-A1BD-220375A3433F}" destId="{32C2B477-27B6-4E31-B564-618CAE59FEFF}" srcOrd="2" destOrd="0" presId="urn:microsoft.com/office/officeart/2011/layout/InterconnectedBlockProcess"/>
    <dgm:cxn modelId="{66A931FD-C3E3-4840-BAEF-B6A1EA3371C7}" type="presParOf" srcId="{0B451894-5295-49B6-A1BD-220375A3433F}" destId="{4E98CE21-E8BD-4672-A664-4F6918849388}" srcOrd="3" destOrd="0" presId="urn:microsoft.com/office/officeart/2011/layout/InterconnectedBlockProcess"/>
    <dgm:cxn modelId="{D4C39991-0AEA-4690-B023-B8BF8F5EE488}" type="presParOf" srcId="{4E98CE21-E8BD-4672-A664-4F6918849388}" destId="{E1479F03-B51B-4AAC-A68F-B6E825A733C6}" srcOrd="0" destOrd="0" presId="urn:microsoft.com/office/officeart/2011/layout/InterconnectedBlockProcess"/>
    <dgm:cxn modelId="{FF0891F5-A1DB-46D0-9611-DD4447C15346}" type="presParOf" srcId="{0B451894-5295-49B6-A1BD-220375A3433F}" destId="{F3C35E93-2ADF-41F2-A7B0-1A477B79276B}" srcOrd="4" destOrd="0" presId="urn:microsoft.com/office/officeart/2011/layout/InterconnectedBlockProcess"/>
    <dgm:cxn modelId="{F3131E39-4484-45F2-8224-4ED84ECD724F}" type="presParOf" srcId="{0B451894-5295-49B6-A1BD-220375A3433F}" destId="{7FD4F56B-DD5E-43CD-8024-88AF53C519A0}" srcOrd="5" destOrd="0" presId="urn:microsoft.com/office/officeart/2011/layout/InterconnectedBlockProcess"/>
    <dgm:cxn modelId="{D7438312-0ECF-4CAA-8EB4-29A50E9AD8B0}" type="presParOf" srcId="{0B451894-5295-49B6-A1BD-220375A3433F}" destId="{D7F6BD30-90B2-4A88-A2F5-13DAE5B836F5}" srcOrd="6" destOrd="0" presId="urn:microsoft.com/office/officeart/2011/layout/InterconnectedBlockProcess"/>
    <dgm:cxn modelId="{CF15B862-9BA0-49EA-B3ED-AD9866DFD863}" type="presParOf" srcId="{D7F6BD30-90B2-4A88-A2F5-13DAE5B836F5}" destId="{695685B3-0813-48A0-AAB5-9A0F8F9070AB}" srcOrd="0" destOrd="0" presId="urn:microsoft.com/office/officeart/2011/layout/InterconnectedBlockProcess"/>
    <dgm:cxn modelId="{205F60EE-FCB3-452D-99B0-EE285398D602}" type="presParOf" srcId="{0B451894-5295-49B6-A1BD-220375A3433F}" destId="{814FC87F-EDB3-4EB0-BF28-C32C9241AAD4}" srcOrd="7" destOrd="0" presId="urn:microsoft.com/office/officeart/2011/layout/InterconnectedBlockProcess"/>
    <dgm:cxn modelId="{D74BB520-654F-4187-8EB8-4A2BFAC7DF08}" type="presParOf" srcId="{0B451894-5295-49B6-A1BD-220375A3433F}" destId="{57FBB298-743E-4400-B9FA-1B97989DB7F8}" srcOrd="8"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5C9413-BB59-4569-B0AA-E2D6289DE3D4}" type="doc">
      <dgm:prSet loTypeId="urn:microsoft.com/office/officeart/2005/8/layout/radial2" loCatId="relationship" qsTypeId="urn:microsoft.com/office/officeart/2005/8/quickstyle/simple1" qsCatId="simple" csTypeId="urn:microsoft.com/office/officeart/2005/8/colors/colorful5" csCatId="colorful" phldr="1"/>
      <dgm:spPr/>
      <dgm:t>
        <a:bodyPr/>
        <a:lstStyle/>
        <a:p>
          <a:endParaRPr lang="en-CA"/>
        </a:p>
      </dgm:t>
    </dgm:pt>
    <dgm:pt modelId="{CAF43DF6-B9DB-4144-B6A9-D2D68703DA6B}">
      <dgm:prSet phldrT="[Text]"/>
      <dgm:spPr/>
      <dgm:t>
        <a:bodyPr/>
        <a:lstStyle/>
        <a:p>
          <a:r>
            <a:rPr lang="en-CA" dirty="0"/>
            <a:t>Sprint Planning</a:t>
          </a:r>
        </a:p>
      </dgm:t>
    </dgm:pt>
    <dgm:pt modelId="{1DBDAEAA-06BC-40A9-BA5C-4A67C62DC9A5}" type="parTrans" cxnId="{CE45BFFF-7350-4394-9931-DE04CA700FE8}">
      <dgm:prSet/>
      <dgm:spPr/>
      <dgm:t>
        <a:bodyPr/>
        <a:lstStyle/>
        <a:p>
          <a:endParaRPr lang="en-CA"/>
        </a:p>
      </dgm:t>
    </dgm:pt>
    <dgm:pt modelId="{43BE5E6A-2986-47CB-86AB-C201AEB7D700}" type="sibTrans" cxnId="{CE45BFFF-7350-4394-9931-DE04CA700FE8}">
      <dgm:prSet/>
      <dgm:spPr/>
      <dgm:t>
        <a:bodyPr/>
        <a:lstStyle/>
        <a:p>
          <a:endParaRPr lang="en-CA"/>
        </a:p>
      </dgm:t>
    </dgm:pt>
    <dgm:pt modelId="{ABAD6D3D-47ED-462A-8BCD-1B54238C6090}">
      <dgm:prSet phldrT="[Text]"/>
      <dgm:spPr/>
      <dgm:t>
        <a:bodyPr/>
        <a:lstStyle/>
        <a:p>
          <a:r>
            <a:rPr lang="en-CA" dirty="0"/>
            <a:t>Stand-Up</a:t>
          </a:r>
        </a:p>
      </dgm:t>
    </dgm:pt>
    <dgm:pt modelId="{AAF7BE59-70C5-4014-9C89-6891B2ACF48B}" type="parTrans" cxnId="{5B438BF1-B883-4EFD-B076-3A29594DC707}">
      <dgm:prSet/>
      <dgm:spPr/>
      <dgm:t>
        <a:bodyPr/>
        <a:lstStyle/>
        <a:p>
          <a:endParaRPr lang="en-CA"/>
        </a:p>
      </dgm:t>
    </dgm:pt>
    <dgm:pt modelId="{177C1413-61E7-4012-989C-50D784D453E7}" type="sibTrans" cxnId="{5B438BF1-B883-4EFD-B076-3A29594DC707}">
      <dgm:prSet/>
      <dgm:spPr/>
      <dgm:t>
        <a:bodyPr/>
        <a:lstStyle/>
        <a:p>
          <a:endParaRPr lang="en-CA"/>
        </a:p>
      </dgm:t>
    </dgm:pt>
    <dgm:pt modelId="{8E85F231-C996-4796-AF26-E234DF24AEB3}">
      <dgm:prSet phldrT="[Text]"/>
      <dgm:spPr/>
      <dgm:t>
        <a:bodyPr/>
        <a:lstStyle/>
        <a:p>
          <a:r>
            <a:rPr lang="en-CA" dirty="0"/>
            <a:t>Sprint Review</a:t>
          </a:r>
        </a:p>
      </dgm:t>
    </dgm:pt>
    <dgm:pt modelId="{195485B9-73CD-4D9B-8199-36014D87BB67}" type="parTrans" cxnId="{E03FDFF8-221B-4E9C-9693-A00C11866305}">
      <dgm:prSet/>
      <dgm:spPr/>
      <dgm:t>
        <a:bodyPr/>
        <a:lstStyle/>
        <a:p>
          <a:endParaRPr lang="en-CA"/>
        </a:p>
      </dgm:t>
    </dgm:pt>
    <dgm:pt modelId="{100F2920-6EFC-46F4-8423-14DA3A70E6FF}" type="sibTrans" cxnId="{E03FDFF8-221B-4E9C-9693-A00C11866305}">
      <dgm:prSet/>
      <dgm:spPr/>
      <dgm:t>
        <a:bodyPr/>
        <a:lstStyle/>
        <a:p>
          <a:endParaRPr lang="en-CA"/>
        </a:p>
      </dgm:t>
    </dgm:pt>
    <dgm:pt modelId="{79D21DD0-1113-4ECA-A1EB-8CEBE2EBE9E4}">
      <dgm:prSet phldrT="[Text]"/>
      <dgm:spPr/>
      <dgm:t>
        <a:bodyPr/>
        <a:lstStyle/>
        <a:p>
          <a:r>
            <a:rPr lang="en-CA" dirty="0"/>
            <a:t>Retro</a:t>
          </a:r>
        </a:p>
      </dgm:t>
    </dgm:pt>
    <dgm:pt modelId="{F1681516-5BE8-46E5-A6CC-7E0DB7DA8565}" type="parTrans" cxnId="{6397EDD7-BFFF-4C13-BA01-963AD03E6FF8}">
      <dgm:prSet/>
      <dgm:spPr/>
      <dgm:t>
        <a:bodyPr/>
        <a:lstStyle/>
        <a:p>
          <a:endParaRPr lang="en-CA"/>
        </a:p>
      </dgm:t>
    </dgm:pt>
    <dgm:pt modelId="{43390CD9-CCC4-48EC-B6C4-78C460864595}" type="sibTrans" cxnId="{6397EDD7-BFFF-4C13-BA01-963AD03E6FF8}">
      <dgm:prSet/>
      <dgm:spPr/>
      <dgm:t>
        <a:bodyPr/>
        <a:lstStyle/>
        <a:p>
          <a:endParaRPr lang="en-CA"/>
        </a:p>
      </dgm:t>
    </dgm:pt>
    <dgm:pt modelId="{E8D116CC-DAF4-44E5-8622-281316C14A23}" type="pres">
      <dgm:prSet presAssocID="{5F5C9413-BB59-4569-B0AA-E2D6289DE3D4}" presName="composite" presStyleCnt="0">
        <dgm:presLayoutVars>
          <dgm:chMax val="5"/>
          <dgm:dir/>
          <dgm:animLvl val="ctr"/>
          <dgm:resizeHandles val="exact"/>
        </dgm:presLayoutVars>
      </dgm:prSet>
      <dgm:spPr/>
    </dgm:pt>
    <dgm:pt modelId="{8159D4FE-F817-4E68-B08B-D45A96DD60CD}" type="pres">
      <dgm:prSet presAssocID="{5F5C9413-BB59-4569-B0AA-E2D6289DE3D4}" presName="cycle" presStyleCnt="0"/>
      <dgm:spPr/>
    </dgm:pt>
    <dgm:pt modelId="{7754E3A9-5E2D-4816-932E-83CB134511E6}" type="pres">
      <dgm:prSet presAssocID="{5F5C9413-BB59-4569-B0AA-E2D6289DE3D4}" presName="centerShape" presStyleCnt="0"/>
      <dgm:spPr/>
    </dgm:pt>
    <dgm:pt modelId="{641261AF-5BD4-42FE-8A6A-A53A888F71C3}" type="pres">
      <dgm:prSet presAssocID="{5F5C9413-BB59-4569-B0AA-E2D6289DE3D4}" presName="connSite" presStyleLbl="node1" presStyleIdx="0" presStyleCnt="5"/>
      <dgm:spPr/>
    </dgm:pt>
    <dgm:pt modelId="{501F63A6-539D-49D6-9452-07DC9E309E22}" type="pres">
      <dgm:prSet presAssocID="{5F5C9413-BB59-4569-B0AA-E2D6289DE3D4}" presName="visible" presStyleLbl="nod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A32275B-00F5-409F-B8F0-F48FD19FEF63}" type="pres">
      <dgm:prSet presAssocID="{1DBDAEAA-06BC-40A9-BA5C-4A67C62DC9A5}" presName="Name25" presStyleLbl="parChTrans1D1" presStyleIdx="0" presStyleCnt="4"/>
      <dgm:spPr/>
    </dgm:pt>
    <dgm:pt modelId="{2321E52D-89D8-44E9-AB31-1FF014ADE76F}" type="pres">
      <dgm:prSet presAssocID="{CAF43DF6-B9DB-4144-B6A9-D2D68703DA6B}" presName="node" presStyleCnt="0"/>
      <dgm:spPr/>
    </dgm:pt>
    <dgm:pt modelId="{4B4D2822-2BD9-4CFE-98EC-A1F17176C1CA}" type="pres">
      <dgm:prSet presAssocID="{CAF43DF6-B9DB-4144-B6A9-D2D68703DA6B}" presName="parentNode" presStyleLbl="node1" presStyleIdx="1" presStyleCnt="5">
        <dgm:presLayoutVars>
          <dgm:chMax val="1"/>
          <dgm:bulletEnabled val="1"/>
        </dgm:presLayoutVars>
      </dgm:prSet>
      <dgm:spPr/>
    </dgm:pt>
    <dgm:pt modelId="{0B1DB550-BF91-4DFE-8512-2F3D375D9FE2}" type="pres">
      <dgm:prSet presAssocID="{CAF43DF6-B9DB-4144-B6A9-D2D68703DA6B}" presName="childNode" presStyleLbl="revTx" presStyleIdx="0" presStyleCnt="0">
        <dgm:presLayoutVars>
          <dgm:bulletEnabled val="1"/>
        </dgm:presLayoutVars>
      </dgm:prSet>
      <dgm:spPr/>
    </dgm:pt>
    <dgm:pt modelId="{C0205CDD-9827-4A75-8948-0922A4A287B6}" type="pres">
      <dgm:prSet presAssocID="{AAF7BE59-70C5-4014-9C89-6891B2ACF48B}" presName="Name25" presStyleLbl="parChTrans1D1" presStyleIdx="1" presStyleCnt="4"/>
      <dgm:spPr/>
    </dgm:pt>
    <dgm:pt modelId="{7A6E571D-82ED-41AF-8295-F70A7EC10511}" type="pres">
      <dgm:prSet presAssocID="{ABAD6D3D-47ED-462A-8BCD-1B54238C6090}" presName="node" presStyleCnt="0"/>
      <dgm:spPr/>
    </dgm:pt>
    <dgm:pt modelId="{5C831069-D888-4C8C-AF6A-1E82553EC8D1}" type="pres">
      <dgm:prSet presAssocID="{ABAD6D3D-47ED-462A-8BCD-1B54238C6090}" presName="parentNode" presStyleLbl="node1" presStyleIdx="2" presStyleCnt="5">
        <dgm:presLayoutVars>
          <dgm:chMax val="1"/>
          <dgm:bulletEnabled val="1"/>
        </dgm:presLayoutVars>
      </dgm:prSet>
      <dgm:spPr/>
    </dgm:pt>
    <dgm:pt modelId="{DFF5BED1-E426-4F91-947E-A6473DF711F0}" type="pres">
      <dgm:prSet presAssocID="{ABAD6D3D-47ED-462A-8BCD-1B54238C6090}" presName="childNode" presStyleLbl="revTx" presStyleIdx="0" presStyleCnt="0">
        <dgm:presLayoutVars>
          <dgm:bulletEnabled val="1"/>
        </dgm:presLayoutVars>
      </dgm:prSet>
      <dgm:spPr/>
    </dgm:pt>
    <dgm:pt modelId="{C8F85B9E-7873-47E0-B2C4-A0BCCA5E9649}" type="pres">
      <dgm:prSet presAssocID="{195485B9-73CD-4D9B-8199-36014D87BB67}" presName="Name25" presStyleLbl="parChTrans1D1" presStyleIdx="2" presStyleCnt="4"/>
      <dgm:spPr/>
    </dgm:pt>
    <dgm:pt modelId="{96B69E72-ED7D-4912-98F0-B541055355E8}" type="pres">
      <dgm:prSet presAssocID="{8E85F231-C996-4796-AF26-E234DF24AEB3}" presName="node" presStyleCnt="0"/>
      <dgm:spPr/>
    </dgm:pt>
    <dgm:pt modelId="{96906307-2136-4DA2-891E-FD06C47304B6}" type="pres">
      <dgm:prSet presAssocID="{8E85F231-C996-4796-AF26-E234DF24AEB3}" presName="parentNode" presStyleLbl="node1" presStyleIdx="3" presStyleCnt="5">
        <dgm:presLayoutVars>
          <dgm:chMax val="1"/>
          <dgm:bulletEnabled val="1"/>
        </dgm:presLayoutVars>
      </dgm:prSet>
      <dgm:spPr/>
    </dgm:pt>
    <dgm:pt modelId="{6D6CD834-D9A7-4F9A-A6D9-84E645A11265}" type="pres">
      <dgm:prSet presAssocID="{8E85F231-C996-4796-AF26-E234DF24AEB3}" presName="childNode" presStyleLbl="revTx" presStyleIdx="0" presStyleCnt="0">
        <dgm:presLayoutVars>
          <dgm:bulletEnabled val="1"/>
        </dgm:presLayoutVars>
      </dgm:prSet>
      <dgm:spPr/>
    </dgm:pt>
    <dgm:pt modelId="{562C04AD-43E5-4840-8C24-161EA6AEC960}" type="pres">
      <dgm:prSet presAssocID="{F1681516-5BE8-46E5-A6CC-7E0DB7DA8565}" presName="Name25" presStyleLbl="parChTrans1D1" presStyleIdx="3" presStyleCnt="4"/>
      <dgm:spPr/>
    </dgm:pt>
    <dgm:pt modelId="{A1548686-6DD0-4380-B937-62F9CC58957B}" type="pres">
      <dgm:prSet presAssocID="{79D21DD0-1113-4ECA-A1EB-8CEBE2EBE9E4}" presName="node" presStyleCnt="0"/>
      <dgm:spPr/>
    </dgm:pt>
    <dgm:pt modelId="{23E7A55A-B993-499D-A566-5010EFF33270}" type="pres">
      <dgm:prSet presAssocID="{79D21DD0-1113-4ECA-A1EB-8CEBE2EBE9E4}" presName="parentNode" presStyleLbl="node1" presStyleIdx="4" presStyleCnt="5">
        <dgm:presLayoutVars>
          <dgm:chMax val="1"/>
          <dgm:bulletEnabled val="1"/>
        </dgm:presLayoutVars>
      </dgm:prSet>
      <dgm:spPr/>
    </dgm:pt>
    <dgm:pt modelId="{261AEA55-6BC4-488C-8E63-BEEF81E4889F}" type="pres">
      <dgm:prSet presAssocID="{79D21DD0-1113-4ECA-A1EB-8CEBE2EBE9E4}" presName="childNode" presStyleLbl="revTx" presStyleIdx="0" presStyleCnt="0">
        <dgm:presLayoutVars>
          <dgm:bulletEnabled val="1"/>
        </dgm:presLayoutVars>
      </dgm:prSet>
      <dgm:spPr/>
    </dgm:pt>
  </dgm:ptLst>
  <dgm:cxnLst>
    <dgm:cxn modelId="{140A440A-F32A-48BA-9D17-1B36E2C9D783}" type="presOf" srcId="{5F5C9413-BB59-4569-B0AA-E2D6289DE3D4}" destId="{E8D116CC-DAF4-44E5-8622-281316C14A23}" srcOrd="0" destOrd="0" presId="urn:microsoft.com/office/officeart/2005/8/layout/radial2"/>
    <dgm:cxn modelId="{D3766A1C-A14C-48DA-A990-C7E2DB590B26}" type="presOf" srcId="{195485B9-73CD-4D9B-8199-36014D87BB67}" destId="{C8F85B9E-7873-47E0-B2C4-A0BCCA5E9649}" srcOrd="0" destOrd="0" presId="urn:microsoft.com/office/officeart/2005/8/layout/radial2"/>
    <dgm:cxn modelId="{662DB734-01DE-4E40-B7AB-62122EC66780}" type="presOf" srcId="{ABAD6D3D-47ED-462A-8BCD-1B54238C6090}" destId="{5C831069-D888-4C8C-AF6A-1E82553EC8D1}" srcOrd="0" destOrd="0" presId="urn:microsoft.com/office/officeart/2005/8/layout/radial2"/>
    <dgm:cxn modelId="{33D3EA5B-8219-4FE8-9BB7-7CADF082E1C7}" type="presOf" srcId="{F1681516-5BE8-46E5-A6CC-7E0DB7DA8565}" destId="{562C04AD-43E5-4840-8C24-161EA6AEC960}" srcOrd="0" destOrd="0" presId="urn:microsoft.com/office/officeart/2005/8/layout/radial2"/>
    <dgm:cxn modelId="{9FD7BD6A-183B-4E1E-80EB-A5468E0BE132}" type="presOf" srcId="{CAF43DF6-B9DB-4144-B6A9-D2D68703DA6B}" destId="{4B4D2822-2BD9-4CFE-98EC-A1F17176C1CA}" srcOrd="0" destOrd="0" presId="urn:microsoft.com/office/officeart/2005/8/layout/radial2"/>
    <dgm:cxn modelId="{18248C4D-C3EE-4F62-B917-49982DAF52F3}" type="presOf" srcId="{79D21DD0-1113-4ECA-A1EB-8CEBE2EBE9E4}" destId="{23E7A55A-B993-499D-A566-5010EFF33270}" srcOrd="0" destOrd="0" presId="urn:microsoft.com/office/officeart/2005/8/layout/radial2"/>
    <dgm:cxn modelId="{9B655296-FA0E-44CC-84DB-E4186F7AE257}" type="presOf" srcId="{8E85F231-C996-4796-AF26-E234DF24AEB3}" destId="{96906307-2136-4DA2-891E-FD06C47304B6}" srcOrd="0" destOrd="0" presId="urn:microsoft.com/office/officeart/2005/8/layout/radial2"/>
    <dgm:cxn modelId="{9E4F89A4-337B-4879-82D4-311A0264651E}" type="presOf" srcId="{AAF7BE59-70C5-4014-9C89-6891B2ACF48B}" destId="{C0205CDD-9827-4A75-8948-0922A4A287B6}" srcOrd="0" destOrd="0" presId="urn:microsoft.com/office/officeart/2005/8/layout/radial2"/>
    <dgm:cxn modelId="{DDE572D4-9A39-4064-B9E1-406F5AFD61CA}" type="presOf" srcId="{1DBDAEAA-06BC-40A9-BA5C-4A67C62DC9A5}" destId="{2A32275B-00F5-409F-B8F0-F48FD19FEF63}" srcOrd="0" destOrd="0" presId="urn:microsoft.com/office/officeart/2005/8/layout/radial2"/>
    <dgm:cxn modelId="{6397EDD7-BFFF-4C13-BA01-963AD03E6FF8}" srcId="{5F5C9413-BB59-4569-B0AA-E2D6289DE3D4}" destId="{79D21DD0-1113-4ECA-A1EB-8CEBE2EBE9E4}" srcOrd="3" destOrd="0" parTransId="{F1681516-5BE8-46E5-A6CC-7E0DB7DA8565}" sibTransId="{43390CD9-CCC4-48EC-B6C4-78C460864595}"/>
    <dgm:cxn modelId="{5B438BF1-B883-4EFD-B076-3A29594DC707}" srcId="{5F5C9413-BB59-4569-B0AA-E2D6289DE3D4}" destId="{ABAD6D3D-47ED-462A-8BCD-1B54238C6090}" srcOrd="1" destOrd="0" parTransId="{AAF7BE59-70C5-4014-9C89-6891B2ACF48B}" sibTransId="{177C1413-61E7-4012-989C-50D784D453E7}"/>
    <dgm:cxn modelId="{E03FDFF8-221B-4E9C-9693-A00C11866305}" srcId="{5F5C9413-BB59-4569-B0AA-E2D6289DE3D4}" destId="{8E85F231-C996-4796-AF26-E234DF24AEB3}" srcOrd="2" destOrd="0" parTransId="{195485B9-73CD-4D9B-8199-36014D87BB67}" sibTransId="{100F2920-6EFC-46F4-8423-14DA3A70E6FF}"/>
    <dgm:cxn modelId="{CE45BFFF-7350-4394-9931-DE04CA700FE8}" srcId="{5F5C9413-BB59-4569-B0AA-E2D6289DE3D4}" destId="{CAF43DF6-B9DB-4144-B6A9-D2D68703DA6B}" srcOrd="0" destOrd="0" parTransId="{1DBDAEAA-06BC-40A9-BA5C-4A67C62DC9A5}" sibTransId="{43BE5E6A-2986-47CB-86AB-C201AEB7D700}"/>
    <dgm:cxn modelId="{7285537D-7E33-40F8-84C1-CC6813D02DE8}" type="presParOf" srcId="{E8D116CC-DAF4-44E5-8622-281316C14A23}" destId="{8159D4FE-F817-4E68-B08B-D45A96DD60CD}" srcOrd="0" destOrd="0" presId="urn:microsoft.com/office/officeart/2005/8/layout/radial2"/>
    <dgm:cxn modelId="{21866BA7-FBE6-44AB-92A9-1DC13967B584}" type="presParOf" srcId="{8159D4FE-F817-4E68-B08B-D45A96DD60CD}" destId="{7754E3A9-5E2D-4816-932E-83CB134511E6}" srcOrd="0" destOrd="0" presId="urn:microsoft.com/office/officeart/2005/8/layout/radial2"/>
    <dgm:cxn modelId="{FB91DA7F-D6AB-42ED-98BE-8F248AC7DBFE}" type="presParOf" srcId="{7754E3A9-5E2D-4816-932E-83CB134511E6}" destId="{641261AF-5BD4-42FE-8A6A-A53A888F71C3}" srcOrd="0" destOrd="0" presId="urn:microsoft.com/office/officeart/2005/8/layout/radial2"/>
    <dgm:cxn modelId="{36ED189C-D8C8-46D4-96A5-7A4D3675E065}" type="presParOf" srcId="{7754E3A9-5E2D-4816-932E-83CB134511E6}" destId="{501F63A6-539D-49D6-9452-07DC9E309E22}" srcOrd="1" destOrd="0" presId="urn:microsoft.com/office/officeart/2005/8/layout/radial2"/>
    <dgm:cxn modelId="{B4AF006E-0AE0-4FBD-BAF0-2108608F9B57}" type="presParOf" srcId="{8159D4FE-F817-4E68-B08B-D45A96DD60CD}" destId="{2A32275B-00F5-409F-B8F0-F48FD19FEF63}" srcOrd="1" destOrd="0" presId="urn:microsoft.com/office/officeart/2005/8/layout/radial2"/>
    <dgm:cxn modelId="{D8F588F8-7790-485F-A979-E936569CCF25}" type="presParOf" srcId="{8159D4FE-F817-4E68-B08B-D45A96DD60CD}" destId="{2321E52D-89D8-44E9-AB31-1FF014ADE76F}" srcOrd="2" destOrd="0" presId="urn:microsoft.com/office/officeart/2005/8/layout/radial2"/>
    <dgm:cxn modelId="{848EB801-7BA4-4F24-84C4-96670C0E8585}" type="presParOf" srcId="{2321E52D-89D8-44E9-AB31-1FF014ADE76F}" destId="{4B4D2822-2BD9-4CFE-98EC-A1F17176C1CA}" srcOrd="0" destOrd="0" presId="urn:microsoft.com/office/officeart/2005/8/layout/radial2"/>
    <dgm:cxn modelId="{56698AEA-FF5E-4A5A-A5AD-307F8CE9D6F8}" type="presParOf" srcId="{2321E52D-89D8-44E9-AB31-1FF014ADE76F}" destId="{0B1DB550-BF91-4DFE-8512-2F3D375D9FE2}" srcOrd="1" destOrd="0" presId="urn:microsoft.com/office/officeart/2005/8/layout/radial2"/>
    <dgm:cxn modelId="{006AE908-3B3E-475F-A2C0-26CE2D973F43}" type="presParOf" srcId="{8159D4FE-F817-4E68-B08B-D45A96DD60CD}" destId="{C0205CDD-9827-4A75-8948-0922A4A287B6}" srcOrd="3" destOrd="0" presId="urn:microsoft.com/office/officeart/2005/8/layout/radial2"/>
    <dgm:cxn modelId="{5D24F432-A1E8-4F36-ACAD-4232BBDDD097}" type="presParOf" srcId="{8159D4FE-F817-4E68-B08B-D45A96DD60CD}" destId="{7A6E571D-82ED-41AF-8295-F70A7EC10511}" srcOrd="4" destOrd="0" presId="urn:microsoft.com/office/officeart/2005/8/layout/radial2"/>
    <dgm:cxn modelId="{A40389A8-16A1-4ABB-A3CA-70BD4F0CBED9}" type="presParOf" srcId="{7A6E571D-82ED-41AF-8295-F70A7EC10511}" destId="{5C831069-D888-4C8C-AF6A-1E82553EC8D1}" srcOrd="0" destOrd="0" presId="urn:microsoft.com/office/officeart/2005/8/layout/radial2"/>
    <dgm:cxn modelId="{04DB67AC-0ED2-4904-BE7C-CA33AD502F19}" type="presParOf" srcId="{7A6E571D-82ED-41AF-8295-F70A7EC10511}" destId="{DFF5BED1-E426-4F91-947E-A6473DF711F0}" srcOrd="1" destOrd="0" presId="urn:microsoft.com/office/officeart/2005/8/layout/radial2"/>
    <dgm:cxn modelId="{E96C9BC4-4807-411E-B831-B2478356EF61}" type="presParOf" srcId="{8159D4FE-F817-4E68-B08B-D45A96DD60CD}" destId="{C8F85B9E-7873-47E0-B2C4-A0BCCA5E9649}" srcOrd="5" destOrd="0" presId="urn:microsoft.com/office/officeart/2005/8/layout/radial2"/>
    <dgm:cxn modelId="{214EC5DC-F720-426A-9C0A-E134258BAB45}" type="presParOf" srcId="{8159D4FE-F817-4E68-B08B-D45A96DD60CD}" destId="{96B69E72-ED7D-4912-98F0-B541055355E8}" srcOrd="6" destOrd="0" presId="urn:microsoft.com/office/officeart/2005/8/layout/radial2"/>
    <dgm:cxn modelId="{05DF38AC-73F8-4833-94D3-88CF9055C95B}" type="presParOf" srcId="{96B69E72-ED7D-4912-98F0-B541055355E8}" destId="{96906307-2136-4DA2-891E-FD06C47304B6}" srcOrd="0" destOrd="0" presId="urn:microsoft.com/office/officeart/2005/8/layout/radial2"/>
    <dgm:cxn modelId="{FED29635-BE22-4C92-ADE1-AC6BFDC4FDBC}" type="presParOf" srcId="{96B69E72-ED7D-4912-98F0-B541055355E8}" destId="{6D6CD834-D9A7-4F9A-A6D9-84E645A11265}" srcOrd="1" destOrd="0" presId="urn:microsoft.com/office/officeart/2005/8/layout/radial2"/>
    <dgm:cxn modelId="{E2FB4C0E-8BE6-493D-908E-EA09E24D958B}" type="presParOf" srcId="{8159D4FE-F817-4E68-B08B-D45A96DD60CD}" destId="{562C04AD-43E5-4840-8C24-161EA6AEC960}" srcOrd="7" destOrd="0" presId="urn:microsoft.com/office/officeart/2005/8/layout/radial2"/>
    <dgm:cxn modelId="{3A18C380-F316-4AC8-BB9A-91CCAAB61D08}" type="presParOf" srcId="{8159D4FE-F817-4E68-B08B-D45A96DD60CD}" destId="{A1548686-6DD0-4380-B937-62F9CC58957B}" srcOrd="8" destOrd="0" presId="urn:microsoft.com/office/officeart/2005/8/layout/radial2"/>
    <dgm:cxn modelId="{86E4EA20-4D66-4E06-B27B-672112505C97}" type="presParOf" srcId="{A1548686-6DD0-4380-B937-62F9CC58957B}" destId="{23E7A55A-B993-499D-A566-5010EFF33270}" srcOrd="0" destOrd="0" presId="urn:microsoft.com/office/officeart/2005/8/layout/radial2"/>
    <dgm:cxn modelId="{033F6C8A-FCC0-4EDA-A012-C37109D590B3}" type="presParOf" srcId="{A1548686-6DD0-4380-B937-62F9CC58957B}" destId="{261AEA55-6BC4-488C-8E63-BEEF81E4889F}"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33D65-E974-42EB-A0F8-98B9621F0A0B}">
      <dsp:nvSpPr>
        <dsp:cNvPr id="0" name=""/>
        <dsp:cNvSpPr/>
      </dsp:nvSpPr>
      <dsp:spPr>
        <a:xfrm>
          <a:off x="1260867" y="88722"/>
          <a:ext cx="11878477" cy="1727463"/>
        </a:xfrm>
        <a:prstGeom prst="rightArrow">
          <a:avLst>
            <a:gd name="adj1" fmla="val 50000"/>
            <a:gd name="adj2" fmla="val 5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254000" bIns="274235" numCol="1" spcCol="1270" anchor="ctr" anchorCtr="0">
          <a:noAutofit/>
        </a:bodyPr>
        <a:lstStyle/>
        <a:p>
          <a:pPr marL="0" lvl="0" indent="0" algn="l" defTabSz="1200150">
            <a:lnSpc>
              <a:spcPct val="90000"/>
            </a:lnSpc>
            <a:spcBef>
              <a:spcPct val="0"/>
            </a:spcBef>
            <a:spcAft>
              <a:spcPct val="35000"/>
            </a:spcAft>
            <a:buNone/>
          </a:pPr>
          <a:r>
            <a:rPr lang="en-CA" sz="2700" kern="1200" dirty="0"/>
            <a:t>Create New User Story in Product Backlog (</a:t>
          </a:r>
          <a:r>
            <a:rPr lang="en-CA" sz="2700" kern="1200" dirty="0" err="1"/>
            <a:t>ie</a:t>
          </a:r>
          <a:r>
            <a:rPr lang="en-CA" sz="2700" kern="1200" dirty="0"/>
            <a:t> an unassigned issue)</a:t>
          </a:r>
        </a:p>
      </dsp:txBody>
      <dsp:txXfrm>
        <a:off x="1260867" y="520588"/>
        <a:ext cx="11446611" cy="863731"/>
      </dsp:txXfrm>
    </dsp:sp>
    <dsp:sp modelId="{E0C1A641-80FB-4D9A-8B2F-D174E5BCDD21}">
      <dsp:nvSpPr>
        <dsp:cNvPr id="0" name=""/>
        <dsp:cNvSpPr/>
      </dsp:nvSpPr>
      <dsp:spPr>
        <a:xfrm>
          <a:off x="1260867" y="1418616"/>
          <a:ext cx="2195380" cy="3171900"/>
        </a:xfrm>
        <a:prstGeom prst="re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CA" sz="2700" kern="1200" dirty="0"/>
            <a:t>User Story is unassigned and below Ready line</a:t>
          </a:r>
        </a:p>
      </dsp:txBody>
      <dsp:txXfrm>
        <a:off x="1260867" y="1418616"/>
        <a:ext cx="2195380" cy="3171900"/>
      </dsp:txXfrm>
    </dsp:sp>
    <dsp:sp modelId="{9FE953F9-69A6-4DC8-847B-719E4CDA38F0}">
      <dsp:nvSpPr>
        <dsp:cNvPr id="0" name=""/>
        <dsp:cNvSpPr/>
      </dsp:nvSpPr>
      <dsp:spPr>
        <a:xfrm>
          <a:off x="3456009" y="664765"/>
          <a:ext cx="9683334" cy="1727463"/>
        </a:xfrm>
        <a:prstGeom prst="rightArrow">
          <a:avLst>
            <a:gd name="adj1" fmla="val 50000"/>
            <a:gd name="adj2" fmla="val 50000"/>
          </a:avLst>
        </a:prstGeom>
        <a:solidFill>
          <a:schemeClr val="accent2">
            <a:hueOff val="-363841"/>
            <a:satOff val="-20982"/>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254000" bIns="274235" numCol="1" spcCol="1270" anchor="ctr" anchorCtr="0">
          <a:noAutofit/>
        </a:bodyPr>
        <a:lstStyle/>
        <a:p>
          <a:pPr marL="0" lvl="0" indent="0" algn="l" defTabSz="1200150">
            <a:lnSpc>
              <a:spcPct val="90000"/>
            </a:lnSpc>
            <a:spcBef>
              <a:spcPct val="0"/>
            </a:spcBef>
            <a:spcAft>
              <a:spcPct val="35000"/>
            </a:spcAft>
            <a:buNone/>
          </a:pPr>
          <a:r>
            <a:rPr lang="en-CA" sz="2700" kern="1200" dirty="0"/>
            <a:t>Elaborate User Story (</a:t>
          </a:r>
          <a:r>
            <a:rPr lang="en-CA" sz="2700" kern="1200" dirty="0" err="1"/>
            <a:t>ie</a:t>
          </a:r>
          <a:r>
            <a:rPr lang="en-CA" sz="2700" kern="1200" dirty="0"/>
            <a:t> make them ready for development)</a:t>
          </a:r>
        </a:p>
      </dsp:txBody>
      <dsp:txXfrm>
        <a:off x="3456009" y="1096631"/>
        <a:ext cx="9251468" cy="863731"/>
      </dsp:txXfrm>
    </dsp:sp>
    <dsp:sp modelId="{CEEBBBE8-240F-4F7A-81C1-13759A2BDA29}">
      <dsp:nvSpPr>
        <dsp:cNvPr id="0" name=""/>
        <dsp:cNvSpPr/>
      </dsp:nvSpPr>
      <dsp:spPr>
        <a:xfrm>
          <a:off x="3456009" y="1994659"/>
          <a:ext cx="2195380" cy="3171900"/>
        </a:xfrm>
        <a:prstGeom prst="rect">
          <a:avLst/>
        </a:prstGeom>
        <a:solidFill>
          <a:schemeClr val="lt1">
            <a:hueOff val="0"/>
            <a:satOff val="0"/>
            <a:lumOff val="0"/>
            <a:alphaOff val="0"/>
          </a:schemeClr>
        </a:solidFill>
        <a:ln w="25400" cap="flat" cmpd="sng" algn="ctr">
          <a:solidFill>
            <a:schemeClr val="accent2">
              <a:hueOff val="-363841"/>
              <a:satOff val="-20982"/>
              <a:lumOff val="21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CA" sz="2700" kern="1200" dirty="0"/>
            <a:t>Elaborated User Story is moved above Ready line</a:t>
          </a:r>
        </a:p>
      </dsp:txBody>
      <dsp:txXfrm>
        <a:off x="3456009" y="1994659"/>
        <a:ext cx="2195380" cy="3171900"/>
      </dsp:txXfrm>
    </dsp:sp>
    <dsp:sp modelId="{384C4713-8329-4F2A-89BD-7EACE62A2109}">
      <dsp:nvSpPr>
        <dsp:cNvPr id="0" name=""/>
        <dsp:cNvSpPr/>
      </dsp:nvSpPr>
      <dsp:spPr>
        <a:xfrm>
          <a:off x="5651152" y="1240808"/>
          <a:ext cx="7488192" cy="1727463"/>
        </a:xfrm>
        <a:prstGeom prst="rightArrow">
          <a:avLst>
            <a:gd name="adj1" fmla="val 50000"/>
            <a:gd name="adj2" fmla="val 50000"/>
          </a:avLst>
        </a:prstGeom>
        <a:solidFill>
          <a:schemeClr val="accent2">
            <a:hueOff val="-727682"/>
            <a:satOff val="-41964"/>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254000" bIns="274235" numCol="1" spcCol="1270" anchor="ctr" anchorCtr="0">
          <a:noAutofit/>
        </a:bodyPr>
        <a:lstStyle/>
        <a:p>
          <a:pPr marL="0" lvl="0" indent="0" algn="l" defTabSz="1200150">
            <a:lnSpc>
              <a:spcPct val="90000"/>
            </a:lnSpc>
            <a:spcBef>
              <a:spcPct val="0"/>
            </a:spcBef>
            <a:spcAft>
              <a:spcPct val="35000"/>
            </a:spcAft>
            <a:buNone/>
          </a:pPr>
          <a:r>
            <a:rPr lang="en-CA" sz="2700" kern="1200" dirty="0"/>
            <a:t>Pull User Stories into Release Backlog</a:t>
          </a:r>
        </a:p>
      </dsp:txBody>
      <dsp:txXfrm>
        <a:off x="5651152" y="1672674"/>
        <a:ext cx="7056326" cy="863731"/>
      </dsp:txXfrm>
    </dsp:sp>
    <dsp:sp modelId="{F23910E8-0061-49ED-965B-FEC8B2C3CC1B}">
      <dsp:nvSpPr>
        <dsp:cNvPr id="0" name=""/>
        <dsp:cNvSpPr/>
      </dsp:nvSpPr>
      <dsp:spPr>
        <a:xfrm>
          <a:off x="5651152" y="2570702"/>
          <a:ext cx="2195380" cy="3171900"/>
        </a:xfrm>
        <a:prstGeom prst="rect">
          <a:avLst/>
        </a:prstGeom>
        <a:solidFill>
          <a:schemeClr val="lt1">
            <a:hueOff val="0"/>
            <a:satOff val="0"/>
            <a:lumOff val="0"/>
            <a:alphaOff val="0"/>
          </a:schemeClr>
        </a:solidFill>
        <a:ln w="25400" cap="flat" cmpd="sng" algn="ctr">
          <a:solidFill>
            <a:schemeClr val="accent2">
              <a:hueOff val="-727682"/>
              <a:satOff val="-41964"/>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CA" sz="2700" kern="1200" dirty="0"/>
            <a:t>User Stories can be pulled into a new Milestone as Release scope</a:t>
          </a:r>
        </a:p>
      </dsp:txBody>
      <dsp:txXfrm>
        <a:off x="5651152" y="2570702"/>
        <a:ext cx="2195380" cy="3171900"/>
      </dsp:txXfrm>
    </dsp:sp>
    <dsp:sp modelId="{77E90B95-5FE1-417E-8212-4F98373AB72C}">
      <dsp:nvSpPr>
        <dsp:cNvPr id="0" name=""/>
        <dsp:cNvSpPr/>
      </dsp:nvSpPr>
      <dsp:spPr>
        <a:xfrm>
          <a:off x="7847483" y="1816852"/>
          <a:ext cx="5291861" cy="1727463"/>
        </a:xfrm>
        <a:prstGeom prst="rightArrow">
          <a:avLst>
            <a:gd name="adj1" fmla="val 50000"/>
            <a:gd name="adj2" fmla="val 50000"/>
          </a:avLst>
        </a:prstGeom>
        <a:solidFill>
          <a:schemeClr val="accent2">
            <a:hueOff val="-1091522"/>
            <a:satOff val="-62946"/>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254000" bIns="274235" numCol="1" spcCol="1270" anchor="ctr" anchorCtr="0">
          <a:noAutofit/>
        </a:bodyPr>
        <a:lstStyle/>
        <a:p>
          <a:pPr marL="0" lvl="0" indent="0" algn="l" defTabSz="1200150">
            <a:lnSpc>
              <a:spcPct val="90000"/>
            </a:lnSpc>
            <a:spcBef>
              <a:spcPct val="0"/>
            </a:spcBef>
            <a:spcAft>
              <a:spcPct val="35000"/>
            </a:spcAft>
            <a:buNone/>
          </a:pPr>
          <a:r>
            <a:rPr lang="en-CA" sz="2700" kern="1200" dirty="0"/>
            <a:t>Develop Product Features</a:t>
          </a:r>
        </a:p>
      </dsp:txBody>
      <dsp:txXfrm>
        <a:off x="7847483" y="2248718"/>
        <a:ext cx="4859995" cy="863731"/>
      </dsp:txXfrm>
    </dsp:sp>
    <dsp:sp modelId="{E76D9592-1A30-43E0-8EDC-E666054A5061}">
      <dsp:nvSpPr>
        <dsp:cNvPr id="0" name=""/>
        <dsp:cNvSpPr/>
      </dsp:nvSpPr>
      <dsp:spPr>
        <a:xfrm>
          <a:off x="7847483" y="3146746"/>
          <a:ext cx="2195380" cy="3171900"/>
        </a:xfrm>
        <a:prstGeom prst="rect">
          <a:avLst/>
        </a:prstGeom>
        <a:solidFill>
          <a:schemeClr val="lt1">
            <a:hueOff val="0"/>
            <a:satOff val="0"/>
            <a:lumOff val="0"/>
            <a:alphaOff val="0"/>
          </a:schemeClr>
        </a:solidFill>
        <a:ln w="25400" cap="flat" cmpd="sng" algn="ctr">
          <a:solidFill>
            <a:schemeClr val="accent2">
              <a:hueOff val="-1091522"/>
              <a:satOff val="-62946"/>
              <a:lumOff val="64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CA" sz="2700" kern="1200" dirty="0"/>
            <a:t>User Stories are claimed by developers &amp; developed</a:t>
          </a:r>
        </a:p>
        <a:p>
          <a:pPr marL="0" lvl="0" indent="0" algn="l" defTabSz="1200150">
            <a:lnSpc>
              <a:spcPct val="90000"/>
            </a:lnSpc>
            <a:spcBef>
              <a:spcPct val="0"/>
            </a:spcBef>
            <a:spcAft>
              <a:spcPct val="35000"/>
            </a:spcAft>
            <a:buNone/>
          </a:pPr>
          <a:r>
            <a:rPr lang="en-CA" sz="2700" kern="1200" dirty="0"/>
            <a:t>…then closed</a:t>
          </a:r>
        </a:p>
      </dsp:txBody>
      <dsp:txXfrm>
        <a:off x="7847483" y="3146746"/>
        <a:ext cx="2195380" cy="3171900"/>
      </dsp:txXfrm>
    </dsp:sp>
    <dsp:sp modelId="{5D633CE3-94BE-43A1-B30B-A2A40EB71016}">
      <dsp:nvSpPr>
        <dsp:cNvPr id="0" name=""/>
        <dsp:cNvSpPr/>
      </dsp:nvSpPr>
      <dsp:spPr>
        <a:xfrm>
          <a:off x="10042625" y="2392895"/>
          <a:ext cx="3096719" cy="1727463"/>
        </a:xfrm>
        <a:prstGeom prst="rightArrow">
          <a:avLst>
            <a:gd name="adj1" fmla="val 50000"/>
            <a:gd name="adj2" fmla="val 50000"/>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254000" bIns="274235" numCol="1" spcCol="1270" anchor="ctr" anchorCtr="0">
          <a:noAutofit/>
        </a:bodyPr>
        <a:lstStyle/>
        <a:p>
          <a:pPr marL="0" lvl="0" indent="0" algn="l" defTabSz="1200150">
            <a:lnSpc>
              <a:spcPct val="90000"/>
            </a:lnSpc>
            <a:spcBef>
              <a:spcPct val="0"/>
            </a:spcBef>
            <a:spcAft>
              <a:spcPct val="35000"/>
            </a:spcAft>
            <a:buNone/>
          </a:pPr>
          <a:r>
            <a:rPr lang="en-CA" sz="2700" kern="1200" dirty="0"/>
            <a:t>Review Changes</a:t>
          </a:r>
        </a:p>
      </dsp:txBody>
      <dsp:txXfrm>
        <a:off x="10042625" y="2824761"/>
        <a:ext cx="2664853" cy="863731"/>
      </dsp:txXfrm>
    </dsp:sp>
    <dsp:sp modelId="{32A948DC-9277-4046-B302-17F0383612B1}">
      <dsp:nvSpPr>
        <dsp:cNvPr id="0" name=""/>
        <dsp:cNvSpPr/>
      </dsp:nvSpPr>
      <dsp:spPr>
        <a:xfrm>
          <a:off x="10042625" y="3722789"/>
          <a:ext cx="2195380" cy="3171900"/>
        </a:xfrm>
        <a:prstGeom prst="rect">
          <a:avLst/>
        </a:prstGeom>
        <a:solidFill>
          <a:schemeClr val="lt1">
            <a:hueOff val="0"/>
            <a:satOff val="0"/>
            <a:lumOff val="0"/>
            <a:alphaOff val="0"/>
          </a:schemeClr>
        </a:solidFill>
        <a:ln w="25400" cap="flat" cmpd="sng" algn="ctr">
          <a:solidFill>
            <a:schemeClr val="accent2">
              <a:hueOff val="-1455363"/>
              <a:satOff val="-83928"/>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CA" sz="2700" kern="1200" dirty="0"/>
            <a:t>Developed features are reviewed by the client, PO</a:t>
          </a:r>
        </a:p>
        <a:p>
          <a:pPr marL="0" lvl="0" indent="0" algn="l" defTabSz="1200150">
            <a:lnSpc>
              <a:spcPct val="90000"/>
            </a:lnSpc>
            <a:spcBef>
              <a:spcPct val="0"/>
            </a:spcBef>
            <a:spcAft>
              <a:spcPct val="35000"/>
            </a:spcAft>
            <a:buNone/>
          </a:pPr>
          <a:r>
            <a:rPr lang="en-CA" sz="2700" kern="1200" dirty="0"/>
            <a:t>…then pushed to Production</a:t>
          </a:r>
        </a:p>
      </dsp:txBody>
      <dsp:txXfrm>
        <a:off x="10042625" y="3722789"/>
        <a:ext cx="2195380" cy="3171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F0710-802F-4116-9B17-6E57D139D2CE}">
      <dsp:nvSpPr>
        <dsp:cNvPr id="0" name=""/>
        <dsp:cNvSpPr/>
      </dsp:nvSpPr>
      <dsp:spPr>
        <a:xfrm>
          <a:off x="1245461" y="975581"/>
          <a:ext cx="4551401" cy="1580641"/>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A1BFE2-496E-45D6-A74A-5D61752F15DF}">
      <dsp:nvSpPr>
        <dsp:cNvPr id="0" name=""/>
        <dsp:cNvSpPr/>
      </dsp:nvSpPr>
      <dsp:spPr>
        <a:xfrm>
          <a:off x="3087191" y="4846037"/>
          <a:ext cx="882054" cy="564514"/>
        </a:xfrm>
        <a:prstGeom prst="downArrow">
          <a:avLst/>
        </a:prstGeom>
        <a:solidFill>
          <a:schemeClr val="accent5">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BD7CB0-D071-4992-9868-0E1AB650DAEA}">
      <dsp:nvSpPr>
        <dsp:cNvPr id="0" name=""/>
        <dsp:cNvSpPr/>
      </dsp:nvSpPr>
      <dsp:spPr>
        <a:xfrm>
          <a:off x="1411287" y="5297649"/>
          <a:ext cx="4233862" cy="1058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CA" sz="3700" kern="1200" dirty="0"/>
            <a:t>Efficiency</a:t>
          </a:r>
        </a:p>
      </dsp:txBody>
      <dsp:txXfrm>
        <a:off x="1411287" y="5297649"/>
        <a:ext cx="4233862" cy="1058465"/>
      </dsp:txXfrm>
    </dsp:sp>
    <dsp:sp modelId="{2E0EEB1D-73C6-4E47-9B73-452C129102C4}">
      <dsp:nvSpPr>
        <dsp:cNvPr id="0" name=""/>
        <dsp:cNvSpPr/>
      </dsp:nvSpPr>
      <dsp:spPr>
        <a:xfrm>
          <a:off x="2900195" y="2678299"/>
          <a:ext cx="1587698" cy="158769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CA" sz="2600" kern="1200" dirty="0"/>
            <a:t>Respect</a:t>
          </a:r>
        </a:p>
      </dsp:txBody>
      <dsp:txXfrm>
        <a:off x="3132708" y="2910812"/>
        <a:ext cx="1122672" cy="1122672"/>
      </dsp:txXfrm>
    </dsp:sp>
    <dsp:sp modelId="{C27B4E82-1EC0-4D5A-8449-F6358D573841}">
      <dsp:nvSpPr>
        <dsp:cNvPr id="0" name=""/>
        <dsp:cNvSpPr/>
      </dsp:nvSpPr>
      <dsp:spPr>
        <a:xfrm>
          <a:off x="1764109" y="1487173"/>
          <a:ext cx="1587698" cy="1587698"/>
        </a:xfrm>
        <a:prstGeom prst="ellipse">
          <a:avLst/>
        </a:prstGeom>
        <a:solidFill>
          <a:schemeClr val="accent5">
            <a:hueOff val="-3379271"/>
            <a:satOff val="-8710"/>
            <a:lumOff val="-58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CA" sz="2600" kern="1200" dirty="0"/>
            <a:t>Flow</a:t>
          </a:r>
        </a:p>
      </dsp:txBody>
      <dsp:txXfrm>
        <a:off x="1996622" y="1719686"/>
        <a:ext cx="1122672" cy="1122672"/>
      </dsp:txXfrm>
    </dsp:sp>
    <dsp:sp modelId="{521FF642-AF95-4256-B10E-C52F2AC0F659}">
      <dsp:nvSpPr>
        <dsp:cNvPr id="0" name=""/>
        <dsp:cNvSpPr/>
      </dsp:nvSpPr>
      <dsp:spPr>
        <a:xfrm>
          <a:off x="3387089" y="1103302"/>
          <a:ext cx="1587698" cy="1587698"/>
        </a:xfrm>
        <a:prstGeom prst="ellipse">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CA" sz="2600" kern="1200" dirty="0"/>
            <a:t>WIP</a:t>
          </a:r>
        </a:p>
      </dsp:txBody>
      <dsp:txXfrm>
        <a:off x="3619602" y="1335815"/>
        <a:ext cx="1122672" cy="1122672"/>
      </dsp:txXfrm>
    </dsp:sp>
    <dsp:sp modelId="{4445B397-0D98-45D4-B43C-8B94B9E33ED2}">
      <dsp:nvSpPr>
        <dsp:cNvPr id="0" name=""/>
        <dsp:cNvSpPr/>
      </dsp:nvSpPr>
      <dsp:spPr>
        <a:xfrm>
          <a:off x="1058465" y="781529"/>
          <a:ext cx="4939505" cy="3951604"/>
        </a:xfrm>
        <a:prstGeom prst="funnel">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BD039-7480-4C44-9C94-1CCAA24FB544}">
      <dsp:nvSpPr>
        <dsp:cNvPr id="0" name=""/>
        <dsp:cNvSpPr/>
      </dsp:nvSpPr>
      <dsp:spPr>
        <a:xfrm rot="3683144">
          <a:off x="3760735" y="3666926"/>
          <a:ext cx="963286" cy="32475"/>
        </a:xfrm>
        <a:custGeom>
          <a:avLst/>
          <a:gdLst/>
          <a:ahLst/>
          <a:cxnLst/>
          <a:rect l="0" t="0" r="0" b="0"/>
          <a:pathLst>
            <a:path>
              <a:moveTo>
                <a:pt x="0" y="16237"/>
              </a:moveTo>
              <a:lnTo>
                <a:pt x="963286" y="162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FBE0D3-375A-4EA3-AD96-72A05579B6F5}">
      <dsp:nvSpPr>
        <dsp:cNvPr id="0" name=""/>
        <dsp:cNvSpPr/>
      </dsp:nvSpPr>
      <dsp:spPr>
        <a:xfrm rot="1312630">
          <a:off x="4290674" y="2972329"/>
          <a:ext cx="688115" cy="32475"/>
        </a:xfrm>
        <a:custGeom>
          <a:avLst/>
          <a:gdLst/>
          <a:ahLst/>
          <a:cxnLst/>
          <a:rect l="0" t="0" r="0" b="0"/>
          <a:pathLst>
            <a:path>
              <a:moveTo>
                <a:pt x="0" y="16237"/>
              </a:moveTo>
              <a:lnTo>
                <a:pt x="688115" y="162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8E783F-1138-4966-9C64-289576A13FDF}">
      <dsp:nvSpPr>
        <dsp:cNvPr id="0" name=""/>
        <dsp:cNvSpPr/>
      </dsp:nvSpPr>
      <dsp:spPr>
        <a:xfrm rot="20287370">
          <a:off x="4290674" y="2179195"/>
          <a:ext cx="688115" cy="32475"/>
        </a:xfrm>
        <a:custGeom>
          <a:avLst/>
          <a:gdLst/>
          <a:ahLst/>
          <a:cxnLst/>
          <a:rect l="0" t="0" r="0" b="0"/>
          <a:pathLst>
            <a:path>
              <a:moveTo>
                <a:pt x="0" y="16237"/>
              </a:moveTo>
              <a:lnTo>
                <a:pt x="688115" y="162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D071FB-2C42-49DC-8EBC-DEE143BDC47C}">
      <dsp:nvSpPr>
        <dsp:cNvPr id="0" name=""/>
        <dsp:cNvSpPr/>
      </dsp:nvSpPr>
      <dsp:spPr>
        <a:xfrm rot="17916856">
          <a:off x="3760735" y="1484597"/>
          <a:ext cx="963286" cy="32475"/>
        </a:xfrm>
        <a:custGeom>
          <a:avLst/>
          <a:gdLst/>
          <a:ahLst/>
          <a:cxnLst/>
          <a:rect l="0" t="0" r="0" b="0"/>
          <a:pathLst>
            <a:path>
              <a:moveTo>
                <a:pt x="0" y="16237"/>
              </a:moveTo>
              <a:lnTo>
                <a:pt x="963286" y="162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27F02F-1DBD-4386-AEBD-780B6D389803}">
      <dsp:nvSpPr>
        <dsp:cNvPr id="0" name=""/>
        <dsp:cNvSpPr/>
      </dsp:nvSpPr>
      <dsp:spPr>
        <a:xfrm>
          <a:off x="2692322" y="1637217"/>
          <a:ext cx="1909564" cy="1909564"/>
        </a:xfrm>
        <a:prstGeom prst="ellipse">
          <a:avLst/>
        </a:prstGeom>
        <a:blipFill>
          <a:blip xmlns:r="http://schemas.openxmlformats.org/officeDocument/2006/relationships" r:embed="rId1"/>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B6E145-7441-442D-91C9-5A9943D63A6B}">
      <dsp:nvSpPr>
        <dsp:cNvPr id="0" name=""/>
        <dsp:cNvSpPr/>
      </dsp:nvSpPr>
      <dsp:spPr>
        <a:xfrm>
          <a:off x="4174526" y="2247"/>
          <a:ext cx="1145738" cy="1145738"/>
        </a:xfrm>
        <a:prstGeom prst="ellipse">
          <a:avLst/>
        </a:prstGeom>
        <a:solidFill>
          <a:schemeClr val="accent5">
            <a:hueOff val="-1689636"/>
            <a:satOff val="-4355"/>
            <a:lumOff val="-2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CA" sz="1700" kern="1200" dirty="0"/>
            <a:t>Boards</a:t>
          </a:r>
        </a:p>
      </dsp:txBody>
      <dsp:txXfrm>
        <a:off x="4342315" y="170036"/>
        <a:ext cx="810160" cy="810160"/>
      </dsp:txXfrm>
    </dsp:sp>
    <dsp:sp modelId="{6E1F65AA-30C2-49F2-8E8E-33C43E1A1375}">
      <dsp:nvSpPr>
        <dsp:cNvPr id="0" name=""/>
        <dsp:cNvSpPr/>
      </dsp:nvSpPr>
      <dsp:spPr>
        <a:xfrm>
          <a:off x="5434839" y="2247"/>
          <a:ext cx="1718608" cy="1145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en-CA" sz="1500" kern="1200" dirty="0"/>
            <a:t>Milestones</a:t>
          </a:r>
        </a:p>
        <a:p>
          <a:pPr marL="114300" lvl="1" indent="-114300" algn="l" defTabSz="666750">
            <a:lnSpc>
              <a:spcPct val="90000"/>
            </a:lnSpc>
            <a:spcBef>
              <a:spcPct val="0"/>
            </a:spcBef>
            <a:spcAft>
              <a:spcPct val="15000"/>
            </a:spcAft>
            <a:buChar char="•"/>
          </a:pPr>
          <a:r>
            <a:rPr lang="en-CA" sz="1500" kern="1200" dirty="0"/>
            <a:t>Issue Boards</a:t>
          </a:r>
        </a:p>
      </dsp:txBody>
      <dsp:txXfrm>
        <a:off x="5434839" y="2247"/>
        <a:ext cx="1718608" cy="1145738"/>
      </dsp:txXfrm>
    </dsp:sp>
    <dsp:sp modelId="{96026BE0-6D73-4016-9633-C948E2C32FBD}">
      <dsp:nvSpPr>
        <dsp:cNvPr id="0" name=""/>
        <dsp:cNvSpPr/>
      </dsp:nvSpPr>
      <dsp:spPr>
        <a:xfrm>
          <a:off x="4912757" y="1280900"/>
          <a:ext cx="1145738" cy="1145738"/>
        </a:xfrm>
        <a:prstGeom prst="ellipse">
          <a:avLst/>
        </a:prstGeom>
        <a:solidFill>
          <a:schemeClr val="accent5">
            <a:hueOff val="-3379271"/>
            <a:satOff val="-8710"/>
            <a:lumOff val="-58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CA" sz="1700" kern="1200" dirty="0"/>
            <a:t>Cards</a:t>
          </a:r>
        </a:p>
      </dsp:txBody>
      <dsp:txXfrm>
        <a:off x="5080546" y="1448689"/>
        <a:ext cx="810160" cy="810160"/>
      </dsp:txXfrm>
    </dsp:sp>
    <dsp:sp modelId="{C7F31BAA-D61D-41AF-89FF-B38215B62CAA}">
      <dsp:nvSpPr>
        <dsp:cNvPr id="0" name=""/>
        <dsp:cNvSpPr/>
      </dsp:nvSpPr>
      <dsp:spPr>
        <a:xfrm>
          <a:off x="6173069" y="1280900"/>
          <a:ext cx="1718608" cy="1145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en-CA" sz="1500" kern="1200" dirty="0"/>
            <a:t>Issues</a:t>
          </a:r>
        </a:p>
        <a:p>
          <a:pPr marL="114300" lvl="1" indent="-114300" algn="l" defTabSz="666750">
            <a:lnSpc>
              <a:spcPct val="90000"/>
            </a:lnSpc>
            <a:spcBef>
              <a:spcPct val="0"/>
            </a:spcBef>
            <a:spcAft>
              <a:spcPct val="15000"/>
            </a:spcAft>
            <a:buChar char="•"/>
          </a:pPr>
          <a:r>
            <a:rPr lang="en-CA" sz="1500" kern="1200" dirty="0"/>
            <a:t>Incidents</a:t>
          </a:r>
        </a:p>
      </dsp:txBody>
      <dsp:txXfrm>
        <a:off x="6173069" y="1280900"/>
        <a:ext cx="1718608" cy="1145738"/>
      </dsp:txXfrm>
    </dsp:sp>
    <dsp:sp modelId="{1811153E-A1BE-4BDD-B7E9-6930FA64255B}">
      <dsp:nvSpPr>
        <dsp:cNvPr id="0" name=""/>
        <dsp:cNvSpPr/>
      </dsp:nvSpPr>
      <dsp:spPr>
        <a:xfrm>
          <a:off x="4912757" y="2757361"/>
          <a:ext cx="1145738" cy="1145738"/>
        </a:xfrm>
        <a:prstGeom prst="ellipse">
          <a:avLst/>
        </a:prstGeom>
        <a:solidFill>
          <a:schemeClr val="accent5">
            <a:hueOff val="-5068907"/>
            <a:satOff val="-13064"/>
            <a:lumOff val="-8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CA" sz="1700" kern="1200" dirty="0"/>
            <a:t>Columns</a:t>
          </a:r>
        </a:p>
      </dsp:txBody>
      <dsp:txXfrm>
        <a:off x="5080546" y="2925150"/>
        <a:ext cx="810160" cy="810160"/>
      </dsp:txXfrm>
    </dsp:sp>
    <dsp:sp modelId="{F7B97B64-7030-4673-9C47-F8144B30D668}">
      <dsp:nvSpPr>
        <dsp:cNvPr id="0" name=""/>
        <dsp:cNvSpPr/>
      </dsp:nvSpPr>
      <dsp:spPr>
        <a:xfrm>
          <a:off x="6173069" y="2757361"/>
          <a:ext cx="1718608" cy="1145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en-CA" sz="1500" kern="1200" dirty="0"/>
            <a:t>Milestones have </a:t>
          </a:r>
          <a:r>
            <a:rPr lang="en-CA" sz="1500" kern="1200" dirty="0" err="1"/>
            <a:t>Unstarted</a:t>
          </a:r>
          <a:r>
            <a:rPr lang="en-CA" sz="1500" kern="1200" dirty="0"/>
            <a:t>, Ongoing, Completed columns</a:t>
          </a:r>
        </a:p>
        <a:p>
          <a:pPr marL="114300" lvl="1" indent="-114300" algn="l" defTabSz="666750">
            <a:lnSpc>
              <a:spcPct val="90000"/>
            </a:lnSpc>
            <a:spcBef>
              <a:spcPct val="0"/>
            </a:spcBef>
            <a:spcAft>
              <a:spcPct val="15000"/>
            </a:spcAft>
            <a:buChar char="•"/>
          </a:pPr>
          <a:r>
            <a:rPr lang="en-CA" sz="1500" kern="1200" dirty="0"/>
            <a:t>Lists and Labels enhance this</a:t>
          </a:r>
        </a:p>
      </dsp:txBody>
      <dsp:txXfrm>
        <a:off x="6173069" y="2757361"/>
        <a:ext cx="1718608" cy="1145738"/>
      </dsp:txXfrm>
    </dsp:sp>
    <dsp:sp modelId="{0FB4D7B7-B544-4B43-9D8D-66D2CF643BEE}">
      <dsp:nvSpPr>
        <dsp:cNvPr id="0" name=""/>
        <dsp:cNvSpPr/>
      </dsp:nvSpPr>
      <dsp:spPr>
        <a:xfrm>
          <a:off x="4174526" y="4036013"/>
          <a:ext cx="1145738" cy="1145738"/>
        </a:xfrm>
        <a:prstGeom prst="ellipse">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CA" sz="1700" kern="1200" dirty="0"/>
            <a:t>Limits</a:t>
          </a:r>
        </a:p>
      </dsp:txBody>
      <dsp:txXfrm>
        <a:off x="4342315" y="4203802"/>
        <a:ext cx="810160" cy="810160"/>
      </dsp:txXfrm>
    </dsp:sp>
    <dsp:sp modelId="{40500747-E62D-4B9E-BDEC-E5CF87BFC472}">
      <dsp:nvSpPr>
        <dsp:cNvPr id="0" name=""/>
        <dsp:cNvSpPr/>
      </dsp:nvSpPr>
      <dsp:spPr>
        <a:xfrm>
          <a:off x="5434839" y="4036013"/>
          <a:ext cx="1718608" cy="1145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en-CA" sz="1500" kern="1200" dirty="0"/>
            <a:t>Charts are Premium</a:t>
          </a:r>
        </a:p>
        <a:p>
          <a:pPr marL="114300" lvl="1" indent="-114300" algn="l" defTabSz="666750">
            <a:lnSpc>
              <a:spcPct val="90000"/>
            </a:lnSpc>
            <a:spcBef>
              <a:spcPct val="0"/>
            </a:spcBef>
            <a:spcAft>
              <a:spcPct val="15000"/>
            </a:spcAft>
            <a:buChar char="•"/>
          </a:pPr>
          <a:r>
            <a:rPr lang="en-CA" sz="1500" kern="1200" dirty="0"/>
            <a:t>Count cards in a column</a:t>
          </a:r>
        </a:p>
      </dsp:txBody>
      <dsp:txXfrm>
        <a:off x="5434839" y="4036013"/>
        <a:ext cx="1718608" cy="11457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2CC4D-AA53-47C1-849B-C49002097BE7}">
      <dsp:nvSpPr>
        <dsp:cNvPr id="0" name=""/>
        <dsp:cNvSpPr/>
      </dsp:nvSpPr>
      <dsp:spPr>
        <a:xfrm>
          <a:off x="2603332" y="2166004"/>
          <a:ext cx="2647339" cy="2647339"/>
        </a:xfrm>
        <a:prstGeom prst="gear9">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CA" sz="2500" kern="1200" dirty="0"/>
            <a:t>Process Framework</a:t>
          </a:r>
        </a:p>
      </dsp:txBody>
      <dsp:txXfrm>
        <a:off x="3135565" y="2786131"/>
        <a:ext cx="1582873" cy="1360786"/>
      </dsp:txXfrm>
    </dsp:sp>
    <dsp:sp modelId="{6C6A75EF-7EAD-415F-BE8C-CC346EBE39AE}">
      <dsp:nvSpPr>
        <dsp:cNvPr id="0" name=""/>
        <dsp:cNvSpPr/>
      </dsp:nvSpPr>
      <dsp:spPr>
        <a:xfrm>
          <a:off x="1063062" y="1540270"/>
          <a:ext cx="1925337" cy="1925337"/>
        </a:xfrm>
        <a:prstGeom prst="gear6">
          <a:avLst/>
        </a:prstGeom>
        <a:solidFill>
          <a:schemeClr val="accent5">
            <a:hueOff val="-3379271"/>
            <a:satOff val="-8710"/>
            <a:lumOff val="-58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CA" sz="2500" kern="1200" dirty="0"/>
            <a:t>Story Points</a:t>
          </a:r>
        </a:p>
      </dsp:txBody>
      <dsp:txXfrm>
        <a:off x="1547771" y="2027909"/>
        <a:ext cx="955919" cy="950059"/>
      </dsp:txXfrm>
    </dsp:sp>
    <dsp:sp modelId="{DE3F7433-A76D-4796-A305-1FA2C04BF665}">
      <dsp:nvSpPr>
        <dsp:cNvPr id="0" name=""/>
        <dsp:cNvSpPr/>
      </dsp:nvSpPr>
      <dsp:spPr>
        <a:xfrm rot="20700000">
          <a:off x="2141448" y="211983"/>
          <a:ext cx="1886437" cy="1886437"/>
        </a:xfrm>
        <a:prstGeom prst="gear6">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CA" sz="2500" kern="1200" dirty="0"/>
            <a:t>Sprints</a:t>
          </a:r>
        </a:p>
      </dsp:txBody>
      <dsp:txXfrm rot="-20700000">
        <a:off x="2555199" y="625734"/>
        <a:ext cx="1058935" cy="1058935"/>
      </dsp:txXfrm>
    </dsp:sp>
    <dsp:sp modelId="{6282F156-6300-4B29-BD5B-4A70EFD988FE}">
      <dsp:nvSpPr>
        <dsp:cNvPr id="0" name=""/>
        <dsp:cNvSpPr/>
      </dsp:nvSpPr>
      <dsp:spPr>
        <a:xfrm>
          <a:off x="2406623" y="1762617"/>
          <a:ext cx="3388594" cy="3388594"/>
        </a:xfrm>
        <a:prstGeom prst="circularArrow">
          <a:avLst>
            <a:gd name="adj1" fmla="val 4688"/>
            <a:gd name="adj2" fmla="val 299029"/>
            <a:gd name="adj3" fmla="val 2529198"/>
            <a:gd name="adj4" fmla="val 15833483"/>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88C997-D48E-4EB4-92A6-C13703479E50}">
      <dsp:nvSpPr>
        <dsp:cNvPr id="0" name=""/>
        <dsp:cNvSpPr/>
      </dsp:nvSpPr>
      <dsp:spPr>
        <a:xfrm>
          <a:off x="722089" y="1111609"/>
          <a:ext cx="2462025" cy="2462025"/>
        </a:xfrm>
        <a:prstGeom prst="leftCircularArrow">
          <a:avLst>
            <a:gd name="adj1" fmla="val 6452"/>
            <a:gd name="adj2" fmla="val 429999"/>
            <a:gd name="adj3" fmla="val 10489124"/>
            <a:gd name="adj4" fmla="val 14837806"/>
            <a:gd name="adj5" fmla="val 7527"/>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0DA838-D19C-47E0-A184-36140616A960}">
      <dsp:nvSpPr>
        <dsp:cNvPr id="0" name=""/>
        <dsp:cNvSpPr/>
      </dsp:nvSpPr>
      <dsp:spPr>
        <a:xfrm>
          <a:off x="1705095" y="-203873"/>
          <a:ext cx="2654559" cy="2654559"/>
        </a:xfrm>
        <a:prstGeom prst="circularArrow">
          <a:avLst>
            <a:gd name="adj1" fmla="val 5984"/>
            <a:gd name="adj2" fmla="val 394124"/>
            <a:gd name="adj3" fmla="val 13313824"/>
            <a:gd name="adj4" fmla="val 10508221"/>
            <a:gd name="adj5" fmla="val 6981"/>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F11E2-630E-4EFD-9C29-92E484F6F656}">
      <dsp:nvSpPr>
        <dsp:cNvPr id="0" name=""/>
        <dsp:cNvSpPr/>
      </dsp:nvSpPr>
      <dsp:spPr>
        <a:xfrm>
          <a:off x="8424007" y="1187438"/>
          <a:ext cx="2506864" cy="5570892"/>
        </a:xfrm>
        <a:prstGeom prst="wedgeRectCallout">
          <a:avLst>
            <a:gd name="adj1" fmla="val 0"/>
            <a:gd name="adj2" fmla="val 0"/>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r" defTabSz="889000">
            <a:lnSpc>
              <a:spcPct val="90000"/>
            </a:lnSpc>
            <a:spcBef>
              <a:spcPct val="0"/>
            </a:spcBef>
            <a:spcAft>
              <a:spcPct val="35000"/>
            </a:spcAft>
            <a:buNone/>
          </a:pPr>
          <a:r>
            <a:rPr lang="en-CA" sz="2000" kern="1200" dirty="0"/>
            <a:t>In a GitLab Milestone: </a:t>
          </a:r>
        </a:p>
        <a:p>
          <a:pPr marL="0" lvl="0" indent="0" algn="r" defTabSz="889000">
            <a:lnSpc>
              <a:spcPct val="90000"/>
            </a:lnSpc>
            <a:spcBef>
              <a:spcPct val="0"/>
            </a:spcBef>
            <a:spcAft>
              <a:spcPct val="35000"/>
            </a:spcAft>
            <a:buNone/>
          </a:pPr>
          <a:r>
            <a:rPr lang="en-CA" sz="2800" b="1" kern="1200" dirty="0"/>
            <a:t>Completed </a:t>
          </a:r>
          <a:br>
            <a:rPr lang="en-CA" sz="2800" b="1" kern="1200" dirty="0"/>
          </a:br>
          <a:r>
            <a:rPr lang="en-CA" sz="2800" b="1" kern="1200" dirty="0"/>
            <a:t>Issues</a:t>
          </a:r>
        </a:p>
        <a:p>
          <a:pPr marL="0" lvl="0" indent="0" algn="r" defTabSz="889000">
            <a:lnSpc>
              <a:spcPct val="90000"/>
            </a:lnSpc>
            <a:spcBef>
              <a:spcPct val="0"/>
            </a:spcBef>
            <a:spcAft>
              <a:spcPct val="35000"/>
            </a:spcAft>
            <a:buNone/>
          </a:pPr>
          <a:r>
            <a:rPr lang="en-CA" sz="2000" b="0" kern="1200" dirty="0"/>
            <a:t>Completed Work: should increase over time in a more or less linear way.</a:t>
          </a:r>
        </a:p>
      </dsp:txBody>
      <dsp:txXfrm>
        <a:off x="8742160" y="1187438"/>
        <a:ext cx="2188711" cy="5570892"/>
      </dsp:txXfrm>
    </dsp:sp>
    <dsp:sp modelId="{32C2B477-27B6-4E31-B564-618CAE59FEFF}">
      <dsp:nvSpPr>
        <dsp:cNvPr id="0" name=""/>
        <dsp:cNvSpPr/>
      </dsp:nvSpPr>
      <dsp:spPr>
        <a:xfrm>
          <a:off x="8453914" y="0"/>
          <a:ext cx="2506864" cy="118946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1733550">
            <a:lnSpc>
              <a:spcPct val="90000"/>
            </a:lnSpc>
            <a:spcBef>
              <a:spcPct val="0"/>
            </a:spcBef>
            <a:spcAft>
              <a:spcPct val="35000"/>
            </a:spcAft>
            <a:buNone/>
          </a:pPr>
          <a:r>
            <a:rPr lang="en-CA" sz="3900" kern="1200" dirty="0"/>
            <a:t>DONE</a:t>
          </a:r>
        </a:p>
      </dsp:txBody>
      <dsp:txXfrm>
        <a:off x="8453914" y="0"/>
        <a:ext cx="2506864" cy="1189466"/>
      </dsp:txXfrm>
    </dsp:sp>
    <dsp:sp modelId="{E1479F03-B51B-4AAC-A68F-B6E825A733C6}">
      <dsp:nvSpPr>
        <dsp:cNvPr id="0" name=""/>
        <dsp:cNvSpPr/>
      </dsp:nvSpPr>
      <dsp:spPr>
        <a:xfrm>
          <a:off x="5946297" y="1187438"/>
          <a:ext cx="2506864" cy="5173502"/>
        </a:xfrm>
        <a:prstGeom prst="wedgeRectCallout">
          <a:avLst>
            <a:gd name="adj1" fmla="val 62500"/>
            <a:gd name="adj2" fmla="val 20830"/>
          </a:avLst>
        </a:prstGeom>
        <a:solidFill>
          <a:schemeClr val="accent4">
            <a:tint val="50000"/>
            <a:hueOff val="5430266"/>
            <a:satOff val="-26493"/>
            <a:lumOff val="37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r" defTabSz="889000">
            <a:lnSpc>
              <a:spcPct val="90000"/>
            </a:lnSpc>
            <a:spcBef>
              <a:spcPct val="0"/>
            </a:spcBef>
            <a:spcAft>
              <a:spcPct val="35000"/>
            </a:spcAft>
            <a:buNone/>
          </a:pPr>
          <a:r>
            <a:rPr lang="en-CA" sz="2000" kern="1200" dirty="0"/>
            <a:t>In a GitLab Milestone: </a:t>
          </a:r>
        </a:p>
        <a:p>
          <a:pPr marL="0" lvl="0" indent="0" algn="r" defTabSz="889000">
            <a:lnSpc>
              <a:spcPct val="90000"/>
            </a:lnSpc>
            <a:spcBef>
              <a:spcPct val="0"/>
            </a:spcBef>
            <a:spcAft>
              <a:spcPct val="35000"/>
            </a:spcAft>
            <a:buNone/>
          </a:pPr>
          <a:r>
            <a:rPr lang="en-CA" sz="2800" b="1" kern="1200" dirty="0"/>
            <a:t>Assigned Issues</a:t>
          </a:r>
        </a:p>
        <a:p>
          <a:pPr marL="0" lvl="0" indent="0" algn="r" defTabSz="889000">
            <a:lnSpc>
              <a:spcPct val="90000"/>
            </a:lnSpc>
            <a:spcBef>
              <a:spcPct val="0"/>
            </a:spcBef>
            <a:spcAft>
              <a:spcPct val="35000"/>
            </a:spcAft>
            <a:buNone/>
          </a:pPr>
          <a:r>
            <a:rPr lang="en-CA" sz="2000" kern="1200" dirty="0"/>
            <a:t>Work in Progress: </a:t>
          </a:r>
          <a:r>
            <a:rPr lang="en-CA" sz="2000" b="0" i="0" kern="1200" dirty="0">
              <a:highlight>
                <a:srgbClr val="FFFF00"/>
              </a:highlight>
            </a:rPr>
            <a:t>should never be more than around 5-10 Issues here. </a:t>
          </a:r>
        </a:p>
        <a:p>
          <a:pPr marL="0" lvl="0" indent="0" algn="r" defTabSz="889000">
            <a:lnSpc>
              <a:spcPct val="90000"/>
            </a:lnSpc>
            <a:spcBef>
              <a:spcPct val="0"/>
            </a:spcBef>
            <a:spcAft>
              <a:spcPct val="35000"/>
            </a:spcAft>
            <a:buNone/>
          </a:pPr>
          <a:r>
            <a:rPr lang="en-CA" sz="2000" kern="1200" dirty="0"/>
            <a:t>Large quantities of WIP indicate a bottleneck.</a:t>
          </a:r>
        </a:p>
        <a:p>
          <a:pPr marL="0" lvl="0" indent="0" algn="r" defTabSz="889000">
            <a:lnSpc>
              <a:spcPct val="90000"/>
            </a:lnSpc>
            <a:spcBef>
              <a:spcPct val="0"/>
            </a:spcBef>
            <a:spcAft>
              <a:spcPct val="35000"/>
            </a:spcAft>
            <a:buFont typeface="Arial" panose="020B0604020202020204" pitchFamily="34" charset="0"/>
            <a:buNone/>
          </a:pPr>
          <a:r>
            <a:rPr lang="en-CA" sz="2000" u="sng" kern="1200" dirty="0"/>
            <a:t>Labels/Lists</a:t>
          </a:r>
          <a:br>
            <a:rPr lang="en-CA" sz="2800" u="sng" kern="1200" dirty="0"/>
          </a:br>
          <a:r>
            <a:rPr lang="en-CA" sz="2000" b="1" kern="1200" dirty="0"/>
            <a:t>Ready For Testing</a:t>
          </a:r>
          <a:br>
            <a:rPr lang="en-CA" sz="2000" b="1" kern="1200" dirty="0"/>
          </a:br>
          <a:r>
            <a:rPr lang="en-CA" sz="2000" b="1" kern="1200" dirty="0"/>
            <a:t>Analysis Required</a:t>
          </a:r>
          <a:br>
            <a:rPr lang="en-CA" sz="2000" b="1" kern="1200" dirty="0"/>
          </a:br>
          <a:r>
            <a:rPr lang="en-CA" sz="2000" b="1" kern="1200" dirty="0"/>
            <a:t>Decision Required</a:t>
          </a:r>
        </a:p>
        <a:p>
          <a:pPr marL="0" lvl="0" indent="0" algn="r" defTabSz="889000">
            <a:lnSpc>
              <a:spcPct val="90000"/>
            </a:lnSpc>
            <a:spcBef>
              <a:spcPct val="0"/>
            </a:spcBef>
            <a:spcAft>
              <a:spcPct val="35000"/>
            </a:spcAft>
            <a:buNone/>
          </a:pPr>
          <a:endParaRPr lang="en-CA" sz="3400" kern="1200" dirty="0"/>
        </a:p>
      </dsp:txBody>
      <dsp:txXfrm>
        <a:off x="6264450" y="1187438"/>
        <a:ext cx="2188711" cy="5173502"/>
      </dsp:txXfrm>
    </dsp:sp>
    <dsp:sp modelId="{7FD4F56B-DD5E-43CD-8024-88AF53C519A0}">
      <dsp:nvSpPr>
        <dsp:cNvPr id="0" name=""/>
        <dsp:cNvSpPr/>
      </dsp:nvSpPr>
      <dsp:spPr>
        <a:xfrm>
          <a:off x="5946297" y="192612"/>
          <a:ext cx="2506864" cy="994826"/>
        </a:xfrm>
        <a:prstGeom prst="rect">
          <a:avLst/>
        </a:prstGeom>
        <a:solidFill>
          <a:schemeClr val="accent4">
            <a:hueOff val="4900445"/>
            <a:satOff val="-20388"/>
            <a:lumOff val="48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1733550">
            <a:lnSpc>
              <a:spcPct val="90000"/>
            </a:lnSpc>
            <a:spcBef>
              <a:spcPct val="0"/>
            </a:spcBef>
            <a:spcAft>
              <a:spcPct val="35000"/>
            </a:spcAft>
            <a:buNone/>
          </a:pPr>
          <a:r>
            <a:rPr lang="en-CA" sz="3900" kern="1200" dirty="0"/>
            <a:t>DOING</a:t>
          </a:r>
        </a:p>
      </dsp:txBody>
      <dsp:txXfrm>
        <a:off x="5946297" y="192612"/>
        <a:ext cx="2506864" cy="994826"/>
      </dsp:txXfrm>
    </dsp:sp>
    <dsp:sp modelId="{695685B3-0813-48A0-AAB5-9A0F8F9070AB}">
      <dsp:nvSpPr>
        <dsp:cNvPr id="0" name=""/>
        <dsp:cNvSpPr/>
      </dsp:nvSpPr>
      <dsp:spPr>
        <a:xfrm>
          <a:off x="3439432" y="1187438"/>
          <a:ext cx="2506864" cy="4775436"/>
        </a:xfrm>
        <a:prstGeom prst="wedgeRectCallout">
          <a:avLst>
            <a:gd name="adj1" fmla="val 62500"/>
            <a:gd name="adj2" fmla="val 20830"/>
          </a:avLst>
        </a:prstGeom>
        <a:solidFill>
          <a:schemeClr val="accent4">
            <a:tint val="50000"/>
            <a:hueOff val="10860531"/>
            <a:satOff val="-52986"/>
            <a:lumOff val="75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r" defTabSz="889000">
            <a:lnSpc>
              <a:spcPct val="90000"/>
            </a:lnSpc>
            <a:spcBef>
              <a:spcPct val="0"/>
            </a:spcBef>
            <a:spcAft>
              <a:spcPct val="35000"/>
            </a:spcAft>
            <a:buNone/>
          </a:pPr>
          <a:r>
            <a:rPr lang="en-CA" sz="2000" kern="1200" dirty="0"/>
            <a:t>In a GitLab Milestone:  </a:t>
          </a:r>
        </a:p>
        <a:p>
          <a:pPr marL="0" lvl="0" indent="0" algn="r" defTabSz="889000">
            <a:lnSpc>
              <a:spcPct val="90000"/>
            </a:lnSpc>
            <a:spcBef>
              <a:spcPct val="0"/>
            </a:spcBef>
            <a:spcAft>
              <a:spcPct val="35000"/>
            </a:spcAft>
            <a:buNone/>
          </a:pPr>
          <a:r>
            <a:rPr lang="en-CA" sz="2800" b="1" kern="1200" dirty="0" err="1"/>
            <a:t>Unstarted</a:t>
          </a:r>
          <a:r>
            <a:rPr lang="en-CA" sz="2800" b="1" kern="1200" dirty="0"/>
            <a:t> Issues</a:t>
          </a:r>
        </a:p>
        <a:p>
          <a:pPr marL="0" lvl="0" indent="0" algn="r" defTabSz="889000">
            <a:lnSpc>
              <a:spcPct val="90000"/>
            </a:lnSpc>
            <a:spcBef>
              <a:spcPct val="0"/>
            </a:spcBef>
            <a:spcAft>
              <a:spcPct val="35000"/>
            </a:spcAft>
            <a:buNone/>
          </a:pPr>
          <a:r>
            <a:rPr lang="en-CA" sz="2000" kern="1200" dirty="0"/>
            <a:t>Backlog:</a:t>
          </a:r>
          <a:br>
            <a:rPr lang="en-CA" sz="2000" kern="1200" dirty="0"/>
          </a:br>
          <a:r>
            <a:rPr lang="en-CA" sz="2000" kern="1200" dirty="0"/>
            <a:t>there should be a healthy number of issues here until we reach Milestone completion.</a:t>
          </a:r>
        </a:p>
      </dsp:txBody>
      <dsp:txXfrm>
        <a:off x="3757585" y="1187438"/>
        <a:ext cx="2188711" cy="4775436"/>
      </dsp:txXfrm>
    </dsp:sp>
    <dsp:sp modelId="{57FBB298-743E-4400-B9FA-1B97989DB7F8}">
      <dsp:nvSpPr>
        <dsp:cNvPr id="0" name=""/>
        <dsp:cNvSpPr/>
      </dsp:nvSpPr>
      <dsp:spPr>
        <a:xfrm>
          <a:off x="3439432" y="391307"/>
          <a:ext cx="2506864" cy="796131"/>
        </a:xfrm>
        <a:prstGeom prst="rect">
          <a:avLst/>
        </a:prstGeom>
        <a:solidFill>
          <a:schemeClr val="accent4">
            <a:hueOff val="9800891"/>
            <a:satOff val="-40777"/>
            <a:lumOff val="96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1733550">
            <a:lnSpc>
              <a:spcPct val="90000"/>
            </a:lnSpc>
            <a:spcBef>
              <a:spcPct val="0"/>
            </a:spcBef>
            <a:spcAft>
              <a:spcPct val="35000"/>
            </a:spcAft>
            <a:buNone/>
          </a:pPr>
          <a:r>
            <a:rPr lang="en-CA" sz="3900" kern="1200" dirty="0"/>
            <a:t>TO DO</a:t>
          </a:r>
        </a:p>
      </dsp:txBody>
      <dsp:txXfrm>
        <a:off x="3439432" y="391307"/>
        <a:ext cx="2506864" cy="7961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AB7A6-F628-4287-BABB-C02FD7448952}">
      <dsp:nvSpPr>
        <dsp:cNvPr id="0" name=""/>
        <dsp:cNvSpPr/>
      </dsp:nvSpPr>
      <dsp:spPr>
        <a:xfrm>
          <a:off x="11152926" y="1410463"/>
          <a:ext cx="1982345" cy="5347867"/>
        </a:xfrm>
        <a:prstGeom prst="wedgeRectCallout">
          <a:avLst>
            <a:gd name="adj1" fmla="val 0"/>
            <a:gd name="adj2" fmla="val 0"/>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r" defTabSz="1066800">
            <a:lnSpc>
              <a:spcPct val="90000"/>
            </a:lnSpc>
            <a:spcBef>
              <a:spcPct val="0"/>
            </a:spcBef>
            <a:spcAft>
              <a:spcPct val="35000"/>
            </a:spcAft>
            <a:buNone/>
          </a:pPr>
          <a:r>
            <a:rPr lang="en-CA" sz="2400" b="1" kern="1200" dirty="0"/>
            <a:t>Completed Issues</a:t>
          </a:r>
        </a:p>
        <a:p>
          <a:pPr marL="0" lvl="0" indent="0" algn="r" defTabSz="711200">
            <a:lnSpc>
              <a:spcPct val="90000"/>
            </a:lnSpc>
            <a:spcBef>
              <a:spcPct val="0"/>
            </a:spcBef>
            <a:spcAft>
              <a:spcPct val="35000"/>
            </a:spcAft>
            <a:buNone/>
          </a:pPr>
          <a:r>
            <a:rPr lang="en-CA" sz="1600" b="0" u="sng" kern="1200" dirty="0"/>
            <a:t>Completed Work:</a:t>
          </a:r>
        </a:p>
        <a:p>
          <a:pPr marL="0" lvl="0" indent="0" algn="r" defTabSz="711200">
            <a:lnSpc>
              <a:spcPct val="90000"/>
            </a:lnSpc>
            <a:spcBef>
              <a:spcPct val="0"/>
            </a:spcBef>
            <a:spcAft>
              <a:spcPct val="35000"/>
            </a:spcAft>
            <a:buNone/>
          </a:pPr>
          <a:r>
            <a:rPr lang="en-CA" sz="2000" b="0" kern="1200" dirty="0"/>
            <a:t>This should increase over time in linear fashion as we remediate and improve PROD</a:t>
          </a:r>
        </a:p>
      </dsp:txBody>
      <dsp:txXfrm>
        <a:off x="11404577" y="1410463"/>
        <a:ext cx="1730694" cy="5347867"/>
      </dsp:txXfrm>
    </dsp:sp>
    <dsp:sp modelId="{9E18E1A5-9630-4D29-9F6E-966D124FC353}">
      <dsp:nvSpPr>
        <dsp:cNvPr id="0" name=""/>
        <dsp:cNvSpPr/>
      </dsp:nvSpPr>
      <dsp:spPr>
        <a:xfrm>
          <a:off x="11176667" y="0"/>
          <a:ext cx="1958604" cy="141587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889000">
            <a:lnSpc>
              <a:spcPct val="90000"/>
            </a:lnSpc>
            <a:spcBef>
              <a:spcPct val="0"/>
            </a:spcBef>
            <a:spcAft>
              <a:spcPct val="35000"/>
            </a:spcAft>
            <a:buNone/>
          </a:pPr>
          <a:r>
            <a:rPr lang="en-CA" sz="2000" b="0" kern="1200" dirty="0"/>
            <a:t>Closed</a:t>
          </a:r>
        </a:p>
      </dsp:txBody>
      <dsp:txXfrm>
        <a:off x="11176667" y="0"/>
        <a:ext cx="1958604" cy="1415870"/>
      </dsp:txXfrm>
    </dsp:sp>
    <dsp:sp modelId="{95DE1CF4-43AD-49FA-A7C0-89B34E824432}">
      <dsp:nvSpPr>
        <dsp:cNvPr id="0" name=""/>
        <dsp:cNvSpPr/>
      </dsp:nvSpPr>
      <dsp:spPr>
        <a:xfrm>
          <a:off x="9187199" y="1410463"/>
          <a:ext cx="1982345" cy="5033604"/>
        </a:xfrm>
        <a:prstGeom prst="wedgeRectCallout">
          <a:avLst>
            <a:gd name="adj1" fmla="val 62500"/>
            <a:gd name="adj2" fmla="val 20830"/>
          </a:avLst>
        </a:prstGeom>
        <a:solidFill>
          <a:schemeClr val="accent4">
            <a:tint val="50000"/>
            <a:hueOff val="2172106"/>
            <a:satOff val="-10597"/>
            <a:lumOff val="15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r" defTabSz="1066800">
            <a:lnSpc>
              <a:spcPct val="90000"/>
            </a:lnSpc>
            <a:spcBef>
              <a:spcPct val="0"/>
            </a:spcBef>
            <a:spcAft>
              <a:spcPct val="35000"/>
            </a:spcAft>
            <a:buNone/>
          </a:pPr>
          <a:r>
            <a:rPr lang="en-CA" sz="2400" b="1" kern="1200" dirty="0"/>
            <a:t>Developed Issues</a:t>
          </a:r>
          <a:endParaRPr lang="en-CA" sz="2400" kern="1200" dirty="0"/>
        </a:p>
        <a:p>
          <a:pPr marL="0" lvl="0" indent="0" algn="r" defTabSz="711200">
            <a:lnSpc>
              <a:spcPct val="90000"/>
            </a:lnSpc>
            <a:spcBef>
              <a:spcPct val="0"/>
            </a:spcBef>
            <a:spcAft>
              <a:spcPct val="35000"/>
            </a:spcAft>
            <a:buNone/>
          </a:pPr>
          <a:r>
            <a:rPr lang="en-CA" sz="1600" u="sng" kern="1200" dirty="0"/>
            <a:t>Work in Progress:</a:t>
          </a:r>
        </a:p>
        <a:p>
          <a:pPr marL="0" lvl="0" indent="0" algn="r" defTabSz="711200">
            <a:lnSpc>
              <a:spcPct val="90000"/>
            </a:lnSpc>
            <a:spcBef>
              <a:spcPct val="0"/>
            </a:spcBef>
            <a:spcAft>
              <a:spcPct val="35000"/>
            </a:spcAft>
            <a:buNone/>
          </a:pPr>
          <a:r>
            <a:rPr lang="en-CA" sz="1600" kern="1200" dirty="0"/>
            <a:t> </a:t>
          </a:r>
          <a:r>
            <a:rPr lang="en-CA" sz="1800" kern="1200" dirty="0"/>
            <a:t>This represents work that needs to be reviewed by the product owner and then either closed or moved back into a previous state.</a:t>
          </a:r>
        </a:p>
      </dsp:txBody>
      <dsp:txXfrm>
        <a:off x="9438850" y="1410463"/>
        <a:ext cx="1730694" cy="5033604"/>
      </dsp:txXfrm>
    </dsp:sp>
    <dsp:sp modelId="{5B58BA67-AC45-4EA2-87E7-45A58B44F307}">
      <dsp:nvSpPr>
        <dsp:cNvPr id="0" name=""/>
        <dsp:cNvSpPr/>
      </dsp:nvSpPr>
      <dsp:spPr>
        <a:xfrm>
          <a:off x="9194321" y="152062"/>
          <a:ext cx="1982345" cy="1258401"/>
        </a:xfrm>
        <a:prstGeom prst="rect">
          <a:avLst/>
        </a:prstGeom>
        <a:solidFill>
          <a:schemeClr val="accent4">
            <a:hueOff val="1960178"/>
            <a:satOff val="-8155"/>
            <a:lumOff val="1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066800">
            <a:lnSpc>
              <a:spcPct val="90000"/>
            </a:lnSpc>
            <a:spcBef>
              <a:spcPct val="0"/>
            </a:spcBef>
            <a:spcAft>
              <a:spcPct val="35000"/>
            </a:spcAft>
            <a:buNone/>
          </a:pPr>
          <a:r>
            <a:rPr lang="en-CA" sz="2400" b="0" kern="1200" dirty="0"/>
            <a:t>Ready For Review</a:t>
          </a:r>
        </a:p>
      </dsp:txBody>
      <dsp:txXfrm>
        <a:off x="9194321" y="152062"/>
        <a:ext cx="1982345" cy="1258401"/>
      </dsp:txXfrm>
    </dsp:sp>
    <dsp:sp modelId="{B9661D89-7340-4B7D-8DF9-FEF4C3A0825C}">
      <dsp:nvSpPr>
        <dsp:cNvPr id="0" name=""/>
        <dsp:cNvSpPr/>
      </dsp:nvSpPr>
      <dsp:spPr>
        <a:xfrm>
          <a:off x="7210789" y="1410463"/>
          <a:ext cx="1982345" cy="4718666"/>
        </a:xfrm>
        <a:prstGeom prst="wedgeRectCallout">
          <a:avLst>
            <a:gd name="adj1" fmla="val 62500"/>
            <a:gd name="adj2" fmla="val 20830"/>
          </a:avLst>
        </a:prstGeom>
        <a:solidFill>
          <a:schemeClr val="accent4">
            <a:tint val="50000"/>
            <a:hueOff val="4344212"/>
            <a:satOff val="-21194"/>
            <a:lumOff val="30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r" defTabSz="1066800">
            <a:lnSpc>
              <a:spcPct val="90000"/>
            </a:lnSpc>
            <a:spcBef>
              <a:spcPct val="0"/>
            </a:spcBef>
            <a:spcAft>
              <a:spcPct val="35000"/>
            </a:spcAft>
            <a:buNone/>
          </a:pPr>
          <a:r>
            <a:rPr lang="en-CA" sz="2400" b="1" kern="1200" dirty="0"/>
            <a:t>Assigned Issues</a:t>
          </a:r>
        </a:p>
        <a:p>
          <a:pPr marL="0" lvl="0" indent="0" algn="r" defTabSz="711200">
            <a:lnSpc>
              <a:spcPct val="90000"/>
            </a:lnSpc>
            <a:spcBef>
              <a:spcPct val="0"/>
            </a:spcBef>
            <a:spcAft>
              <a:spcPct val="35000"/>
            </a:spcAft>
            <a:buNone/>
          </a:pPr>
          <a:r>
            <a:rPr lang="en-CA" sz="1600" b="0" u="sng" kern="1200" dirty="0"/>
            <a:t>Work in Progress:</a:t>
          </a:r>
        </a:p>
        <a:p>
          <a:pPr marL="0" lvl="0" indent="0" algn="r" defTabSz="711200">
            <a:lnSpc>
              <a:spcPct val="90000"/>
            </a:lnSpc>
            <a:spcBef>
              <a:spcPct val="0"/>
            </a:spcBef>
            <a:spcAft>
              <a:spcPct val="35000"/>
            </a:spcAft>
            <a:buNone/>
          </a:pPr>
          <a:r>
            <a:rPr lang="en-CA" sz="1800" b="0" kern="1200" dirty="0"/>
            <a:t>This represents the features and issues currently in development.</a:t>
          </a:r>
        </a:p>
        <a:p>
          <a:pPr marL="0" lvl="0" indent="0" algn="r" defTabSz="711200">
            <a:lnSpc>
              <a:spcPct val="90000"/>
            </a:lnSpc>
            <a:spcBef>
              <a:spcPct val="0"/>
            </a:spcBef>
            <a:spcAft>
              <a:spcPct val="35000"/>
            </a:spcAft>
            <a:buNone/>
          </a:pPr>
          <a:r>
            <a:rPr lang="en-CA" sz="1600" b="0" kern="1200" dirty="0"/>
            <a:t> There should not be more than 5-10 Issues here. Excess WIP indicates a bottleneck.</a:t>
          </a:r>
          <a:endParaRPr lang="en-CA" sz="1600" b="1" kern="1200" dirty="0"/>
        </a:p>
      </dsp:txBody>
      <dsp:txXfrm>
        <a:off x="7462440" y="1410463"/>
        <a:ext cx="1730694" cy="4718666"/>
      </dsp:txXfrm>
    </dsp:sp>
    <dsp:sp modelId="{59F6C466-86D6-4234-8224-B39F1DC4A156}">
      <dsp:nvSpPr>
        <dsp:cNvPr id="0" name=""/>
        <dsp:cNvSpPr/>
      </dsp:nvSpPr>
      <dsp:spPr>
        <a:xfrm>
          <a:off x="7211976" y="309531"/>
          <a:ext cx="1982345" cy="1100932"/>
        </a:xfrm>
        <a:prstGeom prst="rect">
          <a:avLst/>
        </a:prstGeom>
        <a:solidFill>
          <a:schemeClr val="accent4">
            <a:hueOff val="3920356"/>
            <a:satOff val="-16311"/>
            <a:lumOff val="3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066800">
            <a:lnSpc>
              <a:spcPct val="90000"/>
            </a:lnSpc>
            <a:spcBef>
              <a:spcPct val="0"/>
            </a:spcBef>
            <a:spcAft>
              <a:spcPct val="35000"/>
            </a:spcAft>
            <a:buNone/>
          </a:pPr>
          <a:r>
            <a:rPr lang="en-CA" sz="2400" kern="1200" dirty="0"/>
            <a:t>Open</a:t>
          </a:r>
          <a:endParaRPr lang="en-CA" sz="2400" b="0" kern="1200" dirty="0"/>
        </a:p>
      </dsp:txBody>
      <dsp:txXfrm>
        <a:off x="7211976" y="309531"/>
        <a:ext cx="1982345" cy="1100932"/>
      </dsp:txXfrm>
    </dsp:sp>
    <dsp:sp modelId="{522F11E2-630E-4EFD-9C29-92E484F6F656}">
      <dsp:nvSpPr>
        <dsp:cNvPr id="0" name=""/>
        <dsp:cNvSpPr/>
      </dsp:nvSpPr>
      <dsp:spPr>
        <a:xfrm>
          <a:off x="5228443" y="1410463"/>
          <a:ext cx="1982345" cy="4404404"/>
        </a:xfrm>
        <a:prstGeom prst="wedgeRectCallout">
          <a:avLst>
            <a:gd name="adj1" fmla="val 62500"/>
            <a:gd name="adj2" fmla="val 20830"/>
          </a:avLst>
        </a:prstGeom>
        <a:solidFill>
          <a:schemeClr val="accent4">
            <a:tint val="50000"/>
            <a:hueOff val="6516319"/>
            <a:satOff val="-31792"/>
            <a:lumOff val="45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r" defTabSz="1066800">
            <a:lnSpc>
              <a:spcPct val="90000"/>
            </a:lnSpc>
            <a:spcBef>
              <a:spcPct val="0"/>
            </a:spcBef>
            <a:spcAft>
              <a:spcPct val="35000"/>
            </a:spcAft>
            <a:buNone/>
          </a:pPr>
          <a:r>
            <a:rPr lang="en-CA" sz="2400" b="1" kern="1200" dirty="0"/>
            <a:t>Delayed Issues</a:t>
          </a:r>
        </a:p>
        <a:p>
          <a:pPr marL="0" lvl="0" indent="0" algn="r" defTabSz="1066800">
            <a:lnSpc>
              <a:spcPct val="90000"/>
            </a:lnSpc>
            <a:spcBef>
              <a:spcPct val="0"/>
            </a:spcBef>
            <a:spcAft>
              <a:spcPct val="35000"/>
            </a:spcAft>
            <a:buNone/>
          </a:pPr>
          <a:r>
            <a:rPr lang="en-CA" sz="1800" b="0" kern="1200" dirty="0"/>
            <a:t>These work items are not ready for development and require a business decision: </a:t>
          </a:r>
          <a:r>
            <a:rPr lang="en-CA" sz="1800" b="0" i="1" kern="1200" dirty="0"/>
            <a:t>not WIP</a:t>
          </a:r>
          <a:r>
            <a:rPr lang="en-CA" sz="1800" b="0" kern="1200" dirty="0"/>
            <a:t>.</a:t>
          </a:r>
        </a:p>
      </dsp:txBody>
      <dsp:txXfrm>
        <a:off x="5480094" y="1410463"/>
        <a:ext cx="1730694" cy="4404404"/>
      </dsp:txXfrm>
    </dsp:sp>
    <dsp:sp modelId="{F8F9CECA-81C7-4A9E-AA23-C5EAE486518D}">
      <dsp:nvSpPr>
        <dsp:cNvPr id="0" name=""/>
        <dsp:cNvSpPr/>
      </dsp:nvSpPr>
      <dsp:spPr>
        <a:xfrm>
          <a:off x="5228443" y="471731"/>
          <a:ext cx="1982345" cy="943463"/>
        </a:xfrm>
        <a:prstGeom prst="rect">
          <a:avLst/>
        </a:prstGeom>
        <a:solidFill>
          <a:schemeClr val="accent4">
            <a:hueOff val="5880535"/>
            <a:satOff val="-24466"/>
            <a:lumOff val="5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CA" sz="2200" kern="1200" dirty="0"/>
            <a:t>Decision Required</a:t>
          </a:r>
        </a:p>
      </dsp:txBody>
      <dsp:txXfrm>
        <a:off x="5228443" y="471731"/>
        <a:ext cx="1982345" cy="943463"/>
      </dsp:txXfrm>
    </dsp:sp>
    <dsp:sp modelId="{E1479F03-B51B-4AAC-A68F-B6E825A733C6}">
      <dsp:nvSpPr>
        <dsp:cNvPr id="0" name=""/>
        <dsp:cNvSpPr/>
      </dsp:nvSpPr>
      <dsp:spPr>
        <a:xfrm>
          <a:off x="3247285" y="1410463"/>
          <a:ext cx="1982345" cy="4089466"/>
        </a:xfrm>
        <a:prstGeom prst="wedgeRectCallout">
          <a:avLst>
            <a:gd name="adj1" fmla="val 62500"/>
            <a:gd name="adj2" fmla="val 20830"/>
          </a:avLst>
        </a:prstGeom>
        <a:solidFill>
          <a:schemeClr val="accent4">
            <a:tint val="50000"/>
            <a:hueOff val="8688425"/>
            <a:satOff val="-42389"/>
            <a:lumOff val="60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r" defTabSz="1066800">
            <a:lnSpc>
              <a:spcPct val="90000"/>
            </a:lnSpc>
            <a:spcBef>
              <a:spcPct val="0"/>
            </a:spcBef>
            <a:spcAft>
              <a:spcPct val="35000"/>
            </a:spcAft>
            <a:buNone/>
          </a:pPr>
          <a:r>
            <a:rPr lang="en-CA" sz="2400" b="1" kern="1200" dirty="0"/>
            <a:t>Assigned Issues</a:t>
          </a:r>
          <a:endParaRPr lang="en-CA" sz="2400" kern="1200" dirty="0"/>
        </a:p>
        <a:p>
          <a:pPr marL="0" lvl="0" indent="0" algn="r" defTabSz="800100">
            <a:lnSpc>
              <a:spcPct val="90000"/>
            </a:lnSpc>
            <a:spcBef>
              <a:spcPct val="0"/>
            </a:spcBef>
            <a:spcAft>
              <a:spcPct val="35000"/>
            </a:spcAft>
            <a:buNone/>
          </a:pPr>
          <a:r>
            <a:rPr lang="en-CA" sz="1800" kern="1200" dirty="0"/>
            <a:t>These work items are not ready for development and require further analysis: </a:t>
          </a:r>
          <a:r>
            <a:rPr lang="en-CA" sz="1800" i="1" kern="1200" dirty="0"/>
            <a:t>Possibly WIP?</a:t>
          </a:r>
          <a:endParaRPr lang="en-CA" sz="1800" kern="1200" dirty="0"/>
        </a:p>
      </dsp:txBody>
      <dsp:txXfrm>
        <a:off x="3506058" y="1410463"/>
        <a:ext cx="1730694" cy="4089466"/>
      </dsp:txXfrm>
    </dsp:sp>
    <dsp:sp modelId="{FDAC594F-289C-414D-BA15-0396524FC9F8}">
      <dsp:nvSpPr>
        <dsp:cNvPr id="0" name=""/>
        <dsp:cNvSpPr/>
      </dsp:nvSpPr>
      <dsp:spPr>
        <a:xfrm>
          <a:off x="3247285" y="623793"/>
          <a:ext cx="1982345" cy="786669"/>
        </a:xfrm>
        <a:prstGeom prst="rect">
          <a:avLst/>
        </a:prstGeom>
        <a:solidFill>
          <a:schemeClr val="accent4">
            <a:hueOff val="7840713"/>
            <a:satOff val="-32622"/>
            <a:lumOff val="7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CA" sz="2200" kern="1200" dirty="0"/>
            <a:t>Analysis Required</a:t>
          </a:r>
        </a:p>
      </dsp:txBody>
      <dsp:txXfrm>
        <a:off x="3247285" y="623793"/>
        <a:ext cx="1982345" cy="786669"/>
      </dsp:txXfrm>
    </dsp:sp>
    <dsp:sp modelId="{695685B3-0813-48A0-AAB5-9A0F8F9070AB}">
      <dsp:nvSpPr>
        <dsp:cNvPr id="0" name=""/>
        <dsp:cNvSpPr/>
      </dsp:nvSpPr>
      <dsp:spPr>
        <a:xfrm>
          <a:off x="1264939" y="1410463"/>
          <a:ext cx="1982345" cy="3775203"/>
        </a:xfrm>
        <a:prstGeom prst="wedgeRectCallout">
          <a:avLst>
            <a:gd name="adj1" fmla="val 62500"/>
            <a:gd name="adj2" fmla="val 20830"/>
          </a:avLst>
        </a:prstGeom>
        <a:solidFill>
          <a:schemeClr val="accent4">
            <a:tint val="50000"/>
            <a:hueOff val="10860531"/>
            <a:satOff val="-52986"/>
            <a:lumOff val="75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r" defTabSz="1066800">
            <a:lnSpc>
              <a:spcPct val="90000"/>
            </a:lnSpc>
            <a:spcBef>
              <a:spcPct val="0"/>
            </a:spcBef>
            <a:spcAft>
              <a:spcPct val="35000"/>
            </a:spcAft>
            <a:buNone/>
          </a:pPr>
          <a:r>
            <a:rPr lang="en-CA" sz="2400" b="1" kern="1200" dirty="0" err="1"/>
            <a:t>Unstarted</a:t>
          </a:r>
          <a:r>
            <a:rPr lang="en-CA" sz="2400" b="1" kern="1200" dirty="0"/>
            <a:t> Issues</a:t>
          </a:r>
          <a:endParaRPr lang="en-CA" sz="2400" kern="1200" dirty="0"/>
        </a:p>
        <a:p>
          <a:pPr marL="0" lvl="0" indent="0" algn="r" defTabSz="711200">
            <a:lnSpc>
              <a:spcPct val="90000"/>
            </a:lnSpc>
            <a:spcBef>
              <a:spcPct val="0"/>
            </a:spcBef>
            <a:spcAft>
              <a:spcPct val="35000"/>
            </a:spcAft>
            <a:buNone/>
          </a:pPr>
          <a:r>
            <a:rPr lang="en-CA" sz="1600" u="sng" kern="1200" dirty="0"/>
            <a:t>Product Backlog:</a:t>
          </a:r>
        </a:p>
        <a:p>
          <a:pPr marL="0" lvl="0" indent="0" algn="r" defTabSz="711200">
            <a:lnSpc>
              <a:spcPct val="90000"/>
            </a:lnSpc>
            <a:spcBef>
              <a:spcPct val="0"/>
            </a:spcBef>
            <a:spcAft>
              <a:spcPct val="35000"/>
            </a:spcAft>
            <a:buNone/>
          </a:pPr>
          <a:r>
            <a:rPr lang="en-CA" sz="1800" kern="1200" dirty="0"/>
            <a:t>This represents our potential for future work.</a:t>
          </a:r>
        </a:p>
        <a:p>
          <a:pPr marL="0" lvl="0" indent="0" algn="r" defTabSz="711200">
            <a:lnSpc>
              <a:spcPct val="90000"/>
            </a:lnSpc>
            <a:spcBef>
              <a:spcPct val="0"/>
            </a:spcBef>
            <a:spcAft>
              <a:spcPct val="35000"/>
            </a:spcAft>
            <a:buNone/>
          </a:pPr>
          <a:r>
            <a:rPr lang="en-CA" sz="1600" kern="1200" dirty="0"/>
            <a:t>We should use a “ready” line to indicate work that is ready to move into development.</a:t>
          </a:r>
        </a:p>
      </dsp:txBody>
      <dsp:txXfrm>
        <a:off x="1516590" y="1410463"/>
        <a:ext cx="1730694" cy="3775203"/>
      </dsp:txXfrm>
    </dsp:sp>
    <dsp:sp modelId="{57FBB298-743E-4400-B9FA-1B97989DB7F8}">
      <dsp:nvSpPr>
        <dsp:cNvPr id="0" name=""/>
        <dsp:cNvSpPr/>
      </dsp:nvSpPr>
      <dsp:spPr>
        <a:xfrm>
          <a:off x="1264939" y="781263"/>
          <a:ext cx="1982345" cy="629200"/>
        </a:xfrm>
        <a:prstGeom prst="rect">
          <a:avLst/>
        </a:prstGeom>
        <a:solidFill>
          <a:schemeClr val="accent4">
            <a:hueOff val="9800891"/>
            <a:satOff val="-40777"/>
            <a:lumOff val="96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CA" sz="2200" kern="1200" dirty="0"/>
            <a:t>Unassigned</a:t>
          </a:r>
        </a:p>
      </dsp:txBody>
      <dsp:txXfrm>
        <a:off x="1264939" y="781263"/>
        <a:ext cx="1982345" cy="6292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F11E2-630E-4EFD-9C29-92E484F6F656}">
      <dsp:nvSpPr>
        <dsp:cNvPr id="0" name=""/>
        <dsp:cNvSpPr/>
      </dsp:nvSpPr>
      <dsp:spPr>
        <a:xfrm>
          <a:off x="8453914" y="1187438"/>
          <a:ext cx="2506864" cy="5570892"/>
        </a:xfrm>
        <a:prstGeom prst="wedgeRectCallout">
          <a:avLst>
            <a:gd name="adj1" fmla="val 0"/>
            <a:gd name="adj2" fmla="val 0"/>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r" defTabSz="889000">
            <a:lnSpc>
              <a:spcPct val="90000"/>
            </a:lnSpc>
            <a:spcBef>
              <a:spcPct val="0"/>
            </a:spcBef>
            <a:spcAft>
              <a:spcPct val="35000"/>
            </a:spcAft>
            <a:buNone/>
          </a:pPr>
          <a:r>
            <a:rPr lang="en-CA" sz="2000" kern="1200" dirty="0"/>
            <a:t>In a GitLab Milestone: </a:t>
          </a:r>
        </a:p>
        <a:p>
          <a:pPr marL="0" lvl="0" indent="0" algn="r" defTabSz="889000">
            <a:lnSpc>
              <a:spcPct val="90000"/>
            </a:lnSpc>
            <a:spcBef>
              <a:spcPct val="0"/>
            </a:spcBef>
            <a:spcAft>
              <a:spcPct val="35000"/>
            </a:spcAft>
            <a:buNone/>
          </a:pPr>
          <a:r>
            <a:rPr lang="en-CA" sz="2800" b="1" kern="1200" dirty="0"/>
            <a:t>Completed Issues</a:t>
          </a:r>
        </a:p>
        <a:p>
          <a:pPr marL="0" lvl="0" indent="0" algn="r" defTabSz="889000">
            <a:lnSpc>
              <a:spcPct val="90000"/>
            </a:lnSpc>
            <a:spcBef>
              <a:spcPct val="0"/>
            </a:spcBef>
            <a:spcAft>
              <a:spcPct val="35000"/>
            </a:spcAft>
            <a:buNone/>
          </a:pPr>
          <a:r>
            <a:rPr lang="en-CA" sz="2000" b="0" kern="1200" dirty="0"/>
            <a:t>Completed Work: should increase over time in a more or less linear way as we remediate and improve PROD.</a:t>
          </a:r>
        </a:p>
      </dsp:txBody>
      <dsp:txXfrm>
        <a:off x="8772067" y="1187438"/>
        <a:ext cx="2188711" cy="5570892"/>
      </dsp:txXfrm>
    </dsp:sp>
    <dsp:sp modelId="{32C2B477-27B6-4E31-B564-618CAE59FEFF}">
      <dsp:nvSpPr>
        <dsp:cNvPr id="0" name=""/>
        <dsp:cNvSpPr/>
      </dsp:nvSpPr>
      <dsp:spPr>
        <a:xfrm>
          <a:off x="8453914" y="0"/>
          <a:ext cx="2506864" cy="118946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1733550">
            <a:lnSpc>
              <a:spcPct val="90000"/>
            </a:lnSpc>
            <a:spcBef>
              <a:spcPct val="0"/>
            </a:spcBef>
            <a:spcAft>
              <a:spcPct val="35000"/>
            </a:spcAft>
            <a:buNone/>
          </a:pPr>
          <a:r>
            <a:rPr lang="en-CA" sz="3900" kern="1200" dirty="0"/>
            <a:t>DONE</a:t>
          </a:r>
        </a:p>
      </dsp:txBody>
      <dsp:txXfrm>
        <a:off x="8453914" y="0"/>
        <a:ext cx="2506864" cy="1189466"/>
      </dsp:txXfrm>
    </dsp:sp>
    <dsp:sp modelId="{E1479F03-B51B-4AAC-A68F-B6E825A733C6}">
      <dsp:nvSpPr>
        <dsp:cNvPr id="0" name=""/>
        <dsp:cNvSpPr/>
      </dsp:nvSpPr>
      <dsp:spPr>
        <a:xfrm>
          <a:off x="5946297" y="1187438"/>
          <a:ext cx="2506864" cy="5173502"/>
        </a:xfrm>
        <a:prstGeom prst="wedgeRectCallout">
          <a:avLst>
            <a:gd name="adj1" fmla="val 62500"/>
            <a:gd name="adj2" fmla="val 20830"/>
          </a:avLst>
        </a:prstGeom>
        <a:solidFill>
          <a:schemeClr val="accent5">
            <a:tint val="50000"/>
            <a:hueOff val="-3342512"/>
            <a:satOff val="-12663"/>
            <a:lumOff val="42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r" defTabSz="889000">
            <a:lnSpc>
              <a:spcPct val="90000"/>
            </a:lnSpc>
            <a:spcBef>
              <a:spcPct val="0"/>
            </a:spcBef>
            <a:spcAft>
              <a:spcPct val="35000"/>
            </a:spcAft>
            <a:buNone/>
          </a:pPr>
          <a:r>
            <a:rPr lang="en-CA" sz="2000" kern="1200" dirty="0"/>
            <a:t>In a GitLab Milestone: </a:t>
          </a:r>
        </a:p>
        <a:p>
          <a:pPr marL="0" lvl="0" indent="0" algn="r" defTabSz="889000">
            <a:lnSpc>
              <a:spcPct val="90000"/>
            </a:lnSpc>
            <a:spcBef>
              <a:spcPct val="0"/>
            </a:spcBef>
            <a:spcAft>
              <a:spcPct val="35000"/>
            </a:spcAft>
            <a:buNone/>
          </a:pPr>
          <a:r>
            <a:rPr lang="en-CA" sz="2800" b="1" kern="1200" dirty="0"/>
            <a:t>Ongoing Issues</a:t>
          </a:r>
        </a:p>
        <a:p>
          <a:pPr marL="0" lvl="0" indent="0" algn="r" defTabSz="889000">
            <a:lnSpc>
              <a:spcPct val="90000"/>
            </a:lnSpc>
            <a:spcBef>
              <a:spcPct val="0"/>
            </a:spcBef>
            <a:spcAft>
              <a:spcPct val="35000"/>
            </a:spcAft>
            <a:buNone/>
          </a:pPr>
          <a:r>
            <a:rPr lang="en-CA" sz="2000" kern="1200" dirty="0"/>
            <a:t>Work in Progress: There should be a single Issue here, representing our current WIP</a:t>
          </a:r>
          <a:r>
            <a:rPr lang="en-CA" sz="2000" kern="1200"/>
            <a:t>, </a:t>
          </a:r>
          <a:br>
            <a:rPr lang="en-CA" sz="2000" kern="1200"/>
          </a:br>
          <a:r>
            <a:rPr lang="en-CA" sz="2000" kern="1200"/>
            <a:t>and no </a:t>
          </a:r>
          <a:r>
            <a:rPr lang="en-CA" sz="2000" kern="1200" dirty="0"/>
            <a:t>more than a handful of Incidents .</a:t>
          </a:r>
        </a:p>
        <a:p>
          <a:pPr marL="0" lvl="0" indent="0" algn="r" defTabSz="889000">
            <a:lnSpc>
              <a:spcPct val="90000"/>
            </a:lnSpc>
            <a:spcBef>
              <a:spcPct val="0"/>
            </a:spcBef>
            <a:spcAft>
              <a:spcPct val="35000"/>
            </a:spcAft>
            <a:buNone/>
          </a:pPr>
          <a:endParaRPr lang="en-CA" sz="3400" kern="1200" dirty="0"/>
        </a:p>
      </dsp:txBody>
      <dsp:txXfrm>
        <a:off x="6264450" y="1187438"/>
        <a:ext cx="2188711" cy="5173502"/>
      </dsp:txXfrm>
    </dsp:sp>
    <dsp:sp modelId="{7FD4F56B-DD5E-43CD-8024-88AF53C519A0}">
      <dsp:nvSpPr>
        <dsp:cNvPr id="0" name=""/>
        <dsp:cNvSpPr/>
      </dsp:nvSpPr>
      <dsp:spPr>
        <a:xfrm>
          <a:off x="5946297" y="192612"/>
          <a:ext cx="2506864" cy="994826"/>
        </a:xfrm>
        <a:prstGeom prst="rect">
          <a:avLst/>
        </a:prstGeom>
        <a:solidFill>
          <a:schemeClr val="accent5">
            <a:hueOff val="-3379271"/>
            <a:satOff val="-8710"/>
            <a:lumOff val="-58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1733550">
            <a:lnSpc>
              <a:spcPct val="90000"/>
            </a:lnSpc>
            <a:spcBef>
              <a:spcPct val="0"/>
            </a:spcBef>
            <a:spcAft>
              <a:spcPct val="35000"/>
            </a:spcAft>
            <a:buNone/>
          </a:pPr>
          <a:r>
            <a:rPr lang="en-CA" sz="3900" kern="1200" dirty="0"/>
            <a:t>DOING</a:t>
          </a:r>
        </a:p>
      </dsp:txBody>
      <dsp:txXfrm>
        <a:off x="5946297" y="192612"/>
        <a:ext cx="2506864" cy="994826"/>
      </dsp:txXfrm>
    </dsp:sp>
    <dsp:sp modelId="{695685B3-0813-48A0-AAB5-9A0F8F9070AB}">
      <dsp:nvSpPr>
        <dsp:cNvPr id="0" name=""/>
        <dsp:cNvSpPr/>
      </dsp:nvSpPr>
      <dsp:spPr>
        <a:xfrm>
          <a:off x="3439432" y="1187438"/>
          <a:ext cx="2506864" cy="4775436"/>
        </a:xfrm>
        <a:prstGeom prst="wedgeRectCallout">
          <a:avLst>
            <a:gd name="adj1" fmla="val 62500"/>
            <a:gd name="adj2" fmla="val 20830"/>
          </a:avLst>
        </a:prstGeom>
        <a:solidFill>
          <a:schemeClr val="accent5">
            <a:tint val="50000"/>
            <a:hueOff val="-6685025"/>
            <a:satOff val="-25325"/>
            <a:lumOff val="84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r" defTabSz="889000">
            <a:lnSpc>
              <a:spcPct val="90000"/>
            </a:lnSpc>
            <a:spcBef>
              <a:spcPct val="0"/>
            </a:spcBef>
            <a:spcAft>
              <a:spcPct val="35000"/>
            </a:spcAft>
            <a:buNone/>
          </a:pPr>
          <a:r>
            <a:rPr lang="en-CA" sz="2000" kern="1200" dirty="0"/>
            <a:t>In a GitLab Milestone:  </a:t>
          </a:r>
        </a:p>
        <a:p>
          <a:pPr marL="0" lvl="0" indent="0" algn="r" defTabSz="889000">
            <a:lnSpc>
              <a:spcPct val="90000"/>
            </a:lnSpc>
            <a:spcBef>
              <a:spcPct val="0"/>
            </a:spcBef>
            <a:spcAft>
              <a:spcPct val="35000"/>
            </a:spcAft>
            <a:buNone/>
          </a:pPr>
          <a:r>
            <a:rPr lang="en-CA" sz="2800" b="1" kern="1200" dirty="0" err="1"/>
            <a:t>Unstarted</a:t>
          </a:r>
          <a:r>
            <a:rPr lang="en-CA" sz="2800" b="1" kern="1200" dirty="0"/>
            <a:t> Issues</a:t>
          </a:r>
        </a:p>
        <a:p>
          <a:pPr marL="0" lvl="0" indent="0" algn="r" defTabSz="889000">
            <a:lnSpc>
              <a:spcPct val="90000"/>
            </a:lnSpc>
            <a:spcBef>
              <a:spcPct val="0"/>
            </a:spcBef>
            <a:spcAft>
              <a:spcPct val="35000"/>
            </a:spcAft>
            <a:buNone/>
          </a:pPr>
          <a:r>
            <a:rPr lang="en-CA" sz="2000" kern="1200" dirty="0"/>
            <a:t>Backlog:</a:t>
          </a:r>
          <a:br>
            <a:rPr lang="en-CA" sz="2000" kern="1200" dirty="0"/>
          </a:br>
          <a:r>
            <a:rPr lang="en-CA" sz="2000" kern="1200" dirty="0"/>
            <a:t>This represents our planned future work (releases).</a:t>
          </a:r>
        </a:p>
      </dsp:txBody>
      <dsp:txXfrm>
        <a:off x="3757585" y="1187438"/>
        <a:ext cx="2188711" cy="4775436"/>
      </dsp:txXfrm>
    </dsp:sp>
    <dsp:sp modelId="{57FBB298-743E-4400-B9FA-1B97989DB7F8}">
      <dsp:nvSpPr>
        <dsp:cNvPr id="0" name=""/>
        <dsp:cNvSpPr/>
      </dsp:nvSpPr>
      <dsp:spPr>
        <a:xfrm>
          <a:off x="3439432" y="391307"/>
          <a:ext cx="2506864" cy="796131"/>
        </a:xfrm>
        <a:prstGeom prst="rect">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1733550">
            <a:lnSpc>
              <a:spcPct val="90000"/>
            </a:lnSpc>
            <a:spcBef>
              <a:spcPct val="0"/>
            </a:spcBef>
            <a:spcAft>
              <a:spcPct val="35000"/>
            </a:spcAft>
            <a:buNone/>
          </a:pPr>
          <a:r>
            <a:rPr lang="en-CA" sz="3900" kern="1200" dirty="0"/>
            <a:t>TO DO</a:t>
          </a:r>
        </a:p>
      </dsp:txBody>
      <dsp:txXfrm>
        <a:off x="3439432" y="391307"/>
        <a:ext cx="2506864" cy="7961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C04AD-43E5-4840-8C24-161EA6AEC960}">
      <dsp:nvSpPr>
        <dsp:cNvPr id="0" name=""/>
        <dsp:cNvSpPr/>
      </dsp:nvSpPr>
      <dsp:spPr>
        <a:xfrm rot="3681612">
          <a:off x="2519640" y="4733380"/>
          <a:ext cx="1247513" cy="49306"/>
        </a:xfrm>
        <a:custGeom>
          <a:avLst/>
          <a:gdLst/>
          <a:ahLst/>
          <a:cxnLst/>
          <a:rect l="0" t="0" r="0" b="0"/>
          <a:pathLst>
            <a:path>
              <a:moveTo>
                <a:pt x="0" y="24653"/>
              </a:moveTo>
              <a:lnTo>
                <a:pt x="1247513" y="246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F85B9E-7873-47E0-B2C4-A0BCCA5E9649}">
      <dsp:nvSpPr>
        <dsp:cNvPr id="0" name=""/>
        <dsp:cNvSpPr/>
      </dsp:nvSpPr>
      <dsp:spPr>
        <a:xfrm rot="1311876">
          <a:off x="3203831" y="3835742"/>
          <a:ext cx="892845" cy="49306"/>
        </a:xfrm>
        <a:custGeom>
          <a:avLst/>
          <a:gdLst/>
          <a:ahLst/>
          <a:cxnLst/>
          <a:rect l="0" t="0" r="0" b="0"/>
          <a:pathLst>
            <a:path>
              <a:moveTo>
                <a:pt x="0" y="24653"/>
              </a:moveTo>
              <a:lnTo>
                <a:pt x="892845" y="246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205CDD-9827-4A75-8948-0922A4A287B6}">
      <dsp:nvSpPr>
        <dsp:cNvPr id="0" name=""/>
        <dsp:cNvSpPr/>
      </dsp:nvSpPr>
      <dsp:spPr>
        <a:xfrm rot="20288124">
          <a:off x="3203831" y="2810950"/>
          <a:ext cx="892845" cy="49306"/>
        </a:xfrm>
        <a:custGeom>
          <a:avLst/>
          <a:gdLst/>
          <a:ahLst/>
          <a:cxnLst/>
          <a:rect l="0" t="0" r="0" b="0"/>
          <a:pathLst>
            <a:path>
              <a:moveTo>
                <a:pt x="0" y="24653"/>
              </a:moveTo>
              <a:lnTo>
                <a:pt x="892845" y="246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32275B-00F5-409F-B8F0-F48FD19FEF63}">
      <dsp:nvSpPr>
        <dsp:cNvPr id="0" name=""/>
        <dsp:cNvSpPr/>
      </dsp:nvSpPr>
      <dsp:spPr>
        <a:xfrm rot="17918388">
          <a:off x="2519640" y="1913312"/>
          <a:ext cx="1247513" cy="49306"/>
        </a:xfrm>
        <a:custGeom>
          <a:avLst/>
          <a:gdLst/>
          <a:ahLst/>
          <a:cxnLst/>
          <a:rect l="0" t="0" r="0" b="0"/>
          <a:pathLst>
            <a:path>
              <a:moveTo>
                <a:pt x="0" y="24653"/>
              </a:moveTo>
              <a:lnTo>
                <a:pt x="1247513" y="246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1F63A6-539D-49D6-9452-07DC9E309E22}">
      <dsp:nvSpPr>
        <dsp:cNvPr id="0" name=""/>
        <dsp:cNvSpPr/>
      </dsp:nvSpPr>
      <dsp:spPr>
        <a:xfrm>
          <a:off x="1141074" y="2115723"/>
          <a:ext cx="2464552" cy="246455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4D2822-2BD9-4CFE-98EC-A1F17176C1CA}">
      <dsp:nvSpPr>
        <dsp:cNvPr id="0" name=""/>
        <dsp:cNvSpPr/>
      </dsp:nvSpPr>
      <dsp:spPr>
        <a:xfrm>
          <a:off x="3057378" y="2255"/>
          <a:ext cx="1478731" cy="1478731"/>
        </a:xfrm>
        <a:prstGeom prst="ellipse">
          <a:avLst/>
        </a:prstGeom>
        <a:solidFill>
          <a:schemeClr val="accent5">
            <a:hueOff val="-1689636"/>
            <a:satOff val="-4355"/>
            <a:lumOff val="-2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CA" sz="2200" kern="1200" dirty="0"/>
            <a:t>Sprint Planning</a:t>
          </a:r>
        </a:p>
      </dsp:txBody>
      <dsp:txXfrm>
        <a:off x="3273933" y="218810"/>
        <a:ext cx="1045621" cy="1045621"/>
      </dsp:txXfrm>
    </dsp:sp>
    <dsp:sp modelId="{5C831069-D888-4C8C-AF6A-1E82553EC8D1}">
      <dsp:nvSpPr>
        <dsp:cNvPr id="0" name=""/>
        <dsp:cNvSpPr/>
      </dsp:nvSpPr>
      <dsp:spPr>
        <a:xfrm>
          <a:off x="4011379" y="1654633"/>
          <a:ext cx="1478731" cy="1478731"/>
        </a:xfrm>
        <a:prstGeom prst="ellipse">
          <a:avLst/>
        </a:prstGeom>
        <a:solidFill>
          <a:schemeClr val="accent5">
            <a:hueOff val="-3379271"/>
            <a:satOff val="-8710"/>
            <a:lumOff val="-58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CA" sz="2200" kern="1200" dirty="0"/>
            <a:t>Stand-Up</a:t>
          </a:r>
        </a:p>
      </dsp:txBody>
      <dsp:txXfrm>
        <a:off x="4227934" y="1871188"/>
        <a:ext cx="1045621" cy="1045621"/>
      </dsp:txXfrm>
    </dsp:sp>
    <dsp:sp modelId="{96906307-2136-4DA2-891E-FD06C47304B6}">
      <dsp:nvSpPr>
        <dsp:cNvPr id="0" name=""/>
        <dsp:cNvSpPr/>
      </dsp:nvSpPr>
      <dsp:spPr>
        <a:xfrm>
          <a:off x="4011379" y="3562634"/>
          <a:ext cx="1478731" cy="1478731"/>
        </a:xfrm>
        <a:prstGeom prst="ellipse">
          <a:avLst/>
        </a:prstGeom>
        <a:solidFill>
          <a:schemeClr val="accent5">
            <a:hueOff val="-5068907"/>
            <a:satOff val="-13064"/>
            <a:lumOff val="-8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CA" sz="2200" kern="1200" dirty="0"/>
            <a:t>Sprint Review</a:t>
          </a:r>
        </a:p>
      </dsp:txBody>
      <dsp:txXfrm>
        <a:off x="4227934" y="3779189"/>
        <a:ext cx="1045621" cy="1045621"/>
      </dsp:txXfrm>
    </dsp:sp>
    <dsp:sp modelId="{23E7A55A-B993-499D-A566-5010EFF33270}">
      <dsp:nvSpPr>
        <dsp:cNvPr id="0" name=""/>
        <dsp:cNvSpPr/>
      </dsp:nvSpPr>
      <dsp:spPr>
        <a:xfrm>
          <a:off x="3057378" y="5215013"/>
          <a:ext cx="1478731" cy="1478731"/>
        </a:xfrm>
        <a:prstGeom prst="ellipse">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CA" sz="2200" kern="1200" dirty="0"/>
            <a:t>Retro</a:t>
          </a:r>
        </a:p>
      </dsp:txBody>
      <dsp:txXfrm>
        <a:off x="3273933" y="5431568"/>
        <a:ext cx="1045621" cy="1045621"/>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7A3074-0BE6-9F49-8AC5-364195875954}"/>
              </a:ext>
            </a:extLst>
          </p:cNvPr>
          <p:cNvSpPr>
            <a:spLocks noGrp="1"/>
          </p:cNvSpPr>
          <p:nvPr>
            <p:ph type="hdr" sz="quarter"/>
          </p:nvPr>
        </p:nvSpPr>
        <p:spPr>
          <a:xfrm>
            <a:off x="0" y="0"/>
            <a:ext cx="3978551" cy="345666"/>
          </a:xfrm>
          <a:prstGeom prst="rect">
            <a:avLst/>
          </a:prstGeom>
        </p:spPr>
        <p:txBody>
          <a:bodyPr vert="horz" lIns="89936" tIns="44968" rIns="89936" bIns="44968" rtlCol="0"/>
          <a:lstStyle>
            <a:lvl1pPr algn="l" defTabSz="975111"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F5EB9E95-B6F8-7A44-BFE6-5192E8E2D19C}"/>
              </a:ext>
            </a:extLst>
          </p:cNvPr>
          <p:cNvSpPr>
            <a:spLocks noGrp="1"/>
          </p:cNvSpPr>
          <p:nvPr>
            <p:ph type="dt" idx="1"/>
          </p:nvPr>
        </p:nvSpPr>
        <p:spPr>
          <a:xfrm>
            <a:off x="5200979" y="0"/>
            <a:ext cx="3977565" cy="345666"/>
          </a:xfrm>
          <a:prstGeom prst="rect">
            <a:avLst/>
          </a:prstGeom>
        </p:spPr>
        <p:txBody>
          <a:bodyPr vert="horz" lIns="89936" tIns="44968" rIns="89936" bIns="44968" rtlCol="0"/>
          <a:lstStyle>
            <a:lvl1pPr algn="r" defTabSz="975111" eaLnBrk="1" fontAlgn="auto" hangingPunct="1">
              <a:spcBef>
                <a:spcPts val="0"/>
              </a:spcBef>
              <a:spcAft>
                <a:spcPts val="0"/>
              </a:spcAft>
              <a:defRPr sz="1200">
                <a:latin typeface="+mn-lt"/>
                <a:cs typeface="+mn-cs"/>
              </a:defRPr>
            </a:lvl1pPr>
          </a:lstStyle>
          <a:p>
            <a:pPr>
              <a:defRPr/>
            </a:pPr>
            <a:fld id="{6FBB79C0-2E9E-F845-8556-97630B7FB154}" type="datetimeFigureOut">
              <a:rPr lang="en-US"/>
              <a:pPr>
                <a:defRPr/>
              </a:pPr>
              <a:t>9/1/2023</a:t>
            </a:fld>
            <a:endParaRPr lang="en-US"/>
          </a:p>
        </p:txBody>
      </p:sp>
      <p:sp>
        <p:nvSpPr>
          <p:cNvPr id="4" name="Slide Image Placeholder 3">
            <a:extLst>
              <a:ext uri="{FF2B5EF4-FFF2-40B4-BE49-F238E27FC236}">
                <a16:creationId xmlns:a16="http://schemas.microsoft.com/office/drawing/2014/main" id="{A140508D-DE24-2845-B15C-645045A5EF84}"/>
              </a:ext>
            </a:extLst>
          </p:cNvPr>
          <p:cNvSpPr>
            <a:spLocks noGrp="1" noRot="1" noChangeAspect="1"/>
          </p:cNvSpPr>
          <p:nvPr>
            <p:ph type="sldImg" idx="2"/>
          </p:nvPr>
        </p:nvSpPr>
        <p:spPr>
          <a:xfrm>
            <a:off x="2794000" y="862013"/>
            <a:ext cx="3592513" cy="2325687"/>
          </a:xfrm>
          <a:prstGeom prst="rect">
            <a:avLst/>
          </a:prstGeom>
          <a:noFill/>
          <a:ln w="12700">
            <a:solidFill>
              <a:prstClr val="black"/>
            </a:solidFill>
          </a:ln>
        </p:spPr>
        <p:txBody>
          <a:bodyPr vert="horz" lIns="89936" tIns="44968" rIns="89936" bIns="44968" rtlCol="0" anchor="ctr"/>
          <a:lstStyle/>
          <a:p>
            <a:pPr lvl="0"/>
            <a:endParaRPr lang="en-US" noProof="0"/>
          </a:p>
        </p:txBody>
      </p:sp>
      <p:sp>
        <p:nvSpPr>
          <p:cNvPr id="5" name="Notes Placeholder 4">
            <a:extLst>
              <a:ext uri="{FF2B5EF4-FFF2-40B4-BE49-F238E27FC236}">
                <a16:creationId xmlns:a16="http://schemas.microsoft.com/office/drawing/2014/main" id="{D3262222-5C02-E94B-B12E-B68633C6E01A}"/>
              </a:ext>
            </a:extLst>
          </p:cNvPr>
          <p:cNvSpPr>
            <a:spLocks noGrp="1"/>
          </p:cNvSpPr>
          <p:nvPr>
            <p:ph type="body" sz="quarter" idx="3"/>
          </p:nvPr>
        </p:nvSpPr>
        <p:spPr>
          <a:xfrm>
            <a:off x="917067" y="3317926"/>
            <a:ext cx="7346380" cy="2714774"/>
          </a:xfrm>
          <a:prstGeom prst="rect">
            <a:avLst/>
          </a:prstGeom>
        </p:spPr>
        <p:txBody>
          <a:bodyPr vert="horz" lIns="89936" tIns="44968" rIns="89936" bIns="44968"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722BEA6-C7A8-7047-916A-34D88F1F1DE4}"/>
              </a:ext>
            </a:extLst>
          </p:cNvPr>
          <p:cNvSpPr>
            <a:spLocks noGrp="1"/>
          </p:cNvSpPr>
          <p:nvPr>
            <p:ph type="ftr" sz="quarter" idx="4"/>
          </p:nvPr>
        </p:nvSpPr>
        <p:spPr>
          <a:xfrm>
            <a:off x="0" y="6548847"/>
            <a:ext cx="3978551" cy="345666"/>
          </a:xfrm>
          <a:prstGeom prst="rect">
            <a:avLst/>
          </a:prstGeom>
        </p:spPr>
        <p:txBody>
          <a:bodyPr vert="horz" lIns="89936" tIns="44968" rIns="89936" bIns="44968" rtlCol="0" anchor="b"/>
          <a:lstStyle>
            <a:lvl1pPr algn="l" defTabSz="975111"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C59CFF06-6009-8148-81DB-7663EC545AA4}"/>
              </a:ext>
            </a:extLst>
          </p:cNvPr>
          <p:cNvSpPr>
            <a:spLocks noGrp="1"/>
          </p:cNvSpPr>
          <p:nvPr>
            <p:ph type="sldNum" sz="quarter" idx="5"/>
          </p:nvPr>
        </p:nvSpPr>
        <p:spPr>
          <a:xfrm>
            <a:off x="5200979" y="6548847"/>
            <a:ext cx="3977565" cy="345666"/>
          </a:xfrm>
          <a:prstGeom prst="rect">
            <a:avLst/>
          </a:prstGeom>
        </p:spPr>
        <p:txBody>
          <a:bodyPr vert="horz" wrap="square" lIns="89936" tIns="44968" rIns="89936" bIns="44968" numCol="1" anchor="b" anchorCtr="0" compatLnSpc="1">
            <a:prstTxWarp prst="textNoShape">
              <a:avLst/>
            </a:prstTxWarp>
          </a:bodyPr>
          <a:lstStyle>
            <a:lvl1pPr algn="r" eaLnBrk="1" hangingPunct="1">
              <a:defRPr sz="1200"/>
            </a:lvl1pPr>
          </a:lstStyle>
          <a:p>
            <a:fld id="{68D9EE09-63B3-FB49-86CE-7F5E53FFE7F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455613" algn="l" rtl="0" eaLnBrk="0" fontAlgn="base" hangingPunct="0">
      <a:spcBef>
        <a:spcPct val="30000"/>
      </a:spcBef>
      <a:spcAft>
        <a:spcPct val="0"/>
      </a:spcAft>
      <a:defRPr sz="1100" kern="1200">
        <a:solidFill>
          <a:schemeClr val="tx1"/>
        </a:solidFill>
        <a:latin typeface="+mn-lt"/>
        <a:ea typeface="+mn-ea"/>
        <a:cs typeface="+mn-cs"/>
      </a:defRPr>
    </a:lvl2pPr>
    <a:lvl3pPr marL="912813" algn="l" rtl="0" eaLnBrk="0" fontAlgn="base" hangingPunct="0">
      <a:spcBef>
        <a:spcPct val="30000"/>
      </a:spcBef>
      <a:spcAft>
        <a:spcPct val="0"/>
      </a:spcAft>
      <a:defRPr sz="1100" kern="1200">
        <a:solidFill>
          <a:schemeClr val="tx1"/>
        </a:solidFill>
        <a:latin typeface="+mn-lt"/>
        <a:ea typeface="+mn-ea"/>
        <a:cs typeface="+mn-cs"/>
      </a:defRPr>
    </a:lvl3pPr>
    <a:lvl4pPr marL="1370013" algn="l" rtl="0" eaLnBrk="0" fontAlgn="base" hangingPunct="0">
      <a:spcBef>
        <a:spcPct val="30000"/>
      </a:spcBef>
      <a:spcAft>
        <a:spcPct val="0"/>
      </a:spcAft>
      <a:defRPr sz="1100" kern="1200">
        <a:solidFill>
          <a:schemeClr val="tx1"/>
        </a:solidFill>
        <a:latin typeface="+mn-lt"/>
        <a:ea typeface="+mn-ea"/>
        <a:cs typeface="+mn-cs"/>
      </a:defRPr>
    </a:lvl4pPr>
    <a:lvl5pPr marL="1827213" algn="l" rtl="0" eaLnBrk="0" fontAlgn="base" hangingPunct="0">
      <a:spcBef>
        <a:spcPct val="30000"/>
      </a:spcBef>
      <a:spcAft>
        <a:spcPct val="0"/>
      </a:spcAft>
      <a:defRPr sz="1100" kern="1200">
        <a:solidFill>
          <a:schemeClr val="tx1"/>
        </a:solidFill>
        <a:latin typeface="+mn-lt"/>
        <a:ea typeface="+mn-ea"/>
        <a:cs typeface="+mn-cs"/>
      </a:defRPr>
    </a:lvl5pPr>
    <a:lvl6pPr marL="2285432" algn="l" defTabSz="914176" rtl="0" eaLnBrk="1" latinLnBrk="0" hangingPunct="1">
      <a:defRPr sz="1100" kern="1200">
        <a:solidFill>
          <a:schemeClr val="tx1"/>
        </a:solidFill>
        <a:latin typeface="+mn-lt"/>
        <a:ea typeface="+mn-ea"/>
        <a:cs typeface="+mn-cs"/>
      </a:defRPr>
    </a:lvl6pPr>
    <a:lvl7pPr marL="2742523" algn="l" defTabSz="914176" rtl="0" eaLnBrk="1" latinLnBrk="0" hangingPunct="1">
      <a:defRPr sz="1100" kern="1200">
        <a:solidFill>
          <a:schemeClr val="tx1"/>
        </a:solidFill>
        <a:latin typeface="+mn-lt"/>
        <a:ea typeface="+mn-ea"/>
        <a:cs typeface="+mn-cs"/>
      </a:defRPr>
    </a:lvl7pPr>
    <a:lvl8pPr marL="3199610" algn="l" defTabSz="914176" rtl="0" eaLnBrk="1" latinLnBrk="0" hangingPunct="1">
      <a:defRPr sz="1100" kern="1200">
        <a:solidFill>
          <a:schemeClr val="tx1"/>
        </a:solidFill>
        <a:latin typeface="+mn-lt"/>
        <a:ea typeface="+mn-ea"/>
        <a:cs typeface="+mn-cs"/>
      </a:defRPr>
    </a:lvl8pPr>
    <a:lvl9pPr marL="3656696" algn="l" defTabSz="91417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8D9EE09-63B3-FB49-86CE-7F5E53FFE7FD}" type="slidenum">
              <a:rPr lang="en-US" altLang="en-US" smtClean="0"/>
              <a:pPr/>
              <a:t>13</a:t>
            </a:fld>
            <a:endParaRPr lang="en-US" altLang="en-US"/>
          </a:p>
        </p:txBody>
      </p:sp>
    </p:spTree>
    <p:extLst>
      <p:ext uri="{BB962C8B-B14F-4D97-AF65-F5344CB8AC3E}">
        <p14:creationId xmlns:p14="http://schemas.microsoft.com/office/powerpoint/2010/main" val="41038687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65981" y="2167183"/>
            <a:ext cx="13214430" cy="2156377"/>
          </a:xfrm>
        </p:spPr>
        <p:txBody>
          <a:bodyPr/>
          <a:lstStyle>
            <a:lvl1pPr>
              <a:defRPr baseline="0"/>
            </a:lvl1pPr>
          </a:lstStyle>
          <a:p>
            <a:r>
              <a:rPr lang="en-US" dirty="0"/>
              <a:t>Click to edit Master title style</a:t>
            </a:r>
            <a:endParaRPr lang="en-CA" dirty="0"/>
          </a:p>
        </p:txBody>
      </p:sp>
      <p:sp>
        <p:nvSpPr>
          <p:cNvPr id="3" name="Subtitle 2"/>
          <p:cNvSpPr>
            <a:spLocks noGrp="1"/>
          </p:cNvSpPr>
          <p:nvPr>
            <p:ph type="subTitle" idx="1"/>
          </p:nvPr>
        </p:nvSpPr>
        <p:spPr>
          <a:xfrm>
            <a:off x="2331958" y="5036631"/>
            <a:ext cx="10882472" cy="2570886"/>
          </a:xfrm>
        </p:spPr>
        <p:txBody>
          <a:bodyPr/>
          <a:lstStyle>
            <a:lvl1pPr marL="0" indent="0" algn="ctr">
              <a:buNone/>
              <a:defRPr>
                <a:solidFill>
                  <a:schemeClr val="tx1">
                    <a:tint val="75000"/>
                  </a:schemeClr>
                </a:solidFill>
              </a:defRPr>
            </a:lvl1pPr>
            <a:lvl2pPr marL="608787" indent="0" algn="ctr">
              <a:buNone/>
              <a:defRPr>
                <a:solidFill>
                  <a:schemeClr val="tx1">
                    <a:tint val="75000"/>
                  </a:schemeClr>
                </a:solidFill>
              </a:defRPr>
            </a:lvl2pPr>
            <a:lvl3pPr marL="1217572" indent="0" algn="ctr">
              <a:buNone/>
              <a:defRPr>
                <a:solidFill>
                  <a:schemeClr val="tx1">
                    <a:tint val="75000"/>
                  </a:schemeClr>
                </a:solidFill>
              </a:defRPr>
            </a:lvl3pPr>
            <a:lvl4pPr marL="1826359" indent="0" algn="ctr">
              <a:buNone/>
              <a:defRPr>
                <a:solidFill>
                  <a:schemeClr val="tx1">
                    <a:tint val="75000"/>
                  </a:schemeClr>
                </a:solidFill>
              </a:defRPr>
            </a:lvl4pPr>
            <a:lvl5pPr marL="2435146" indent="0" algn="ctr">
              <a:buNone/>
              <a:defRPr>
                <a:solidFill>
                  <a:schemeClr val="tx1">
                    <a:tint val="75000"/>
                  </a:schemeClr>
                </a:solidFill>
              </a:defRPr>
            </a:lvl5pPr>
            <a:lvl6pPr marL="3043933" indent="0" algn="ctr">
              <a:buNone/>
              <a:defRPr>
                <a:solidFill>
                  <a:schemeClr val="tx1">
                    <a:tint val="75000"/>
                  </a:schemeClr>
                </a:solidFill>
              </a:defRPr>
            </a:lvl6pPr>
            <a:lvl7pPr marL="3652716" indent="0" algn="ctr">
              <a:buNone/>
              <a:defRPr>
                <a:solidFill>
                  <a:schemeClr val="tx1">
                    <a:tint val="75000"/>
                  </a:schemeClr>
                </a:solidFill>
              </a:defRPr>
            </a:lvl7pPr>
            <a:lvl8pPr marL="4261503" indent="0" algn="ctr">
              <a:buNone/>
              <a:defRPr>
                <a:solidFill>
                  <a:schemeClr val="tx1">
                    <a:tint val="75000"/>
                  </a:schemeClr>
                </a:solidFill>
              </a:defRPr>
            </a:lvl8pPr>
            <a:lvl9pPr marL="4870288" indent="0" algn="ctr">
              <a:buNone/>
              <a:defRPr>
                <a:solidFill>
                  <a:schemeClr val="tx1">
                    <a:tint val="75000"/>
                  </a:schemeClr>
                </a:solidFill>
              </a:defRPr>
            </a:lvl9pPr>
          </a:lstStyle>
          <a:p>
            <a:r>
              <a:rPr lang="en-US" dirty="0"/>
              <a:t>Click to edit Master subtitle style</a:t>
            </a:r>
            <a:endParaRPr lang="en-CA" dirty="0"/>
          </a:p>
        </p:txBody>
      </p:sp>
      <p:sp>
        <p:nvSpPr>
          <p:cNvPr id="6" name="Slide Number Placeholder 5">
            <a:extLst>
              <a:ext uri="{FF2B5EF4-FFF2-40B4-BE49-F238E27FC236}">
                <a16:creationId xmlns:a16="http://schemas.microsoft.com/office/drawing/2014/main" id="{1EE0967B-00D3-994D-9896-71D08E8873E0}"/>
              </a:ext>
            </a:extLst>
          </p:cNvPr>
          <p:cNvSpPr>
            <a:spLocks noGrp="1"/>
          </p:cNvSpPr>
          <p:nvPr>
            <p:ph type="sldNum" sz="quarter" idx="12"/>
          </p:nvPr>
        </p:nvSpPr>
        <p:spPr>
          <a:xfrm>
            <a:off x="11141075" y="8383588"/>
            <a:ext cx="3627438" cy="534987"/>
          </a:xfrm>
          <a:prstGeom prst="rect">
            <a:avLst/>
          </a:prstGeom>
        </p:spPr>
        <p:txBody>
          <a:bodyPr/>
          <a:lstStyle>
            <a:lvl1pPr>
              <a:defRPr/>
            </a:lvl1pPr>
          </a:lstStyle>
          <a:p>
            <a:fld id="{981B855A-2CA4-4D48-8570-F378097A7467}" type="slidenum">
              <a:rPr lang="en-CA" altLang="en-US"/>
              <a:pPr/>
              <a:t>‹#›</a:t>
            </a:fld>
            <a:endParaRPr lang="en-CA" altLang="en-US"/>
          </a:p>
        </p:txBody>
      </p:sp>
    </p:spTree>
    <p:extLst>
      <p:ext uri="{BB962C8B-B14F-4D97-AF65-F5344CB8AC3E}">
        <p14:creationId xmlns:p14="http://schemas.microsoft.com/office/powerpoint/2010/main" val="1474806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Footer Placeholder 4">
            <a:extLst>
              <a:ext uri="{FF2B5EF4-FFF2-40B4-BE49-F238E27FC236}">
                <a16:creationId xmlns:a16="http://schemas.microsoft.com/office/drawing/2014/main" id="{969BE1EC-5F48-4B49-8DEF-A369F381A993}"/>
              </a:ext>
            </a:extLst>
          </p:cNvPr>
          <p:cNvSpPr>
            <a:spLocks noGrp="1"/>
          </p:cNvSpPr>
          <p:nvPr>
            <p:ph type="ftr" sz="quarter" idx="11"/>
          </p:nvPr>
        </p:nvSpPr>
        <p:spPr>
          <a:xfrm>
            <a:off x="5311775" y="8383588"/>
            <a:ext cx="4922838" cy="534987"/>
          </a:xfrm>
          <a:prstGeom prst="rect">
            <a:avLst/>
          </a:prstGeom>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542C761F-42C0-4643-88FE-E487E117FB37}"/>
              </a:ext>
            </a:extLst>
          </p:cNvPr>
          <p:cNvSpPr>
            <a:spLocks noGrp="1"/>
          </p:cNvSpPr>
          <p:nvPr>
            <p:ph type="sldNum" sz="quarter" idx="12"/>
          </p:nvPr>
        </p:nvSpPr>
        <p:spPr>
          <a:xfrm>
            <a:off x="11141075" y="8383588"/>
            <a:ext cx="3627438" cy="534987"/>
          </a:xfrm>
          <a:prstGeom prst="rect">
            <a:avLst/>
          </a:prstGeom>
        </p:spPr>
        <p:txBody>
          <a:bodyPr/>
          <a:lstStyle>
            <a:lvl1pPr>
              <a:defRPr/>
            </a:lvl1pPr>
          </a:lstStyle>
          <a:p>
            <a:fld id="{3E75D65E-DE53-004C-AC53-00BC373E94DB}" type="slidenum">
              <a:rPr lang="en-CA" altLang="en-US"/>
              <a:pPr/>
              <a:t>‹#›</a:t>
            </a:fld>
            <a:endParaRPr lang="en-CA" altLang="en-US"/>
          </a:p>
        </p:txBody>
      </p:sp>
      <p:sp>
        <p:nvSpPr>
          <p:cNvPr id="8" name="Date Placeholder 3">
            <a:extLst>
              <a:ext uri="{FF2B5EF4-FFF2-40B4-BE49-F238E27FC236}">
                <a16:creationId xmlns:a16="http://schemas.microsoft.com/office/drawing/2014/main" id="{5D54A99E-1E13-4DE1-952F-941C04705E3B}"/>
              </a:ext>
            </a:extLst>
          </p:cNvPr>
          <p:cNvSpPr>
            <a:spLocks noGrp="1"/>
          </p:cNvSpPr>
          <p:nvPr>
            <p:ph type="dt" sz="half" idx="2"/>
          </p:nvPr>
        </p:nvSpPr>
        <p:spPr>
          <a:xfrm>
            <a:off x="628485" y="9439899"/>
            <a:ext cx="3627438" cy="534987"/>
          </a:xfrm>
          <a:prstGeom prst="rect">
            <a:avLst/>
          </a:prstGeom>
        </p:spPr>
        <p:txBody>
          <a:bodyPr vert="horz" lIns="91419" tIns="45708" rIns="91419" bIns="45708" rtlCol="0" anchor="ctr"/>
          <a:lstStyle>
            <a:lvl1pPr algn="l" defTabSz="1462471" eaLnBrk="1" fontAlgn="auto" hangingPunct="1">
              <a:spcBef>
                <a:spcPts val="0"/>
              </a:spcBef>
              <a:spcAft>
                <a:spcPts val="0"/>
              </a:spcAft>
              <a:defRPr sz="1600">
                <a:solidFill>
                  <a:schemeClr val="tx1">
                    <a:tint val="75000"/>
                  </a:schemeClr>
                </a:solidFill>
                <a:latin typeface="Arial" panose="020B0604020202020204" pitchFamily="34" charset="0"/>
                <a:cs typeface="Arial" panose="020B0604020202020204" pitchFamily="34" charset="0"/>
              </a:defRPr>
            </a:lvl1pPr>
          </a:lstStyle>
          <a:p>
            <a:pPr>
              <a:defRPr/>
            </a:pPr>
            <a:fld id="{A84D66D1-8BC3-6645-9496-46C30C2F3F69}" type="datetimeFigureOut">
              <a:rPr lang="en-CA"/>
              <a:pPr>
                <a:defRPr/>
              </a:pPr>
              <a:t>2023-09-01</a:t>
            </a:fld>
            <a:endParaRPr lang="en-CA"/>
          </a:p>
        </p:txBody>
      </p:sp>
      <p:sp>
        <p:nvSpPr>
          <p:cNvPr id="9" name="TextBox 8">
            <a:extLst>
              <a:ext uri="{FF2B5EF4-FFF2-40B4-BE49-F238E27FC236}">
                <a16:creationId xmlns:a16="http://schemas.microsoft.com/office/drawing/2014/main" id="{D5F8D8C9-54C7-484B-A926-841C967E8320}"/>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071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71135" y="402868"/>
            <a:ext cx="3497937" cy="8583592"/>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777323" y="402868"/>
            <a:ext cx="10234705" cy="85835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Footer Placeholder 4">
            <a:extLst>
              <a:ext uri="{FF2B5EF4-FFF2-40B4-BE49-F238E27FC236}">
                <a16:creationId xmlns:a16="http://schemas.microsoft.com/office/drawing/2014/main" id="{03C88BCD-E232-0140-A209-A8EDC51EFFA9}"/>
              </a:ext>
            </a:extLst>
          </p:cNvPr>
          <p:cNvSpPr>
            <a:spLocks noGrp="1"/>
          </p:cNvSpPr>
          <p:nvPr>
            <p:ph type="ftr" sz="quarter" idx="11"/>
          </p:nvPr>
        </p:nvSpPr>
        <p:spPr>
          <a:xfrm>
            <a:off x="5311775" y="8383588"/>
            <a:ext cx="4922838" cy="534987"/>
          </a:xfrm>
          <a:prstGeom prst="rect">
            <a:avLst/>
          </a:prstGeom>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D31704D9-640F-2342-AD10-13CE27039043}"/>
              </a:ext>
            </a:extLst>
          </p:cNvPr>
          <p:cNvSpPr>
            <a:spLocks noGrp="1"/>
          </p:cNvSpPr>
          <p:nvPr>
            <p:ph type="sldNum" sz="quarter" idx="12"/>
          </p:nvPr>
        </p:nvSpPr>
        <p:spPr>
          <a:xfrm>
            <a:off x="11141075" y="8383588"/>
            <a:ext cx="3627438" cy="534987"/>
          </a:xfrm>
          <a:prstGeom prst="rect">
            <a:avLst/>
          </a:prstGeom>
        </p:spPr>
        <p:txBody>
          <a:bodyPr/>
          <a:lstStyle>
            <a:lvl1pPr>
              <a:defRPr/>
            </a:lvl1pPr>
          </a:lstStyle>
          <a:p>
            <a:fld id="{27F7E5FF-2BC3-204F-8088-E9F377290167}" type="slidenum">
              <a:rPr lang="en-CA" altLang="en-US"/>
              <a:pPr/>
              <a:t>‹#›</a:t>
            </a:fld>
            <a:endParaRPr lang="en-CA" altLang="en-US"/>
          </a:p>
        </p:txBody>
      </p:sp>
      <p:sp>
        <p:nvSpPr>
          <p:cNvPr id="8" name="Date Placeholder 3">
            <a:extLst>
              <a:ext uri="{FF2B5EF4-FFF2-40B4-BE49-F238E27FC236}">
                <a16:creationId xmlns:a16="http://schemas.microsoft.com/office/drawing/2014/main" id="{59AD2736-430A-4135-9F91-126F463183FB}"/>
              </a:ext>
            </a:extLst>
          </p:cNvPr>
          <p:cNvSpPr>
            <a:spLocks noGrp="1"/>
          </p:cNvSpPr>
          <p:nvPr>
            <p:ph type="dt" sz="half" idx="2"/>
          </p:nvPr>
        </p:nvSpPr>
        <p:spPr>
          <a:xfrm>
            <a:off x="628485" y="9439899"/>
            <a:ext cx="3627438" cy="534987"/>
          </a:xfrm>
          <a:prstGeom prst="rect">
            <a:avLst/>
          </a:prstGeom>
        </p:spPr>
        <p:txBody>
          <a:bodyPr vert="horz" lIns="91419" tIns="45708" rIns="91419" bIns="45708" rtlCol="0" anchor="ctr"/>
          <a:lstStyle>
            <a:lvl1pPr algn="l" defTabSz="1462471" eaLnBrk="1" fontAlgn="auto" hangingPunct="1">
              <a:spcBef>
                <a:spcPts val="0"/>
              </a:spcBef>
              <a:spcAft>
                <a:spcPts val="0"/>
              </a:spcAft>
              <a:defRPr sz="1600">
                <a:solidFill>
                  <a:schemeClr val="tx1">
                    <a:tint val="75000"/>
                  </a:schemeClr>
                </a:solidFill>
                <a:latin typeface="Arial" panose="020B0604020202020204" pitchFamily="34" charset="0"/>
                <a:cs typeface="Arial" panose="020B0604020202020204" pitchFamily="34" charset="0"/>
              </a:defRPr>
            </a:lvl1pPr>
          </a:lstStyle>
          <a:p>
            <a:pPr>
              <a:defRPr/>
            </a:pPr>
            <a:fld id="{A84D66D1-8BC3-6645-9496-46C30C2F3F69}" type="datetimeFigureOut">
              <a:rPr lang="en-CA"/>
              <a:pPr>
                <a:defRPr/>
              </a:pPr>
              <a:t>2023-09-01</a:t>
            </a:fld>
            <a:endParaRPr lang="en-CA"/>
          </a:p>
        </p:txBody>
      </p:sp>
      <p:sp>
        <p:nvSpPr>
          <p:cNvPr id="9" name="TextBox 8">
            <a:extLst>
              <a:ext uri="{FF2B5EF4-FFF2-40B4-BE49-F238E27FC236}">
                <a16:creationId xmlns:a16="http://schemas.microsoft.com/office/drawing/2014/main" id="{7BE1A064-B087-4E1F-A962-ABB39A12B342}"/>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96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port Layout">
    <p:bg>
      <p:bgPr>
        <a:solidFill>
          <a:schemeClr val="bg1"/>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94E75983-021D-4CF0-8B61-4E0582BF5AD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7784"/>
          <a:stretch/>
        </p:blipFill>
        <p:spPr>
          <a:xfrm rot="10800000">
            <a:off x="1" y="9628188"/>
            <a:ext cx="15544800" cy="431800"/>
          </a:xfrm>
          <a:prstGeom prst="rect">
            <a:avLst/>
          </a:prstGeom>
        </p:spPr>
      </p:pic>
      <p:sp>
        <p:nvSpPr>
          <p:cNvPr id="9" name="Title 8">
            <a:extLst>
              <a:ext uri="{FF2B5EF4-FFF2-40B4-BE49-F238E27FC236}">
                <a16:creationId xmlns:a16="http://schemas.microsoft.com/office/drawing/2014/main" id="{D7156E85-F1E4-4F1B-8EA2-CE9F7149B3C6}"/>
              </a:ext>
            </a:extLst>
          </p:cNvPr>
          <p:cNvSpPr>
            <a:spLocks noGrp="1"/>
          </p:cNvSpPr>
          <p:nvPr>
            <p:ph type="title"/>
          </p:nvPr>
        </p:nvSpPr>
        <p:spPr>
          <a:xfrm>
            <a:off x="-1" y="0"/>
            <a:ext cx="15544801" cy="518970"/>
          </a:xfrm>
          <a:solidFill>
            <a:srgbClr val="99001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rIns="108000">
            <a:spAutoFit/>
          </a:bodyPr>
          <a:lstStyle>
            <a:lvl1pPr algn="r">
              <a:defRPr lang="en-US" sz="2900" kern="1200" dirty="0" smtClean="0">
                <a:solidFill>
                  <a:schemeClr val="bg1"/>
                </a:solidFill>
                <a:latin typeface="Franklin Gothic Demi Cond" panose="020B0706030402020204" pitchFamily="34" charset="0"/>
                <a:ea typeface="+mn-ea"/>
                <a:cs typeface="Arial" panose="020B0604020202020204" pitchFamily="34" charset="0"/>
              </a:defRPr>
            </a:lvl1pPr>
          </a:lstStyle>
          <a:p>
            <a:pPr lvl="0" algn="l" defTabSz="1460500" eaLnBrk="1" hangingPunct="1"/>
            <a:r>
              <a:rPr lang="en-US" dirty="0"/>
              <a:t>Click to edit Master title style</a:t>
            </a:r>
            <a:endParaRPr lang="en-CA" dirty="0"/>
          </a:p>
        </p:txBody>
      </p:sp>
      <p:sp>
        <p:nvSpPr>
          <p:cNvPr id="10" name="TextBox 8">
            <a:extLst>
              <a:ext uri="{FF2B5EF4-FFF2-40B4-BE49-F238E27FC236}">
                <a16:creationId xmlns:a16="http://schemas.microsoft.com/office/drawing/2014/main" id="{88D31BE1-FE2D-412C-A71B-5CB07F4DDEE9}"/>
              </a:ext>
            </a:extLst>
          </p:cNvPr>
          <p:cNvSpPr txBox="1">
            <a:spLocks noChangeArrowheads="1"/>
          </p:cNvSpPr>
          <p:nvPr userDrawn="1"/>
        </p:nvSpPr>
        <p:spPr bwMode="auto">
          <a:xfrm>
            <a:off x="14314308" y="96621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9452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ue Blank">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D954B-EA69-5E4B-95BB-6944ADA2DD28}"/>
              </a:ext>
            </a:extLst>
          </p:cNvPr>
          <p:cNvSpPr txBox="1">
            <a:spLocks noChangeArrowheads="1"/>
          </p:cNvSpPr>
          <p:nvPr userDrawn="1"/>
        </p:nvSpPr>
        <p:spPr bwMode="auto">
          <a:xfrm>
            <a:off x="14805025" y="9418638"/>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74BD62F0-8271-FC43-9AD6-D21BF39200F6}" type="slidenum">
              <a:rPr lang="en-CA" altLang="en-US" sz="1800" b="1">
                <a:solidFill>
                  <a:srgbClr val="262626"/>
                </a:solidFill>
              </a:rPr>
              <a:pPr algn="r" eaLnBrk="1" hangingPunct="1"/>
              <a:t>‹#›</a:t>
            </a:fld>
            <a:endParaRPr lang="en-CA" altLang="en-US" sz="1800" b="1">
              <a:solidFill>
                <a:srgbClr val="262626"/>
              </a:solidFill>
            </a:endParaRPr>
          </a:p>
        </p:txBody>
      </p:sp>
    </p:spTree>
    <p:extLst>
      <p:ext uri="{BB962C8B-B14F-4D97-AF65-F5344CB8AC3E}">
        <p14:creationId xmlns:p14="http://schemas.microsoft.com/office/powerpoint/2010/main" val="1598766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endParaRPr lang="en-CA" dirty="0"/>
          </a:p>
        </p:txBody>
      </p:sp>
      <p:sp>
        <p:nvSpPr>
          <p:cNvPr id="3" name="Content Placeholder 2"/>
          <p:cNvSpPr>
            <a:spLocks noGrp="1"/>
          </p:cNvSpPr>
          <p:nvPr>
            <p:ph idx="1"/>
          </p:nvPr>
        </p:nvSpPr>
        <p:spPr>
          <a:xfrm>
            <a:off x="576000" y="1872000"/>
            <a:ext cx="14400000" cy="69838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TextBox 8">
            <a:extLst>
              <a:ext uri="{FF2B5EF4-FFF2-40B4-BE49-F238E27FC236}">
                <a16:creationId xmlns:a16="http://schemas.microsoft.com/office/drawing/2014/main" id="{8714C8F0-6E2F-4805-9069-24CAD8E353BC}"/>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644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8057" y="6464481"/>
            <a:ext cx="13214430" cy="1998025"/>
          </a:xfrm>
        </p:spPr>
        <p:txBody>
          <a:bodyPr anchor="t"/>
          <a:lstStyle>
            <a:lvl1pPr algn="l">
              <a:defRPr sz="5300" b="1" cap="all" spc="0" baseline="0"/>
            </a:lvl1pPr>
          </a:lstStyle>
          <a:p>
            <a:r>
              <a:rPr lang="en-US" dirty="0"/>
              <a:t>Click to edit Master title style</a:t>
            </a:r>
            <a:endParaRPr lang="en-CA" dirty="0"/>
          </a:p>
        </p:txBody>
      </p:sp>
      <p:sp>
        <p:nvSpPr>
          <p:cNvPr id="3" name="Text Placeholder 2"/>
          <p:cNvSpPr>
            <a:spLocks noGrp="1"/>
          </p:cNvSpPr>
          <p:nvPr>
            <p:ph type="body" idx="1"/>
          </p:nvPr>
        </p:nvSpPr>
        <p:spPr>
          <a:xfrm>
            <a:off x="1228057" y="4263854"/>
            <a:ext cx="13214430" cy="2200622"/>
          </a:xfrm>
        </p:spPr>
        <p:txBody>
          <a:bodyPr anchor="b"/>
          <a:lstStyle>
            <a:lvl1pPr marL="0" indent="0">
              <a:buNone/>
              <a:defRPr sz="2600">
                <a:solidFill>
                  <a:schemeClr val="tx1">
                    <a:tint val="75000"/>
                  </a:schemeClr>
                </a:solidFill>
              </a:defRPr>
            </a:lvl1pPr>
            <a:lvl2pPr marL="608787" indent="0">
              <a:buNone/>
              <a:defRPr sz="2400">
                <a:solidFill>
                  <a:schemeClr val="tx1">
                    <a:tint val="75000"/>
                  </a:schemeClr>
                </a:solidFill>
              </a:defRPr>
            </a:lvl2pPr>
            <a:lvl3pPr marL="1217572" indent="0">
              <a:buNone/>
              <a:defRPr sz="2200">
                <a:solidFill>
                  <a:schemeClr val="tx1">
                    <a:tint val="75000"/>
                  </a:schemeClr>
                </a:solidFill>
              </a:defRPr>
            </a:lvl3pPr>
            <a:lvl4pPr marL="1826359" indent="0">
              <a:buNone/>
              <a:defRPr sz="1900">
                <a:solidFill>
                  <a:schemeClr val="tx1">
                    <a:tint val="75000"/>
                  </a:schemeClr>
                </a:solidFill>
              </a:defRPr>
            </a:lvl4pPr>
            <a:lvl5pPr marL="2435146" indent="0">
              <a:buNone/>
              <a:defRPr sz="1900">
                <a:solidFill>
                  <a:schemeClr val="tx1">
                    <a:tint val="75000"/>
                  </a:schemeClr>
                </a:solidFill>
              </a:defRPr>
            </a:lvl5pPr>
            <a:lvl6pPr marL="3043933" indent="0">
              <a:buNone/>
              <a:defRPr sz="1900">
                <a:solidFill>
                  <a:schemeClr val="tx1">
                    <a:tint val="75000"/>
                  </a:schemeClr>
                </a:solidFill>
              </a:defRPr>
            </a:lvl6pPr>
            <a:lvl7pPr marL="3652716" indent="0">
              <a:buNone/>
              <a:defRPr sz="1900">
                <a:solidFill>
                  <a:schemeClr val="tx1">
                    <a:tint val="75000"/>
                  </a:schemeClr>
                </a:solidFill>
              </a:defRPr>
            </a:lvl7pPr>
            <a:lvl8pPr marL="4261503" indent="0">
              <a:buNone/>
              <a:defRPr sz="1900">
                <a:solidFill>
                  <a:schemeClr val="tx1">
                    <a:tint val="75000"/>
                  </a:schemeClr>
                </a:solidFill>
              </a:defRPr>
            </a:lvl8pPr>
            <a:lvl9pPr marL="4870288" indent="0">
              <a:buNone/>
              <a:defRPr sz="19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2791E2B0-6944-4A8D-BF3A-AF43DC63460D}"/>
              </a:ext>
            </a:extLst>
          </p:cNvPr>
          <p:cNvSpPr>
            <a:spLocks noGrp="1"/>
          </p:cNvSpPr>
          <p:nvPr>
            <p:ph type="dt" sz="half" idx="2"/>
          </p:nvPr>
        </p:nvSpPr>
        <p:spPr>
          <a:xfrm>
            <a:off x="628485" y="9439899"/>
            <a:ext cx="3627438" cy="534987"/>
          </a:xfrm>
          <a:prstGeom prst="rect">
            <a:avLst/>
          </a:prstGeom>
        </p:spPr>
        <p:txBody>
          <a:bodyPr vert="horz" lIns="91419" tIns="45708" rIns="91419" bIns="45708" rtlCol="0" anchor="ctr"/>
          <a:lstStyle>
            <a:lvl1pPr algn="l" defTabSz="1462471" eaLnBrk="1" fontAlgn="auto" hangingPunct="1">
              <a:spcBef>
                <a:spcPts val="0"/>
              </a:spcBef>
              <a:spcAft>
                <a:spcPts val="0"/>
              </a:spcAft>
              <a:defRPr sz="1600">
                <a:solidFill>
                  <a:schemeClr val="tx1">
                    <a:tint val="75000"/>
                  </a:schemeClr>
                </a:solidFill>
                <a:latin typeface="Arial" panose="020B0604020202020204" pitchFamily="34" charset="0"/>
                <a:cs typeface="Arial" panose="020B0604020202020204" pitchFamily="34" charset="0"/>
              </a:defRPr>
            </a:lvl1pPr>
          </a:lstStyle>
          <a:p>
            <a:pPr>
              <a:defRPr/>
            </a:pPr>
            <a:fld id="{A84D66D1-8BC3-6645-9496-46C30C2F3F69}" type="datetimeFigureOut">
              <a:rPr lang="en-CA"/>
              <a:pPr>
                <a:defRPr/>
              </a:pPr>
              <a:t>2023-09-01</a:t>
            </a:fld>
            <a:endParaRPr lang="en-CA"/>
          </a:p>
        </p:txBody>
      </p:sp>
      <p:sp>
        <p:nvSpPr>
          <p:cNvPr id="5" name="TextBox 4">
            <a:extLst>
              <a:ext uri="{FF2B5EF4-FFF2-40B4-BE49-F238E27FC236}">
                <a16:creationId xmlns:a16="http://schemas.microsoft.com/office/drawing/2014/main" id="{728D08AE-9B4A-4658-AA84-B6E3839BD990}"/>
              </a:ext>
            </a:extLst>
          </p:cNvPr>
          <p:cNvSpPr txBox="1">
            <a:spLocks noChangeArrowheads="1"/>
          </p:cNvSpPr>
          <p:nvPr userDrawn="1"/>
        </p:nvSpPr>
        <p:spPr bwMode="auto">
          <a:xfrm>
            <a:off x="0" y="0"/>
            <a:ext cx="15546388" cy="504000"/>
          </a:xfrm>
          <a:prstGeom prst="rect">
            <a:avLst/>
          </a:prstGeom>
          <a:solidFill>
            <a:srgbClr val="99001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dirty="0"/>
          </a:p>
        </p:txBody>
      </p:sp>
      <p:sp>
        <p:nvSpPr>
          <p:cNvPr id="7" name="TextBox 8">
            <a:extLst>
              <a:ext uri="{FF2B5EF4-FFF2-40B4-BE49-F238E27FC236}">
                <a16:creationId xmlns:a16="http://schemas.microsoft.com/office/drawing/2014/main" id="{12A2997F-18CA-4ABF-ADA6-0328CD74017D}"/>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5947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endParaRPr lang="en-CA" dirty="0"/>
          </a:p>
        </p:txBody>
      </p:sp>
      <p:sp>
        <p:nvSpPr>
          <p:cNvPr id="3" name="Content Placeholder 2"/>
          <p:cNvSpPr>
            <a:spLocks noGrp="1"/>
          </p:cNvSpPr>
          <p:nvPr>
            <p:ph sz="half" idx="1"/>
          </p:nvPr>
        </p:nvSpPr>
        <p:spPr>
          <a:xfrm>
            <a:off x="576000" y="1872000"/>
            <a:ext cx="7056000" cy="7128000"/>
          </a:xfrm>
        </p:spPr>
        <p:txBody>
          <a:bodyPr/>
          <a:lstStyle>
            <a:lvl1pPr>
              <a:defRPr sz="3700"/>
            </a:lvl1pPr>
            <a:lvl2pPr>
              <a:defRPr sz="3200"/>
            </a:lvl2pPr>
            <a:lvl3pPr>
              <a:defRPr sz="2600"/>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Content Placeholder 3"/>
          <p:cNvSpPr>
            <a:spLocks noGrp="1"/>
          </p:cNvSpPr>
          <p:nvPr>
            <p:ph sz="half" idx="2"/>
          </p:nvPr>
        </p:nvSpPr>
        <p:spPr>
          <a:xfrm>
            <a:off x="7920000" y="1872000"/>
            <a:ext cx="7056000" cy="7128000"/>
          </a:xfrm>
        </p:spPr>
        <p:txBody>
          <a:bodyPr/>
          <a:lstStyle>
            <a:lvl1pPr>
              <a:defRPr sz="3700"/>
            </a:lvl1pPr>
            <a:lvl2pPr>
              <a:defRPr sz="3200"/>
            </a:lvl2pPr>
            <a:lvl3pPr>
              <a:defRPr sz="2600"/>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0" name="TextBox 8">
            <a:extLst>
              <a:ext uri="{FF2B5EF4-FFF2-40B4-BE49-F238E27FC236}">
                <a16:creationId xmlns:a16="http://schemas.microsoft.com/office/drawing/2014/main" id="{97CBFA7F-7704-4F4D-8570-1EB6CE7CD4CF}"/>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977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endParaRPr lang="en-CA" dirty="0"/>
          </a:p>
        </p:txBody>
      </p:sp>
      <p:sp>
        <p:nvSpPr>
          <p:cNvPr id="3" name="Text Placeholder 2"/>
          <p:cNvSpPr>
            <a:spLocks noGrp="1"/>
          </p:cNvSpPr>
          <p:nvPr>
            <p:ph type="body" idx="1" hasCustomPrompt="1"/>
          </p:nvPr>
        </p:nvSpPr>
        <p:spPr>
          <a:xfrm>
            <a:off x="576000" y="1872000"/>
            <a:ext cx="7056000" cy="1040328"/>
          </a:xfrm>
        </p:spPr>
        <p:txBody>
          <a:bodyPr anchor="ctr"/>
          <a:lstStyle>
            <a:lvl1pPr marL="0" indent="0">
              <a:buNone/>
              <a:defRPr sz="3200" b="1" spc="0" baseline="0">
                <a:latin typeface="Franklin Gothic Demi Cond" panose="020B0706030402020204" pitchFamily="34" charset="0"/>
              </a:defRPr>
            </a:lvl1pPr>
            <a:lvl2pPr marL="608787" indent="0">
              <a:buNone/>
              <a:defRPr sz="2600" b="1"/>
            </a:lvl2pPr>
            <a:lvl3pPr marL="1217572" indent="0">
              <a:buNone/>
              <a:defRPr sz="2400" b="1"/>
            </a:lvl3pPr>
            <a:lvl4pPr marL="1826359" indent="0">
              <a:buNone/>
              <a:defRPr sz="2200" b="1"/>
            </a:lvl4pPr>
            <a:lvl5pPr marL="2435146" indent="0">
              <a:buNone/>
              <a:defRPr sz="2200" b="1"/>
            </a:lvl5pPr>
            <a:lvl6pPr marL="3043933" indent="0">
              <a:buNone/>
              <a:defRPr sz="2200" b="1"/>
            </a:lvl6pPr>
            <a:lvl7pPr marL="3652716" indent="0">
              <a:buNone/>
              <a:defRPr sz="2200" b="1"/>
            </a:lvl7pPr>
            <a:lvl8pPr marL="4261503" indent="0">
              <a:buNone/>
              <a:defRPr sz="2200" b="1"/>
            </a:lvl8pPr>
            <a:lvl9pPr marL="4870288" indent="0">
              <a:buNone/>
              <a:defRPr sz="2200" b="1"/>
            </a:lvl9pPr>
          </a:lstStyle>
          <a:p>
            <a:pPr lvl="0"/>
            <a:r>
              <a:rPr lang="en-US" dirty="0"/>
              <a:t>Click to edit Master text styles</a:t>
            </a:r>
          </a:p>
        </p:txBody>
      </p:sp>
      <p:sp>
        <p:nvSpPr>
          <p:cNvPr id="4" name="Content Placeholder 3"/>
          <p:cNvSpPr>
            <a:spLocks noGrp="1"/>
          </p:cNvSpPr>
          <p:nvPr>
            <p:ph sz="half" idx="2"/>
          </p:nvPr>
        </p:nvSpPr>
        <p:spPr>
          <a:xfrm>
            <a:off x="576000" y="3168000"/>
            <a:ext cx="7056000" cy="5616000"/>
          </a:xfrm>
        </p:spPr>
        <p:txBody>
          <a:bodyPr/>
          <a:lstStyle>
            <a:lvl1pPr marL="366713" indent="-366713">
              <a:tabLst/>
              <a:defRPr sz="3200"/>
            </a:lvl1pPr>
            <a:lvl2pPr marL="719138" indent="-361950">
              <a:tabLst/>
              <a:defRPr sz="2600"/>
            </a:lvl2pPr>
            <a:lvl3pPr marL="1114425" indent="-395288">
              <a:tabLst/>
              <a:defRPr sz="2400"/>
            </a:lvl3pPr>
            <a:lvl4pPr marL="1466850" indent="-352425">
              <a:tabLst/>
              <a:defRPr sz="2200"/>
            </a:lvl4pPr>
            <a:lvl5pPr marL="1790700" indent="-323850">
              <a:tabLst/>
              <a:defRPr sz="2200"/>
            </a:lvl5pPr>
            <a:lvl6pPr>
              <a:defRPr sz="2200"/>
            </a:lvl6pPr>
            <a:lvl7pPr>
              <a:defRPr sz="2200"/>
            </a:lvl7pPr>
            <a:lvl8pPr>
              <a:defRPr sz="2200"/>
            </a:lvl8pPr>
            <a:lvl9pPr>
              <a:defRPr sz="2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5" name="Text Placeholder 4"/>
          <p:cNvSpPr>
            <a:spLocks noGrp="1"/>
          </p:cNvSpPr>
          <p:nvPr>
            <p:ph type="body" sz="quarter" idx="3" hasCustomPrompt="1"/>
          </p:nvPr>
        </p:nvSpPr>
        <p:spPr>
          <a:xfrm>
            <a:off x="7920000" y="1872000"/>
            <a:ext cx="7056000" cy="1040328"/>
          </a:xfrm>
        </p:spPr>
        <p:txBody>
          <a:bodyPr anchor="ctr"/>
          <a:lstStyle>
            <a:lvl1pPr marL="0" indent="0" algn="ctr">
              <a:buNone/>
              <a:defRPr sz="3200" b="1" spc="0" baseline="0">
                <a:latin typeface="Franklin Gothic Demi Cond" panose="020B0706030402020204" pitchFamily="34" charset="0"/>
              </a:defRPr>
            </a:lvl1pPr>
            <a:lvl2pPr marL="608787" indent="0">
              <a:buNone/>
              <a:defRPr sz="2600" b="1"/>
            </a:lvl2pPr>
            <a:lvl3pPr marL="1217572" indent="0">
              <a:buNone/>
              <a:defRPr sz="2400" b="1"/>
            </a:lvl3pPr>
            <a:lvl4pPr marL="1826359" indent="0">
              <a:buNone/>
              <a:defRPr sz="2200" b="1"/>
            </a:lvl4pPr>
            <a:lvl5pPr marL="2435146" indent="0">
              <a:buNone/>
              <a:defRPr sz="2200" b="1"/>
            </a:lvl5pPr>
            <a:lvl6pPr marL="3043933" indent="0">
              <a:buNone/>
              <a:defRPr sz="2200" b="1"/>
            </a:lvl6pPr>
            <a:lvl7pPr marL="3652716" indent="0">
              <a:buNone/>
              <a:defRPr sz="2200" b="1"/>
            </a:lvl7pPr>
            <a:lvl8pPr marL="4261503" indent="0">
              <a:buNone/>
              <a:defRPr sz="2200" b="1"/>
            </a:lvl8pPr>
            <a:lvl9pPr marL="4870288" indent="0">
              <a:buNone/>
              <a:defRPr sz="2200" b="1"/>
            </a:lvl9pPr>
          </a:lstStyle>
          <a:p>
            <a:pPr lvl="0"/>
            <a:r>
              <a:rPr lang="en-US" dirty="0"/>
              <a:t>Click to edit Master text styles</a:t>
            </a:r>
          </a:p>
        </p:txBody>
      </p:sp>
      <p:sp>
        <p:nvSpPr>
          <p:cNvPr id="6" name="Content Placeholder 5"/>
          <p:cNvSpPr>
            <a:spLocks noGrp="1"/>
          </p:cNvSpPr>
          <p:nvPr>
            <p:ph sz="quarter" idx="4"/>
          </p:nvPr>
        </p:nvSpPr>
        <p:spPr>
          <a:xfrm>
            <a:off x="7920000" y="3168000"/>
            <a:ext cx="7056000" cy="5616000"/>
          </a:xfrm>
        </p:spPr>
        <p:txBody>
          <a:bodyPr/>
          <a:lstStyle>
            <a:lvl1pPr marL="366713" indent="-366713">
              <a:tabLst/>
              <a:defRPr sz="3200"/>
            </a:lvl1pPr>
            <a:lvl2pPr marL="719138" indent="-352425">
              <a:tabLst/>
              <a:defRPr sz="2600"/>
            </a:lvl2pPr>
            <a:lvl3pPr marL="1114425" indent="-395288">
              <a:tabLst/>
              <a:defRPr sz="2400"/>
            </a:lvl3pPr>
            <a:lvl4pPr marL="1466850" indent="-395288">
              <a:tabLst/>
              <a:defRPr sz="2200"/>
            </a:lvl4pPr>
            <a:lvl5pPr marL="1833563" indent="-366713">
              <a:tabLst/>
              <a:defRPr sz="2200"/>
            </a:lvl5pPr>
            <a:lvl6pPr>
              <a:defRPr sz="2200"/>
            </a:lvl6pPr>
            <a:lvl7pPr>
              <a:defRPr sz="2200"/>
            </a:lvl7pPr>
            <a:lvl8pPr>
              <a:defRPr sz="2200"/>
            </a:lvl8pPr>
            <a:lvl9pPr>
              <a:defRPr sz="2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9" name="TextBox 8">
            <a:extLst>
              <a:ext uri="{FF2B5EF4-FFF2-40B4-BE49-F238E27FC236}">
                <a16:creationId xmlns:a16="http://schemas.microsoft.com/office/drawing/2014/main" id="{952552CD-BB59-411B-8E29-6D753A9DFAFB}"/>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020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endParaRPr lang="en-CA" dirty="0"/>
          </a:p>
        </p:txBody>
      </p:sp>
      <p:sp>
        <p:nvSpPr>
          <p:cNvPr id="4" name="Footer Placeholder 4">
            <a:extLst>
              <a:ext uri="{FF2B5EF4-FFF2-40B4-BE49-F238E27FC236}">
                <a16:creationId xmlns:a16="http://schemas.microsoft.com/office/drawing/2014/main" id="{D8AFBF4A-7F8A-E740-93E0-2CDF9C68041A}"/>
              </a:ext>
            </a:extLst>
          </p:cNvPr>
          <p:cNvSpPr>
            <a:spLocks noGrp="1"/>
          </p:cNvSpPr>
          <p:nvPr>
            <p:ph type="ftr" sz="quarter" idx="11"/>
          </p:nvPr>
        </p:nvSpPr>
        <p:spPr>
          <a:xfrm>
            <a:off x="5311775" y="8383588"/>
            <a:ext cx="4922838" cy="534987"/>
          </a:xfrm>
          <a:prstGeom prst="rect">
            <a:avLst/>
          </a:prstGeom>
        </p:spPr>
        <p:txBody>
          <a:bodyPr/>
          <a:lstStyle>
            <a:lvl1pPr>
              <a:defRPr/>
            </a:lvl1pPr>
          </a:lstStyle>
          <a:p>
            <a:pPr>
              <a:defRPr/>
            </a:pPr>
            <a:endParaRPr lang="en-CA"/>
          </a:p>
        </p:txBody>
      </p:sp>
      <p:sp>
        <p:nvSpPr>
          <p:cNvPr id="5" name="Slide Number Placeholder 5">
            <a:extLst>
              <a:ext uri="{FF2B5EF4-FFF2-40B4-BE49-F238E27FC236}">
                <a16:creationId xmlns:a16="http://schemas.microsoft.com/office/drawing/2014/main" id="{93AE456F-AB4D-5D40-A03A-B2AE3139409A}"/>
              </a:ext>
            </a:extLst>
          </p:cNvPr>
          <p:cNvSpPr>
            <a:spLocks noGrp="1"/>
          </p:cNvSpPr>
          <p:nvPr>
            <p:ph type="sldNum" sz="quarter" idx="12"/>
          </p:nvPr>
        </p:nvSpPr>
        <p:spPr>
          <a:xfrm>
            <a:off x="11141075" y="8383588"/>
            <a:ext cx="3627438" cy="534987"/>
          </a:xfrm>
          <a:prstGeom prst="rect">
            <a:avLst/>
          </a:prstGeom>
        </p:spPr>
        <p:txBody>
          <a:bodyPr/>
          <a:lstStyle>
            <a:lvl1pPr>
              <a:defRPr/>
            </a:lvl1pPr>
          </a:lstStyle>
          <a:p>
            <a:fld id="{6444F9E0-B850-0C41-A4F4-00C4A5A6E393}" type="slidenum">
              <a:rPr lang="en-CA" altLang="en-US"/>
              <a:pPr/>
              <a:t>‹#›</a:t>
            </a:fld>
            <a:endParaRPr lang="en-CA" altLang="en-US"/>
          </a:p>
        </p:txBody>
      </p:sp>
      <p:sp>
        <p:nvSpPr>
          <p:cNvPr id="7" name="Date Placeholder 3">
            <a:extLst>
              <a:ext uri="{FF2B5EF4-FFF2-40B4-BE49-F238E27FC236}">
                <a16:creationId xmlns:a16="http://schemas.microsoft.com/office/drawing/2014/main" id="{39B5BCD3-68F3-494D-95E9-97520BE41A44}"/>
              </a:ext>
            </a:extLst>
          </p:cNvPr>
          <p:cNvSpPr>
            <a:spLocks noGrp="1"/>
          </p:cNvSpPr>
          <p:nvPr>
            <p:ph type="dt" sz="half" idx="2"/>
          </p:nvPr>
        </p:nvSpPr>
        <p:spPr>
          <a:xfrm>
            <a:off x="628485" y="9439899"/>
            <a:ext cx="3627438" cy="534987"/>
          </a:xfrm>
          <a:prstGeom prst="rect">
            <a:avLst/>
          </a:prstGeom>
        </p:spPr>
        <p:txBody>
          <a:bodyPr vert="horz" lIns="91419" tIns="45708" rIns="91419" bIns="45708" rtlCol="0" anchor="ctr"/>
          <a:lstStyle>
            <a:lvl1pPr algn="l" defTabSz="1462471" eaLnBrk="1" fontAlgn="auto" hangingPunct="1">
              <a:spcBef>
                <a:spcPts val="0"/>
              </a:spcBef>
              <a:spcAft>
                <a:spcPts val="0"/>
              </a:spcAft>
              <a:defRPr sz="1600">
                <a:solidFill>
                  <a:schemeClr val="tx1">
                    <a:tint val="75000"/>
                  </a:schemeClr>
                </a:solidFill>
                <a:latin typeface="Arial" panose="020B0604020202020204" pitchFamily="34" charset="0"/>
                <a:cs typeface="Arial" panose="020B0604020202020204" pitchFamily="34" charset="0"/>
              </a:defRPr>
            </a:lvl1pPr>
          </a:lstStyle>
          <a:p>
            <a:pPr>
              <a:defRPr/>
            </a:pPr>
            <a:fld id="{A84D66D1-8BC3-6645-9496-46C30C2F3F69}" type="datetimeFigureOut">
              <a:rPr lang="en-CA"/>
              <a:pPr>
                <a:defRPr/>
              </a:pPr>
              <a:t>2023-09-01</a:t>
            </a:fld>
            <a:endParaRPr lang="en-CA"/>
          </a:p>
        </p:txBody>
      </p:sp>
      <p:sp>
        <p:nvSpPr>
          <p:cNvPr id="8" name="TextBox 8">
            <a:extLst>
              <a:ext uri="{FF2B5EF4-FFF2-40B4-BE49-F238E27FC236}">
                <a16:creationId xmlns:a16="http://schemas.microsoft.com/office/drawing/2014/main" id="{C88438F9-6917-4FDF-931F-D9A38C3357A7}"/>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43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DE073397-981A-4EFB-8C28-4D05C1D789D6}"/>
              </a:ext>
            </a:extLst>
          </p:cNvPr>
          <p:cNvSpPr>
            <a:spLocks noGrp="1"/>
          </p:cNvSpPr>
          <p:nvPr>
            <p:ph type="dt" sz="half" idx="2"/>
          </p:nvPr>
        </p:nvSpPr>
        <p:spPr>
          <a:xfrm>
            <a:off x="628485" y="9439899"/>
            <a:ext cx="3627438" cy="534987"/>
          </a:xfrm>
          <a:prstGeom prst="rect">
            <a:avLst/>
          </a:prstGeom>
        </p:spPr>
        <p:txBody>
          <a:bodyPr vert="horz" lIns="91419" tIns="45708" rIns="91419" bIns="45708" rtlCol="0" anchor="ctr"/>
          <a:lstStyle>
            <a:lvl1pPr algn="l" defTabSz="1462471" eaLnBrk="1" fontAlgn="auto" hangingPunct="1">
              <a:spcBef>
                <a:spcPts val="0"/>
              </a:spcBef>
              <a:spcAft>
                <a:spcPts val="0"/>
              </a:spcAft>
              <a:defRPr sz="1600">
                <a:solidFill>
                  <a:schemeClr val="tx1">
                    <a:tint val="75000"/>
                  </a:schemeClr>
                </a:solidFill>
                <a:latin typeface="Arial" panose="020B0604020202020204" pitchFamily="34" charset="0"/>
                <a:cs typeface="Arial" panose="020B0604020202020204" pitchFamily="34" charset="0"/>
              </a:defRPr>
            </a:lvl1pPr>
          </a:lstStyle>
          <a:p>
            <a:pPr>
              <a:defRPr/>
            </a:pPr>
            <a:fld id="{A84D66D1-8BC3-6645-9496-46C30C2F3F69}" type="datetimeFigureOut">
              <a:rPr lang="en-CA"/>
              <a:pPr>
                <a:defRPr/>
              </a:pPr>
              <a:t>2023-09-01</a:t>
            </a:fld>
            <a:endParaRPr lang="en-CA"/>
          </a:p>
        </p:txBody>
      </p:sp>
      <p:sp>
        <p:nvSpPr>
          <p:cNvPr id="4" name="TextBox 8">
            <a:extLst>
              <a:ext uri="{FF2B5EF4-FFF2-40B4-BE49-F238E27FC236}">
                <a16:creationId xmlns:a16="http://schemas.microsoft.com/office/drawing/2014/main" id="{1BC4156C-B613-4EFD-AA65-4AD16A29CBA4}"/>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702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195" y="400538"/>
            <a:ext cx="5318786" cy="1704609"/>
          </a:xfrm>
        </p:spPr>
        <p:txBody>
          <a:bodyPr anchor="b"/>
          <a:lstStyle>
            <a:lvl1pPr algn="l">
              <a:defRPr sz="2600" b="1"/>
            </a:lvl1pPr>
          </a:lstStyle>
          <a:p>
            <a:r>
              <a:rPr lang="en-US"/>
              <a:t>Click to edit Master title style</a:t>
            </a:r>
            <a:endParaRPr lang="en-CA"/>
          </a:p>
        </p:txBody>
      </p:sp>
      <p:sp>
        <p:nvSpPr>
          <p:cNvPr id="3" name="Content Placeholder 2"/>
          <p:cNvSpPr>
            <a:spLocks noGrp="1"/>
          </p:cNvSpPr>
          <p:nvPr>
            <p:ph idx="1"/>
          </p:nvPr>
        </p:nvSpPr>
        <p:spPr>
          <a:xfrm>
            <a:off x="6078209" y="400545"/>
            <a:ext cx="8894984" cy="8585921"/>
          </a:xfrm>
        </p:spPr>
        <p:txBody>
          <a:bodyPr/>
          <a:lstStyle>
            <a:lvl1pPr>
              <a:defRPr sz="4200"/>
            </a:lvl1pPr>
            <a:lvl2pPr>
              <a:defRPr sz="3700"/>
            </a:lvl2pPr>
            <a:lvl3pPr>
              <a:defRPr sz="3200"/>
            </a:lvl3pPr>
            <a:lvl4pPr>
              <a:defRPr sz="2600"/>
            </a:lvl4pPr>
            <a:lvl5pPr>
              <a:defRPr sz="2600"/>
            </a:lvl5pPr>
            <a:lvl6pPr>
              <a:defRPr sz="2600"/>
            </a:lvl6pPr>
            <a:lvl7pPr>
              <a:defRPr sz="2600"/>
            </a:lvl7pPr>
            <a:lvl8pPr>
              <a:defRPr sz="2600"/>
            </a:lvl8pPr>
            <a:lvl9pPr>
              <a:defRPr sz="2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Text Placeholder 3"/>
          <p:cNvSpPr>
            <a:spLocks noGrp="1"/>
          </p:cNvSpPr>
          <p:nvPr>
            <p:ph type="body" sz="half" idx="2"/>
          </p:nvPr>
        </p:nvSpPr>
        <p:spPr>
          <a:xfrm>
            <a:off x="572637" y="2105149"/>
            <a:ext cx="5319344" cy="6881312"/>
          </a:xfrm>
        </p:spPr>
        <p:txBody>
          <a:bodyPr/>
          <a:lstStyle>
            <a:lvl1pPr marL="0" indent="0">
              <a:buNone/>
              <a:defRPr sz="1900"/>
            </a:lvl1pPr>
            <a:lvl2pPr marL="608787" indent="0">
              <a:buNone/>
              <a:defRPr sz="1600"/>
            </a:lvl2pPr>
            <a:lvl3pPr marL="1217572" indent="0">
              <a:buNone/>
              <a:defRPr sz="1300"/>
            </a:lvl3pPr>
            <a:lvl4pPr marL="1826359" indent="0">
              <a:buNone/>
              <a:defRPr sz="1100"/>
            </a:lvl4pPr>
            <a:lvl5pPr marL="2435146" indent="0">
              <a:buNone/>
              <a:defRPr sz="1100"/>
            </a:lvl5pPr>
            <a:lvl6pPr marL="3043933" indent="0">
              <a:buNone/>
              <a:defRPr sz="1100"/>
            </a:lvl6pPr>
            <a:lvl7pPr marL="3652716" indent="0">
              <a:buNone/>
              <a:defRPr sz="1100"/>
            </a:lvl7pPr>
            <a:lvl8pPr marL="4261503" indent="0">
              <a:buNone/>
              <a:defRPr sz="1100"/>
            </a:lvl8pPr>
            <a:lvl9pPr marL="4870288" indent="0">
              <a:buNone/>
              <a:defRPr sz="1100"/>
            </a:lvl9pPr>
          </a:lstStyle>
          <a:p>
            <a:pPr lvl="0"/>
            <a:r>
              <a:rPr lang="en-US" dirty="0"/>
              <a:t>Click to edit Master text styles</a:t>
            </a:r>
          </a:p>
        </p:txBody>
      </p:sp>
      <p:sp>
        <p:nvSpPr>
          <p:cNvPr id="6" name="Footer Placeholder 4">
            <a:extLst>
              <a:ext uri="{FF2B5EF4-FFF2-40B4-BE49-F238E27FC236}">
                <a16:creationId xmlns:a16="http://schemas.microsoft.com/office/drawing/2014/main" id="{CBD1EFB9-F12A-8A48-BE93-D5FB5CA5FFC4}"/>
              </a:ext>
            </a:extLst>
          </p:cNvPr>
          <p:cNvSpPr>
            <a:spLocks noGrp="1"/>
          </p:cNvSpPr>
          <p:nvPr>
            <p:ph type="ftr" sz="quarter" idx="11"/>
          </p:nvPr>
        </p:nvSpPr>
        <p:spPr>
          <a:xfrm>
            <a:off x="5311775" y="8383588"/>
            <a:ext cx="4922838" cy="534987"/>
          </a:xfrm>
          <a:prstGeom prst="rect">
            <a:avLst/>
          </a:prstGeom>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77734073-B17E-CD42-8365-9C3B665C6960}"/>
              </a:ext>
            </a:extLst>
          </p:cNvPr>
          <p:cNvSpPr>
            <a:spLocks noGrp="1"/>
          </p:cNvSpPr>
          <p:nvPr>
            <p:ph type="sldNum" sz="quarter" idx="12"/>
          </p:nvPr>
        </p:nvSpPr>
        <p:spPr>
          <a:xfrm>
            <a:off x="11141075" y="8383588"/>
            <a:ext cx="3627438" cy="534987"/>
          </a:xfrm>
          <a:prstGeom prst="rect">
            <a:avLst/>
          </a:prstGeom>
        </p:spPr>
        <p:txBody>
          <a:bodyPr/>
          <a:lstStyle>
            <a:lvl1pPr>
              <a:defRPr/>
            </a:lvl1pPr>
          </a:lstStyle>
          <a:p>
            <a:fld id="{2CD8871F-25CC-B947-BD47-042E3677F01D}" type="slidenum">
              <a:rPr lang="en-CA" altLang="en-US"/>
              <a:pPr/>
              <a:t>‹#›</a:t>
            </a:fld>
            <a:endParaRPr lang="en-CA" altLang="en-US"/>
          </a:p>
        </p:txBody>
      </p:sp>
      <p:sp>
        <p:nvSpPr>
          <p:cNvPr id="9" name="Date Placeholder 3">
            <a:extLst>
              <a:ext uri="{FF2B5EF4-FFF2-40B4-BE49-F238E27FC236}">
                <a16:creationId xmlns:a16="http://schemas.microsoft.com/office/drawing/2014/main" id="{2788D5CC-6C99-43F5-9394-046429039FF7}"/>
              </a:ext>
            </a:extLst>
          </p:cNvPr>
          <p:cNvSpPr>
            <a:spLocks noGrp="1"/>
          </p:cNvSpPr>
          <p:nvPr>
            <p:ph type="dt" sz="half" idx="13"/>
          </p:nvPr>
        </p:nvSpPr>
        <p:spPr>
          <a:xfrm>
            <a:off x="628485" y="9439899"/>
            <a:ext cx="3627438" cy="534987"/>
          </a:xfrm>
          <a:prstGeom prst="rect">
            <a:avLst/>
          </a:prstGeom>
        </p:spPr>
        <p:txBody>
          <a:bodyPr vert="horz" lIns="91419" tIns="45708" rIns="91419" bIns="45708" rtlCol="0" anchor="ctr"/>
          <a:lstStyle>
            <a:lvl1pPr algn="l" defTabSz="1462471" eaLnBrk="1" fontAlgn="auto" hangingPunct="1">
              <a:spcBef>
                <a:spcPts val="0"/>
              </a:spcBef>
              <a:spcAft>
                <a:spcPts val="0"/>
              </a:spcAft>
              <a:defRPr sz="1600">
                <a:solidFill>
                  <a:schemeClr val="tx1">
                    <a:tint val="75000"/>
                  </a:schemeClr>
                </a:solidFill>
                <a:latin typeface="Arial" panose="020B0604020202020204" pitchFamily="34" charset="0"/>
                <a:cs typeface="Arial" panose="020B0604020202020204" pitchFamily="34" charset="0"/>
              </a:defRPr>
            </a:lvl1pPr>
          </a:lstStyle>
          <a:p>
            <a:pPr>
              <a:defRPr/>
            </a:pPr>
            <a:fld id="{A84D66D1-8BC3-6645-9496-46C30C2F3F69}" type="datetimeFigureOut">
              <a:rPr lang="en-CA"/>
              <a:pPr>
                <a:defRPr/>
              </a:pPr>
              <a:t>2023-09-01</a:t>
            </a:fld>
            <a:endParaRPr lang="en-CA"/>
          </a:p>
        </p:txBody>
      </p:sp>
      <p:sp>
        <p:nvSpPr>
          <p:cNvPr id="10" name="TextBox 8">
            <a:extLst>
              <a:ext uri="{FF2B5EF4-FFF2-40B4-BE49-F238E27FC236}">
                <a16:creationId xmlns:a16="http://schemas.microsoft.com/office/drawing/2014/main" id="{A7927E44-D996-48BB-B195-42C6770BF6D4}"/>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153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7201" y="7041993"/>
            <a:ext cx="9327833" cy="831347"/>
          </a:xfrm>
        </p:spPr>
        <p:txBody>
          <a:bodyPr anchor="b"/>
          <a:lstStyle>
            <a:lvl1pPr algn="l">
              <a:defRPr sz="2600" b="1"/>
            </a:lvl1pPr>
          </a:lstStyle>
          <a:p>
            <a:r>
              <a:rPr lang="en-US"/>
              <a:t>Click to edit Master title style</a:t>
            </a:r>
            <a:endParaRPr lang="en-CA"/>
          </a:p>
        </p:txBody>
      </p:sp>
      <p:sp>
        <p:nvSpPr>
          <p:cNvPr id="3" name="Picture Placeholder 2"/>
          <p:cNvSpPr>
            <a:spLocks noGrp="1"/>
          </p:cNvSpPr>
          <p:nvPr>
            <p:ph type="pic" idx="1"/>
          </p:nvPr>
        </p:nvSpPr>
        <p:spPr>
          <a:xfrm>
            <a:off x="3047201" y="898880"/>
            <a:ext cx="9327833" cy="6035993"/>
          </a:xfrm>
        </p:spPr>
        <p:txBody>
          <a:bodyPr/>
          <a:lstStyle>
            <a:lvl1pPr marL="0" indent="0">
              <a:buNone/>
              <a:defRPr sz="4200"/>
            </a:lvl1pPr>
            <a:lvl2pPr marL="608787" indent="0">
              <a:buNone/>
              <a:defRPr sz="3700"/>
            </a:lvl2pPr>
            <a:lvl3pPr marL="1217572" indent="0">
              <a:buNone/>
              <a:defRPr sz="3200"/>
            </a:lvl3pPr>
            <a:lvl4pPr marL="1826359" indent="0">
              <a:buNone/>
              <a:defRPr sz="2600"/>
            </a:lvl4pPr>
            <a:lvl5pPr marL="2435146" indent="0">
              <a:buNone/>
              <a:defRPr sz="2600"/>
            </a:lvl5pPr>
            <a:lvl6pPr marL="3043933" indent="0">
              <a:buNone/>
              <a:defRPr sz="2600"/>
            </a:lvl6pPr>
            <a:lvl7pPr marL="3652716" indent="0">
              <a:buNone/>
              <a:defRPr sz="2600"/>
            </a:lvl7pPr>
            <a:lvl8pPr marL="4261503" indent="0">
              <a:buNone/>
              <a:defRPr sz="2600"/>
            </a:lvl8pPr>
            <a:lvl9pPr marL="4870288" indent="0">
              <a:buNone/>
              <a:defRPr sz="2600"/>
            </a:lvl9pPr>
          </a:lstStyle>
          <a:p>
            <a:pPr lvl="0"/>
            <a:endParaRPr lang="en-CA" noProof="0"/>
          </a:p>
        </p:txBody>
      </p:sp>
      <p:sp>
        <p:nvSpPr>
          <p:cNvPr id="4" name="Text Placeholder 3"/>
          <p:cNvSpPr>
            <a:spLocks noGrp="1"/>
          </p:cNvSpPr>
          <p:nvPr>
            <p:ph type="body" sz="half" idx="2"/>
          </p:nvPr>
        </p:nvSpPr>
        <p:spPr>
          <a:xfrm>
            <a:off x="3047201" y="7873340"/>
            <a:ext cx="9327833" cy="1180651"/>
          </a:xfrm>
        </p:spPr>
        <p:txBody>
          <a:bodyPr/>
          <a:lstStyle>
            <a:lvl1pPr marL="0" indent="0">
              <a:buNone/>
              <a:defRPr sz="1900"/>
            </a:lvl1pPr>
            <a:lvl2pPr marL="608787" indent="0">
              <a:buNone/>
              <a:defRPr sz="1600"/>
            </a:lvl2pPr>
            <a:lvl3pPr marL="1217572" indent="0">
              <a:buNone/>
              <a:defRPr sz="1300"/>
            </a:lvl3pPr>
            <a:lvl4pPr marL="1826359" indent="0">
              <a:buNone/>
              <a:defRPr sz="1100"/>
            </a:lvl4pPr>
            <a:lvl5pPr marL="2435146" indent="0">
              <a:buNone/>
              <a:defRPr sz="1100"/>
            </a:lvl5pPr>
            <a:lvl6pPr marL="3043933" indent="0">
              <a:buNone/>
              <a:defRPr sz="1100"/>
            </a:lvl6pPr>
            <a:lvl7pPr marL="3652716" indent="0">
              <a:buNone/>
              <a:defRPr sz="1100"/>
            </a:lvl7pPr>
            <a:lvl8pPr marL="4261503" indent="0">
              <a:buNone/>
              <a:defRPr sz="1100"/>
            </a:lvl8pPr>
            <a:lvl9pPr marL="4870288" indent="0">
              <a:buNone/>
              <a:defRPr sz="1100"/>
            </a:lvl9pPr>
          </a:lstStyle>
          <a:p>
            <a:pPr lvl="0"/>
            <a:r>
              <a:rPr lang="en-US"/>
              <a:t>Click to edit Master text styles</a:t>
            </a:r>
          </a:p>
        </p:txBody>
      </p:sp>
      <p:sp>
        <p:nvSpPr>
          <p:cNvPr id="6" name="Footer Placeholder 4">
            <a:extLst>
              <a:ext uri="{FF2B5EF4-FFF2-40B4-BE49-F238E27FC236}">
                <a16:creationId xmlns:a16="http://schemas.microsoft.com/office/drawing/2014/main" id="{9B17EF9D-77BA-E84C-985A-AED702492882}"/>
              </a:ext>
            </a:extLst>
          </p:cNvPr>
          <p:cNvSpPr>
            <a:spLocks noGrp="1"/>
          </p:cNvSpPr>
          <p:nvPr>
            <p:ph type="ftr" sz="quarter" idx="11"/>
          </p:nvPr>
        </p:nvSpPr>
        <p:spPr>
          <a:xfrm>
            <a:off x="5311775" y="8383588"/>
            <a:ext cx="4922838" cy="534987"/>
          </a:xfrm>
          <a:prstGeom prst="rect">
            <a:avLst/>
          </a:prstGeom>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3586AA7B-7044-AC43-AFC8-F052DDCE47B9}"/>
              </a:ext>
            </a:extLst>
          </p:cNvPr>
          <p:cNvSpPr>
            <a:spLocks noGrp="1"/>
          </p:cNvSpPr>
          <p:nvPr>
            <p:ph type="sldNum" sz="quarter" idx="12"/>
          </p:nvPr>
        </p:nvSpPr>
        <p:spPr>
          <a:xfrm>
            <a:off x="11141075" y="8383588"/>
            <a:ext cx="3627438" cy="534987"/>
          </a:xfrm>
          <a:prstGeom prst="rect">
            <a:avLst/>
          </a:prstGeom>
        </p:spPr>
        <p:txBody>
          <a:bodyPr/>
          <a:lstStyle>
            <a:lvl1pPr>
              <a:defRPr/>
            </a:lvl1pPr>
          </a:lstStyle>
          <a:p>
            <a:fld id="{31B80F09-AC8F-2048-AB17-B012A34D0408}" type="slidenum">
              <a:rPr lang="en-CA" altLang="en-US"/>
              <a:pPr/>
              <a:t>‹#›</a:t>
            </a:fld>
            <a:endParaRPr lang="en-CA" altLang="en-US"/>
          </a:p>
        </p:txBody>
      </p:sp>
      <p:sp>
        <p:nvSpPr>
          <p:cNvPr id="9" name="Date Placeholder 3">
            <a:extLst>
              <a:ext uri="{FF2B5EF4-FFF2-40B4-BE49-F238E27FC236}">
                <a16:creationId xmlns:a16="http://schemas.microsoft.com/office/drawing/2014/main" id="{E0B6FD53-4985-4E9F-A960-159C60D4131E}"/>
              </a:ext>
            </a:extLst>
          </p:cNvPr>
          <p:cNvSpPr>
            <a:spLocks noGrp="1"/>
          </p:cNvSpPr>
          <p:nvPr>
            <p:ph type="dt" sz="half" idx="13"/>
          </p:nvPr>
        </p:nvSpPr>
        <p:spPr>
          <a:xfrm>
            <a:off x="628485" y="9439899"/>
            <a:ext cx="3627438" cy="534987"/>
          </a:xfrm>
          <a:prstGeom prst="rect">
            <a:avLst/>
          </a:prstGeom>
        </p:spPr>
        <p:txBody>
          <a:bodyPr vert="horz" lIns="91419" tIns="45708" rIns="91419" bIns="45708" rtlCol="0" anchor="ctr"/>
          <a:lstStyle>
            <a:lvl1pPr algn="l" defTabSz="1462471" eaLnBrk="1" fontAlgn="auto" hangingPunct="1">
              <a:spcBef>
                <a:spcPts val="0"/>
              </a:spcBef>
              <a:spcAft>
                <a:spcPts val="0"/>
              </a:spcAft>
              <a:defRPr sz="1600">
                <a:solidFill>
                  <a:schemeClr val="tx1">
                    <a:tint val="75000"/>
                  </a:schemeClr>
                </a:solidFill>
                <a:latin typeface="Arial" panose="020B0604020202020204" pitchFamily="34" charset="0"/>
                <a:cs typeface="Arial" panose="020B0604020202020204" pitchFamily="34" charset="0"/>
              </a:defRPr>
            </a:lvl1pPr>
          </a:lstStyle>
          <a:p>
            <a:pPr>
              <a:defRPr/>
            </a:pPr>
            <a:fld id="{A84D66D1-8BC3-6645-9496-46C30C2F3F69}" type="datetimeFigureOut">
              <a:rPr lang="en-CA"/>
              <a:pPr>
                <a:defRPr/>
              </a:pPr>
              <a:t>2023-09-01</a:t>
            </a:fld>
            <a:endParaRPr lang="en-CA"/>
          </a:p>
        </p:txBody>
      </p:sp>
      <p:sp>
        <p:nvSpPr>
          <p:cNvPr id="10" name="TextBox 8">
            <a:extLst>
              <a:ext uri="{FF2B5EF4-FFF2-40B4-BE49-F238E27FC236}">
                <a16:creationId xmlns:a16="http://schemas.microsoft.com/office/drawing/2014/main" id="{0C92138C-5D16-4A6A-B835-EE6BABCF865E}"/>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5383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218E70-8BFB-DA46-8B57-8FF8B96FEFBD}"/>
              </a:ext>
            </a:extLst>
          </p:cNvPr>
          <p:cNvSpPr>
            <a:spLocks noGrp="1"/>
          </p:cNvSpPr>
          <p:nvPr>
            <p:ph type="title"/>
          </p:nvPr>
        </p:nvSpPr>
        <p:spPr>
          <a:xfrm>
            <a:off x="576000" y="144000"/>
            <a:ext cx="14400000" cy="1296000"/>
          </a:xfrm>
          <a:prstGeom prst="rect">
            <a:avLst/>
          </a:prstGeom>
        </p:spPr>
        <p:txBody>
          <a:bodyPr vert="horz" lIns="35991" tIns="35991" rIns="35991" bIns="36000" rtlCol="0" anchor="ctr">
            <a:normAutofit/>
          </a:bodyPr>
          <a:lstStyle/>
          <a:p>
            <a:r>
              <a:rPr lang="en-US" dirty="0"/>
              <a:t>Click to edit Master title style</a:t>
            </a:r>
            <a:endParaRPr lang="en-CA" dirty="0"/>
          </a:p>
        </p:txBody>
      </p:sp>
      <p:sp>
        <p:nvSpPr>
          <p:cNvPr id="3" name="Text Placeholder 2">
            <a:extLst>
              <a:ext uri="{FF2B5EF4-FFF2-40B4-BE49-F238E27FC236}">
                <a16:creationId xmlns:a16="http://schemas.microsoft.com/office/drawing/2014/main" id="{181A635C-DC19-1441-903B-30C1C5FFF80F}"/>
              </a:ext>
            </a:extLst>
          </p:cNvPr>
          <p:cNvSpPr>
            <a:spLocks noGrp="1"/>
          </p:cNvSpPr>
          <p:nvPr>
            <p:ph type="body" idx="1"/>
          </p:nvPr>
        </p:nvSpPr>
        <p:spPr>
          <a:xfrm>
            <a:off x="576000" y="1871999"/>
            <a:ext cx="14400000" cy="7128000"/>
          </a:xfrm>
          <a:prstGeom prst="rect">
            <a:avLst/>
          </a:prstGeom>
        </p:spPr>
        <p:txBody>
          <a:bodyPr vert="horz" lIns="36000" tIns="36000" rIns="36000" bIns="3600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TextBox 3">
            <a:extLst>
              <a:ext uri="{FF2B5EF4-FFF2-40B4-BE49-F238E27FC236}">
                <a16:creationId xmlns:a16="http://schemas.microsoft.com/office/drawing/2014/main" id="{A350E7D8-23A1-482D-BFBD-9C5C4EF0CBA5}"/>
              </a:ext>
            </a:extLst>
          </p:cNvPr>
          <p:cNvSpPr txBox="1"/>
          <p:nvPr userDrawn="1"/>
        </p:nvSpPr>
        <p:spPr>
          <a:xfrm>
            <a:off x="550476" y="9565330"/>
            <a:ext cx="7850666" cy="288147"/>
          </a:xfrm>
          <a:prstGeom prst="rect">
            <a:avLst/>
          </a:prstGeom>
          <a:noFill/>
        </p:spPr>
        <p:txBody>
          <a:bodyPr wrap="none" lIns="36000" tIns="36000" rIns="36000" bIns="36000" rtlCol="0">
            <a:spAutoFit/>
          </a:bodyPr>
          <a:lstStyle/>
          <a:p>
            <a:pPr algn="l"/>
            <a:r>
              <a:rPr lang="en-CA" sz="1400" b="1" spc="200" baseline="0" dirty="0">
                <a:solidFill>
                  <a:srgbClr val="CA9296"/>
                </a:solidFill>
                <a:latin typeface="Arial" panose="020B0604020202020204" pitchFamily="34" charset="0"/>
                <a:cs typeface="Arial" panose="020B0604020202020204" pitchFamily="34" charset="0"/>
              </a:rPr>
              <a:t>//</a:t>
            </a:r>
            <a:r>
              <a:rPr lang="en-CA" sz="1400" b="0" spc="200" baseline="0" dirty="0">
                <a:solidFill>
                  <a:srgbClr val="CA9296"/>
                </a:solidFill>
                <a:latin typeface="Arial" panose="020B0604020202020204" pitchFamily="34" charset="0"/>
                <a:cs typeface="Arial" panose="020B0604020202020204" pitchFamily="34" charset="0"/>
              </a:rPr>
              <a:t> DRAFT WORKING PAPER – INTERNAL DISCUSSION PURPOSES ONLY </a:t>
            </a:r>
            <a:r>
              <a:rPr lang="en-CA" sz="1400" b="1" spc="200" baseline="0" dirty="0">
                <a:solidFill>
                  <a:srgbClr val="CA9296"/>
                </a:solidFill>
                <a:latin typeface="Arial" panose="020B0604020202020204" pitchFamily="34" charset="0"/>
                <a:cs typeface="Arial" panose="020B0604020202020204" pitchFamily="34" charset="0"/>
              </a:rPr>
              <a:t>//</a:t>
            </a:r>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8" r:id="rId12"/>
    <p:sldLayoutId id="2147484016" r:id="rId13"/>
  </p:sldLayoutIdLst>
  <p:txStyles>
    <p:titleStyle>
      <a:lvl1pPr algn="ctr" defTabSz="1216025" rtl="0" eaLnBrk="0" fontAlgn="base" hangingPunct="0">
        <a:spcBef>
          <a:spcPct val="0"/>
        </a:spcBef>
        <a:spcAft>
          <a:spcPct val="0"/>
        </a:spcAft>
        <a:defRPr sz="6000" b="0" i="0" kern="800" spc="-30" baseline="0">
          <a:solidFill>
            <a:srgbClr val="800000"/>
          </a:solidFill>
          <a:latin typeface="Franklin Gothic Demi Cond" panose="020B0706030402020204" pitchFamily="34" charset="0"/>
          <a:ea typeface="+mj-ea"/>
          <a:cs typeface="Arial" panose="020B0604020202020204" pitchFamily="34" charset="0"/>
        </a:defRPr>
      </a:lvl1pPr>
      <a:lvl2pPr algn="ctr" defTabSz="1216025" rtl="0" eaLnBrk="0" fontAlgn="base" hangingPunct="0">
        <a:spcBef>
          <a:spcPct val="0"/>
        </a:spcBef>
        <a:spcAft>
          <a:spcPct val="0"/>
        </a:spcAft>
        <a:defRPr sz="5900" b="1">
          <a:solidFill>
            <a:schemeClr val="accent1"/>
          </a:solidFill>
          <a:latin typeface="Arial" panose="020B0604020202020204" pitchFamily="34" charset="0"/>
          <a:cs typeface="Arial" panose="020B0604020202020204" pitchFamily="34" charset="0"/>
        </a:defRPr>
      </a:lvl2pPr>
      <a:lvl3pPr algn="ctr" defTabSz="1216025" rtl="0" eaLnBrk="0" fontAlgn="base" hangingPunct="0">
        <a:spcBef>
          <a:spcPct val="0"/>
        </a:spcBef>
        <a:spcAft>
          <a:spcPct val="0"/>
        </a:spcAft>
        <a:defRPr sz="5900" b="1">
          <a:solidFill>
            <a:schemeClr val="accent1"/>
          </a:solidFill>
          <a:latin typeface="Arial" panose="020B0604020202020204" pitchFamily="34" charset="0"/>
          <a:cs typeface="Arial" panose="020B0604020202020204" pitchFamily="34" charset="0"/>
        </a:defRPr>
      </a:lvl3pPr>
      <a:lvl4pPr algn="ctr" defTabSz="1216025" rtl="0" eaLnBrk="0" fontAlgn="base" hangingPunct="0">
        <a:spcBef>
          <a:spcPct val="0"/>
        </a:spcBef>
        <a:spcAft>
          <a:spcPct val="0"/>
        </a:spcAft>
        <a:defRPr sz="5900" b="1">
          <a:solidFill>
            <a:schemeClr val="accent1"/>
          </a:solidFill>
          <a:latin typeface="Arial" panose="020B0604020202020204" pitchFamily="34" charset="0"/>
          <a:cs typeface="Arial" panose="020B0604020202020204" pitchFamily="34" charset="0"/>
        </a:defRPr>
      </a:lvl4pPr>
      <a:lvl5pPr algn="ctr" defTabSz="1216025" rtl="0" eaLnBrk="0" fontAlgn="base" hangingPunct="0">
        <a:spcBef>
          <a:spcPct val="0"/>
        </a:spcBef>
        <a:spcAft>
          <a:spcPct val="0"/>
        </a:spcAft>
        <a:defRPr sz="5900" b="1">
          <a:solidFill>
            <a:schemeClr val="accent1"/>
          </a:solidFill>
          <a:latin typeface="Arial" panose="020B0604020202020204" pitchFamily="34" charset="0"/>
          <a:cs typeface="Arial" panose="020B0604020202020204" pitchFamily="34" charset="0"/>
        </a:defRPr>
      </a:lvl5pPr>
      <a:lvl6pPr marL="457065" algn="ctr" defTabSz="1217257" rtl="0" fontAlgn="base">
        <a:spcBef>
          <a:spcPct val="0"/>
        </a:spcBef>
        <a:spcAft>
          <a:spcPct val="0"/>
        </a:spcAft>
        <a:defRPr sz="5900" b="1">
          <a:solidFill>
            <a:srgbClr val="05486C"/>
          </a:solidFill>
          <a:latin typeface="Arial" panose="020B0604020202020204" pitchFamily="34" charset="0"/>
          <a:cs typeface="Arial" panose="020B0604020202020204" pitchFamily="34" charset="0"/>
        </a:defRPr>
      </a:lvl6pPr>
      <a:lvl7pPr marL="914136" algn="ctr" defTabSz="1217257" rtl="0" fontAlgn="base">
        <a:spcBef>
          <a:spcPct val="0"/>
        </a:spcBef>
        <a:spcAft>
          <a:spcPct val="0"/>
        </a:spcAft>
        <a:defRPr sz="5900" b="1">
          <a:solidFill>
            <a:srgbClr val="05486C"/>
          </a:solidFill>
          <a:latin typeface="Arial" panose="020B0604020202020204" pitchFamily="34" charset="0"/>
          <a:cs typeface="Arial" panose="020B0604020202020204" pitchFamily="34" charset="0"/>
        </a:defRPr>
      </a:lvl7pPr>
      <a:lvl8pPr marL="1371201" algn="ctr" defTabSz="1217257" rtl="0" fontAlgn="base">
        <a:spcBef>
          <a:spcPct val="0"/>
        </a:spcBef>
        <a:spcAft>
          <a:spcPct val="0"/>
        </a:spcAft>
        <a:defRPr sz="5900" b="1">
          <a:solidFill>
            <a:srgbClr val="05486C"/>
          </a:solidFill>
          <a:latin typeface="Arial" panose="020B0604020202020204" pitchFamily="34" charset="0"/>
          <a:cs typeface="Arial" panose="020B0604020202020204" pitchFamily="34" charset="0"/>
        </a:defRPr>
      </a:lvl8pPr>
      <a:lvl9pPr marL="1828263" algn="ctr" defTabSz="1217257" rtl="0" fontAlgn="base">
        <a:spcBef>
          <a:spcPct val="0"/>
        </a:spcBef>
        <a:spcAft>
          <a:spcPct val="0"/>
        </a:spcAft>
        <a:defRPr sz="5900" b="1">
          <a:solidFill>
            <a:srgbClr val="05486C"/>
          </a:solidFill>
          <a:latin typeface="Arial" panose="020B0604020202020204" pitchFamily="34" charset="0"/>
          <a:cs typeface="Arial" panose="020B0604020202020204" pitchFamily="34" charset="0"/>
        </a:defRPr>
      </a:lvl9pPr>
    </p:titleStyle>
    <p:bodyStyle>
      <a:lvl1pPr marL="358775" indent="-358775" algn="l" defTabSz="1216025" rtl="0" eaLnBrk="0" fontAlgn="base" hangingPunct="0">
        <a:spcBef>
          <a:spcPct val="20000"/>
        </a:spcBef>
        <a:spcAft>
          <a:spcPct val="0"/>
        </a:spcAft>
        <a:buFont typeface="Wingdings" panose="05000000000000000000" pitchFamily="2" charset="2"/>
        <a:buChar char="§"/>
        <a:defRPr sz="4200" kern="800" spc="-30">
          <a:solidFill>
            <a:schemeClr val="tx1"/>
          </a:solidFill>
          <a:latin typeface="+mn-lt"/>
          <a:ea typeface="+mn-ea"/>
          <a:cs typeface="Arial" panose="020B0604020202020204" pitchFamily="34" charset="0"/>
        </a:defRPr>
      </a:lvl1pPr>
      <a:lvl2pPr marL="717550" indent="-358775" algn="l" defTabSz="1216025" rtl="0" eaLnBrk="0" fontAlgn="base" hangingPunct="0">
        <a:spcBef>
          <a:spcPct val="20000"/>
        </a:spcBef>
        <a:spcAft>
          <a:spcPct val="0"/>
        </a:spcAft>
        <a:buFont typeface="Arial" panose="020B0604020202020204" pitchFamily="34" charset="0"/>
        <a:buChar char="•"/>
        <a:defRPr sz="3700" kern="800" spc="-30">
          <a:solidFill>
            <a:schemeClr val="tx1"/>
          </a:solidFill>
          <a:latin typeface="+mn-lt"/>
          <a:ea typeface="+mn-ea"/>
          <a:cs typeface="Arial" panose="020B0604020202020204" pitchFamily="34" charset="0"/>
        </a:defRPr>
      </a:lvl2pPr>
      <a:lvl3pPr marL="1076325" indent="-358775" algn="l" defTabSz="1216025" rtl="0" eaLnBrk="0" fontAlgn="base" hangingPunct="0">
        <a:spcBef>
          <a:spcPct val="20000"/>
        </a:spcBef>
        <a:spcAft>
          <a:spcPct val="0"/>
        </a:spcAft>
        <a:buFont typeface="Arial" panose="020B0604020202020204" pitchFamily="34" charset="0"/>
        <a:buChar char="•"/>
        <a:defRPr sz="3200" kern="800" spc="-30">
          <a:solidFill>
            <a:schemeClr val="tx1"/>
          </a:solidFill>
          <a:latin typeface="+mn-lt"/>
          <a:ea typeface="+mn-ea"/>
          <a:cs typeface="Arial" panose="020B0604020202020204" pitchFamily="34" charset="0"/>
        </a:defRPr>
      </a:lvl3pPr>
      <a:lvl4pPr marL="1435100" indent="-358775" algn="l" defTabSz="1216025" rtl="0" eaLnBrk="0" fontAlgn="base" hangingPunct="0">
        <a:spcBef>
          <a:spcPct val="20000"/>
        </a:spcBef>
        <a:spcAft>
          <a:spcPct val="0"/>
        </a:spcAft>
        <a:buFont typeface="Arial" panose="020B0604020202020204" pitchFamily="34" charset="0"/>
        <a:buChar char="–"/>
        <a:defRPr sz="2600" kern="800" spc="-30">
          <a:solidFill>
            <a:schemeClr val="tx1"/>
          </a:solidFill>
          <a:latin typeface="+mn-lt"/>
          <a:ea typeface="+mn-ea"/>
          <a:cs typeface="Arial" panose="020B0604020202020204" pitchFamily="34" charset="0"/>
        </a:defRPr>
      </a:lvl4pPr>
      <a:lvl5pPr marL="1793875" indent="-358775" algn="l" defTabSz="1216025" rtl="0" eaLnBrk="0" fontAlgn="base" hangingPunct="0">
        <a:spcBef>
          <a:spcPct val="20000"/>
        </a:spcBef>
        <a:spcAft>
          <a:spcPct val="0"/>
        </a:spcAft>
        <a:buFont typeface="Arial" panose="020B0604020202020204" pitchFamily="34" charset="0"/>
        <a:buChar char="»"/>
        <a:defRPr sz="2600" kern="800" spc="-30">
          <a:solidFill>
            <a:schemeClr val="tx1"/>
          </a:solidFill>
          <a:latin typeface="+mn-lt"/>
          <a:ea typeface="+mn-ea"/>
          <a:cs typeface="Arial" panose="020B0604020202020204" pitchFamily="34" charset="0"/>
        </a:defRPr>
      </a:lvl5pPr>
      <a:lvl6pPr marL="3348326"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957111"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565898"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5174685"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p:bodyStyle>
    <p:otherStyle>
      <a:defPPr>
        <a:defRPr lang="en-US"/>
      </a:defPPr>
      <a:lvl1pPr marL="0" algn="l" defTabSz="1217572" rtl="0" eaLnBrk="1" latinLnBrk="0" hangingPunct="1">
        <a:defRPr sz="2400" kern="1200">
          <a:solidFill>
            <a:schemeClr val="tx1"/>
          </a:solidFill>
          <a:latin typeface="+mn-lt"/>
          <a:ea typeface="+mn-ea"/>
          <a:cs typeface="+mn-cs"/>
        </a:defRPr>
      </a:lvl1pPr>
      <a:lvl2pPr marL="608787" algn="l" defTabSz="1217572" rtl="0" eaLnBrk="1" latinLnBrk="0" hangingPunct="1">
        <a:defRPr sz="2400" kern="1200">
          <a:solidFill>
            <a:schemeClr val="tx1"/>
          </a:solidFill>
          <a:latin typeface="+mn-lt"/>
          <a:ea typeface="+mn-ea"/>
          <a:cs typeface="+mn-cs"/>
        </a:defRPr>
      </a:lvl2pPr>
      <a:lvl3pPr marL="1217572" algn="l" defTabSz="1217572" rtl="0" eaLnBrk="1" latinLnBrk="0" hangingPunct="1">
        <a:defRPr sz="2400" kern="1200">
          <a:solidFill>
            <a:schemeClr val="tx1"/>
          </a:solidFill>
          <a:latin typeface="+mn-lt"/>
          <a:ea typeface="+mn-ea"/>
          <a:cs typeface="+mn-cs"/>
        </a:defRPr>
      </a:lvl3pPr>
      <a:lvl4pPr marL="1826359" algn="l" defTabSz="1217572" rtl="0" eaLnBrk="1" latinLnBrk="0" hangingPunct="1">
        <a:defRPr sz="2400" kern="1200">
          <a:solidFill>
            <a:schemeClr val="tx1"/>
          </a:solidFill>
          <a:latin typeface="+mn-lt"/>
          <a:ea typeface="+mn-ea"/>
          <a:cs typeface="+mn-cs"/>
        </a:defRPr>
      </a:lvl4pPr>
      <a:lvl5pPr marL="2435146" algn="l" defTabSz="1217572" rtl="0" eaLnBrk="1" latinLnBrk="0" hangingPunct="1">
        <a:defRPr sz="2400" kern="1200">
          <a:solidFill>
            <a:schemeClr val="tx1"/>
          </a:solidFill>
          <a:latin typeface="+mn-lt"/>
          <a:ea typeface="+mn-ea"/>
          <a:cs typeface="+mn-cs"/>
        </a:defRPr>
      </a:lvl5pPr>
      <a:lvl6pPr marL="3043933" algn="l" defTabSz="1217572" rtl="0" eaLnBrk="1" latinLnBrk="0" hangingPunct="1">
        <a:defRPr sz="2400" kern="1200">
          <a:solidFill>
            <a:schemeClr val="tx1"/>
          </a:solidFill>
          <a:latin typeface="+mn-lt"/>
          <a:ea typeface="+mn-ea"/>
          <a:cs typeface="+mn-cs"/>
        </a:defRPr>
      </a:lvl6pPr>
      <a:lvl7pPr marL="3652716" algn="l" defTabSz="1217572" rtl="0" eaLnBrk="1" latinLnBrk="0" hangingPunct="1">
        <a:defRPr sz="2400" kern="1200">
          <a:solidFill>
            <a:schemeClr val="tx1"/>
          </a:solidFill>
          <a:latin typeface="+mn-lt"/>
          <a:ea typeface="+mn-ea"/>
          <a:cs typeface="+mn-cs"/>
        </a:defRPr>
      </a:lvl7pPr>
      <a:lvl8pPr marL="4261503" algn="l" defTabSz="1217572" rtl="0" eaLnBrk="1" latinLnBrk="0" hangingPunct="1">
        <a:defRPr sz="2400" kern="1200">
          <a:solidFill>
            <a:schemeClr val="tx1"/>
          </a:solidFill>
          <a:latin typeface="+mn-lt"/>
          <a:ea typeface="+mn-ea"/>
          <a:cs typeface="+mn-cs"/>
        </a:defRPr>
      </a:lvl8pPr>
      <a:lvl9pPr marL="4870288" algn="l" defTabSz="1217572"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7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95D9A0-6444-490E-B6C1-59B343045D9C}"/>
              </a:ext>
            </a:extLst>
          </p:cNvPr>
          <p:cNvSpPr>
            <a:spLocks noGrp="1"/>
          </p:cNvSpPr>
          <p:nvPr>
            <p:ph type="ctrTitle"/>
          </p:nvPr>
        </p:nvSpPr>
        <p:spPr>
          <a:xfrm>
            <a:off x="429194" y="696428"/>
            <a:ext cx="14759999" cy="5053566"/>
          </a:xfrm>
        </p:spPr>
        <p:txBody>
          <a:bodyPr>
            <a:normAutofit/>
          </a:bodyPr>
          <a:lstStyle/>
          <a:p>
            <a:r>
              <a:rPr lang="en-CA" sz="7200" dirty="0"/>
              <a:t>Pharmacovigilance Projects</a:t>
            </a:r>
            <a:br>
              <a:rPr lang="en-CA" sz="7200" dirty="0"/>
            </a:br>
            <a:r>
              <a:rPr lang="en-CA" sz="4800" dirty="0"/>
              <a:t>Project Management Concerns</a:t>
            </a:r>
            <a:endParaRPr lang="en-CA" dirty="0"/>
          </a:p>
        </p:txBody>
      </p:sp>
      <p:sp>
        <p:nvSpPr>
          <p:cNvPr id="5" name="Subtitle 4">
            <a:extLst>
              <a:ext uri="{FF2B5EF4-FFF2-40B4-BE49-F238E27FC236}">
                <a16:creationId xmlns:a16="http://schemas.microsoft.com/office/drawing/2014/main" id="{118FEAC3-CBA6-402B-B10D-20744E3BB555}"/>
              </a:ext>
            </a:extLst>
          </p:cNvPr>
          <p:cNvSpPr>
            <a:spLocks noGrp="1"/>
          </p:cNvSpPr>
          <p:nvPr>
            <p:ph type="subTitle" idx="1"/>
          </p:nvPr>
        </p:nvSpPr>
        <p:spPr>
          <a:xfrm>
            <a:off x="2331958" y="5461994"/>
            <a:ext cx="10882472" cy="3009523"/>
          </a:xfrm>
        </p:spPr>
        <p:txBody>
          <a:bodyPr/>
          <a:lstStyle/>
          <a:p>
            <a:endParaRPr lang="en-CA" sz="2800" dirty="0">
              <a:solidFill>
                <a:schemeClr val="accent1"/>
              </a:solidFill>
            </a:endParaRPr>
          </a:p>
          <a:p>
            <a:r>
              <a:rPr lang="en-CA" sz="2800" dirty="0">
                <a:solidFill>
                  <a:schemeClr val="tx1">
                    <a:lumMod val="50000"/>
                    <a:lumOff val="50000"/>
                  </a:schemeClr>
                </a:solidFill>
              </a:rPr>
              <a:t>August 2023</a:t>
            </a:r>
            <a:endParaRPr lang="en-CA" dirty="0">
              <a:solidFill>
                <a:schemeClr val="tx1">
                  <a:lumMod val="50000"/>
                  <a:lumOff val="50000"/>
                </a:schemeClr>
              </a:solidFill>
            </a:endParaRPr>
          </a:p>
        </p:txBody>
      </p:sp>
    </p:spTree>
    <p:extLst>
      <p:ext uri="{BB962C8B-B14F-4D97-AF65-F5344CB8AC3E}">
        <p14:creationId xmlns:p14="http://schemas.microsoft.com/office/powerpoint/2010/main" val="112956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F3E0-EA7A-3943-88D6-46192ACE8375}"/>
              </a:ext>
            </a:extLst>
          </p:cNvPr>
          <p:cNvSpPr>
            <a:spLocks noGrp="1"/>
          </p:cNvSpPr>
          <p:nvPr>
            <p:ph type="title"/>
          </p:nvPr>
        </p:nvSpPr>
        <p:spPr/>
        <p:txBody>
          <a:bodyPr/>
          <a:lstStyle/>
          <a:p>
            <a:r>
              <a:rPr lang="en-CA" dirty="0"/>
              <a:t>A Separate Milestone for Production</a:t>
            </a:r>
          </a:p>
        </p:txBody>
      </p:sp>
      <p:graphicFrame>
        <p:nvGraphicFramePr>
          <p:cNvPr id="7" name="Content Placeholder 6">
            <a:extLst>
              <a:ext uri="{FF2B5EF4-FFF2-40B4-BE49-F238E27FC236}">
                <a16:creationId xmlns:a16="http://schemas.microsoft.com/office/drawing/2014/main" id="{88C4949C-DDE8-7854-EDF5-BE52E3950E62}"/>
              </a:ext>
            </a:extLst>
          </p:cNvPr>
          <p:cNvGraphicFramePr>
            <a:graphicFrameLocks noGrp="1"/>
          </p:cNvGraphicFramePr>
          <p:nvPr>
            <p:ph idx="1"/>
            <p:extLst>
              <p:ext uri="{D42A27DB-BD31-4B8C-83A1-F6EECF244321}">
                <p14:modId xmlns:p14="http://schemas.microsoft.com/office/powerpoint/2010/main" val="129291422"/>
              </p:ext>
            </p:extLst>
          </p:nvPr>
        </p:nvGraphicFramePr>
        <p:xfrm>
          <a:off x="-2954806" y="1650828"/>
          <a:ext cx="14400212" cy="6758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E9CCACE-87CC-7A84-065A-86A603ECC0B8}"/>
              </a:ext>
            </a:extLst>
          </p:cNvPr>
          <p:cNvSpPr txBox="1"/>
          <p:nvPr/>
        </p:nvSpPr>
        <p:spPr>
          <a:xfrm>
            <a:off x="9141194" y="1861994"/>
            <a:ext cx="6192000" cy="4812462"/>
          </a:xfrm>
          <a:prstGeom prst="rect">
            <a:avLst/>
          </a:prstGeom>
          <a:noFill/>
        </p:spPr>
        <p:txBody>
          <a:bodyPr wrap="square" lIns="36000" tIns="36000" rIns="36000" bIns="36000" rtlCol="0">
            <a:spAutoFit/>
          </a:bodyPr>
          <a:lstStyle/>
          <a:p>
            <a:pPr algn="l"/>
            <a:r>
              <a:rPr lang="en-CA" sz="2800" dirty="0"/>
              <a:t>Production Release Notes and Incidents</a:t>
            </a:r>
          </a:p>
          <a:p>
            <a:pPr algn="l"/>
            <a:endParaRPr lang="en-CA" sz="2800" dirty="0"/>
          </a:p>
          <a:p>
            <a:pPr marL="342900" indent="-342900" algn="l">
              <a:buFont typeface="Arial" panose="020B0604020202020204" pitchFamily="34" charset="0"/>
              <a:buChar char="•"/>
            </a:pPr>
            <a:r>
              <a:rPr lang="en-CA" sz="2800" dirty="0"/>
              <a:t>When something breaks, we can create an Incident, develop a hot-fix, move the Incident quickly from DOING to DONE.</a:t>
            </a:r>
          </a:p>
          <a:p>
            <a:pPr marL="342900" indent="-342900" algn="l">
              <a:buFont typeface="Arial" panose="020B0604020202020204" pitchFamily="34" charset="0"/>
              <a:buChar char="•"/>
            </a:pPr>
            <a:r>
              <a:rPr lang="en-CA" sz="2800" dirty="0"/>
              <a:t>For planned releases, we can create an Issue to represent the release, including release notes indicating Issues resolved.</a:t>
            </a:r>
          </a:p>
          <a:p>
            <a:pPr marL="342900" indent="-342900" algn="l">
              <a:buFont typeface="Arial" panose="020B0604020202020204" pitchFamily="34" charset="0"/>
              <a:buChar char="•"/>
            </a:pPr>
            <a:r>
              <a:rPr lang="en-CA" sz="2800" dirty="0"/>
              <a:t>We currently have a Released label, but why not just close completed releases?</a:t>
            </a:r>
          </a:p>
          <a:p>
            <a:pPr marL="342900" indent="-342900" algn="l">
              <a:buFont typeface="Arial" panose="020B0604020202020204" pitchFamily="34" charset="0"/>
              <a:buChar char="•"/>
            </a:pPr>
            <a:endParaRPr lang="en-CA" sz="2800" dirty="0"/>
          </a:p>
        </p:txBody>
      </p:sp>
    </p:spTree>
    <p:extLst>
      <p:ext uri="{BB962C8B-B14F-4D97-AF65-F5344CB8AC3E}">
        <p14:creationId xmlns:p14="http://schemas.microsoft.com/office/powerpoint/2010/main" val="4015348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F3E0-EA7A-3943-88D6-46192ACE8375}"/>
              </a:ext>
            </a:extLst>
          </p:cNvPr>
          <p:cNvSpPr>
            <a:spLocks noGrp="1"/>
          </p:cNvSpPr>
          <p:nvPr>
            <p:ph type="title"/>
          </p:nvPr>
        </p:nvSpPr>
        <p:spPr/>
        <p:txBody>
          <a:bodyPr/>
          <a:lstStyle/>
          <a:p>
            <a:r>
              <a:rPr lang="en-CA" dirty="0"/>
              <a:t>A Separate Milestone for Backlog (?)</a:t>
            </a:r>
          </a:p>
        </p:txBody>
      </p:sp>
      <p:sp>
        <p:nvSpPr>
          <p:cNvPr id="5" name="Content Placeholder 4">
            <a:extLst>
              <a:ext uri="{FF2B5EF4-FFF2-40B4-BE49-F238E27FC236}">
                <a16:creationId xmlns:a16="http://schemas.microsoft.com/office/drawing/2014/main" id="{FC132315-BC95-3570-8300-0EB7D4B6B9A3}"/>
              </a:ext>
            </a:extLst>
          </p:cNvPr>
          <p:cNvSpPr>
            <a:spLocks noGrp="1"/>
          </p:cNvSpPr>
          <p:nvPr>
            <p:ph idx="1"/>
          </p:nvPr>
        </p:nvSpPr>
        <p:spPr/>
        <p:txBody>
          <a:bodyPr>
            <a:normAutofit fontScale="92500"/>
          </a:bodyPr>
          <a:lstStyle/>
          <a:p>
            <a:r>
              <a:rPr lang="en-CA" dirty="0"/>
              <a:t>We probably don’t need this…</a:t>
            </a:r>
          </a:p>
          <a:p>
            <a:pPr lvl="1"/>
            <a:r>
              <a:rPr lang="en-CA" dirty="0"/>
              <a:t>We can create a board showing all unassigned Issues and select which of those to move into an open Milestone/Iteration/Sprint.</a:t>
            </a:r>
          </a:p>
          <a:p>
            <a:pPr lvl="1"/>
            <a:r>
              <a:rPr lang="en-CA" dirty="0"/>
              <a:t>We can look at an open Milestone and see all of the </a:t>
            </a:r>
            <a:r>
              <a:rPr lang="en-CA" dirty="0" err="1"/>
              <a:t>Unstarted</a:t>
            </a:r>
            <a:r>
              <a:rPr lang="en-CA" dirty="0"/>
              <a:t>, Ongoing, and Completed Issues.</a:t>
            </a:r>
          </a:p>
          <a:p>
            <a:pPr lvl="1"/>
            <a:r>
              <a:rPr lang="en-CA" dirty="0"/>
              <a:t>There should also be no need to assign a Product Backlog label. This just creates work when, by definition, any new Issues should be in our backlog.</a:t>
            </a:r>
          </a:p>
          <a:p>
            <a:r>
              <a:rPr lang="en-CA" dirty="0"/>
              <a:t>Recommendation: </a:t>
            </a:r>
          </a:p>
          <a:p>
            <a:pPr lvl="1"/>
            <a:r>
              <a:rPr lang="en-CA" dirty="0"/>
              <a:t>Add a “--- Ready ---” Issue to our main Issue Board</a:t>
            </a:r>
          </a:p>
          <a:p>
            <a:pPr lvl="1"/>
            <a:r>
              <a:rPr lang="en-CA" dirty="0"/>
              <a:t>Unassign all Product Backlog Issues, returning them to the </a:t>
            </a:r>
            <a:r>
              <a:rPr lang="en-CA" dirty="0" err="1"/>
              <a:t>Unstarted</a:t>
            </a:r>
            <a:r>
              <a:rPr lang="en-CA" dirty="0"/>
              <a:t> column</a:t>
            </a:r>
          </a:p>
          <a:p>
            <a:pPr lvl="1"/>
            <a:r>
              <a:rPr lang="en-CA" dirty="0"/>
              <a:t>Move Product Backlog Issues that are “ready” above the line </a:t>
            </a:r>
          </a:p>
        </p:txBody>
      </p:sp>
    </p:spTree>
    <p:extLst>
      <p:ext uri="{BB962C8B-B14F-4D97-AF65-F5344CB8AC3E}">
        <p14:creationId xmlns:p14="http://schemas.microsoft.com/office/powerpoint/2010/main" val="1850049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B796-43EC-D5BA-F768-6F4A0EA689D7}"/>
              </a:ext>
            </a:extLst>
          </p:cNvPr>
          <p:cNvSpPr>
            <a:spLocks noGrp="1"/>
          </p:cNvSpPr>
          <p:nvPr>
            <p:ph type="title"/>
          </p:nvPr>
        </p:nvSpPr>
        <p:spPr/>
        <p:txBody>
          <a:bodyPr/>
          <a:lstStyle/>
          <a:p>
            <a:r>
              <a:rPr lang="en-CA" dirty="0"/>
              <a:t>Agile Ceremonies</a:t>
            </a:r>
          </a:p>
        </p:txBody>
      </p:sp>
      <p:sp>
        <p:nvSpPr>
          <p:cNvPr id="3" name="Text Placeholder 2">
            <a:extLst>
              <a:ext uri="{FF2B5EF4-FFF2-40B4-BE49-F238E27FC236}">
                <a16:creationId xmlns:a16="http://schemas.microsoft.com/office/drawing/2014/main" id="{B28AB570-0E0D-FB00-5C44-67D96F5959B1}"/>
              </a:ext>
            </a:extLst>
          </p:cNvPr>
          <p:cNvSpPr>
            <a:spLocks noGrp="1"/>
          </p:cNvSpPr>
          <p:nvPr>
            <p:ph type="body" idx="1"/>
          </p:nvPr>
        </p:nvSpPr>
        <p:spPr/>
        <p:txBody>
          <a:bodyPr>
            <a:normAutofit fontScale="55000" lnSpcReduction="20000"/>
          </a:bodyPr>
          <a:lstStyle/>
          <a:p>
            <a:r>
              <a:rPr lang="en-CA" b="0" i="0" dirty="0">
                <a:solidFill>
                  <a:srgbClr val="111111"/>
                </a:solidFill>
                <a:effectLst/>
                <a:latin typeface="+mn-lt"/>
              </a:rPr>
              <a:t>Agile ceremonies are meetings held on a regular basis with the goal of building an information flow of internal or external feedback within a team or the entire organization. They are an integral part of every Agile project.</a:t>
            </a:r>
            <a:endParaRPr lang="en-CA" dirty="0">
              <a:latin typeface="+mn-lt"/>
            </a:endParaRPr>
          </a:p>
        </p:txBody>
      </p:sp>
      <p:sp>
        <p:nvSpPr>
          <p:cNvPr id="4" name="Content Placeholder 3">
            <a:extLst>
              <a:ext uri="{FF2B5EF4-FFF2-40B4-BE49-F238E27FC236}">
                <a16:creationId xmlns:a16="http://schemas.microsoft.com/office/drawing/2014/main" id="{7441716F-A995-2D40-F4E3-92E3171CDBD7}"/>
              </a:ext>
            </a:extLst>
          </p:cNvPr>
          <p:cNvSpPr>
            <a:spLocks noGrp="1"/>
          </p:cNvSpPr>
          <p:nvPr>
            <p:ph sz="half" idx="2"/>
          </p:nvPr>
        </p:nvSpPr>
        <p:spPr/>
        <p:txBody>
          <a:bodyPr>
            <a:normAutofit fontScale="70000" lnSpcReduction="20000"/>
          </a:bodyPr>
          <a:lstStyle/>
          <a:p>
            <a:pPr algn="l"/>
            <a:r>
              <a:rPr lang="en-CA" b="1" i="0" dirty="0">
                <a:solidFill>
                  <a:srgbClr val="111111"/>
                </a:solidFill>
                <a:effectLst/>
              </a:rPr>
              <a:t>Sprint Planning</a:t>
            </a:r>
            <a:r>
              <a:rPr lang="en-CA" b="0" i="0" dirty="0">
                <a:solidFill>
                  <a:srgbClr val="111111"/>
                </a:solidFill>
                <a:effectLst/>
              </a:rPr>
              <a:t>: A meeting where the development team, scrum master, and product owner plan what work will be completed during the upcoming sprint, including sprint goal, backlog, and tasks needed to deliver the sprint increment.</a:t>
            </a:r>
          </a:p>
          <a:p>
            <a:pPr algn="l">
              <a:buFont typeface="Arial" panose="020B0604020202020204" pitchFamily="34" charset="0"/>
              <a:buChar char="•"/>
            </a:pPr>
            <a:r>
              <a:rPr lang="en-CA" b="1" i="0" dirty="0">
                <a:solidFill>
                  <a:srgbClr val="111111"/>
                </a:solidFill>
                <a:effectLst/>
              </a:rPr>
              <a:t>Daily Stand-Up</a:t>
            </a:r>
            <a:r>
              <a:rPr lang="en-CA" b="0" i="0" dirty="0">
                <a:solidFill>
                  <a:srgbClr val="111111"/>
                </a:solidFill>
                <a:effectLst/>
              </a:rPr>
              <a:t>: A short, time-boxed meeting where the development team shares progress, challenges, and plans.</a:t>
            </a:r>
          </a:p>
          <a:p>
            <a:pPr lvl="1"/>
            <a:r>
              <a:rPr lang="en-CA" dirty="0">
                <a:solidFill>
                  <a:srgbClr val="111111"/>
                </a:solidFill>
              </a:rPr>
              <a:t>What did I do yesterday?</a:t>
            </a:r>
          </a:p>
          <a:p>
            <a:pPr lvl="1"/>
            <a:r>
              <a:rPr lang="en-CA" b="0" i="0" dirty="0">
                <a:solidFill>
                  <a:srgbClr val="111111"/>
                </a:solidFill>
                <a:effectLst/>
              </a:rPr>
              <a:t>What will I do today?</a:t>
            </a:r>
          </a:p>
          <a:p>
            <a:pPr lvl="1"/>
            <a:r>
              <a:rPr lang="en-CA" b="0" i="0" dirty="0">
                <a:solidFill>
                  <a:srgbClr val="111111"/>
                </a:solidFill>
                <a:effectLst/>
              </a:rPr>
              <a:t>Is anything </a:t>
            </a:r>
            <a:r>
              <a:rPr lang="en-CA" dirty="0">
                <a:solidFill>
                  <a:srgbClr val="111111"/>
                </a:solidFill>
              </a:rPr>
              <a:t>blocking me?</a:t>
            </a:r>
            <a:r>
              <a:rPr lang="en-CA" b="0" i="0" dirty="0">
                <a:solidFill>
                  <a:srgbClr val="111111"/>
                </a:solidFill>
                <a:effectLst/>
              </a:rPr>
              <a:t> </a:t>
            </a:r>
          </a:p>
          <a:p>
            <a:pPr algn="l">
              <a:buFont typeface="Arial" panose="020B0604020202020204" pitchFamily="34" charset="0"/>
              <a:buChar char="•"/>
            </a:pPr>
            <a:r>
              <a:rPr lang="en-CA" b="1" i="0" dirty="0">
                <a:solidFill>
                  <a:srgbClr val="111111"/>
                </a:solidFill>
                <a:effectLst/>
                <a:highlight>
                  <a:srgbClr val="FFFF00"/>
                </a:highlight>
              </a:rPr>
              <a:t>Sprint Review</a:t>
            </a:r>
            <a:r>
              <a:rPr lang="en-CA" b="0" i="0" dirty="0">
                <a:solidFill>
                  <a:srgbClr val="111111"/>
                </a:solidFill>
                <a:effectLst/>
                <a:highlight>
                  <a:srgbClr val="FFFF00"/>
                </a:highlight>
              </a:rPr>
              <a:t>: A meeting where the development team demonstrates the work done during the sprint to the product owner and other stakeholders. The team receives feedback and validates whether the sprint goal was met.</a:t>
            </a:r>
          </a:p>
          <a:p>
            <a:pPr algn="l">
              <a:buFont typeface="Arial" panose="020B0604020202020204" pitchFamily="34" charset="0"/>
              <a:buChar char="•"/>
            </a:pPr>
            <a:r>
              <a:rPr lang="en-CA" b="1" i="0" dirty="0">
                <a:solidFill>
                  <a:srgbClr val="111111"/>
                </a:solidFill>
                <a:effectLst/>
                <a:highlight>
                  <a:srgbClr val="FFFF00"/>
                </a:highlight>
              </a:rPr>
              <a:t>Sprint Retrospective</a:t>
            </a:r>
            <a:r>
              <a:rPr lang="en-CA" b="0" i="0" dirty="0">
                <a:solidFill>
                  <a:srgbClr val="111111"/>
                </a:solidFill>
                <a:effectLst/>
                <a:highlight>
                  <a:srgbClr val="FFFF00"/>
                </a:highlight>
              </a:rPr>
              <a:t>: A meeting where the development team, the scrum master, and the product owner reflect on how the sprint went and identify areas for improvement.</a:t>
            </a:r>
          </a:p>
          <a:p>
            <a:pPr algn="l">
              <a:buFont typeface="Arial" panose="020B0604020202020204" pitchFamily="34" charset="0"/>
              <a:buChar char="•"/>
            </a:pPr>
            <a:endParaRPr lang="en-CA" dirty="0">
              <a:solidFill>
                <a:srgbClr val="111111"/>
              </a:solidFill>
              <a:highlight>
                <a:srgbClr val="FFFF00"/>
              </a:highlight>
            </a:endParaRPr>
          </a:p>
          <a:p>
            <a:pPr marL="0" indent="0" algn="l">
              <a:buNone/>
            </a:pPr>
            <a:r>
              <a:rPr lang="en-CA" dirty="0">
                <a:solidFill>
                  <a:srgbClr val="111111"/>
                </a:solidFill>
              </a:rPr>
              <a:t>Using Sprints allows us to measure velocity, avoid carrying over work between iterations, estimate and review work with PO.</a:t>
            </a:r>
            <a:endParaRPr lang="en-CA" b="0" i="0" dirty="0">
              <a:solidFill>
                <a:srgbClr val="111111"/>
              </a:solidFill>
              <a:effectLst/>
            </a:endParaRPr>
          </a:p>
          <a:p>
            <a:endParaRPr lang="en-CA" dirty="0"/>
          </a:p>
        </p:txBody>
      </p:sp>
      <p:graphicFrame>
        <p:nvGraphicFramePr>
          <p:cNvPr id="9" name="Content Placeholder 8">
            <a:extLst>
              <a:ext uri="{FF2B5EF4-FFF2-40B4-BE49-F238E27FC236}">
                <a16:creationId xmlns:a16="http://schemas.microsoft.com/office/drawing/2014/main" id="{F0B90D71-1075-B508-F175-E77630833875}"/>
              </a:ext>
            </a:extLst>
          </p:cNvPr>
          <p:cNvGraphicFramePr>
            <a:graphicFrameLocks noGrp="1"/>
          </p:cNvGraphicFramePr>
          <p:nvPr>
            <p:ph sz="quarter" idx="4"/>
            <p:extLst>
              <p:ext uri="{D42A27DB-BD31-4B8C-83A1-F6EECF244321}">
                <p14:modId xmlns:p14="http://schemas.microsoft.com/office/powerpoint/2010/main" val="441497310"/>
              </p:ext>
            </p:extLst>
          </p:nvPr>
        </p:nvGraphicFramePr>
        <p:xfrm>
          <a:off x="8421194" y="1872263"/>
          <a:ext cx="8997156" cy="66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B6A0FB51-94F7-1ECC-4C4F-E0D3014CC6A4}"/>
              </a:ext>
            </a:extLst>
          </p:cNvPr>
          <p:cNvSpPr txBox="1"/>
          <p:nvPr/>
        </p:nvSpPr>
        <p:spPr>
          <a:xfrm>
            <a:off x="13101194" y="7045994"/>
            <a:ext cx="2304000" cy="811367"/>
          </a:xfrm>
          <a:prstGeom prst="rect">
            <a:avLst/>
          </a:prstGeom>
          <a:noFill/>
        </p:spPr>
        <p:txBody>
          <a:bodyPr wrap="square" lIns="36000" tIns="36000" rIns="36000" bIns="36000" rtlCol="0">
            <a:spAutoFit/>
          </a:bodyPr>
          <a:lstStyle/>
          <a:p>
            <a:pPr algn="l"/>
            <a:r>
              <a:rPr lang="en-CA" sz="2400" dirty="0">
                <a:solidFill>
                  <a:srgbClr val="FF0000"/>
                </a:solidFill>
                <a:latin typeface="Bradley Hand ITC" panose="03070402050302030203" pitchFamily="66" charset="0"/>
              </a:rPr>
              <a:t>Could we surface </a:t>
            </a:r>
            <a:br>
              <a:rPr lang="en-CA" sz="2400" dirty="0">
                <a:solidFill>
                  <a:srgbClr val="FF0000"/>
                </a:solidFill>
                <a:latin typeface="Bradley Hand ITC" panose="03070402050302030203" pitchFamily="66" charset="0"/>
              </a:rPr>
            </a:br>
            <a:r>
              <a:rPr lang="en-CA" sz="2400" dirty="0">
                <a:solidFill>
                  <a:srgbClr val="FF0000"/>
                </a:solidFill>
                <a:latin typeface="Bradley Hand ITC" panose="03070402050302030203" pitchFamily="66" charset="0"/>
              </a:rPr>
              <a:t>more often?</a:t>
            </a:r>
          </a:p>
        </p:txBody>
      </p:sp>
      <p:sp>
        <p:nvSpPr>
          <p:cNvPr id="13" name="TextBox 12">
            <a:extLst>
              <a:ext uri="{FF2B5EF4-FFF2-40B4-BE49-F238E27FC236}">
                <a16:creationId xmlns:a16="http://schemas.microsoft.com/office/drawing/2014/main" id="{51619722-1895-CC5C-93CA-4E8968D73F05}"/>
              </a:ext>
            </a:extLst>
          </p:cNvPr>
          <p:cNvSpPr txBox="1"/>
          <p:nvPr/>
        </p:nvSpPr>
        <p:spPr>
          <a:xfrm>
            <a:off x="8565194" y="7938693"/>
            <a:ext cx="1800000" cy="811367"/>
          </a:xfrm>
          <a:prstGeom prst="rect">
            <a:avLst/>
          </a:prstGeom>
          <a:noFill/>
        </p:spPr>
        <p:txBody>
          <a:bodyPr wrap="square" lIns="36000" tIns="36000" rIns="36000" bIns="36000" rtlCol="0">
            <a:spAutoFit/>
          </a:bodyPr>
          <a:lstStyle/>
          <a:p>
            <a:pPr algn="l"/>
            <a:r>
              <a:rPr lang="en-CA" sz="2400" dirty="0">
                <a:solidFill>
                  <a:srgbClr val="FF0000"/>
                </a:solidFill>
                <a:latin typeface="Bradley Hand ITC" panose="03070402050302030203" pitchFamily="66" charset="0"/>
              </a:rPr>
              <a:t>How is the team feeling?</a:t>
            </a:r>
          </a:p>
        </p:txBody>
      </p:sp>
      <p:sp>
        <p:nvSpPr>
          <p:cNvPr id="14" name="TextBox 13">
            <a:extLst>
              <a:ext uri="{FF2B5EF4-FFF2-40B4-BE49-F238E27FC236}">
                <a16:creationId xmlns:a16="http://schemas.microsoft.com/office/drawing/2014/main" id="{A3322DE5-0E07-8105-3636-6A66F48A4DF5}"/>
              </a:ext>
            </a:extLst>
          </p:cNvPr>
          <p:cNvSpPr txBox="1"/>
          <p:nvPr/>
        </p:nvSpPr>
        <p:spPr>
          <a:xfrm>
            <a:off x="13193018" y="1376630"/>
            <a:ext cx="1800000" cy="811367"/>
          </a:xfrm>
          <a:prstGeom prst="rect">
            <a:avLst/>
          </a:prstGeom>
          <a:noFill/>
        </p:spPr>
        <p:txBody>
          <a:bodyPr wrap="square" lIns="36000" tIns="36000" rIns="36000" bIns="36000" rtlCol="0">
            <a:spAutoFit/>
          </a:bodyPr>
          <a:lstStyle/>
          <a:p>
            <a:pPr algn="l"/>
            <a:r>
              <a:rPr lang="en-CA" sz="2400" dirty="0">
                <a:solidFill>
                  <a:srgbClr val="FF0000"/>
                </a:solidFill>
                <a:latin typeface="Bradley Hand ITC" panose="03070402050302030203" pitchFamily="66" charset="0"/>
              </a:rPr>
              <a:t>What is our sprint goal?</a:t>
            </a:r>
          </a:p>
        </p:txBody>
      </p:sp>
    </p:spTree>
    <p:extLst>
      <p:ext uri="{BB962C8B-B14F-4D97-AF65-F5344CB8AC3E}">
        <p14:creationId xmlns:p14="http://schemas.microsoft.com/office/powerpoint/2010/main" val="762869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AA7887-A3ED-9282-DF6A-D9599BB23D39}"/>
              </a:ext>
            </a:extLst>
          </p:cNvPr>
          <p:cNvSpPr>
            <a:spLocks noGrp="1"/>
          </p:cNvSpPr>
          <p:nvPr>
            <p:ph type="title"/>
          </p:nvPr>
        </p:nvSpPr>
        <p:spPr>
          <a:xfrm>
            <a:off x="576000" y="144000"/>
            <a:ext cx="14400000" cy="1296000"/>
          </a:xfrm>
        </p:spPr>
        <p:txBody>
          <a:bodyPr anchor="ctr">
            <a:normAutofit/>
          </a:bodyPr>
          <a:lstStyle/>
          <a:p>
            <a:pPr>
              <a:lnSpc>
                <a:spcPct val="90000"/>
              </a:lnSpc>
            </a:pPr>
            <a:r>
              <a:rPr lang="en-CA" sz="5100"/>
              <a:t>Shape Up is an alternative to Agile Scrum and Waterfall</a:t>
            </a:r>
          </a:p>
        </p:txBody>
      </p:sp>
      <p:sp>
        <p:nvSpPr>
          <p:cNvPr id="8" name="Content Placeholder 7">
            <a:extLst>
              <a:ext uri="{FF2B5EF4-FFF2-40B4-BE49-F238E27FC236}">
                <a16:creationId xmlns:a16="http://schemas.microsoft.com/office/drawing/2014/main" id="{33A867C5-B036-7E94-21EB-5146450AB8B5}"/>
              </a:ext>
            </a:extLst>
          </p:cNvPr>
          <p:cNvSpPr>
            <a:spLocks noGrp="1"/>
          </p:cNvSpPr>
          <p:nvPr>
            <p:ph sz="half" idx="1"/>
          </p:nvPr>
        </p:nvSpPr>
        <p:spPr>
          <a:xfrm>
            <a:off x="576000" y="1872000"/>
            <a:ext cx="7056000" cy="4093994"/>
          </a:xfrm>
        </p:spPr>
        <p:txBody>
          <a:bodyPr>
            <a:normAutofit lnSpcReduction="10000"/>
          </a:bodyPr>
          <a:lstStyle/>
          <a:p>
            <a:r>
              <a:rPr lang="en-CA" b="1" i="1" dirty="0"/>
              <a:t>Appetites</a:t>
            </a:r>
            <a:r>
              <a:rPr lang="en-CA" dirty="0"/>
              <a:t> and </a:t>
            </a:r>
            <a:r>
              <a:rPr lang="en-CA" b="1" i="1" dirty="0"/>
              <a:t>Batches</a:t>
            </a:r>
            <a:r>
              <a:rPr lang="en-CA" dirty="0"/>
              <a:t> instead of Story Points and Estimates</a:t>
            </a:r>
          </a:p>
          <a:p>
            <a:r>
              <a:rPr lang="en-CA" b="1" i="1" dirty="0"/>
              <a:t>Pitches</a:t>
            </a:r>
            <a:r>
              <a:rPr lang="en-CA" dirty="0"/>
              <a:t> and </a:t>
            </a:r>
            <a:r>
              <a:rPr lang="en-CA" b="1" i="1" dirty="0"/>
              <a:t>Bets </a:t>
            </a:r>
            <a:r>
              <a:rPr lang="en-CA" dirty="0"/>
              <a:t>instead of User Stories and Backlogs</a:t>
            </a:r>
          </a:p>
          <a:p>
            <a:r>
              <a:rPr lang="en-CA" dirty="0"/>
              <a:t>Six-week cycles instead of Sprints, with a two-week </a:t>
            </a:r>
            <a:r>
              <a:rPr lang="en-CA" b="1" i="1" dirty="0"/>
              <a:t>cooldown</a:t>
            </a:r>
          </a:p>
          <a:p>
            <a:pPr lvl="1"/>
            <a:r>
              <a:rPr lang="en-CA" dirty="0"/>
              <a:t>Similar to Program Increments in </a:t>
            </a:r>
            <a:r>
              <a:rPr lang="en-CA" dirty="0" err="1"/>
              <a:t>SAFe</a:t>
            </a:r>
            <a:endParaRPr lang="en-CA" dirty="0"/>
          </a:p>
          <a:p>
            <a:endParaRPr lang="en-CA" dirty="0"/>
          </a:p>
        </p:txBody>
      </p:sp>
      <p:pic>
        <p:nvPicPr>
          <p:cNvPr id="1026" name="Picture 2" descr="Shape Up Cycles. Source: Basecamp.">
            <a:extLst>
              <a:ext uri="{FF2B5EF4-FFF2-40B4-BE49-F238E27FC236}">
                <a16:creationId xmlns:a16="http://schemas.microsoft.com/office/drawing/2014/main" id="{50543710-4C1D-D4B7-B987-45791BDAF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1116" y="3963194"/>
            <a:ext cx="76200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7">
            <a:extLst>
              <a:ext uri="{FF2B5EF4-FFF2-40B4-BE49-F238E27FC236}">
                <a16:creationId xmlns:a16="http://schemas.microsoft.com/office/drawing/2014/main" id="{4F04DADD-5C4A-29BA-F45D-E2D6DE36B4B0}"/>
              </a:ext>
            </a:extLst>
          </p:cNvPr>
          <p:cNvSpPr txBox="1">
            <a:spLocks/>
          </p:cNvSpPr>
          <p:nvPr/>
        </p:nvSpPr>
        <p:spPr>
          <a:xfrm>
            <a:off x="576000" y="6744494"/>
            <a:ext cx="14394388" cy="2386006"/>
          </a:xfrm>
          <a:prstGeom prst="rect">
            <a:avLst/>
          </a:prstGeom>
        </p:spPr>
        <p:txBody>
          <a:bodyPr vert="horz" lIns="36000" tIns="36000" rIns="36000" bIns="36000" rtlCol="0">
            <a:normAutofit/>
          </a:bodyPr>
          <a:lstStyle>
            <a:lvl1pPr marL="358775" indent="-358775" algn="l" defTabSz="1216025" rtl="0" eaLnBrk="0" fontAlgn="base" hangingPunct="0">
              <a:spcBef>
                <a:spcPct val="20000"/>
              </a:spcBef>
              <a:spcAft>
                <a:spcPct val="0"/>
              </a:spcAft>
              <a:buFont typeface="Wingdings" panose="05000000000000000000" pitchFamily="2" charset="2"/>
              <a:buChar char="§"/>
              <a:defRPr sz="3700" kern="800" spc="-30">
                <a:solidFill>
                  <a:schemeClr val="tx1"/>
                </a:solidFill>
                <a:latin typeface="+mn-lt"/>
                <a:ea typeface="+mn-ea"/>
                <a:cs typeface="Arial" panose="020B0604020202020204" pitchFamily="34" charset="0"/>
              </a:defRPr>
            </a:lvl1pPr>
            <a:lvl2pPr marL="717550" indent="-358775" algn="l" defTabSz="1216025" rtl="0" eaLnBrk="0" fontAlgn="base" hangingPunct="0">
              <a:spcBef>
                <a:spcPct val="20000"/>
              </a:spcBef>
              <a:spcAft>
                <a:spcPct val="0"/>
              </a:spcAft>
              <a:buFont typeface="Arial" panose="020B0604020202020204" pitchFamily="34" charset="0"/>
              <a:buChar char="•"/>
              <a:defRPr sz="3200" kern="800" spc="-30">
                <a:solidFill>
                  <a:schemeClr val="tx1"/>
                </a:solidFill>
                <a:latin typeface="+mn-lt"/>
                <a:ea typeface="+mn-ea"/>
                <a:cs typeface="Arial" panose="020B0604020202020204" pitchFamily="34" charset="0"/>
              </a:defRPr>
            </a:lvl2pPr>
            <a:lvl3pPr marL="1076325" indent="-358775" algn="l" defTabSz="1216025" rtl="0" eaLnBrk="0" fontAlgn="base" hangingPunct="0">
              <a:spcBef>
                <a:spcPct val="20000"/>
              </a:spcBef>
              <a:spcAft>
                <a:spcPct val="0"/>
              </a:spcAft>
              <a:buFont typeface="Arial" panose="020B0604020202020204" pitchFamily="34" charset="0"/>
              <a:buChar char="•"/>
              <a:defRPr sz="2600" kern="800" spc="-30">
                <a:solidFill>
                  <a:schemeClr val="tx1"/>
                </a:solidFill>
                <a:latin typeface="+mn-lt"/>
                <a:ea typeface="+mn-ea"/>
                <a:cs typeface="Arial" panose="020B0604020202020204" pitchFamily="34" charset="0"/>
              </a:defRPr>
            </a:lvl3pPr>
            <a:lvl4pPr marL="1435100" indent="-358775" algn="l" defTabSz="1216025" rtl="0" eaLnBrk="0" fontAlgn="base" hangingPunct="0">
              <a:spcBef>
                <a:spcPct val="20000"/>
              </a:spcBef>
              <a:spcAft>
                <a:spcPct val="0"/>
              </a:spcAft>
              <a:buFont typeface="Arial" panose="020B0604020202020204" pitchFamily="34" charset="0"/>
              <a:buChar char="–"/>
              <a:defRPr sz="2400" kern="800" spc="-30">
                <a:solidFill>
                  <a:schemeClr val="tx1"/>
                </a:solidFill>
                <a:latin typeface="+mn-lt"/>
                <a:ea typeface="+mn-ea"/>
                <a:cs typeface="Arial" panose="020B0604020202020204" pitchFamily="34" charset="0"/>
              </a:defRPr>
            </a:lvl4pPr>
            <a:lvl5pPr marL="1793875" indent="-358775" algn="l" defTabSz="1216025" rtl="0" eaLnBrk="0" fontAlgn="base" hangingPunct="0">
              <a:spcBef>
                <a:spcPct val="20000"/>
              </a:spcBef>
              <a:spcAft>
                <a:spcPct val="0"/>
              </a:spcAft>
              <a:buFont typeface="Arial" panose="020B0604020202020204" pitchFamily="34" charset="0"/>
              <a:buChar char="»"/>
              <a:defRPr sz="2400" kern="800" spc="-30">
                <a:solidFill>
                  <a:schemeClr val="tx1"/>
                </a:solidFill>
                <a:latin typeface="+mn-lt"/>
                <a:ea typeface="+mn-ea"/>
                <a:cs typeface="Arial" panose="020B0604020202020204" pitchFamily="34" charset="0"/>
              </a:defRPr>
            </a:lvl5pPr>
            <a:lvl6pPr marL="3348326" indent="-304395" algn="l" defTabSz="121757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957111" indent="-304395" algn="l" defTabSz="121757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565898" indent="-304395" algn="l" defTabSz="121757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5174685" indent="-304395" algn="l" defTabSz="121757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0" indent="0">
              <a:buFont typeface="Wingdings" panose="05000000000000000000" pitchFamily="2" charset="2"/>
              <a:buNone/>
            </a:pPr>
            <a:r>
              <a:rPr lang="en-CA" sz="3200" b="0" i="0" dirty="0">
                <a:solidFill>
                  <a:srgbClr val="1D2D35"/>
                </a:solidFill>
                <a:effectLst/>
              </a:rPr>
              <a:t>“[with Shape Up,] we don’t do daily stand ups, design sprints, development sprints, or anything remotely tied to a metaphor that includes being tired and worn out at the end. No backlogs, no Kanban, no velocity tracking, none of that.” (Jason Fried, 37Signals)</a:t>
            </a:r>
            <a:endParaRPr lang="en-CA" sz="3200" dirty="0"/>
          </a:p>
        </p:txBody>
      </p:sp>
    </p:spTree>
    <p:extLst>
      <p:ext uri="{BB962C8B-B14F-4D97-AF65-F5344CB8AC3E}">
        <p14:creationId xmlns:p14="http://schemas.microsoft.com/office/powerpoint/2010/main" val="860879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AA7887-A3ED-9282-DF6A-D9599BB23D39}"/>
              </a:ext>
            </a:extLst>
          </p:cNvPr>
          <p:cNvSpPr>
            <a:spLocks noGrp="1"/>
          </p:cNvSpPr>
          <p:nvPr>
            <p:ph type="title"/>
          </p:nvPr>
        </p:nvSpPr>
        <p:spPr>
          <a:xfrm>
            <a:off x="576000" y="144000"/>
            <a:ext cx="14400000" cy="1296000"/>
          </a:xfrm>
        </p:spPr>
        <p:txBody>
          <a:bodyPr anchor="ctr">
            <a:normAutofit/>
          </a:bodyPr>
          <a:lstStyle/>
          <a:p>
            <a:r>
              <a:rPr lang="en-CA" dirty="0"/>
              <a:t>The Betting Table and Hill Charts</a:t>
            </a:r>
          </a:p>
        </p:txBody>
      </p:sp>
      <p:sp>
        <p:nvSpPr>
          <p:cNvPr id="8" name="Content Placeholder 7">
            <a:extLst>
              <a:ext uri="{FF2B5EF4-FFF2-40B4-BE49-F238E27FC236}">
                <a16:creationId xmlns:a16="http://schemas.microsoft.com/office/drawing/2014/main" id="{33A867C5-B036-7E94-21EB-5146450AB8B5}"/>
              </a:ext>
            </a:extLst>
          </p:cNvPr>
          <p:cNvSpPr>
            <a:spLocks noGrp="1"/>
          </p:cNvSpPr>
          <p:nvPr>
            <p:ph sz="half" idx="1"/>
          </p:nvPr>
        </p:nvSpPr>
        <p:spPr>
          <a:xfrm>
            <a:off x="576000" y="1872000"/>
            <a:ext cx="7056000" cy="3661994"/>
          </a:xfrm>
        </p:spPr>
        <p:txBody>
          <a:bodyPr>
            <a:normAutofit/>
          </a:bodyPr>
          <a:lstStyle/>
          <a:p>
            <a:r>
              <a:rPr lang="en-CA" dirty="0"/>
              <a:t>Decentralized lists and parallel work in private for pitches</a:t>
            </a:r>
          </a:p>
          <a:p>
            <a:r>
              <a:rPr lang="en-CA" dirty="0"/>
              <a:t>A capped downside, is honoured with uninterrupted time</a:t>
            </a:r>
          </a:p>
          <a:p>
            <a:r>
              <a:rPr lang="en-CA" dirty="0"/>
              <a:t>Important ideas will come back</a:t>
            </a:r>
          </a:p>
        </p:txBody>
      </p:sp>
      <p:pic>
        <p:nvPicPr>
          <p:cNvPr id="2050" name="Picture 2" descr="The Hill Chart is an important Shape Up tool">
            <a:extLst>
              <a:ext uri="{FF2B5EF4-FFF2-40B4-BE49-F238E27FC236}">
                <a16:creationId xmlns:a16="http://schemas.microsoft.com/office/drawing/2014/main" id="{A23965C4-BE35-5386-7F77-13451A80FB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33194" y="1789994"/>
            <a:ext cx="7056000" cy="3528000"/>
          </a:xfrm>
          <a:prstGeom prst="rect">
            <a:avLst/>
          </a:prstGeom>
          <a:solidFill>
            <a:srgbClr val="FFFFFF"/>
          </a:solidFill>
        </p:spPr>
      </p:pic>
      <p:sp>
        <p:nvSpPr>
          <p:cNvPr id="2" name="Content Placeholder 7">
            <a:extLst>
              <a:ext uri="{FF2B5EF4-FFF2-40B4-BE49-F238E27FC236}">
                <a16:creationId xmlns:a16="http://schemas.microsoft.com/office/drawing/2014/main" id="{58495EC0-92E2-37D9-50D4-64212EF9333D}"/>
              </a:ext>
            </a:extLst>
          </p:cNvPr>
          <p:cNvSpPr txBox="1">
            <a:spLocks/>
          </p:cNvSpPr>
          <p:nvPr/>
        </p:nvSpPr>
        <p:spPr>
          <a:xfrm>
            <a:off x="576000" y="6744494"/>
            <a:ext cx="14394388" cy="2386006"/>
          </a:xfrm>
          <a:prstGeom prst="rect">
            <a:avLst/>
          </a:prstGeom>
        </p:spPr>
        <p:txBody>
          <a:bodyPr vert="horz" lIns="36000" tIns="36000" rIns="36000" bIns="36000" rtlCol="0">
            <a:normAutofit/>
          </a:bodyPr>
          <a:lstStyle>
            <a:lvl1pPr marL="358775" indent="-358775" algn="l" defTabSz="1216025" rtl="0" eaLnBrk="0" fontAlgn="base" hangingPunct="0">
              <a:spcBef>
                <a:spcPct val="20000"/>
              </a:spcBef>
              <a:spcAft>
                <a:spcPct val="0"/>
              </a:spcAft>
              <a:buFont typeface="Wingdings" panose="05000000000000000000" pitchFamily="2" charset="2"/>
              <a:buChar char="§"/>
              <a:defRPr sz="3700" kern="800" spc="-30">
                <a:solidFill>
                  <a:schemeClr val="tx1"/>
                </a:solidFill>
                <a:latin typeface="+mn-lt"/>
                <a:ea typeface="+mn-ea"/>
                <a:cs typeface="Arial" panose="020B0604020202020204" pitchFamily="34" charset="0"/>
              </a:defRPr>
            </a:lvl1pPr>
            <a:lvl2pPr marL="717550" indent="-358775" algn="l" defTabSz="1216025" rtl="0" eaLnBrk="0" fontAlgn="base" hangingPunct="0">
              <a:spcBef>
                <a:spcPct val="20000"/>
              </a:spcBef>
              <a:spcAft>
                <a:spcPct val="0"/>
              </a:spcAft>
              <a:buFont typeface="Arial" panose="020B0604020202020204" pitchFamily="34" charset="0"/>
              <a:buChar char="•"/>
              <a:defRPr sz="3200" kern="800" spc="-30">
                <a:solidFill>
                  <a:schemeClr val="tx1"/>
                </a:solidFill>
                <a:latin typeface="+mn-lt"/>
                <a:ea typeface="+mn-ea"/>
                <a:cs typeface="Arial" panose="020B0604020202020204" pitchFamily="34" charset="0"/>
              </a:defRPr>
            </a:lvl2pPr>
            <a:lvl3pPr marL="1076325" indent="-358775" algn="l" defTabSz="1216025" rtl="0" eaLnBrk="0" fontAlgn="base" hangingPunct="0">
              <a:spcBef>
                <a:spcPct val="20000"/>
              </a:spcBef>
              <a:spcAft>
                <a:spcPct val="0"/>
              </a:spcAft>
              <a:buFont typeface="Arial" panose="020B0604020202020204" pitchFamily="34" charset="0"/>
              <a:buChar char="•"/>
              <a:defRPr sz="2600" kern="800" spc="-30">
                <a:solidFill>
                  <a:schemeClr val="tx1"/>
                </a:solidFill>
                <a:latin typeface="+mn-lt"/>
                <a:ea typeface="+mn-ea"/>
                <a:cs typeface="Arial" panose="020B0604020202020204" pitchFamily="34" charset="0"/>
              </a:defRPr>
            </a:lvl3pPr>
            <a:lvl4pPr marL="1435100" indent="-358775" algn="l" defTabSz="1216025" rtl="0" eaLnBrk="0" fontAlgn="base" hangingPunct="0">
              <a:spcBef>
                <a:spcPct val="20000"/>
              </a:spcBef>
              <a:spcAft>
                <a:spcPct val="0"/>
              </a:spcAft>
              <a:buFont typeface="Arial" panose="020B0604020202020204" pitchFamily="34" charset="0"/>
              <a:buChar char="–"/>
              <a:defRPr sz="2400" kern="800" spc="-30">
                <a:solidFill>
                  <a:schemeClr val="tx1"/>
                </a:solidFill>
                <a:latin typeface="+mn-lt"/>
                <a:ea typeface="+mn-ea"/>
                <a:cs typeface="Arial" panose="020B0604020202020204" pitchFamily="34" charset="0"/>
              </a:defRPr>
            </a:lvl4pPr>
            <a:lvl5pPr marL="1793875" indent="-358775" algn="l" defTabSz="1216025" rtl="0" eaLnBrk="0" fontAlgn="base" hangingPunct="0">
              <a:spcBef>
                <a:spcPct val="20000"/>
              </a:spcBef>
              <a:spcAft>
                <a:spcPct val="0"/>
              </a:spcAft>
              <a:buFont typeface="Arial" panose="020B0604020202020204" pitchFamily="34" charset="0"/>
              <a:buChar char="»"/>
              <a:defRPr sz="2400" kern="800" spc="-30">
                <a:solidFill>
                  <a:schemeClr val="tx1"/>
                </a:solidFill>
                <a:latin typeface="+mn-lt"/>
                <a:ea typeface="+mn-ea"/>
                <a:cs typeface="Arial" panose="020B0604020202020204" pitchFamily="34" charset="0"/>
              </a:defRPr>
            </a:lvl5pPr>
            <a:lvl6pPr marL="3348326" indent="-304395" algn="l" defTabSz="121757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957111" indent="-304395" algn="l" defTabSz="121757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565898" indent="-304395" algn="l" defTabSz="121757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5174685" indent="-304395" algn="l" defTabSz="121757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0" indent="0">
              <a:buFont typeface="Wingdings" panose="05000000000000000000" pitchFamily="2" charset="2"/>
              <a:buNone/>
            </a:pPr>
            <a:r>
              <a:rPr lang="en-CA" sz="3200" b="0" i="0" dirty="0">
                <a:solidFill>
                  <a:srgbClr val="1D2D35"/>
                </a:solidFill>
                <a:effectLst/>
              </a:rPr>
              <a:t>The intent here is gamification of what to do next, or to put it another way, building appetite into the process of creation. As pitches and scope moves over the top of the hill, they move from uncertainty to certainty.</a:t>
            </a:r>
            <a:endParaRPr lang="en-CA" sz="3200" dirty="0"/>
          </a:p>
        </p:txBody>
      </p:sp>
    </p:spTree>
    <p:extLst>
      <p:ext uri="{BB962C8B-B14F-4D97-AF65-F5344CB8AC3E}">
        <p14:creationId xmlns:p14="http://schemas.microsoft.com/office/powerpoint/2010/main" val="3153940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AA7887-A3ED-9282-DF6A-D9599BB23D39}"/>
              </a:ext>
            </a:extLst>
          </p:cNvPr>
          <p:cNvSpPr>
            <a:spLocks noGrp="1"/>
          </p:cNvSpPr>
          <p:nvPr>
            <p:ph type="title"/>
          </p:nvPr>
        </p:nvSpPr>
        <p:spPr>
          <a:xfrm>
            <a:off x="576000" y="144000"/>
            <a:ext cx="14400000" cy="1296000"/>
          </a:xfrm>
        </p:spPr>
        <p:txBody>
          <a:bodyPr anchor="ctr">
            <a:normAutofit/>
          </a:bodyPr>
          <a:lstStyle/>
          <a:p>
            <a:r>
              <a:rPr lang="en-CA" dirty="0"/>
              <a:t>Scope Shaping</a:t>
            </a:r>
          </a:p>
        </p:txBody>
      </p:sp>
      <p:sp>
        <p:nvSpPr>
          <p:cNvPr id="8" name="Content Placeholder 7">
            <a:extLst>
              <a:ext uri="{FF2B5EF4-FFF2-40B4-BE49-F238E27FC236}">
                <a16:creationId xmlns:a16="http://schemas.microsoft.com/office/drawing/2014/main" id="{33A867C5-B036-7E94-21EB-5146450AB8B5}"/>
              </a:ext>
            </a:extLst>
          </p:cNvPr>
          <p:cNvSpPr>
            <a:spLocks noGrp="1"/>
          </p:cNvSpPr>
          <p:nvPr>
            <p:ph sz="half" idx="1"/>
          </p:nvPr>
        </p:nvSpPr>
        <p:spPr>
          <a:xfrm>
            <a:off x="576000" y="1872000"/>
            <a:ext cx="7056000" cy="7128000"/>
          </a:xfrm>
        </p:spPr>
        <p:txBody>
          <a:bodyPr>
            <a:normAutofit/>
          </a:bodyPr>
          <a:lstStyle/>
          <a:p>
            <a:pPr>
              <a:lnSpc>
                <a:spcPct val="90000"/>
              </a:lnSpc>
            </a:pPr>
            <a:r>
              <a:rPr lang="en-CA" dirty="0"/>
              <a:t>Breadboarding:</a:t>
            </a:r>
            <a:br>
              <a:rPr lang="en-CA" dirty="0"/>
            </a:br>
            <a:r>
              <a:rPr lang="en-CA" dirty="0"/>
              <a:t>places, affordances, connections</a:t>
            </a:r>
          </a:p>
          <a:p>
            <a:pPr>
              <a:lnSpc>
                <a:spcPct val="90000"/>
              </a:lnSpc>
            </a:pPr>
            <a:r>
              <a:rPr lang="en-CA" dirty="0"/>
              <a:t>Fat Marker Sketches</a:t>
            </a:r>
          </a:p>
          <a:p>
            <a:pPr>
              <a:lnSpc>
                <a:spcPct val="90000"/>
              </a:lnSpc>
            </a:pPr>
            <a:r>
              <a:rPr lang="en-CA" dirty="0"/>
              <a:t>Avoiding risks and rabbit-holes</a:t>
            </a:r>
          </a:p>
          <a:p>
            <a:pPr>
              <a:lnSpc>
                <a:spcPct val="90000"/>
              </a:lnSpc>
            </a:pPr>
            <a:endParaRPr lang="en-CA" dirty="0"/>
          </a:p>
          <a:p>
            <a:pPr marL="0" indent="0">
              <a:lnSpc>
                <a:spcPct val="90000"/>
              </a:lnSpc>
              <a:buNone/>
            </a:pPr>
            <a:r>
              <a:rPr lang="en-CA" dirty="0"/>
              <a:t>The intent here is to keep scope shaping simple. Breadboards are simpler than wire frames and impose less burden on developers to make features look a certain way; Similarly, Fat Marker Sketches are very low fidelity. </a:t>
            </a:r>
          </a:p>
        </p:txBody>
      </p:sp>
      <p:sp>
        <p:nvSpPr>
          <p:cNvPr id="13" name="Content Placeholder 3">
            <a:extLst>
              <a:ext uri="{FF2B5EF4-FFF2-40B4-BE49-F238E27FC236}">
                <a16:creationId xmlns:a16="http://schemas.microsoft.com/office/drawing/2014/main" id="{88BA09FD-3F3E-FDE7-A4B6-DA1811EEC506}"/>
              </a:ext>
            </a:extLst>
          </p:cNvPr>
          <p:cNvSpPr>
            <a:spLocks noGrp="1"/>
          </p:cNvSpPr>
          <p:nvPr>
            <p:ph sz="half" idx="2"/>
          </p:nvPr>
        </p:nvSpPr>
        <p:spPr>
          <a:xfrm>
            <a:off x="7920000" y="1872000"/>
            <a:ext cx="7056000" cy="7128000"/>
          </a:xfrm>
        </p:spPr>
        <p:txBody>
          <a:bodyPr/>
          <a:lstStyle/>
          <a:p>
            <a:endParaRPr lang="en-US" dirty="0"/>
          </a:p>
        </p:txBody>
      </p:sp>
    </p:spTree>
    <p:extLst>
      <p:ext uri="{BB962C8B-B14F-4D97-AF65-F5344CB8AC3E}">
        <p14:creationId xmlns:p14="http://schemas.microsoft.com/office/powerpoint/2010/main" val="201910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AA7887-A3ED-9282-DF6A-D9599BB23D39}"/>
              </a:ext>
            </a:extLst>
          </p:cNvPr>
          <p:cNvSpPr>
            <a:spLocks noGrp="1"/>
          </p:cNvSpPr>
          <p:nvPr>
            <p:ph type="title"/>
          </p:nvPr>
        </p:nvSpPr>
        <p:spPr>
          <a:xfrm>
            <a:off x="576000" y="144000"/>
            <a:ext cx="14400000" cy="1296000"/>
          </a:xfrm>
        </p:spPr>
        <p:txBody>
          <a:bodyPr anchor="ctr">
            <a:normAutofit/>
          </a:bodyPr>
          <a:lstStyle/>
          <a:p>
            <a:r>
              <a:rPr lang="en-CA" dirty="0"/>
              <a:t>Ingredients of the Pitch</a:t>
            </a:r>
          </a:p>
        </p:txBody>
      </p:sp>
      <p:sp>
        <p:nvSpPr>
          <p:cNvPr id="8" name="Content Placeholder 7">
            <a:extLst>
              <a:ext uri="{FF2B5EF4-FFF2-40B4-BE49-F238E27FC236}">
                <a16:creationId xmlns:a16="http://schemas.microsoft.com/office/drawing/2014/main" id="{33A867C5-B036-7E94-21EB-5146450AB8B5}"/>
              </a:ext>
            </a:extLst>
          </p:cNvPr>
          <p:cNvSpPr>
            <a:spLocks noGrp="1"/>
          </p:cNvSpPr>
          <p:nvPr>
            <p:ph sz="half" idx="1"/>
          </p:nvPr>
        </p:nvSpPr>
        <p:spPr>
          <a:xfrm>
            <a:off x="576000" y="1872000"/>
            <a:ext cx="7056000" cy="7128000"/>
          </a:xfrm>
        </p:spPr>
        <p:txBody>
          <a:bodyPr>
            <a:normAutofit/>
          </a:bodyPr>
          <a:lstStyle/>
          <a:p>
            <a:pPr marL="742950" indent="-742950">
              <a:lnSpc>
                <a:spcPct val="90000"/>
              </a:lnSpc>
              <a:buFont typeface="+mj-lt"/>
              <a:buAutoNum type="arabicPeriod"/>
            </a:pPr>
            <a:r>
              <a:rPr lang="en-CA" dirty="0"/>
              <a:t>Problem – what are we solving?</a:t>
            </a:r>
          </a:p>
          <a:p>
            <a:pPr marL="742950" indent="-742950">
              <a:lnSpc>
                <a:spcPct val="90000"/>
              </a:lnSpc>
              <a:buFont typeface="+mj-lt"/>
              <a:buAutoNum type="arabicPeriod"/>
            </a:pPr>
            <a:r>
              <a:rPr lang="en-CA" dirty="0"/>
              <a:t>Appetite – is the problem important enough that we would dedicate 2 or 6 weeks to solve it?</a:t>
            </a:r>
          </a:p>
          <a:p>
            <a:pPr marL="742950" indent="-742950">
              <a:lnSpc>
                <a:spcPct val="90000"/>
              </a:lnSpc>
              <a:buFont typeface="+mj-lt"/>
              <a:buAutoNum type="arabicPeriod"/>
            </a:pPr>
            <a:r>
              <a:rPr lang="en-CA" dirty="0"/>
              <a:t>Solution – shape of the solution</a:t>
            </a:r>
          </a:p>
          <a:p>
            <a:pPr marL="742950" indent="-742950">
              <a:lnSpc>
                <a:spcPct val="90000"/>
              </a:lnSpc>
              <a:buFont typeface="+mj-lt"/>
              <a:buAutoNum type="arabicPeriod"/>
            </a:pPr>
            <a:r>
              <a:rPr lang="en-CA" dirty="0"/>
              <a:t>Rabbit holes – spell these out</a:t>
            </a:r>
          </a:p>
          <a:p>
            <a:pPr marL="742950" indent="-742950">
              <a:lnSpc>
                <a:spcPct val="90000"/>
              </a:lnSpc>
              <a:buFont typeface="+mj-lt"/>
              <a:buAutoNum type="arabicPeriod"/>
            </a:pPr>
            <a:r>
              <a:rPr lang="en-CA" dirty="0"/>
              <a:t>No </a:t>
            </a:r>
            <a:r>
              <a:rPr lang="en-CA" dirty="0" err="1"/>
              <a:t>Gos</a:t>
            </a:r>
            <a:r>
              <a:rPr lang="en-CA" dirty="0"/>
              <a:t> – set some guardrails</a:t>
            </a:r>
          </a:p>
        </p:txBody>
      </p:sp>
      <p:pic>
        <p:nvPicPr>
          <p:cNvPr id="2" name="Picture 4" descr="Shaping, Betting and Building are the 3 stages of the Shape Up process. Source: Basecamp.">
            <a:extLst>
              <a:ext uri="{FF2B5EF4-FFF2-40B4-BE49-F238E27FC236}">
                <a16:creationId xmlns:a16="http://schemas.microsoft.com/office/drawing/2014/main" id="{428C542E-3477-8DFC-C512-69DC76B19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299" y="1213994"/>
            <a:ext cx="762000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72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A0E3-6076-B649-8A47-37E2D7163FE5}"/>
              </a:ext>
            </a:extLst>
          </p:cNvPr>
          <p:cNvSpPr>
            <a:spLocks noGrp="1"/>
          </p:cNvSpPr>
          <p:nvPr>
            <p:ph type="title"/>
          </p:nvPr>
        </p:nvSpPr>
        <p:spPr/>
        <p:txBody>
          <a:bodyPr/>
          <a:lstStyle/>
          <a:p>
            <a:r>
              <a:rPr lang="en-CA" dirty="0"/>
              <a:t>Lessons Learned</a:t>
            </a:r>
          </a:p>
        </p:txBody>
      </p:sp>
      <p:sp>
        <p:nvSpPr>
          <p:cNvPr id="3" name="Content Placeholder 2">
            <a:extLst>
              <a:ext uri="{FF2B5EF4-FFF2-40B4-BE49-F238E27FC236}">
                <a16:creationId xmlns:a16="http://schemas.microsoft.com/office/drawing/2014/main" id="{B05387BC-F93D-5143-9DE6-5B6E7436D4D7}"/>
              </a:ext>
            </a:extLst>
          </p:cNvPr>
          <p:cNvSpPr>
            <a:spLocks noGrp="1"/>
          </p:cNvSpPr>
          <p:nvPr>
            <p:ph sz="half" idx="2"/>
          </p:nvPr>
        </p:nvSpPr>
        <p:spPr>
          <a:xfrm>
            <a:off x="357194" y="1717994"/>
            <a:ext cx="14400000" cy="5616000"/>
          </a:xfrm>
        </p:spPr>
        <p:txBody>
          <a:bodyPr>
            <a:normAutofit fontScale="92500" lnSpcReduction="10000"/>
          </a:bodyPr>
          <a:lstStyle/>
          <a:p>
            <a:r>
              <a:rPr lang="en-CA" dirty="0"/>
              <a:t>Our approach is based on Agile Scrum, but in our Lessons Learned, we identified that we are not adhering to several Scrum ceremonies, like Sprint Reviews and Retrospectives.  </a:t>
            </a:r>
          </a:p>
          <a:p>
            <a:r>
              <a:rPr lang="en-CA" dirty="0"/>
              <a:t>We are using GitLab, which has pros and cons, depends on how you use it.</a:t>
            </a:r>
          </a:p>
          <a:p>
            <a:r>
              <a:rPr lang="en-CA" dirty="0"/>
              <a:t>Perhaps Kanban is a more appropriate approach? </a:t>
            </a:r>
          </a:p>
          <a:p>
            <a:endParaRPr lang="en-CA" b="0" i="0" dirty="0">
              <a:solidFill>
                <a:srgbClr val="111111"/>
              </a:solidFill>
              <a:effectLst/>
            </a:endParaRPr>
          </a:p>
          <a:p>
            <a:pPr marL="0" indent="0">
              <a:buNone/>
            </a:pPr>
            <a:r>
              <a:rPr lang="en-CA" b="0" i="0" dirty="0">
                <a:solidFill>
                  <a:srgbClr val="111111"/>
                </a:solidFill>
                <a:effectLst/>
              </a:rPr>
              <a:t>Kanban is a workflow management method that organizes and improves workflow. Kanban originated with Toyota in the late 1940s as a scheduling system for just-in-time manufacturing. It helps us visualize work in progress and </a:t>
            </a:r>
            <a:r>
              <a:rPr lang="en-CA" dirty="0">
                <a:solidFill>
                  <a:srgbClr val="111111"/>
                </a:solidFill>
              </a:rPr>
              <a:t>improve workflow </a:t>
            </a:r>
            <a:r>
              <a:rPr lang="en-CA" b="0" i="0" dirty="0">
                <a:solidFill>
                  <a:srgbClr val="111111"/>
                </a:solidFill>
                <a:effectLst/>
              </a:rPr>
              <a:t>continuously, by representing the state of each piece of work on a single board that team members can refer to at any time.</a:t>
            </a:r>
          </a:p>
          <a:p>
            <a:pPr marL="0" indent="0">
              <a:buNone/>
            </a:pPr>
            <a:endParaRPr lang="en-CA" dirty="0">
              <a:solidFill>
                <a:srgbClr val="111111"/>
              </a:solidFill>
            </a:endParaRPr>
          </a:p>
          <a:p>
            <a:pPr marL="0" indent="0">
              <a:buNone/>
            </a:pPr>
            <a:r>
              <a:rPr lang="en-CA" dirty="0">
                <a:solidFill>
                  <a:srgbClr val="111111"/>
                </a:solidFill>
              </a:rPr>
              <a:t>What we are currently doing is more like Kanban than Agile Scrum.</a:t>
            </a:r>
          </a:p>
        </p:txBody>
      </p:sp>
    </p:spTree>
    <p:extLst>
      <p:ext uri="{BB962C8B-B14F-4D97-AF65-F5344CB8AC3E}">
        <p14:creationId xmlns:p14="http://schemas.microsoft.com/office/powerpoint/2010/main" val="2259715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A0E3-6076-B649-8A47-37E2D7163FE5}"/>
              </a:ext>
            </a:extLst>
          </p:cNvPr>
          <p:cNvSpPr>
            <a:spLocks noGrp="1"/>
          </p:cNvSpPr>
          <p:nvPr>
            <p:ph type="title"/>
          </p:nvPr>
        </p:nvSpPr>
        <p:spPr/>
        <p:txBody>
          <a:bodyPr/>
          <a:lstStyle/>
          <a:p>
            <a:r>
              <a:rPr lang="en-CA" dirty="0"/>
              <a:t>Recommendations</a:t>
            </a:r>
          </a:p>
        </p:txBody>
      </p:sp>
      <p:sp>
        <p:nvSpPr>
          <p:cNvPr id="3" name="Content Placeholder 2">
            <a:extLst>
              <a:ext uri="{FF2B5EF4-FFF2-40B4-BE49-F238E27FC236}">
                <a16:creationId xmlns:a16="http://schemas.microsoft.com/office/drawing/2014/main" id="{B05387BC-F93D-5143-9DE6-5B6E7436D4D7}"/>
              </a:ext>
            </a:extLst>
          </p:cNvPr>
          <p:cNvSpPr>
            <a:spLocks noGrp="1"/>
          </p:cNvSpPr>
          <p:nvPr>
            <p:ph sz="half" idx="2"/>
          </p:nvPr>
        </p:nvSpPr>
        <p:spPr>
          <a:xfrm>
            <a:off x="357194" y="1717994"/>
            <a:ext cx="14400000" cy="5616000"/>
          </a:xfrm>
        </p:spPr>
        <p:txBody>
          <a:bodyPr>
            <a:normAutofit/>
          </a:bodyPr>
          <a:lstStyle/>
          <a:p>
            <a:r>
              <a:rPr lang="en-CA" dirty="0"/>
              <a:t>For our next iteration for Medical Devices, experiment with using a GitLab Milestone to represent work in progress or a </a:t>
            </a:r>
            <a:r>
              <a:rPr lang="en-CA"/>
              <a:t>feature release, </a:t>
            </a:r>
            <a:r>
              <a:rPr lang="en-CA" dirty="0"/>
              <a:t>instead of two-week sprints.</a:t>
            </a:r>
          </a:p>
          <a:p>
            <a:r>
              <a:rPr lang="en-CA" dirty="0"/>
              <a:t>Rely on default GitLab Board columns for </a:t>
            </a:r>
            <a:r>
              <a:rPr lang="en-CA" i="1" dirty="0" err="1"/>
              <a:t>Unstarted</a:t>
            </a:r>
            <a:r>
              <a:rPr lang="en-CA" i="1" dirty="0"/>
              <a:t>, Ongoing, Completed</a:t>
            </a:r>
            <a:endParaRPr lang="en-CA" dirty="0"/>
          </a:p>
          <a:p>
            <a:r>
              <a:rPr lang="en-CA" dirty="0"/>
              <a:t>Minimize Labelled Lists to </a:t>
            </a:r>
            <a:r>
              <a:rPr lang="en-CA" i="1" dirty="0"/>
              <a:t>Decision Required</a:t>
            </a:r>
            <a:r>
              <a:rPr lang="en-CA" dirty="0"/>
              <a:t>, </a:t>
            </a:r>
            <a:r>
              <a:rPr lang="en-CA" i="1" dirty="0"/>
              <a:t>Analysis Required</a:t>
            </a:r>
            <a:r>
              <a:rPr lang="en-CA" dirty="0"/>
              <a:t>, </a:t>
            </a:r>
            <a:r>
              <a:rPr lang="en-CA" i="1" dirty="0"/>
              <a:t>Ready to Review.</a:t>
            </a:r>
          </a:p>
          <a:p>
            <a:r>
              <a:rPr lang="en-CA" dirty="0"/>
              <a:t>Add a “--- Ready ---” line to </a:t>
            </a:r>
            <a:r>
              <a:rPr lang="en-CA" i="1" dirty="0" err="1"/>
              <a:t>Unstarted</a:t>
            </a:r>
            <a:r>
              <a:rPr lang="en-CA" dirty="0"/>
              <a:t> column in Issues Board and use this as our Product Backlog in the Issues and Milestone Boards.</a:t>
            </a:r>
          </a:p>
        </p:txBody>
      </p:sp>
    </p:spTree>
    <p:extLst>
      <p:ext uri="{BB962C8B-B14F-4D97-AF65-F5344CB8AC3E}">
        <p14:creationId xmlns:p14="http://schemas.microsoft.com/office/powerpoint/2010/main" val="2756382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1B7AEFA-44EF-EC15-C5BC-12E7A4533F03}"/>
              </a:ext>
            </a:extLst>
          </p:cNvPr>
          <p:cNvSpPr>
            <a:spLocks noGrp="1"/>
          </p:cNvSpPr>
          <p:nvPr>
            <p:ph type="title"/>
          </p:nvPr>
        </p:nvSpPr>
        <p:spPr>
          <a:xfrm>
            <a:off x="576000" y="91534"/>
            <a:ext cx="14400000" cy="1296000"/>
          </a:xfrm>
        </p:spPr>
        <p:txBody>
          <a:bodyPr/>
          <a:lstStyle/>
          <a:p>
            <a:r>
              <a:rPr lang="en-CA" dirty="0"/>
              <a:t>Product Backlog, Release Milestones, Production</a:t>
            </a:r>
          </a:p>
        </p:txBody>
      </p:sp>
      <p:graphicFrame>
        <p:nvGraphicFramePr>
          <p:cNvPr id="9" name="Content Placeholder 8">
            <a:extLst>
              <a:ext uri="{FF2B5EF4-FFF2-40B4-BE49-F238E27FC236}">
                <a16:creationId xmlns:a16="http://schemas.microsoft.com/office/drawing/2014/main" id="{98B5268F-D2F2-804B-0694-B5AEDA95D653}"/>
              </a:ext>
            </a:extLst>
          </p:cNvPr>
          <p:cNvGraphicFramePr>
            <a:graphicFrameLocks noGrp="1"/>
          </p:cNvGraphicFramePr>
          <p:nvPr>
            <p:ph idx="1"/>
            <p:extLst>
              <p:ext uri="{D42A27DB-BD31-4B8C-83A1-F6EECF244321}">
                <p14:modId xmlns:p14="http://schemas.microsoft.com/office/powerpoint/2010/main" val="217522500"/>
              </p:ext>
            </p:extLst>
          </p:nvPr>
        </p:nvGraphicFramePr>
        <p:xfrm>
          <a:off x="576263" y="1871663"/>
          <a:ext cx="14400212" cy="6983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allout: Line 1">
            <a:extLst>
              <a:ext uri="{FF2B5EF4-FFF2-40B4-BE49-F238E27FC236}">
                <a16:creationId xmlns:a16="http://schemas.microsoft.com/office/drawing/2014/main" id="{EB71819A-46E9-7862-C752-9595656A5C69}"/>
              </a:ext>
            </a:extLst>
          </p:cNvPr>
          <p:cNvSpPr/>
          <p:nvPr/>
        </p:nvSpPr>
        <p:spPr>
          <a:xfrm>
            <a:off x="141194" y="1204913"/>
            <a:ext cx="4608000" cy="936000"/>
          </a:xfrm>
          <a:prstGeom prst="borderCallout1">
            <a:avLst>
              <a:gd name="adj1" fmla="val 103330"/>
              <a:gd name="adj2" fmla="val 10209"/>
              <a:gd name="adj3" fmla="val 361334"/>
              <a:gd name="adj4" fmla="val 361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dirty="0">
                <a:solidFill>
                  <a:schemeClr val="accent2"/>
                </a:solidFill>
              </a:rPr>
              <a:t>No additional label for Product Backlog</a:t>
            </a:r>
          </a:p>
          <a:p>
            <a:pPr marL="285750" indent="-285750">
              <a:buFont typeface="Arial" panose="020B0604020202020204" pitchFamily="34" charset="0"/>
              <a:buChar char="•"/>
            </a:pPr>
            <a:r>
              <a:rPr lang="en-CA" sz="1800" dirty="0">
                <a:solidFill>
                  <a:schemeClr val="accent2"/>
                </a:solidFill>
              </a:rPr>
              <a:t>New issues are already unassigned, so there is no need to do any additional labelling</a:t>
            </a:r>
          </a:p>
        </p:txBody>
      </p:sp>
      <p:sp>
        <p:nvSpPr>
          <p:cNvPr id="3" name="Callout: Line 2">
            <a:extLst>
              <a:ext uri="{FF2B5EF4-FFF2-40B4-BE49-F238E27FC236}">
                <a16:creationId xmlns:a16="http://schemas.microsoft.com/office/drawing/2014/main" id="{E0F7264C-4FD0-6E44-CB8B-2DF1B365BA16}"/>
              </a:ext>
            </a:extLst>
          </p:cNvPr>
          <p:cNvSpPr/>
          <p:nvPr/>
        </p:nvSpPr>
        <p:spPr>
          <a:xfrm>
            <a:off x="352075" y="8098808"/>
            <a:ext cx="4608000" cy="998331"/>
          </a:xfrm>
          <a:prstGeom prst="borderCallout1">
            <a:avLst>
              <a:gd name="adj1" fmla="val -2069"/>
              <a:gd name="adj2" fmla="val 29565"/>
              <a:gd name="adj3" fmla="val -145246"/>
              <a:gd name="adj4" fmla="val 1277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dirty="0">
                <a:solidFill>
                  <a:schemeClr val="accent2"/>
                </a:solidFill>
              </a:rPr>
              <a:t>New milestones for Product Releases</a:t>
            </a:r>
          </a:p>
          <a:p>
            <a:pPr marL="285750" indent="-285750">
              <a:buFont typeface="Arial" panose="020B0604020202020204" pitchFamily="34" charset="0"/>
              <a:buChar char="•"/>
            </a:pPr>
            <a:r>
              <a:rPr lang="en-CA" sz="1800" dirty="0">
                <a:solidFill>
                  <a:schemeClr val="accent2"/>
                </a:solidFill>
              </a:rPr>
              <a:t>Timeboxed by planned start and end date</a:t>
            </a:r>
          </a:p>
          <a:p>
            <a:pPr marL="285750" indent="-285750">
              <a:buFont typeface="Arial" panose="020B0604020202020204" pitchFamily="34" charset="0"/>
              <a:buChar char="•"/>
            </a:pPr>
            <a:r>
              <a:rPr lang="en-CA" sz="1800" dirty="0">
                <a:solidFill>
                  <a:schemeClr val="accent2"/>
                </a:solidFill>
              </a:rPr>
              <a:t>We can pull in stories during development</a:t>
            </a:r>
          </a:p>
        </p:txBody>
      </p:sp>
      <p:sp>
        <p:nvSpPr>
          <p:cNvPr id="4" name="Callout: Line 3">
            <a:extLst>
              <a:ext uri="{FF2B5EF4-FFF2-40B4-BE49-F238E27FC236}">
                <a16:creationId xmlns:a16="http://schemas.microsoft.com/office/drawing/2014/main" id="{474864C3-D6BC-A44A-473D-2A164154E728}"/>
              </a:ext>
            </a:extLst>
          </p:cNvPr>
          <p:cNvSpPr/>
          <p:nvPr/>
        </p:nvSpPr>
        <p:spPr>
          <a:xfrm>
            <a:off x="5613194" y="8465903"/>
            <a:ext cx="4608000" cy="997210"/>
          </a:xfrm>
          <a:prstGeom prst="borderCallout1">
            <a:avLst>
              <a:gd name="adj1" fmla="val 967"/>
              <a:gd name="adj2" fmla="val 45831"/>
              <a:gd name="adj3" fmla="val -48854"/>
              <a:gd name="adj4" fmla="val 6072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dirty="0">
                <a:solidFill>
                  <a:schemeClr val="accent2"/>
                </a:solidFill>
              </a:rPr>
              <a:t>What if developers closed issues? </a:t>
            </a:r>
          </a:p>
          <a:p>
            <a:pPr marL="285750" indent="-285750">
              <a:buFont typeface="Arial" panose="020B0604020202020204" pitchFamily="34" charset="0"/>
              <a:buChar char="•"/>
            </a:pPr>
            <a:r>
              <a:rPr lang="en-CA" sz="1800" dirty="0">
                <a:solidFill>
                  <a:schemeClr val="accent2"/>
                </a:solidFill>
              </a:rPr>
              <a:t>They can be reopened if necessary</a:t>
            </a:r>
          </a:p>
          <a:p>
            <a:pPr marL="285750" indent="-285750">
              <a:buFont typeface="Arial" panose="020B0604020202020204" pitchFamily="34" charset="0"/>
              <a:buChar char="•"/>
            </a:pPr>
            <a:r>
              <a:rPr lang="en-CA" sz="1800" dirty="0">
                <a:solidFill>
                  <a:schemeClr val="accent2"/>
                </a:solidFill>
              </a:rPr>
              <a:t>Better representation of WIP</a:t>
            </a:r>
          </a:p>
        </p:txBody>
      </p:sp>
      <p:sp>
        <p:nvSpPr>
          <p:cNvPr id="5" name="Right Brace 4">
            <a:extLst>
              <a:ext uri="{FF2B5EF4-FFF2-40B4-BE49-F238E27FC236}">
                <a16:creationId xmlns:a16="http://schemas.microsoft.com/office/drawing/2014/main" id="{7068F1EC-7D9F-021E-88B2-0D233949F84C}"/>
              </a:ext>
            </a:extLst>
          </p:cNvPr>
          <p:cNvSpPr/>
          <p:nvPr/>
        </p:nvSpPr>
        <p:spPr>
          <a:xfrm>
            <a:off x="13821194" y="2095538"/>
            <a:ext cx="432000" cy="1854456"/>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TextBox 5">
            <a:extLst>
              <a:ext uri="{FF2B5EF4-FFF2-40B4-BE49-F238E27FC236}">
                <a16:creationId xmlns:a16="http://schemas.microsoft.com/office/drawing/2014/main" id="{B0CA8926-4962-113B-CB0C-45C6513C22C8}"/>
              </a:ext>
            </a:extLst>
          </p:cNvPr>
          <p:cNvSpPr txBox="1"/>
          <p:nvPr/>
        </p:nvSpPr>
        <p:spPr>
          <a:xfrm>
            <a:off x="14394125" y="4635437"/>
            <a:ext cx="1152000" cy="811367"/>
          </a:xfrm>
          <a:prstGeom prst="rect">
            <a:avLst/>
          </a:prstGeom>
          <a:noFill/>
        </p:spPr>
        <p:txBody>
          <a:bodyPr wrap="square" lIns="36000" tIns="36000" rIns="36000" bIns="36000" rtlCol="0">
            <a:spAutoFit/>
          </a:bodyPr>
          <a:lstStyle/>
          <a:p>
            <a:pPr algn="l"/>
            <a:r>
              <a:rPr lang="en-CA" sz="1600" dirty="0"/>
              <a:t>Simplified Develop and Release Flow</a:t>
            </a:r>
          </a:p>
        </p:txBody>
      </p:sp>
      <p:sp>
        <p:nvSpPr>
          <p:cNvPr id="8" name="Right Brace 7">
            <a:extLst>
              <a:ext uri="{FF2B5EF4-FFF2-40B4-BE49-F238E27FC236}">
                <a16:creationId xmlns:a16="http://schemas.microsoft.com/office/drawing/2014/main" id="{A6D51742-7D42-0EB5-D4B6-486D5D018BFA}"/>
              </a:ext>
            </a:extLst>
          </p:cNvPr>
          <p:cNvSpPr/>
          <p:nvPr/>
        </p:nvSpPr>
        <p:spPr>
          <a:xfrm>
            <a:off x="13821194" y="3949994"/>
            <a:ext cx="432000" cy="1854456"/>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TextBox 9">
            <a:extLst>
              <a:ext uri="{FF2B5EF4-FFF2-40B4-BE49-F238E27FC236}">
                <a16:creationId xmlns:a16="http://schemas.microsoft.com/office/drawing/2014/main" id="{F83B26BD-7E97-7242-319E-2FB542968E2E}"/>
              </a:ext>
            </a:extLst>
          </p:cNvPr>
          <p:cNvSpPr txBox="1"/>
          <p:nvPr/>
        </p:nvSpPr>
        <p:spPr>
          <a:xfrm>
            <a:off x="14477594" y="3027821"/>
            <a:ext cx="1152000" cy="565146"/>
          </a:xfrm>
          <a:prstGeom prst="rect">
            <a:avLst/>
          </a:prstGeom>
          <a:noFill/>
        </p:spPr>
        <p:txBody>
          <a:bodyPr wrap="square" lIns="36000" tIns="36000" rIns="36000" bIns="36000" rtlCol="0">
            <a:spAutoFit/>
          </a:bodyPr>
          <a:lstStyle/>
          <a:p>
            <a:pPr algn="l"/>
            <a:r>
              <a:rPr lang="en-CA" sz="1600" dirty="0"/>
              <a:t>Simplified Elaboration</a:t>
            </a:r>
          </a:p>
        </p:txBody>
      </p:sp>
    </p:spTree>
    <p:extLst>
      <p:ext uri="{BB962C8B-B14F-4D97-AF65-F5344CB8AC3E}">
        <p14:creationId xmlns:p14="http://schemas.microsoft.com/office/powerpoint/2010/main" val="40454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B796-43EC-D5BA-F768-6F4A0EA689D7}"/>
              </a:ext>
            </a:extLst>
          </p:cNvPr>
          <p:cNvSpPr>
            <a:spLocks noGrp="1"/>
          </p:cNvSpPr>
          <p:nvPr>
            <p:ph type="title"/>
          </p:nvPr>
        </p:nvSpPr>
        <p:spPr/>
        <p:txBody>
          <a:bodyPr/>
          <a:lstStyle/>
          <a:p>
            <a:r>
              <a:rPr lang="en-CA" dirty="0"/>
              <a:t>Kanban 101</a:t>
            </a:r>
          </a:p>
        </p:txBody>
      </p:sp>
      <p:sp>
        <p:nvSpPr>
          <p:cNvPr id="3" name="Text Placeholder 2">
            <a:extLst>
              <a:ext uri="{FF2B5EF4-FFF2-40B4-BE49-F238E27FC236}">
                <a16:creationId xmlns:a16="http://schemas.microsoft.com/office/drawing/2014/main" id="{B28AB570-0E0D-FB00-5C44-67D96F5959B1}"/>
              </a:ext>
            </a:extLst>
          </p:cNvPr>
          <p:cNvSpPr>
            <a:spLocks noGrp="1"/>
          </p:cNvSpPr>
          <p:nvPr>
            <p:ph type="body" idx="1"/>
          </p:nvPr>
        </p:nvSpPr>
        <p:spPr/>
        <p:txBody>
          <a:bodyPr/>
          <a:lstStyle/>
          <a:p>
            <a:r>
              <a:rPr lang="en-CA" dirty="0"/>
              <a:t>Key Characteristics of Kanban</a:t>
            </a:r>
          </a:p>
        </p:txBody>
      </p:sp>
      <p:sp>
        <p:nvSpPr>
          <p:cNvPr id="4" name="Content Placeholder 3">
            <a:extLst>
              <a:ext uri="{FF2B5EF4-FFF2-40B4-BE49-F238E27FC236}">
                <a16:creationId xmlns:a16="http://schemas.microsoft.com/office/drawing/2014/main" id="{7441716F-A995-2D40-F4E3-92E3171CDBD7}"/>
              </a:ext>
            </a:extLst>
          </p:cNvPr>
          <p:cNvSpPr>
            <a:spLocks noGrp="1"/>
          </p:cNvSpPr>
          <p:nvPr>
            <p:ph sz="half" idx="2"/>
          </p:nvPr>
        </p:nvSpPr>
        <p:spPr>
          <a:xfrm>
            <a:off x="576000" y="3168000"/>
            <a:ext cx="7413194" cy="5616000"/>
          </a:xfrm>
        </p:spPr>
        <p:txBody>
          <a:bodyPr>
            <a:normAutofit fontScale="70000" lnSpcReduction="20000"/>
          </a:bodyPr>
          <a:lstStyle/>
          <a:p>
            <a:pPr algn="l">
              <a:buFont typeface="Arial" panose="020B0604020202020204" pitchFamily="34" charset="0"/>
              <a:buChar char="•"/>
            </a:pPr>
            <a:r>
              <a:rPr lang="en-CA" b="1" i="0" dirty="0">
                <a:solidFill>
                  <a:srgbClr val="111111"/>
                </a:solidFill>
                <a:effectLst/>
              </a:rPr>
              <a:t>Workflow transparency</a:t>
            </a:r>
            <a:r>
              <a:rPr lang="en-CA" b="0" i="0" dirty="0">
                <a:solidFill>
                  <a:srgbClr val="111111"/>
                </a:solidFill>
                <a:effectLst/>
              </a:rPr>
              <a:t>: Kanban uses a board to show the different stages of work and the status of each work item. This helps team members and stakeholders see the flow of work and identify any bottlenecks or blockers.</a:t>
            </a:r>
          </a:p>
          <a:p>
            <a:pPr algn="l">
              <a:buFont typeface="Arial" panose="020B0604020202020204" pitchFamily="34" charset="0"/>
              <a:buChar char="•"/>
            </a:pPr>
            <a:r>
              <a:rPr lang="en-CA" b="1" i="0" dirty="0">
                <a:solidFill>
                  <a:srgbClr val="111111"/>
                </a:solidFill>
                <a:effectLst/>
                <a:highlight>
                  <a:srgbClr val="FFFF00"/>
                </a:highlight>
              </a:rPr>
              <a:t>Focus on completing instead of starting work</a:t>
            </a:r>
            <a:r>
              <a:rPr lang="en-CA" b="0" i="0" dirty="0">
                <a:solidFill>
                  <a:srgbClr val="111111"/>
                </a:solidFill>
                <a:effectLst/>
                <a:highlight>
                  <a:srgbClr val="FFFF00"/>
                </a:highlight>
              </a:rPr>
              <a:t>: Kanban limits the amount of work in progress (WIP) in each stage to prevent multitasking and context switching. This helps team members concentrate on finishing current tasks before starting new ones.</a:t>
            </a:r>
          </a:p>
          <a:p>
            <a:pPr algn="l">
              <a:buFont typeface="Arial" panose="020B0604020202020204" pitchFamily="34" charset="0"/>
              <a:buChar char="•"/>
            </a:pPr>
            <a:r>
              <a:rPr lang="en-CA" b="1" i="0" dirty="0">
                <a:solidFill>
                  <a:srgbClr val="111111"/>
                </a:solidFill>
                <a:effectLst/>
              </a:rPr>
              <a:t>Flow efficiency</a:t>
            </a:r>
            <a:r>
              <a:rPr lang="en-CA" b="0" i="0" dirty="0">
                <a:solidFill>
                  <a:srgbClr val="111111"/>
                </a:solidFill>
                <a:effectLst/>
              </a:rPr>
              <a:t>: Kanban aims to optimize the time that work items spend in value-adding activities rather than waiting or being transferred. This helps reduce lead time and increase customer satisfaction.</a:t>
            </a:r>
          </a:p>
          <a:p>
            <a:pPr algn="l">
              <a:buFont typeface="Arial" panose="020B0604020202020204" pitchFamily="34" charset="0"/>
              <a:buChar char="•"/>
            </a:pPr>
            <a:r>
              <a:rPr lang="en-CA" b="1" i="0" dirty="0">
                <a:solidFill>
                  <a:srgbClr val="111111"/>
                </a:solidFill>
                <a:effectLst/>
              </a:rPr>
              <a:t>Respect for current roles and processes</a:t>
            </a:r>
            <a:r>
              <a:rPr lang="en-CA" b="0" i="0" dirty="0">
                <a:solidFill>
                  <a:srgbClr val="111111"/>
                </a:solidFill>
                <a:effectLst/>
              </a:rPr>
              <a:t>: Kanban does not prescribe any specific roles or processes for teams. Instead, it respects the existing ones and encourages teams to experiment and improve them gradually. Kanban enhances efficiency of these processes using </a:t>
            </a:r>
            <a:r>
              <a:rPr lang="en-CA" b="1" i="1" dirty="0">
                <a:solidFill>
                  <a:srgbClr val="111111"/>
                </a:solidFill>
                <a:effectLst/>
              </a:rPr>
              <a:t>boards</a:t>
            </a:r>
            <a:r>
              <a:rPr lang="en-CA" b="0" i="0" dirty="0">
                <a:solidFill>
                  <a:srgbClr val="111111"/>
                </a:solidFill>
                <a:effectLst/>
              </a:rPr>
              <a:t>, </a:t>
            </a:r>
            <a:r>
              <a:rPr lang="en-CA" b="1" i="1" dirty="0">
                <a:solidFill>
                  <a:srgbClr val="111111"/>
                </a:solidFill>
                <a:effectLst/>
              </a:rPr>
              <a:t>cards</a:t>
            </a:r>
            <a:r>
              <a:rPr lang="en-CA" b="0" i="0" dirty="0">
                <a:solidFill>
                  <a:srgbClr val="111111"/>
                </a:solidFill>
                <a:effectLst/>
              </a:rPr>
              <a:t>, </a:t>
            </a:r>
            <a:r>
              <a:rPr lang="en-CA" b="1" i="1" dirty="0">
                <a:solidFill>
                  <a:srgbClr val="111111"/>
                </a:solidFill>
                <a:effectLst/>
              </a:rPr>
              <a:t>columns</a:t>
            </a:r>
            <a:r>
              <a:rPr lang="en-CA" b="0" i="0" dirty="0">
                <a:solidFill>
                  <a:srgbClr val="111111"/>
                </a:solidFill>
                <a:effectLst/>
              </a:rPr>
              <a:t> and </a:t>
            </a:r>
            <a:r>
              <a:rPr lang="en-CA" b="1" i="1" dirty="0">
                <a:solidFill>
                  <a:srgbClr val="111111"/>
                </a:solidFill>
                <a:effectLst/>
              </a:rPr>
              <a:t>limits</a:t>
            </a:r>
            <a:r>
              <a:rPr lang="en-CA" b="0" i="0" dirty="0">
                <a:solidFill>
                  <a:srgbClr val="111111"/>
                </a:solidFill>
                <a:effectLst/>
              </a:rPr>
              <a:t>.</a:t>
            </a:r>
          </a:p>
          <a:p>
            <a:endParaRPr lang="en-CA" dirty="0"/>
          </a:p>
        </p:txBody>
      </p:sp>
      <p:graphicFrame>
        <p:nvGraphicFramePr>
          <p:cNvPr id="9" name="Content Placeholder 8">
            <a:extLst>
              <a:ext uri="{FF2B5EF4-FFF2-40B4-BE49-F238E27FC236}">
                <a16:creationId xmlns:a16="http://schemas.microsoft.com/office/drawing/2014/main" id="{F0B90D71-1075-B508-F175-E77630833875}"/>
              </a:ext>
            </a:extLst>
          </p:cNvPr>
          <p:cNvGraphicFramePr>
            <a:graphicFrameLocks noGrp="1"/>
          </p:cNvGraphicFramePr>
          <p:nvPr>
            <p:ph sz="quarter" idx="4"/>
            <p:extLst>
              <p:ext uri="{D42A27DB-BD31-4B8C-83A1-F6EECF244321}">
                <p14:modId xmlns:p14="http://schemas.microsoft.com/office/powerpoint/2010/main" val="2552859127"/>
              </p:ext>
            </p:extLst>
          </p:nvPr>
        </p:nvGraphicFramePr>
        <p:xfrm>
          <a:off x="7920038" y="1645994"/>
          <a:ext cx="7056437" cy="7137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348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B796-43EC-D5BA-F768-6F4A0EA689D7}"/>
              </a:ext>
            </a:extLst>
          </p:cNvPr>
          <p:cNvSpPr>
            <a:spLocks noGrp="1"/>
          </p:cNvSpPr>
          <p:nvPr>
            <p:ph type="title"/>
          </p:nvPr>
        </p:nvSpPr>
        <p:spPr/>
        <p:txBody>
          <a:bodyPr/>
          <a:lstStyle/>
          <a:p>
            <a:r>
              <a:rPr lang="en-CA" dirty="0"/>
              <a:t>Kanban 101</a:t>
            </a:r>
          </a:p>
        </p:txBody>
      </p:sp>
      <p:sp>
        <p:nvSpPr>
          <p:cNvPr id="3" name="Text Placeholder 2">
            <a:extLst>
              <a:ext uri="{FF2B5EF4-FFF2-40B4-BE49-F238E27FC236}">
                <a16:creationId xmlns:a16="http://schemas.microsoft.com/office/drawing/2014/main" id="{B28AB570-0E0D-FB00-5C44-67D96F5959B1}"/>
              </a:ext>
            </a:extLst>
          </p:cNvPr>
          <p:cNvSpPr>
            <a:spLocks noGrp="1"/>
          </p:cNvSpPr>
          <p:nvPr>
            <p:ph type="body" idx="1"/>
          </p:nvPr>
        </p:nvSpPr>
        <p:spPr/>
        <p:txBody>
          <a:bodyPr/>
          <a:lstStyle/>
          <a:p>
            <a:r>
              <a:rPr lang="en-CA" dirty="0"/>
              <a:t>GitLab has support for:</a:t>
            </a:r>
          </a:p>
        </p:txBody>
      </p:sp>
      <p:sp>
        <p:nvSpPr>
          <p:cNvPr id="4" name="Content Placeholder 3">
            <a:extLst>
              <a:ext uri="{FF2B5EF4-FFF2-40B4-BE49-F238E27FC236}">
                <a16:creationId xmlns:a16="http://schemas.microsoft.com/office/drawing/2014/main" id="{7441716F-A995-2D40-F4E3-92E3171CDBD7}"/>
              </a:ext>
            </a:extLst>
          </p:cNvPr>
          <p:cNvSpPr>
            <a:spLocks noGrp="1"/>
          </p:cNvSpPr>
          <p:nvPr>
            <p:ph sz="half" idx="2"/>
          </p:nvPr>
        </p:nvSpPr>
        <p:spPr>
          <a:xfrm>
            <a:off x="576000" y="3168000"/>
            <a:ext cx="7269194" cy="5616000"/>
          </a:xfrm>
        </p:spPr>
        <p:txBody>
          <a:bodyPr>
            <a:normAutofit/>
          </a:bodyPr>
          <a:lstStyle/>
          <a:p>
            <a:pPr algn="l">
              <a:buFont typeface="Arial" panose="020B0604020202020204" pitchFamily="34" charset="0"/>
              <a:buChar char="•"/>
            </a:pPr>
            <a:r>
              <a:rPr lang="en-CA" b="1" dirty="0">
                <a:solidFill>
                  <a:srgbClr val="111111"/>
                </a:solidFill>
              </a:rPr>
              <a:t>Boards</a:t>
            </a:r>
            <a:r>
              <a:rPr lang="en-CA" b="0" i="0" dirty="0">
                <a:solidFill>
                  <a:srgbClr val="111111"/>
                </a:solidFill>
                <a:effectLst/>
              </a:rPr>
              <a:t>: GitLab offers Milestone Boards and Issue Boards.</a:t>
            </a:r>
          </a:p>
          <a:p>
            <a:pPr algn="l">
              <a:buFont typeface="Arial" panose="020B0604020202020204" pitchFamily="34" charset="0"/>
              <a:buChar char="•"/>
            </a:pPr>
            <a:r>
              <a:rPr lang="en-CA" b="1" dirty="0">
                <a:solidFill>
                  <a:srgbClr val="111111"/>
                </a:solidFill>
              </a:rPr>
              <a:t>Cards</a:t>
            </a:r>
            <a:r>
              <a:rPr lang="en-CA" dirty="0">
                <a:solidFill>
                  <a:srgbClr val="111111"/>
                </a:solidFill>
              </a:rPr>
              <a:t>: </a:t>
            </a:r>
            <a:r>
              <a:rPr lang="en-CA" b="0" i="0" dirty="0">
                <a:solidFill>
                  <a:srgbClr val="111111"/>
                </a:solidFill>
                <a:effectLst/>
              </a:rPr>
              <a:t>GitLab offers Issues and Incidents.</a:t>
            </a:r>
          </a:p>
          <a:p>
            <a:pPr>
              <a:buFont typeface="Arial" panose="020B0604020202020204" pitchFamily="34" charset="0"/>
              <a:buChar char="•"/>
            </a:pPr>
            <a:r>
              <a:rPr lang="en-CA" b="1" dirty="0">
                <a:solidFill>
                  <a:srgbClr val="111111"/>
                </a:solidFill>
              </a:rPr>
              <a:t>Columns</a:t>
            </a:r>
            <a:r>
              <a:rPr lang="en-CA" b="0" i="0" dirty="0">
                <a:solidFill>
                  <a:srgbClr val="111111"/>
                </a:solidFill>
                <a:effectLst/>
              </a:rPr>
              <a:t>: By default, a Milestone Board has </a:t>
            </a:r>
            <a:r>
              <a:rPr lang="en-CA" b="0" i="0" dirty="0" err="1">
                <a:solidFill>
                  <a:srgbClr val="111111"/>
                </a:solidFill>
                <a:effectLst/>
              </a:rPr>
              <a:t>Unstarted</a:t>
            </a:r>
            <a:r>
              <a:rPr lang="en-CA" b="0" i="0" dirty="0">
                <a:solidFill>
                  <a:srgbClr val="111111"/>
                </a:solidFill>
                <a:effectLst/>
              </a:rPr>
              <a:t>, Ongoing, and Completed columns, which can be added to using Labels and Lists.</a:t>
            </a:r>
          </a:p>
          <a:p>
            <a:pPr>
              <a:buFont typeface="Arial" panose="020B0604020202020204" pitchFamily="34" charset="0"/>
              <a:buChar char="•"/>
            </a:pPr>
            <a:r>
              <a:rPr lang="en-CA" b="1" dirty="0">
                <a:solidFill>
                  <a:srgbClr val="111111"/>
                </a:solidFill>
              </a:rPr>
              <a:t>Limits</a:t>
            </a:r>
            <a:r>
              <a:rPr lang="en-CA" dirty="0">
                <a:solidFill>
                  <a:srgbClr val="111111"/>
                </a:solidFill>
              </a:rPr>
              <a:t>: Kanban leverages Cumulative Workflow charts, but we can approximate this by limiting the number of WIP cards.</a:t>
            </a:r>
            <a:endParaRPr lang="en-CA" b="0" i="0" dirty="0">
              <a:solidFill>
                <a:srgbClr val="111111"/>
              </a:solidFill>
              <a:effectLst/>
            </a:endParaRPr>
          </a:p>
        </p:txBody>
      </p:sp>
      <p:graphicFrame>
        <p:nvGraphicFramePr>
          <p:cNvPr id="9" name="Content Placeholder 8">
            <a:extLst>
              <a:ext uri="{FF2B5EF4-FFF2-40B4-BE49-F238E27FC236}">
                <a16:creationId xmlns:a16="http://schemas.microsoft.com/office/drawing/2014/main" id="{F0B90D71-1075-B508-F175-E77630833875}"/>
              </a:ext>
            </a:extLst>
          </p:cNvPr>
          <p:cNvGraphicFramePr>
            <a:graphicFrameLocks noGrp="1"/>
          </p:cNvGraphicFramePr>
          <p:nvPr>
            <p:ph sz="quarter" idx="4"/>
            <p:extLst>
              <p:ext uri="{D42A27DB-BD31-4B8C-83A1-F6EECF244321}">
                <p14:modId xmlns:p14="http://schemas.microsoft.com/office/powerpoint/2010/main" val="3351549442"/>
              </p:ext>
            </p:extLst>
          </p:nvPr>
        </p:nvGraphicFramePr>
        <p:xfrm>
          <a:off x="6765194" y="3229995"/>
          <a:ext cx="10584000" cy="518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D89DA762-17E2-9B0E-8AD1-CB1FA9E15172}"/>
              </a:ext>
            </a:extLst>
          </p:cNvPr>
          <p:cNvSpPr txBox="1"/>
          <p:nvPr/>
        </p:nvSpPr>
        <p:spPr>
          <a:xfrm>
            <a:off x="10853324" y="748305"/>
            <a:ext cx="4137156" cy="1180699"/>
          </a:xfrm>
          <a:prstGeom prst="rect">
            <a:avLst/>
          </a:prstGeom>
          <a:noFill/>
        </p:spPr>
        <p:txBody>
          <a:bodyPr wrap="square" lIns="36000" tIns="36000" rIns="36000" bIns="36000" rtlCol="0">
            <a:spAutoFit/>
          </a:bodyPr>
          <a:lstStyle/>
          <a:p>
            <a:pPr algn="l"/>
            <a:r>
              <a:rPr lang="en-CA" sz="2400" dirty="0">
                <a:solidFill>
                  <a:srgbClr val="FF0000"/>
                </a:solidFill>
                <a:latin typeface="Bradley Hand ITC" panose="03070402050302030203" pitchFamily="66" charset="0"/>
              </a:rPr>
              <a:t>GitLab gives us a board and transparency, but we need to keep it simple and uncluttered. </a:t>
            </a:r>
          </a:p>
        </p:txBody>
      </p:sp>
    </p:spTree>
    <p:extLst>
      <p:ext uri="{BB962C8B-B14F-4D97-AF65-F5344CB8AC3E}">
        <p14:creationId xmlns:p14="http://schemas.microsoft.com/office/powerpoint/2010/main" val="61610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B796-43EC-D5BA-F768-6F4A0EA689D7}"/>
              </a:ext>
            </a:extLst>
          </p:cNvPr>
          <p:cNvSpPr>
            <a:spLocks noGrp="1"/>
          </p:cNvSpPr>
          <p:nvPr>
            <p:ph type="title"/>
          </p:nvPr>
        </p:nvSpPr>
        <p:spPr/>
        <p:txBody>
          <a:bodyPr/>
          <a:lstStyle/>
          <a:p>
            <a:r>
              <a:rPr lang="en-CA" dirty="0"/>
              <a:t>Kanban 101</a:t>
            </a:r>
          </a:p>
        </p:txBody>
      </p:sp>
      <p:sp>
        <p:nvSpPr>
          <p:cNvPr id="3" name="Text Placeholder 2">
            <a:extLst>
              <a:ext uri="{FF2B5EF4-FFF2-40B4-BE49-F238E27FC236}">
                <a16:creationId xmlns:a16="http://schemas.microsoft.com/office/drawing/2014/main" id="{B28AB570-0E0D-FB00-5C44-67D96F5959B1}"/>
              </a:ext>
            </a:extLst>
          </p:cNvPr>
          <p:cNvSpPr>
            <a:spLocks noGrp="1"/>
          </p:cNvSpPr>
          <p:nvPr>
            <p:ph type="body" idx="1"/>
          </p:nvPr>
        </p:nvSpPr>
        <p:spPr/>
        <p:txBody>
          <a:bodyPr/>
          <a:lstStyle/>
          <a:p>
            <a:r>
              <a:rPr lang="en-CA" dirty="0"/>
              <a:t>Kanban is not…</a:t>
            </a:r>
          </a:p>
        </p:txBody>
      </p:sp>
      <p:sp>
        <p:nvSpPr>
          <p:cNvPr id="4" name="Content Placeholder 3">
            <a:extLst>
              <a:ext uri="{FF2B5EF4-FFF2-40B4-BE49-F238E27FC236}">
                <a16:creationId xmlns:a16="http://schemas.microsoft.com/office/drawing/2014/main" id="{7441716F-A995-2D40-F4E3-92E3171CDBD7}"/>
              </a:ext>
            </a:extLst>
          </p:cNvPr>
          <p:cNvSpPr>
            <a:spLocks noGrp="1"/>
          </p:cNvSpPr>
          <p:nvPr>
            <p:ph sz="half" idx="2"/>
          </p:nvPr>
        </p:nvSpPr>
        <p:spPr>
          <a:xfrm>
            <a:off x="576000" y="3168000"/>
            <a:ext cx="7269194" cy="5616000"/>
          </a:xfrm>
        </p:spPr>
        <p:txBody>
          <a:bodyPr>
            <a:normAutofit fontScale="70000" lnSpcReduction="20000"/>
          </a:bodyPr>
          <a:lstStyle/>
          <a:p>
            <a:pPr algn="l">
              <a:buFont typeface="Arial" panose="020B0604020202020204" pitchFamily="34" charset="0"/>
              <a:buChar char="•"/>
            </a:pPr>
            <a:r>
              <a:rPr lang="en-CA" b="1" dirty="0">
                <a:solidFill>
                  <a:srgbClr val="111111"/>
                </a:solidFill>
              </a:rPr>
              <a:t>…based on Sprints</a:t>
            </a:r>
            <a:r>
              <a:rPr lang="en-CA" b="0" i="0" dirty="0">
                <a:solidFill>
                  <a:srgbClr val="111111"/>
                </a:solidFill>
                <a:effectLst/>
              </a:rPr>
              <a:t>: Kanban does not have sprints or time-boxes. Kanban uses a kanban board to visualize and manage the flow of work from the </a:t>
            </a:r>
            <a:r>
              <a:rPr lang="en-CA" b="1" i="1" dirty="0">
                <a:solidFill>
                  <a:srgbClr val="111111"/>
                </a:solidFill>
                <a:effectLst/>
              </a:rPr>
              <a:t>product backlog</a:t>
            </a:r>
            <a:r>
              <a:rPr lang="en-CA" b="0" i="0" dirty="0">
                <a:solidFill>
                  <a:srgbClr val="111111"/>
                </a:solidFill>
                <a:effectLst/>
              </a:rPr>
              <a:t> to completion. </a:t>
            </a:r>
          </a:p>
          <a:p>
            <a:pPr lvl="1"/>
            <a:r>
              <a:rPr lang="en-CA" dirty="0">
                <a:solidFill>
                  <a:srgbClr val="111111"/>
                </a:solidFill>
              </a:rPr>
              <a:t>Using Sprints allows us to measure velocity, avoid carrying over work between iterations, estimate and review work with Product Owner.</a:t>
            </a:r>
          </a:p>
          <a:p>
            <a:pPr lvl="1"/>
            <a:r>
              <a:rPr lang="en-CA" b="0" i="0" dirty="0">
                <a:solidFill>
                  <a:srgbClr val="111111"/>
                </a:solidFill>
                <a:effectLst/>
              </a:rPr>
              <a:t>These things may not </a:t>
            </a:r>
            <a:r>
              <a:rPr lang="en-CA" dirty="0">
                <a:solidFill>
                  <a:srgbClr val="111111"/>
                </a:solidFill>
              </a:rPr>
              <a:t>be as valuable for a smaller development team.</a:t>
            </a:r>
            <a:endParaRPr lang="en-CA" b="0" i="0" dirty="0">
              <a:solidFill>
                <a:srgbClr val="111111"/>
              </a:solidFill>
              <a:effectLst/>
            </a:endParaRPr>
          </a:p>
          <a:p>
            <a:pPr algn="l">
              <a:buFont typeface="Arial" panose="020B0604020202020204" pitchFamily="34" charset="0"/>
              <a:buChar char="•"/>
            </a:pPr>
            <a:r>
              <a:rPr lang="en-CA" b="1" dirty="0">
                <a:solidFill>
                  <a:srgbClr val="111111"/>
                </a:solidFill>
              </a:rPr>
              <a:t>…based on Story Points</a:t>
            </a:r>
            <a:r>
              <a:rPr lang="en-CA" dirty="0">
                <a:solidFill>
                  <a:srgbClr val="111111"/>
                </a:solidFill>
              </a:rPr>
              <a:t>: </a:t>
            </a:r>
            <a:r>
              <a:rPr lang="en-CA" b="0" i="0" dirty="0">
                <a:solidFill>
                  <a:srgbClr val="111111"/>
                </a:solidFill>
                <a:effectLst/>
              </a:rPr>
              <a:t>Story points are a way of estimating issues in Scrum, but they are not effective or required in Kanban. Kanban prioritizes </a:t>
            </a:r>
            <a:r>
              <a:rPr lang="en-CA" b="1" i="1" dirty="0">
                <a:solidFill>
                  <a:srgbClr val="111111"/>
                </a:solidFill>
              </a:rPr>
              <a:t>f</a:t>
            </a:r>
            <a:r>
              <a:rPr lang="en-CA" b="1" i="1" dirty="0">
                <a:solidFill>
                  <a:srgbClr val="111111"/>
                </a:solidFill>
                <a:effectLst/>
              </a:rPr>
              <a:t>low</a:t>
            </a:r>
            <a:r>
              <a:rPr lang="en-CA" b="0" i="0" dirty="0">
                <a:solidFill>
                  <a:srgbClr val="111111"/>
                </a:solidFill>
                <a:effectLst/>
              </a:rPr>
              <a:t> over </a:t>
            </a:r>
            <a:r>
              <a:rPr lang="en-CA" b="1" i="1" dirty="0">
                <a:solidFill>
                  <a:srgbClr val="111111"/>
                </a:solidFill>
                <a:effectLst/>
              </a:rPr>
              <a:t>velocity</a:t>
            </a:r>
            <a:r>
              <a:rPr lang="en-CA" b="0" i="0" dirty="0">
                <a:solidFill>
                  <a:srgbClr val="111111"/>
                </a:solidFill>
                <a:effectLst/>
              </a:rPr>
              <a:t>.</a:t>
            </a:r>
          </a:p>
          <a:p>
            <a:pPr>
              <a:buFont typeface="Arial" panose="020B0604020202020204" pitchFamily="34" charset="0"/>
              <a:buChar char="•"/>
            </a:pPr>
            <a:r>
              <a:rPr lang="en-CA" b="1" dirty="0">
                <a:solidFill>
                  <a:srgbClr val="111111"/>
                </a:solidFill>
              </a:rPr>
              <a:t>…a</a:t>
            </a:r>
            <a:r>
              <a:rPr lang="en-CA" b="1" i="0" dirty="0">
                <a:solidFill>
                  <a:srgbClr val="111111"/>
                </a:solidFill>
                <a:effectLst/>
              </a:rPr>
              <a:t> Standalone Framework</a:t>
            </a:r>
            <a:r>
              <a:rPr lang="en-CA" b="0" i="0" dirty="0">
                <a:solidFill>
                  <a:srgbClr val="111111"/>
                </a:solidFill>
                <a:effectLst/>
              </a:rPr>
              <a:t>: Kanban is used in combination with other methods or frameworks, such as Scrum, Lean, Agile, or Just-in-Time.</a:t>
            </a:r>
          </a:p>
          <a:p>
            <a:pPr lvl="1"/>
            <a:r>
              <a:rPr lang="en-CA" b="1" dirty="0">
                <a:solidFill>
                  <a:srgbClr val="111111"/>
                </a:solidFill>
              </a:rPr>
              <a:t>…n</a:t>
            </a:r>
            <a:r>
              <a:rPr lang="en-CA" b="1" i="0" dirty="0">
                <a:solidFill>
                  <a:srgbClr val="111111"/>
                </a:solidFill>
                <a:effectLst/>
              </a:rPr>
              <a:t>ot a Process Framework</a:t>
            </a:r>
            <a:r>
              <a:rPr lang="en-CA" b="0" i="0" dirty="0">
                <a:solidFill>
                  <a:srgbClr val="111111"/>
                </a:solidFill>
                <a:effectLst/>
              </a:rPr>
              <a:t>: Kanban does not prescribe specific roles, ceremonies, artifacts, or rules. It is a management method that should be applied to an existing process.</a:t>
            </a:r>
          </a:p>
          <a:p>
            <a:pPr lvl="1"/>
            <a:r>
              <a:rPr lang="en-CA" b="1" dirty="0">
                <a:solidFill>
                  <a:srgbClr val="111111"/>
                </a:solidFill>
              </a:rPr>
              <a:t>…not a</a:t>
            </a:r>
            <a:r>
              <a:rPr lang="en-CA" b="1" i="0" dirty="0">
                <a:solidFill>
                  <a:srgbClr val="111111"/>
                </a:solidFill>
                <a:effectLst/>
              </a:rPr>
              <a:t> Software Delivery Lifecycle</a:t>
            </a:r>
            <a:r>
              <a:rPr lang="en-CA" b="0" i="0" dirty="0">
                <a:solidFill>
                  <a:srgbClr val="111111"/>
                </a:solidFill>
                <a:effectLst/>
              </a:rPr>
              <a:t>: Kanban does not define any phases or stages of work (planning, design, development, testing, deployment). Instead</a:t>
            </a:r>
            <a:r>
              <a:rPr lang="en-CA" dirty="0">
                <a:solidFill>
                  <a:srgbClr val="111111"/>
                </a:solidFill>
              </a:rPr>
              <a:t>,</a:t>
            </a:r>
            <a:r>
              <a:rPr lang="en-CA" b="0" i="0" dirty="0">
                <a:solidFill>
                  <a:srgbClr val="111111"/>
                </a:solidFill>
                <a:effectLst/>
              </a:rPr>
              <a:t> focus is on managing flow of work from backlog to completion.</a:t>
            </a:r>
          </a:p>
        </p:txBody>
      </p:sp>
      <p:graphicFrame>
        <p:nvGraphicFramePr>
          <p:cNvPr id="10" name="Content Placeholder 9">
            <a:extLst>
              <a:ext uri="{FF2B5EF4-FFF2-40B4-BE49-F238E27FC236}">
                <a16:creationId xmlns:a16="http://schemas.microsoft.com/office/drawing/2014/main" id="{3E63B00D-27F6-B930-D1BC-21B2D324BD36}"/>
              </a:ext>
            </a:extLst>
          </p:cNvPr>
          <p:cNvGraphicFramePr>
            <a:graphicFrameLocks noGrp="1"/>
          </p:cNvGraphicFramePr>
          <p:nvPr>
            <p:ph sz="quarter" idx="4"/>
            <p:extLst>
              <p:ext uri="{D42A27DB-BD31-4B8C-83A1-F6EECF244321}">
                <p14:modId xmlns:p14="http://schemas.microsoft.com/office/powerpoint/2010/main" val="3411518397"/>
              </p:ext>
            </p:extLst>
          </p:nvPr>
        </p:nvGraphicFramePr>
        <p:xfrm>
          <a:off x="8709194" y="3168000"/>
          <a:ext cx="5688000" cy="4813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No sign outline">
            <a:extLst>
              <a:ext uri="{FF2B5EF4-FFF2-40B4-BE49-F238E27FC236}">
                <a16:creationId xmlns:a16="http://schemas.microsoft.com/office/drawing/2014/main" id="{597E6953-5A09-E3E8-580F-C6122E0DE9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496226" y="2005994"/>
            <a:ext cx="7318854" cy="7318854"/>
          </a:xfrm>
          <a:prstGeom prst="rect">
            <a:avLst/>
          </a:prstGeom>
        </p:spPr>
      </p:pic>
    </p:spTree>
    <p:extLst>
      <p:ext uri="{BB962C8B-B14F-4D97-AF65-F5344CB8AC3E}">
        <p14:creationId xmlns:p14="http://schemas.microsoft.com/office/powerpoint/2010/main" val="4133765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F3E0-EA7A-3943-88D6-46192ACE8375}"/>
              </a:ext>
            </a:extLst>
          </p:cNvPr>
          <p:cNvSpPr>
            <a:spLocks noGrp="1"/>
          </p:cNvSpPr>
          <p:nvPr>
            <p:ph type="title"/>
          </p:nvPr>
        </p:nvSpPr>
        <p:spPr/>
        <p:txBody>
          <a:bodyPr/>
          <a:lstStyle/>
          <a:p>
            <a:r>
              <a:rPr lang="en-CA" dirty="0"/>
              <a:t>Proposed Development Milestone Flow</a:t>
            </a:r>
          </a:p>
        </p:txBody>
      </p:sp>
      <p:graphicFrame>
        <p:nvGraphicFramePr>
          <p:cNvPr id="7" name="Content Placeholder 6">
            <a:extLst>
              <a:ext uri="{FF2B5EF4-FFF2-40B4-BE49-F238E27FC236}">
                <a16:creationId xmlns:a16="http://schemas.microsoft.com/office/drawing/2014/main" id="{88C4949C-DDE8-7854-EDF5-BE52E3950E62}"/>
              </a:ext>
            </a:extLst>
          </p:cNvPr>
          <p:cNvGraphicFramePr>
            <a:graphicFrameLocks noGrp="1"/>
          </p:cNvGraphicFramePr>
          <p:nvPr>
            <p:ph idx="1"/>
            <p:extLst>
              <p:ext uri="{D42A27DB-BD31-4B8C-83A1-F6EECF244321}">
                <p14:modId xmlns:p14="http://schemas.microsoft.com/office/powerpoint/2010/main" val="900637742"/>
              </p:ext>
            </p:extLst>
          </p:nvPr>
        </p:nvGraphicFramePr>
        <p:xfrm>
          <a:off x="-2954806" y="1650828"/>
          <a:ext cx="14400212" cy="6758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E9CCACE-87CC-7A84-065A-86A603ECC0B8}"/>
              </a:ext>
            </a:extLst>
          </p:cNvPr>
          <p:cNvSpPr txBox="1"/>
          <p:nvPr/>
        </p:nvSpPr>
        <p:spPr>
          <a:xfrm>
            <a:off x="9141194" y="1861994"/>
            <a:ext cx="6120000" cy="5674237"/>
          </a:xfrm>
          <a:prstGeom prst="rect">
            <a:avLst/>
          </a:prstGeom>
          <a:noFill/>
        </p:spPr>
        <p:txBody>
          <a:bodyPr wrap="square" lIns="36000" tIns="36000" rIns="36000" bIns="36000" rtlCol="0">
            <a:spAutoFit/>
          </a:bodyPr>
          <a:lstStyle/>
          <a:p>
            <a:pPr algn="l"/>
            <a:r>
              <a:rPr lang="en-CA" sz="2800" dirty="0"/>
              <a:t>Opportunities to simplify workflow:</a:t>
            </a:r>
          </a:p>
          <a:p>
            <a:pPr algn="l"/>
            <a:endParaRPr lang="en-CA" sz="2800" dirty="0"/>
          </a:p>
          <a:p>
            <a:pPr marL="342900" indent="-342900" algn="l">
              <a:buFont typeface="Arial" panose="020B0604020202020204" pitchFamily="34" charset="0"/>
              <a:buChar char="•"/>
            </a:pPr>
            <a:r>
              <a:rPr lang="en-CA" sz="2800" dirty="0"/>
              <a:t>One Milestone per major release or use Sprints with a longer increment.</a:t>
            </a:r>
          </a:p>
          <a:p>
            <a:pPr marL="342900" indent="-342900" algn="l">
              <a:buFont typeface="Arial" panose="020B0604020202020204" pitchFamily="34" charset="0"/>
              <a:buChar char="•"/>
            </a:pPr>
            <a:r>
              <a:rPr lang="en-CA" sz="2800" dirty="0"/>
              <a:t>Will this work for Requirements as well as for developed changes?</a:t>
            </a:r>
          </a:p>
          <a:p>
            <a:pPr marL="342900" indent="-342900" algn="l">
              <a:buFont typeface="Arial" panose="020B0604020202020204" pitchFamily="34" charset="0"/>
              <a:buChar char="•"/>
            </a:pPr>
            <a:r>
              <a:rPr lang="en-CA" sz="2800" dirty="0"/>
              <a:t>If we stop using sprints, we still do daily scrums and weekly backlog grooming, and could do Review and Retro once developed work is complete.</a:t>
            </a:r>
          </a:p>
          <a:p>
            <a:pPr marL="342900" indent="-342900" algn="l">
              <a:buFont typeface="Arial" panose="020B0604020202020204" pitchFamily="34" charset="0"/>
              <a:buChar char="•"/>
            </a:pPr>
            <a:r>
              <a:rPr lang="en-CA" sz="2800" dirty="0"/>
              <a:t>Push to Production after a successful demo of new product features.</a:t>
            </a:r>
          </a:p>
          <a:p>
            <a:pPr marL="342900" indent="-342900" algn="l">
              <a:buFont typeface="Arial" panose="020B0604020202020204" pitchFamily="34" charset="0"/>
              <a:buChar char="•"/>
            </a:pPr>
            <a:endParaRPr lang="en-CA" sz="2800" dirty="0"/>
          </a:p>
        </p:txBody>
      </p:sp>
    </p:spTree>
    <p:extLst>
      <p:ext uri="{BB962C8B-B14F-4D97-AF65-F5344CB8AC3E}">
        <p14:creationId xmlns:p14="http://schemas.microsoft.com/office/powerpoint/2010/main" val="776626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F3E0-EA7A-3943-88D6-46192ACE8375}"/>
              </a:ext>
            </a:extLst>
          </p:cNvPr>
          <p:cNvSpPr>
            <a:spLocks noGrp="1"/>
          </p:cNvSpPr>
          <p:nvPr>
            <p:ph type="title"/>
          </p:nvPr>
        </p:nvSpPr>
        <p:spPr/>
        <p:txBody>
          <a:bodyPr/>
          <a:lstStyle/>
          <a:p>
            <a:r>
              <a:rPr lang="en-CA" dirty="0"/>
              <a:t>Main Issue Board</a:t>
            </a:r>
          </a:p>
        </p:txBody>
      </p:sp>
      <p:graphicFrame>
        <p:nvGraphicFramePr>
          <p:cNvPr id="7" name="Content Placeholder 6">
            <a:extLst>
              <a:ext uri="{FF2B5EF4-FFF2-40B4-BE49-F238E27FC236}">
                <a16:creationId xmlns:a16="http://schemas.microsoft.com/office/drawing/2014/main" id="{88C4949C-DDE8-7854-EDF5-BE52E3950E62}"/>
              </a:ext>
            </a:extLst>
          </p:cNvPr>
          <p:cNvGraphicFramePr>
            <a:graphicFrameLocks noGrp="1"/>
          </p:cNvGraphicFramePr>
          <p:nvPr>
            <p:ph idx="1"/>
            <p:extLst>
              <p:ext uri="{D42A27DB-BD31-4B8C-83A1-F6EECF244321}">
                <p14:modId xmlns:p14="http://schemas.microsoft.com/office/powerpoint/2010/main" val="4197125015"/>
              </p:ext>
            </p:extLst>
          </p:nvPr>
        </p:nvGraphicFramePr>
        <p:xfrm>
          <a:off x="501194" y="1650828"/>
          <a:ext cx="14400212" cy="6758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8700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36000" tIns="36000" rIns="36000" bIns="36000" rtlCol="0">
        <a:spAutoFit/>
      </a:bodyPr>
      <a:lstStyle>
        <a:defPPr algn="l">
          <a:defRPr sz="20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48752</TotalTime>
  <Words>2026</Words>
  <Application>Microsoft Office PowerPoint</Application>
  <PresentationFormat>Custom</PresentationFormat>
  <Paragraphs>195</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Wingdings</vt:lpstr>
      <vt:lpstr>Bradley Hand ITC</vt:lpstr>
      <vt:lpstr>Calibri</vt:lpstr>
      <vt:lpstr>Arial</vt:lpstr>
      <vt:lpstr>Franklin Gothic Demi Cond</vt:lpstr>
      <vt:lpstr>Office Theme</vt:lpstr>
      <vt:lpstr>Pharmacovigilance Projects Project Management Concerns</vt:lpstr>
      <vt:lpstr>Lessons Learned</vt:lpstr>
      <vt:lpstr>Recommendations</vt:lpstr>
      <vt:lpstr>Product Backlog, Release Milestones, Production</vt:lpstr>
      <vt:lpstr>Kanban 101</vt:lpstr>
      <vt:lpstr>Kanban 101</vt:lpstr>
      <vt:lpstr>Kanban 101</vt:lpstr>
      <vt:lpstr>Proposed Development Milestone Flow</vt:lpstr>
      <vt:lpstr>Main Issue Board</vt:lpstr>
      <vt:lpstr>A Separate Milestone for Production</vt:lpstr>
      <vt:lpstr>A Separate Milestone for Backlog (?)</vt:lpstr>
      <vt:lpstr>Agile Ceremonies</vt:lpstr>
      <vt:lpstr>Shape Up is an alternative to Agile Scrum and Waterfall</vt:lpstr>
      <vt:lpstr>The Betting Table and Hill Charts</vt:lpstr>
      <vt:lpstr>Scope Shaping</vt:lpstr>
      <vt:lpstr>Ingredients of the Pitch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SFCR - Getting Started</dc:title>
  <dc:subject/>
  <dc:creator>Peter Pedersen/InnovaSage</dc:creator>
  <cp:keywords/>
  <dc:description/>
  <cp:lastModifiedBy>Hollott, Piers (HC/SC)</cp:lastModifiedBy>
  <cp:revision>1366</cp:revision>
  <cp:lastPrinted>2019-05-22T14:31:19Z</cp:lastPrinted>
  <dcterms:created xsi:type="dcterms:W3CDTF">2017-01-12T13:19:54Z</dcterms:created>
  <dcterms:modified xsi:type="dcterms:W3CDTF">2023-09-01T19:13:06Z</dcterms:modified>
  <cp:category/>
</cp:coreProperties>
</file>