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6521-6756-4490-A810-7608BDE7BB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F7C-E198-4BFB-A1B9-C2E89991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4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6521-6756-4490-A810-7608BDE7BB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F7C-E198-4BFB-A1B9-C2E89991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6521-6756-4490-A810-7608BDE7BB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F7C-E198-4BFB-A1B9-C2E89991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6521-6756-4490-A810-7608BDE7BB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F7C-E198-4BFB-A1B9-C2E89991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2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6521-6756-4490-A810-7608BDE7BB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F7C-E198-4BFB-A1B9-C2E89991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6521-6756-4490-A810-7608BDE7BB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F7C-E198-4BFB-A1B9-C2E89991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6521-6756-4490-A810-7608BDE7BB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F7C-E198-4BFB-A1B9-C2E89991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8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6521-6756-4490-A810-7608BDE7BB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F7C-E198-4BFB-A1B9-C2E89991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6521-6756-4490-A810-7608BDE7BB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F7C-E198-4BFB-A1B9-C2E89991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4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6521-6756-4490-A810-7608BDE7BB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F7C-E198-4BFB-A1B9-C2E89991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6521-6756-4490-A810-7608BDE7BB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F7C-E198-4BFB-A1B9-C2E89991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5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6521-6756-4490-A810-7608BDE7BBA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2F7C-E198-4BFB-A1B9-C2E89991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Finding the best spot for a beer hall in Berlin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Coursera Capstone Project for the</a:t>
            </a:r>
          </a:p>
          <a:p>
            <a:r>
              <a:rPr lang="de-DE" dirty="0" smtClean="0"/>
              <a:t>IBM Data Science Professional Certificate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2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Reasons for a beer hall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9097"/>
            <a:ext cx="10515600" cy="4147866"/>
          </a:xfrm>
        </p:spPr>
        <p:txBody>
          <a:bodyPr/>
          <a:lstStyle/>
          <a:p>
            <a:r>
              <a:rPr lang="de-DE" dirty="0" smtClean="0"/>
              <a:t>Berlin is cold and gloomy, coziness profits every citicen and tourist and curbs productivity</a:t>
            </a:r>
          </a:p>
          <a:p>
            <a:endParaRPr lang="de-DE" dirty="0" smtClean="0"/>
          </a:p>
          <a:p>
            <a:r>
              <a:rPr lang="de-DE" dirty="0" smtClean="0"/>
              <a:t>Tourists are looking for a genuine german experience</a:t>
            </a:r>
          </a:p>
          <a:p>
            <a:endParaRPr lang="de-DE" dirty="0" smtClean="0"/>
          </a:p>
          <a:p>
            <a:r>
              <a:rPr lang="de-DE" dirty="0" smtClean="0"/>
              <a:t>Young people and students need an affordable way of getting drunk</a:t>
            </a:r>
          </a:p>
          <a:p>
            <a:endParaRPr lang="de-DE" dirty="0"/>
          </a:p>
          <a:p>
            <a:r>
              <a:rPr lang="de-DE" dirty="0" smtClean="0"/>
              <a:t>No such thing in Berlin yet, despite claims of diverse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9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2048"/>
            <a:ext cx="10515600" cy="4351338"/>
          </a:xfrm>
        </p:spPr>
        <p:txBody>
          <a:bodyPr/>
          <a:lstStyle/>
          <a:p>
            <a:r>
              <a:rPr lang="de-DE" dirty="0" smtClean="0"/>
              <a:t>Average rent prices and income proxied from average income tax payments for each borough are obtained from Statista</a:t>
            </a:r>
          </a:p>
          <a:p>
            <a:endParaRPr lang="de-DE" dirty="0"/>
          </a:p>
          <a:p>
            <a:r>
              <a:rPr lang="de-DE" dirty="0" smtClean="0"/>
              <a:t>Borough location and venue data is optained from Foursquare</a:t>
            </a:r>
          </a:p>
          <a:p>
            <a:endParaRPr lang="de-DE" dirty="0"/>
          </a:p>
          <a:p>
            <a:r>
              <a:rPr lang="de-DE" dirty="0" smtClean="0"/>
              <a:t>Data concerning population and area is obtained from wikipedia</a:t>
            </a:r>
          </a:p>
          <a:p>
            <a:endParaRPr lang="de-DE" dirty="0"/>
          </a:p>
          <a:p>
            <a:r>
              <a:rPr lang="de-DE" dirty="0" smtClean="0"/>
              <a:t>All data is cleaned and organized in data frames using the python pandas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0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Predicting the boroughs with highest spendable wealth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 exponential model was fit to income and tax data, discerning above average wealthy boroughs Charlottenburg and Reinickendorf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55" y="3111823"/>
            <a:ext cx="4904014" cy="32000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390605" y="3317966"/>
            <a:ext cx="1724298" cy="8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391988" y="4075611"/>
            <a:ext cx="3792583" cy="4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4903" y="3142008"/>
            <a:ext cx="16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Charlottenburg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84907" y="3890945"/>
            <a:ext cx="14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Reinickendorf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5595" y="6188257"/>
            <a:ext cx="312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Average rent prices per sqm [€]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9723" y="4173679"/>
            <a:ext cx="99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Income taxes [€]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7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 Berlin boroughs according to common venues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Friedrichshain-Kreuzberg is the borough where bars and similar venues are most popular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" y="2784363"/>
            <a:ext cx="9817534" cy="31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3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 Berlin boroughs according to common venues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Clusters of similar neighbourhoods are calculated and a visual representation on the map of Berlin is overlayed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915" y="2806438"/>
            <a:ext cx="4463716" cy="375142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098766" y="5277395"/>
            <a:ext cx="3475980" cy="1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90354" y="4751818"/>
            <a:ext cx="2381794" cy="1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557554" y="4760526"/>
            <a:ext cx="1724298" cy="8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021976" y="4210594"/>
            <a:ext cx="2338253" cy="13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695" y="4467147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Charlottenburg-Wilmersdorf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356" y="5196099"/>
            <a:ext cx="235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Tempelhof-Schöneberg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75963" y="4038991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60229" y="4584568"/>
            <a:ext cx="252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Friedrichshain-Kreuzberg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3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49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Based on the model, Charlottenburg-Wilmersorf and Reinickendorf both share a disproportionately wealthy population. </a:t>
            </a:r>
          </a:p>
          <a:p>
            <a:pPr marL="0" indent="0">
              <a:buNone/>
            </a:pPr>
            <a:r>
              <a:rPr lang="de-DE" dirty="0" smtClean="0"/>
              <a:t>Friedrichshain-Kreuzberg is the borough in which bars and similar venues are most popular.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Only Charlottenburg-Wilmersdorf lies in the same cluster as Friedrichshain-Kreuzberg, making it the optimal location for the establishment of a beer hall.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8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Finding the best spot for a beer hall in Berlin</vt:lpstr>
      <vt:lpstr>Reasons for a beer hall</vt:lpstr>
      <vt:lpstr>Data acquisition and cleaning</vt:lpstr>
      <vt:lpstr>Predicting the boroughs with highest spendable wealth</vt:lpstr>
      <vt:lpstr>Clustering Berlin boroughs according to common venues I</vt:lpstr>
      <vt:lpstr>Clustering Berlin boroughs according to common venues II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spot for a beer hall in Berlin</dc:title>
  <dc:creator>LenovoAGKadmin</dc:creator>
  <cp:lastModifiedBy>LenovoAGKadmin</cp:lastModifiedBy>
  <cp:revision>3</cp:revision>
  <dcterms:created xsi:type="dcterms:W3CDTF">2019-04-16T07:34:22Z</dcterms:created>
  <dcterms:modified xsi:type="dcterms:W3CDTF">2019-04-16T07:48:09Z</dcterms:modified>
</cp:coreProperties>
</file>