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0" autoAdjust="0"/>
    <p:restoredTop sz="94660"/>
  </p:normalViewPr>
  <p:slideViewPr>
    <p:cSldViewPr snapToGrid="0" showGuides="1">
      <p:cViewPr>
        <p:scale>
          <a:sx n="95" d="100"/>
          <a:sy n="95" d="100"/>
        </p:scale>
        <p:origin x="-115" y="-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D99DC92-8910-41E9-BC5A-252F11CA14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4ED8895B-AB5A-4A6D-86F2-3F15EB8686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85BC2DA-AD70-4B1E-BAED-5C5C7478A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2410B68-DB5C-47A8-90F2-95C93EDFD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766E741-9C45-4FD3-B2DD-0165FBF83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550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2275AC9-9590-44E4-AF01-C357C1A6C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27403364-F789-4200-9862-721D8AC192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E8C43D4-6538-43CA-9ABF-9177390E9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37F3ADE-9A24-4F06-8603-68FB43512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C0242C8-C305-49E7-A06B-E6DEDE9D9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780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6EB798E0-2B93-4CF1-9F77-96FAE1BD36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9ED31966-D15E-4B4A-A9E1-343B6D5A2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29F6B8F-6D16-4154-8DAD-07854C2E7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B2686D2-3CF9-41E2-9397-0F58DE8DF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E3339AD-4A5C-4E7E-B632-7D1FC3504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192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080F59A-3E94-4AC4-9B87-D3FD241ED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2DA7F0C-5EF6-4704-9F1D-3286101E0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7072614-3645-48DE-A9EA-93E425891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F77E8F5-A28D-4919-B0C8-C21CB1A9C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5CBB30C-274D-4390-844C-3C1131939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156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B8F69AF-AE6B-43B0-AC9B-430ACA855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A1062B3-D686-4357-89F7-A41AFA07F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BD6BC3F-4977-492A-AFAF-C0D5FCB40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D25E749-5260-4286-8F19-04D9F487C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E385220-FDCB-4318-8DDC-7645AD08C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114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701C653-D6B4-4590-ABB6-29B326966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D88FD35-13D0-4A41-AFF7-76A3CB88A4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82AA8C88-A708-40D7-BF5B-9938E18B6E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89CF550-649A-4992-BF5F-B130749C9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B3DED2F-3F2C-4927-A203-097974D34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6C555F3-F718-4834-9291-8D8DA6598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805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6E638F3-7DCC-4F52-B9AC-79C067994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B21A528-4477-439E-9785-60B85A0C15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BFC8B98D-3F65-42BF-AECC-49EED2C8C9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E2922BF4-C75F-4251-A21D-A5DDDB647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68952828-57B1-4DBD-9EDB-78E2677B87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249CF02A-5216-4D6F-99DA-8594BFFBA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E4B151DF-90FA-4952-8C18-1A6CDE475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676DCCF2-D7AE-4098-80FC-DF9D9A843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85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030759C-2EEF-40F3-9106-47F33C844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714CA8BA-2BBF-4667-9820-F7AFA9222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66090C6-4C96-4F47-B450-348DF13DA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A4F9A74-1A47-4C62-A77A-228F40747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042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E026493-BD4A-4804-B075-F57936A09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D38EB4F1-3887-43D1-9D2A-4F806654F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EC8BF89-CC58-48B6-93D0-A6B9BF943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362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090913A-2FE6-4FE7-B60C-7DE1378EB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02A4CBD-57F7-4B76-A1BC-E8744787A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B5499236-C7E8-4FD4-9199-5A9A86B470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20AB71B-685E-4B72-B42A-F557E032C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7A9A527-AC28-4BD0-80DC-74C70A86F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C4BC6A1-3C5C-48BA-9CE2-97BFB1822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86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27F5161-1AB3-4537-9F80-F7B5E84CB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92427D5A-295E-435B-94CC-BF58708F05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EE10EB4D-48BE-4F88-A90D-0DF79A2E27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D687C5AA-681A-40EF-A1E4-592406DFF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06E513F0-A772-4E2D-8B87-3A1A5A0EE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ACF28E6-DD0E-4913-BCE5-CC77B86DE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505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D557EC40-1495-4351-95F0-046503E02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D584E71-D4CB-4958-9FA1-650EF0336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68FF063-A51B-4EDA-9BA2-47CF0380F3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DB983-57D4-4524-928A-6E3CAB900B43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37B1779-CDC0-456D-B57B-0FF0143590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DE13756-BA60-4028-B257-3CA1A601AB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850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FC0BA4D-245F-47FB-B7CC-023062481F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h-TH" dirty="0" smtClean="0"/>
              <a:t>แอปเก็บข้อมูล เรื่อง น้ำปั่นสุดแปลก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0290AE02-D8F4-43C0-ACA2-A2F0DD68C8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65313211 </a:t>
            </a:r>
            <a:r>
              <a:rPr lang="th-TH" dirty="0" smtClean="0"/>
              <a:t>พรชัย หอมสิน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707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1E9E12B-EAC6-4597-9C3E-E40BD9F41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DataDictionary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="" xmlns:a16="http://schemas.microsoft.com/office/drawing/2014/main" id="{7B7F01EE-4A62-45C3-B523-566CB6346F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958332"/>
              </p:ext>
            </p:extLst>
          </p:nvPr>
        </p:nvGraphicFramePr>
        <p:xfrm>
          <a:off x="789709" y="2698461"/>
          <a:ext cx="10515600" cy="344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6582">
                  <a:extLst>
                    <a:ext uri="{9D8B030D-6E8A-4147-A177-3AD203B41FA5}">
                      <a16:colId xmlns="" xmlns:a16="http://schemas.microsoft.com/office/drawing/2014/main" val="1891398218"/>
                    </a:ext>
                  </a:extLst>
                </a:gridCol>
                <a:gridCol w="3499658">
                  <a:extLst>
                    <a:ext uri="{9D8B030D-6E8A-4147-A177-3AD203B41FA5}">
                      <a16:colId xmlns="" xmlns:a16="http://schemas.microsoft.com/office/drawing/2014/main" val="931759099"/>
                    </a:ext>
                  </a:extLst>
                </a:gridCol>
                <a:gridCol w="2103120">
                  <a:extLst>
                    <a:ext uri="{9D8B030D-6E8A-4147-A177-3AD203B41FA5}">
                      <a16:colId xmlns="" xmlns:a16="http://schemas.microsoft.com/office/drawing/2014/main" val="464374099"/>
                    </a:ext>
                  </a:extLst>
                </a:gridCol>
                <a:gridCol w="2103120">
                  <a:extLst>
                    <a:ext uri="{9D8B030D-6E8A-4147-A177-3AD203B41FA5}">
                      <a16:colId xmlns="" xmlns:a16="http://schemas.microsoft.com/office/drawing/2014/main" val="3455624494"/>
                    </a:ext>
                  </a:extLst>
                </a:gridCol>
                <a:gridCol w="2103120">
                  <a:extLst>
                    <a:ext uri="{9D8B030D-6E8A-4147-A177-3AD203B41FA5}">
                      <a16:colId xmlns="" xmlns:a16="http://schemas.microsoft.com/office/drawing/2014/main" val="3575121391"/>
                    </a:ext>
                  </a:extLst>
                </a:gridCol>
              </a:tblGrid>
              <a:tr h="430855"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ลำดับ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ชื่อ </a:t>
                      </a:r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ชนิดข้อมูล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Constraint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ตัวอย่าง </a:t>
                      </a:r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57802568"/>
                  </a:ext>
                </a:extLst>
              </a:tr>
              <a:tr h="430855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Menuld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Primary</a:t>
                      </a:r>
                      <a:r>
                        <a:rPr lang="en-US" baseline="0" dirty="0" smtClean="0"/>
                        <a:t> 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11479830"/>
                  </a:ext>
                </a:extLst>
              </a:tr>
              <a:tr h="430855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dirty="0" smtClean="0"/>
                        <a:t>ชื่อน้ำปั่น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Not null,</a:t>
                      </a:r>
                      <a:r>
                        <a:rPr lang="en-US" baseline="0" dirty="0" smtClean="0"/>
                        <a:t> Unique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Fresh</a:t>
                      </a:r>
                      <a:r>
                        <a:rPr lang="en-US" baseline="0" dirty="0" smtClean="0"/>
                        <a:t> milk plum</a:t>
                      </a:r>
                      <a:endParaRPr lang="en-US" dirty="0"/>
                    </a:p>
                  </a:txBody>
                  <a:tcPr/>
                </a:tc>
              </a:tr>
              <a:tr h="430855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dirty="0" smtClean="0"/>
                        <a:t>ส่วนผสมสุดแปลกในน้ำปั่น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Not</a:t>
                      </a:r>
                      <a:r>
                        <a:rPr lang="en-US" baseline="0" dirty="0" smtClean="0"/>
                        <a:t> null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Milk, plum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32170679"/>
                  </a:ext>
                </a:extLst>
              </a:tr>
              <a:tr h="430855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dirty="0" smtClean="0"/>
                        <a:t>ระดับความหวาน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</a:t>
                      </a:r>
                      <a:r>
                        <a:rPr lang="en-US" baseline="0" dirty="0" smtClean="0"/>
                        <a:t> null, Check (1-5)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83687646"/>
                  </a:ext>
                </a:extLst>
              </a:tr>
              <a:tr h="430855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dirty="0" smtClean="0"/>
                        <a:t>จำนวนเงิน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float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</a:t>
                      </a:r>
                      <a:r>
                        <a:rPr lang="en-US" baseline="0" dirty="0" smtClean="0"/>
                        <a:t> null, Check (&gt;0)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92690464"/>
                  </a:ext>
                </a:extLst>
              </a:tr>
              <a:tr h="430855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+mn-lt"/>
                        </a:rPr>
                        <a:t>6</a:t>
                      </a:r>
                      <a:endParaRPr lang="en-US" sz="18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dirty="0" smtClean="0"/>
                        <a:t>ระดับความอร่อย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null,</a:t>
                      </a:r>
                      <a:r>
                        <a:rPr lang="en-US" baseline="0" dirty="0" smtClean="0"/>
                        <a:t> Check (1-8)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430855">
                <a:tc>
                  <a:txBody>
                    <a:bodyPr/>
                    <a:lstStyle/>
                    <a:p>
                      <a:r>
                        <a:rPr lang="en-US" sz="1800" b="0" i="0" dirty="0" smtClean="0">
                          <a:latin typeface="+mn-lt"/>
                        </a:rPr>
                        <a:t>7</a:t>
                      </a:r>
                      <a:endParaRPr lang="en-US" sz="1800" b="0" i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dirty="0" smtClean="0"/>
                        <a:t>ข้อเสนอแนะ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Nullable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Similar</a:t>
                      </a:r>
                      <a:r>
                        <a:rPr lang="en-US" baseline="0" dirty="0" smtClean="0"/>
                        <a:t> spoiled milk.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1E9E0681-369F-486F-95FF-1531F9D99766}"/>
              </a:ext>
            </a:extLst>
          </p:cNvPr>
          <p:cNvSpPr txBox="1"/>
          <p:nvPr/>
        </p:nvSpPr>
        <p:spPr>
          <a:xfrm>
            <a:off x="949036" y="1690688"/>
            <a:ext cx="3740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/>
              <a:t>ชื่อโมเดล</a:t>
            </a:r>
            <a:r>
              <a:rPr lang="en-US" dirty="0"/>
              <a:t>: </a:t>
            </a:r>
            <a:r>
              <a:rPr lang="th-TH" dirty="0" smtClean="0"/>
              <a:t>น้ำปั้นสุดแปลก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535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FCCE377-B50C-4DA9-9853-FE9F59C9C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ส่วนที่เพิ่มเติมจาก </a:t>
            </a:r>
            <a:r>
              <a:rPr lang="en-US" dirty="0"/>
              <a:t>Project </a:t>
            </a:r>
            <a:r>
              <a:rPr lang="th-TH" dirty="0"/>
              <a:t>ตั้งต้น (ถ้ามี)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1F09DAC-ADA3-428C-833D-65C329A54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th-TH" dirty="0"/>
              <a:t>ฟีเจอร์แท็บเปลี่ยนสีเมื่อ</a:t>
            </a:r>
            <a:r>
              <a:rPr lang="th-TH" dirty="0" smtClean="0"/>
              <a:t>พิมพ์ : </a:t>
            </a:r>
            <a:r>
              <a:rPr lang="th-TH" dirty="0"/>
              <a:t>แท็บด้านบนจะเปลี่ยนสีแบบสุ่มทุกครั้งที่ผู้ใช้พิมพ์ข้อความในฟิลด์ เพื่อเพิ่มความน่าสนใจและการตอบสนองต่อ</a:t>
            </a:r>
            <a:r>
              <a:rPr lang="th-TH" dirty="0" smtClean="0"/>
              <a:t>ผู้ใช้ ดั่งหัวข้อที่ว่า </a:t>
            </a:r>
            <a:r>
              <a:rPr lang="en-US" dirty="0" smtClean="0"/>
              <a:t>‘</a:t>
            </a:r>
            <a:r>
              <a:rPr lang="th-TH" dirty="0" smtClean="0"/>
              <a:t>น้ำปั่นสุดแปลก</a:t>
            </a:r>
            <a:r>
              <a:rPr lang="en-US" dirty="0" smtClean="0"/>
              <a:t>’</a:t>
            </a:r>
            <a:endParaRPr lang="th-TH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Feature </a:t>
            </a:r>
            <a:r>
              <a:rPr lang="th-TH" dirty="0" smtClean="0"/>
              <a:t>ที่</a:t>
            </a:r>
            <a:r>
              <a:rPr lang="en-US" dirty="0" smtClean="0"/>
              <a:t> 2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Feature </a:t>
            </a:r>
            <a:r>
              <a:rPr lang="th-TH" dirty="0"/>
              <a:t>ที่</a:t>
            </a:r>
            <a:r>
              <a:rPr lang="en-US" dirty="0"/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3889300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163</Words>
  <Application>Microsoft Office PowerPoint</Application>
  <PresentationFormat>Custom</PresentationFormat>
  <Paragraphs>48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แอปเก็บข้อมูล เรื่อง น้ำปั่นสุดแปลก</vt:lpstr>
      <vt:lpstr>DataDictionary</vt:lpstr>
      <vt:lpstr>ส่วนที่เพิ่มเติมจาก Project ตั้งต้น (ถ้ามี)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ชื่อโปรเจค/Entity</dc:title>
  <dc:creator>Nattapon Kumyaito</dc:creator>
  <cp:lastModifiedBy>OASIS</cp:lastModifiedBy>
  <cp:revision>5</cp:revision>
  <dcterms:created xsi:type="dcterms:W3CDTF">2024-10-08T09:35:04Z</dcterms:created>
  <dcterms:modified xsi:type="dcterms:W3CDTF">2024-10-11T05:00:40Z</dcterms:modified>
</cp:coreProperties>
</file>