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1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5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2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7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EA97-DB28-4AD2-A9FF-5EE3D933BA0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8681-3A25-452D-99CE-4321CBB6A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1725" y="2999874"/>
            <a:ext cx="845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과제 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웹 개발 중심으로 개발자 </a:t>
            </a:r>
            <a:r>
              <a:rPr lang="ko-KR" altLang="en-US" sz="3200" b="1" dirty="0" err="1" smtClean="0"/>
              <a:t>역할군</a:t>
            </a:r>
            <a:r>
              <a:rPr lang="ko-KR" altLang="en-US" sz="3200" b="1" dirty="0" smtClean="0"/>
              <a:t> 조사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3238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495" y="1203158"/>
            <a:ext cx="535806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목차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백앤드의</a:t>
            </a:r>
            <a:r>
              <a:rPr lang="ko-KR" altLang="en-US" sz="2400" dirty="0" smtClean="0"/>
              <a:t> 역할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프론트엔드의</a:t>
            </a:r>
            <a:r>
              <a:rPr lang="ko-KR" altLang="en-US" sz="2400" dirty="0" smtClean="0"/>
              <a:t> 역할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3. </a:t>
            </a:r>
            <a:r>
              <a:rPr lang="ko-KR" altLang="en-US" sz="2400" dirty="0" smtClean="0"/>
              <a:t>작업 과정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개발 단계에 의한 작업 내용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927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662" y="1187116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백엔드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769893" y="1187116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81071" y="1323292"/>
            <a:ext cx="675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사용자가 필요로 하는 정보를 저장하고 관리하며 전달하는 역할</a:t>
            </a:r>
            <a:endParaRPr lang="ko-KR" altLang="en-US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3769893" y="2119290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81071" y="2255466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설계</a:t>
            </a:r>
            <a:endParaRPr lang="ko-KR" altLang="en-US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3769893" y="2989027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1071" y="3125203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구축 및 배포 </a:t>
            </a:r>
            <a:endParaRPr lang="ko-KR" altLang="en-US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3769893" y="3860133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81071" y="3996309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성능 최적화</a:t>
            </a:r>
            <a:endParaRPr lang="ko-KR" altLang="en-US" dirty="0" smtClean="0"/>
          </a:p>
        </p:txBody>
      </p:sp>
      <p:sp>
        <p:nvSpPr>
          <p:cNvPr id="15" name="오른쪽 화살표 14"/>
          <p:cNvSpPr/>
          <p:nvPr/>
        </p:nvSpPr>
        <p:spPr>
          <a:xfrm>
            <a:off x="3769893" y="4682750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71" y="48189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유지보수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4630" y="5324435"/>
            <a:ext cx="99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언어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java,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, python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994611" y="529389"/>
            <a:ext cx="79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/>
              <a:t>백</a:t>
            </a:r>
            <a:r>
              <a:rPr lang="ko-KR" altLang="en-US" dirty="0" err="1" smtClean="0"/>
              <a:t>엔드의</a:t>
            </a:r>
            <a:r>
              <a:rPr lang="ko-KR" altLang="en-US" dirty="0" smtClean="0"/>
              <a:t>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3575" y="1187116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프론트엔드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737806" y="1187116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8984" y="132329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디자인 요소 구현</a:t>
            </a:r>
            <a:endParaRPr lang="ko-KR" altLang="en-US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3737806" y="2119290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8984" y="225546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사용자가 필요로 하는 </a:t>
            </a:r>
            <a:r>
              <a:rPr lang="ko-KR" altLang="en-US" dirty="0" err="1" smtClean="0"/>
              <a:t>기능구현</a:t>
            </a:r>
            <a:endParaRPr lang="ko-KR" altLang="en-US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3737806" y="2989027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48984" y="312520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사이트 최적화</a:t>
            </a:r>
            <a:endParaRPr lang="ko-KR" altLang="en-US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3737806" y="3860133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48984" y="3996309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브라우저간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호환성체크</a:t>
            </a:r>
            <a:endParaRPr lang="ko-KR" altLang="en-US" dirty="0" smtClean="0"/>
          </a:p>
        </p:txBody>
      </p:sp>
      <p:sp>
        <p:nvSpPr>
          <p:cNvPr id="15" name="오른쪽 화살표 14"/>
          <p:cNvSpPr/>
          <p:nvPr/>
        </p:nvSpPr>
        <p:spPr>
          <a:xfrm>
            <a:off x="3737806" y="4682750"/>
            <a:ext cx="753979" cy="64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48984" y="481892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사이트 보안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00459" y="5324435"/>
            <a:ext cx="99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언어</a:t>
            </a:r>
            <a:endParaRPr lang="en-US" altLang="ko-KR" dirty="0" smtClean="0"/>
          </a:p>
          <a:p>
            <a:r>
              <a:rPr lang="en-US" altLang="ko-KR" dirty="0" smtClean="0"/>
              <a:t>Html,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,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4611" y="529389"/>
            <a:ext cx="79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프론트엔드의</a:t>
            </a:r>
            <a:r>
              <a:rPr lang="ko-KR" altLang="en-US" dirty="0" smtClean="0"/>
              <a:t>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3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08420" y="4973054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프론트엔드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0969" y="2117559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6316" y="2085475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디자이너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웹퍼블리셔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1600" y="4973054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백</a:t>
            </a:r>
            <a:r>
              <a:rPr lang="ko-KR" altLang="en-US" dirty="0" err="1" smtClean="0">
                <a:solidFill>
                  <a:schemeClr val="tx1"/>
                </a:solidFill>
              </a:rPr>
              <a:t>앤드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138862" y="2117559"/>
            <a:ext cx="1026695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8641210">
            <a:off x="5089635" y="3545305"/>
            <a:ext cx="1026695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633411" y="4957012"/>
            <a:ext cx="1026695" cy="32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74211" y="3512858"/>
            <a:ext cx="14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UX/UI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1925" y="1536551"/>
            <a:ext cx="287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기획된 문서를 전달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39037" y="5718647"/>
            <a:ext cx="219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공유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633410" y="5337829"/>
            <a:ext cx="1026695" cy="32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63814" y="4390887"/>
            <a:ext cx="376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프론트 </a:t>
            </a:r>
            <a:r>
              <a:rPr lang="ko-KR" altLang="en-US" dirty="0" err="1" smtClean="0"/>
              <a:t>앤드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개발작업에</a:t>
            </a:r>
            <a:r>
              <a:rPr lang="ko-KR" altLang="en-US" dirty="0" smtClean="0"/>
              <a:t> 의한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백앤드</a:t>
            </a:r>
            <a:r>
              <a:rPr lang="ko-KR" altLang="en-US" dirty="0" smtClean="0"/>
              <a:t> 개발 진행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4611" y="529389"/>
            <a:ext cx="79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2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2843" y="2001251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2843" y="2851478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2843" y="4435639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2843" y="3661605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2843" y="5189620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2843" y="5979696"/>
            <a:ext cx="1860884" cy="641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운영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3541"/>
              </p:ext>
            </p:extLst>
          </p:nvPr>
        </p:nvGraphicFramePr>
        <p:xfrm>
          <a:off x="3668295" y="1111019"/>
          <a:ext cx="8128000" cy="560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9157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20266"/>
                    </a:ext>
                  </a:extLst>
                </a:gridCol>
              </a:tblGrid>
              <a:tr h="7817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프론트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백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17532"/>
                  </a:ext>
                </a:extLst>
              </a:tr>
              <a:tr h="7817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71226"/>
                  </a:ext>
                </a:extLst>
              </a:tr>
              <a:tr h="79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UX/UI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설계문서에</a:t>
                      </a:r>
                      <a:r>
                        <a:rPr lang="ko-KR" altLang="en-US" baseline="0" dirty="0" smtClean="0"/>
                        <a:t> 의한 기술적 구현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가능성 체크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Api</a:t>
                      </a:r>
                      <a:r>
                        <a:rPr lang="ko-KR" altLang="en-US" baseline="0" dirty="0" smtClean="0"/>
                        <a:t> 및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설계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8973"/>
                  </a:ext>
                </a:extLst>
              </a:tr>
              <a:tr h="781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문서 작성 및 사용자 기능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성능 최적화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공통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가공과 저장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조회 기능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성능 최적화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공통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5670"/>
                  </a:ext>
                </a:extLst>
              </a:tr>
              <a:tr h="781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및 통합 테스트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공통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기능 및 통합 테스트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공통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50586"/>
                  </a:ext>
                </a:extLst>
              </a:tr>
              <a:tr h="7817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23894"/>
                  </a:ext>
                </a:extLst>
              </a:tr>
              <a:tr h="7817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유지 보수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공통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 보수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공통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9973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94611" y="529389"/>
            <a:ext cx="79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개발 단계에 의한 작업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1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1874" y="3995678"/>
            <a:ext cx="4379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김기현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내용정리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백종혁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자료 조사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장혁민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자료조사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801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219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</dc:creator>
  <cp:lastModifiedBy>KGA</cp:lastModifiedBy>
  <cp:revision>21</cp:revision>
  <dcterms:created xsi:type="dcterms:W3CDTF">2024-03-27T04:20:02Z</dcterms:created>
  <dcterms:modified xsi:type="dcterms:W3CDTF">2024-03-27T07:41:47Z</dcterms:modified>
</cp:coreProperties>
</file>