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966E-1B44-46E4-986F-B1EA46C22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EFD31-96DC-4FBC-8F87-26BC8179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C486-F870-46F6-B3BA-36015B42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62ED-5B46-459F-8150-18616274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4509-FABC-49C8-A071-30E19657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56FA-5931-4884-970E-BD5BEC77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64144-A266-48AB-A8C8-762441123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01B9-8871-4182-BFA3-77DE89AA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9756-5C74-41A4-9CA2-4FE4DF6C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6AA6-58BB-4B95-AA36-BF16C370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32B45-FE3D-4AA3-9612-D3F527BDC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431C1-0FE2-4473-8233-F91028B87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2616-044C-4388-BAE6-D89327AD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E224-1D5C-4421-ACF2-E71097D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2473-7D7D-46C9-BA08-F22D8382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2F90-59D4-45E1-BE83-063E6983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E3E5-1835-4B80-89D7-7955905A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F3B6-D272-4DCB-9CD9-9AFC6D7E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D6AE-FFE2-4806-A233-A7E2AED0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A120-8E84-404E-912D-D0635E20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0E8D-09B0-47C4-A694-4472D0C8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6E39-1C59-45F3-8EE7-7F5A3B35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4D07-217E-4113-A1DD-8CD6F484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2B058-8C9A-4B3D-8E2D-8081245D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7591-9151-46D8-9EB1-B4B67CD7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C011-2E88-464F-866F-4C358E30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7C57-DDE5-433E-879F-7DC3DB511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D9B17-92C1-495F-8BA1-87BCEF4CF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22FE-3D08-41FB-B60E-C72A1F00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AFF9C-54A1-4C6B-A3C3-A62731C0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70E7-E9A2-47D9-943A-5062AADA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2CDD-2223-4F10-9936-DF80EDB8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38D8-6C75-4127-8FDF-A8B41272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978A3-9415-4B4D-ABE5-E7979EF17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5DF43-88BD-44E0-AC4B-DBAB38526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B5D7F-FE5B-4E60-8D10-864AE3F59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CA21F-45C2-4089-BACB-1585DF48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35FEA-F8AD-4181-9E4D-BDB3C8DE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471E1-647D-4868-B1A4-6341FC2E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BCD-BFB1-44AC-ABE9-242E4BE3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50BCC-47B2-4199-9102-6390A089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2C3EB-1528-4BD6-9D18-2C0CA284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202D9-202C-48FD-9C9B-4E880493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048DB-4726-424E-87B7-17C1DF37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ADC61-8FAB-4B94-BEF3-79D15984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2E055-4DAD-4333-986D-137D1E75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8F02-0D1B-4C3A-B6A5-D358D779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EB7C-7594-4FBC-9305-90849657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EAEAA-4DC7-4796-8FB4-45CB7D937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71BFE-DFD8-4ACE-9C96-5428FF8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1E500-D656-465C-83EB-B0E4F81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D7E7D-5A00-439C-87DA-D11F0E9F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64D-FF98-4DD0-AB93-73AEE23E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86C75-8613-44E0-85D5-ED911E6A6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32C0B-C4DB-41CE-BCCA-F9106F09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7EB8-CD97-4D4A-94DE-96840D38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615B-072B-466D-8748-AC57577E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40E01-78F9-4F5E-B7B9-D29EDC6A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6AB21-42CE-4BFD-91F5-927DB1E2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DCCC-F5E5-472F-824A-BD636DFD2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C26BE-DC79-4087-9A56-ABC787B6E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EAE7-C717-4C86-833E-718DA74A134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D181-43BA-4337-BFA3-31F892D56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6374-EFF0-4580-AB71-07F983873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59AB-4DB6-4706-BD8B-2E6656E2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86BFD-7C1F-48E3-9BF8-150658724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42" y="311285"/>
            <a:ext cx="7149715" cy="62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5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BA1F4-1A4B-4C73-9EDF-2F2863F5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114300"/>
            <a:ext cx="49720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2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A1E759-5EDF-41CD-AEA1-3C7282F9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10" y="543680"/>
            <a:ext cx="4327979" cy="57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0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EF114-C480-469B-A392-E7C8A8329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359228"/>
            <a:ext cx="8186057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57F7B-76E6-4280-9561-4BE99CFC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0956A-28EF-4D60-A662-A4C92260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73" y="1169830"/>
            <a:ext cx="6438049" cy="45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3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C0DCB-68F3-47A4-A2A6-F59F973FA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61932" y="450243"/>
            <a:ext cx="4468135" cy="59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7F541-6F01-421D-AE28-0F24F114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71" y="918028"/>
            <a:ext cx="3766458" cy="50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3E2CD-C917-4F09-9E78-0D57691BD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901700"/>
            <a:ext cx="379095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2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CF11A-63C1-4919-BCB6-771093DA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76" y="999368"/>
            <a:ext cx="3644447" cy="48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6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6EA2C-0C7E-4D01-8F67-29CF111A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1000"/>
            <a:ext cx="457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8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ADA55-FF30-445C-802D-53F13B3E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10" y="272747"/>
            <a:ext cx="4734379" cy="63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">
            <a:hlinkClick r:id="" action="ppaction://media"/>
            <a:extLst>
              <a:ext uri="{FF2B5EF4-FFF2-40B4-BE49-F238E27FC236}">
                <a16:creationId xmlns:a16="http://schemas.microsoft.com/office/drawing/2014/main" id="{22434B2C-4EED-41EA-ADD4-E3FAAD9D3A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43400" y="304800"/>
            <a:ext cx="3505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8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0</Words>
  <Application>Microsoft Office PowerPoint</Application>
  <PresentationFormat>Widescreen</PresentationFormat>
  <Paragraphs>0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Irish Lariosa</dc:creator>
  <cp:lastModifiedBy>Irish Lariosa</cp:lastModifiedBy>
  <cp:revision>3</cp:revision>
  <dcterms:created xsi:type="dcterms:W3CDTF">2020-02-02T14:10:50Z</dcterms:created>
  <dcterms:modified xsi:type="dcterms:W3CDTF">2020-02-02T14:33:25Z</dcterms:modified>
</cp:coreProperties>
</file>