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EC5"/>
    <a:srgbClr val="8BD8BD"/>
    <a:srgbClr val="010026"/>
    <a:srgbClr val="8B0000"/>
    <a:srgbClr val="293A80"/>
    <a:srgbClr val="F39422"/>
    <a:srgbClr val="05AB0D"/>
    <a:srgbClr val="F20000"/>
    <a:srgbClr val="06D810"/>
    <a:srgbClr val="10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E0E5-DB83-46EA-89E2-C43EBCB9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8340-CEFF-4A23-9F80-A8F85CE71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9D58-A0BC-4174-8547-134884C6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6671-CF13-487D-8D46-1D05A504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8146-A3CE-435B-BF1A-58281E3A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0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CE9-27A3-4391-989D-FBC03870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BD36-C673-40B7-84F3-98C6493DE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5D14-2362-403D-A54B-C09DED6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E4CE-BE7D-4F7C-A9AB-63147366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2869-BB64-4D37-BDE2-E7E99728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41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D782-3589-49BA-A673-B9BE7EBD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7CB1-BECB-40D8-9C52-7D2C4C9F1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897B-2676-4D30-AD3C-8774B7A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DCA5-334B-401E-9641-5871897D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97F2-F293-49CC-82EB-55985032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E146-8D27-4ADC-94FA-480BE55E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71D-51BD-4435-9D04-4497A174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D44D-C112-49B5-824B-DD74814C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EC67-A799-4057-B942-DA24B04E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0C1F-CA21-4E7E-9349-7D0810BD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0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0955-1409-49D5-A296-FDC1CE2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69A9-3537-4173-AF4F-F7BAF950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6B61-2459-4174-ACCB-EDEDF4A1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EF2D-370C-4608-ACF1-BBB48FB4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DB02-0F1F-4A87-94EE-8EE5F0E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327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F6E4-D190-4D2B-9BED-BC4810A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ACEA-22F8-4959-89F2-2232C7FF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FA926-5B9F-4718-95FF-77378BBE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46159-0FC5-45A8-A4B3-69915309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49E7-FE0D-4AB5-9907-BF5DAB9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4D6B-3B13-4416-AC27-D9DB302B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04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6B0B-E12B-4BE2-B03A-C20B0377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2676-3F29-402F-AFB2-D1DE7F39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57C3-3A2D-477D-8A75-2FDFA8824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F62C9-D640-422F-836B-55DE344F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F3091-1F18-45BA-958D-43817C1A0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99B0F-8BFB-417C-9508-ED65E235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4305B-A4B0-4849-AFCC-CEDAA49A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1729-EF84-4DA2-99C4-8503ADE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6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9EDD-8890-4224-B9BF-4148DA3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0876A-1124-4217-8F52-AEF65768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B726-08F6-4B44-AD18-B0BF770F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C6AA-4314-444A-ADB3-2D30AFB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7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683D-94A6-4E24-B5BB-12989C0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08B6E-C940-4A2E-992A-7A46E008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24EF9-4530-41F4-BF5C-477DFCD3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98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9467-B858-42BC-AE56-F146A756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2132-CC16-4AB7-9B51-ED7C4B92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D3C3B-198B-480B-866A-CF1E9360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1CDF-0AAC-4BF0-BDC0-6E2D2B5D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3325-561C-4D19-87A5-186DAD7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1D73-D0F8-4F9A-BB2E-0BF2309A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313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526C-E49D-4840-851C-6B0D5BC6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FDB3D-A4D7-431B-AFD8-E578CA83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DFB51-93B1-45B3-8650-2269A740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C8DA-5058-4B24-9A57-2F9D7C1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B6A0-5BBF-406E-B00A-099CE539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1142-90D4-485A-B9DF-DDBD323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01381-8D5F-47F9-81CC-D1881E1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C73D-CBDA-416E-A0B9-27047359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86B3-0DE2-4165-BDFF-3171624E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9F4C-401C-400F-ACAD-E027748C97B2}" type="datetimeFigureOut">
              <a:rPr lang="en-PH" smtClean="0"/>
              <a:t>20/12/2019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03D2-76CD-4324-83FF-35FB3BC1C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AD96-386B-49C7-9A1F-48CBE921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89AB-3400-4FAD-8E21-856F139E82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C65F15-B93F-4D68-970C-A21DA9B783BC}"/>
              </a:ext>
            </a:extLst>
          </p:cNvPr>
          <p:cNvGrpSpPr/>
          <p:nvPr/>
        </p:nvGrpSpPr>
        <p:grpSpPr>
          <a:xfrm>
            <a:off x="4354643" y="2202533"/>
            <a:ext cx="1813809" cy="1367981"/>
            <a:chOff x="4354643" y="2202533"/>
            <a:chExt cx="1813809" cy="13679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CF5324-CF1D-4B44-8CE2-13251AE45D6D}"/>
                </a:ext>
              </a:extLst>
            </p:cNvPr>
            <p:cNvSpPr/>
            <p:nvPr/>
          </p:nvSpPr>
          <p:spPr>
            <a:xfrm>
              <a:off x="4354643" y="2345961"/>
              <a:ext cx="1813809" cy="1224553"/>
            </a:xfrm>
            <a:prstGeom prst="roundRect">
              <a:avLst/>
            </a:prstGeom>
            <a:solidFill>
              <a:srgbClr val="F3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F144F9-E4E8-4880-AAF9-ED602CF8D444}"/>
                </a:ext>
              </a:extLst>
            </p:cNvPr>
            <p:cNvSpPr/>
            <p:nvPr/>
          </p:nvSpPr>
          <p:spPr>
            <a:xfrm>
              <a:off x="4937251" y="2593434"/>
              <a:ext cx="859542" cy="859542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2C0D71-8B80-4DF7-97BC-B9DFAC4DC92F}"/>
                </a:ext>
              </a:extLst>
            </p:cNvPr>
            <p:cNvSpPr/>
            <p:nvPr/>
          </p:nvSpPr>
          <p:spPr>
            <a:xfrm>
              <a:off x="4831776" y="2564283"/>
              <a:ext cx="859542" cy="859542"/>
            </a:xfrm>
            <a:prstGeom prst="ellipse">
              <a:avLst/>
            </a:prstGeom>
            <a:solidFill>
              <a:srgbClr val="F3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39422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FF2F8B-1F79-4227-8FEF-C6DCB64E5245}"/>
                </a:ext>
              </a:extLst>
            </p:cNvPr>
            <p:cNvSpPr/>
            <p:nvPr/>
          </p:nvSpPr>
          <p:spPr>
            <a:xfrm>
              <a:off x="4816617" y="2598993"/>
              <a:ext cx="773344" cy="77334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74BCE6-AB8F-4D64-AB6F-1E224AEE5BC0}"/>
                </a:ext>
              </a:extLst>
            </p:cNvPr>
            <p:cNvSpPr/>
            <p:nvPr/>
          </p:nvSpPr>
          <p:spPr>
            <a:xfrm flipH="1">
              <a:off x="5839716" y="2530882"/>
              <a:ext cx="125104" cy="12510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61E3ABE-3357-45BC-8572-F18089E347DF}"/>
                </a:ext>
              </a:extLst>
            </p:cNvPr>
            <p:cNvSpPr/>
            <p:nvPr/>
          </p:nvSpPr>
          <p:spPr>
            <a:xfrm>
              <a:off x="4831776" y="2202533"/>
              <a:ext cx="859543" cy="385448"/>
            </a:xfrm>
            <a:prstGeom prst="hexagon">
              <a:avLst/>
            </a:prstGeom>
            <a:solidFill>
              <a:srgbClr val="F39422"/>
            </a:solidFill>
            <a:ln>
              <a:solidFill>
                <a:srgbClr val="F394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646D06-8BAA-46C1-93D2-229FD2FE4635}"/>
              </a:ext>
            </a:extLst>
          </p:cNvPr>
          <p:cNvGrpSpPr/>
          <p:nvPr/>
        </p:nvGrpSpPr>
        <p:grpSpPr>
          <a:xfrm>
            <a:off x="4354643" y="4643354"/>
            <a:ext cx="1403211" cy="774109"/>
            <a:chOff x="7455876" y="4299052"/>
            <a:chExt cx="1403211" cy="77410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88841-F491-41FA-B8F3-35C3F22F2FBA}"/>
                </a:ext>
              </a:extLst>
            </p:cNvPr>
            <p:cNvGrpSpPr/>
            <p:nvPr/>
          </p:nvGrpSpPr>
          <p:grpSpPr>
            <a:xfrm>
              <a:off x="7455876" y="4330346"/>
              <a:ext cx="1230923" cy="742815"/>
              <a:chOff x="4354643" y="2088205"/>
              <a:chExt cx="1813809" cy="1482308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918BBCD-9F08-4D5A-A7FB-989ABEBA66FD}"/>
                  </a:ext>
                </a:extLst>
              </p:cNvPr>
              <p:cNvSpPr/>
              <p:nvPr/>
            </p:nvSpPr>
            <p:spPr>
              <a:xfrm>
                <a:off x="4354643" y="2345960"/>
                <a:ext cx="1813809" cy="1224553"/>
              </a:xfrm>
              <a:prstGeom prst="roundRect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3980B7D-2D71-442B-ABC9-E22710B7BC06}"/>
                  </a:ext>
                </a:extLst>
              </p:cNvPr>
              <p:cNvSpPr/>
              <p:nvPr/>
            </p:nvSpPr>
            <p:spPr>
              <a:xfrm>
                <a:off x="4937251" y="2663612"/>
                <a:ext cx="859541" cy="859543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6C52BEA-D496-4C6B-B07C-B61942F2AD3C}"/>
                  </a:ext>
                </a:extLst>
              </p:cNvPr>
              <p:cNvSpPr/>
              <p:nvPr/>
            </p:nvSpPr>
            <p:spPr>
              <a:xfrm>
                <a:off x="4831775" y="2634461"/>
                <a:ext cx="859541" cy="859543"/>
              </a:xfrm>
              <a:prstGeom prst="ellipse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rgbClr val="F39422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160C709-AF89-4DB2-89A6-463DB6952D3A}"/>
                  </a:ext>
                </a:extLst>
              </p:cNvPr>
              <p:cNvSpPr/>
              <p:nvPr/>
            </p:nvSpPr>
            <p:spPr>
              <a:xfrm>
                <a:off x="4816617" y="2669172"/>
                <a:ext cx="773344" cy="773344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D72EFA4-476D-44DC-9700-525AEB0A83D4}"/>
                  </a:ext>
                </a:extLst>
              </p:cNvPr>
              <p:cNvSpPr/>
              <p:nvPr/>
            </p:nvSpPr>
            <p:spPr>
              <a:xfrm flipH="1">
                <a:off x="5839716" y="2530882"/>
                <a:ext cx="125104" cy="125104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B4BFC724-725D-41BB-B672-47655D47781B}"/>
                  </a:ext>
                </a:extLst>
              </p:cNvPr>
              <p:cNvSpPr/>
              <p:nvPr/>
            </p:nvSpPr>
            <p:spPr>
              <a:xfrm>
                <a:off x="4685019" y="2088205"/>
                <a:ext cx="1154698" cy="469747"/>
              </a:xfrm>
              <a:prstGeom prst="hexagon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34096D-06B6-4049-9BE0-0021F3030B55}"/>
                </a:ext>
              </a:extLst>
            </p:cNvPr>
            <p:cNvSpPr txBox="1"/>
            <p:nvPr/>
          </p:nvSpPr>
          <p:spPr>
            <a:xfrm>
              <a:off x="7716623" y="4299052"/>
              <a:ext cx="11424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10026"/>
                  </a:solidFill>
                  <a:latin typeface="Helvetica" pitchFamily="2" charset="0"/>
                  <a:cs typeface="Gotham Medium" pitchFamily="50" charset="0"/>
                </a:rPr>
                <a:t>SAVE</a:t>
              </a:r>
              <a:endParaRPr lang="en-PH" sz="1600" b="1" dirty="0">
                <a:solidFill>
                  <a:srgbClr val="010026"/>
                </a:solidFill>
                <a:latin typeface="Helvetica" pitchFamily="2" charset="0"/>
                <a:cs typeface="Gotham Medium" pitchFamily="50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AA3BB-0FAD-4E6A-A448-74C9527C8B65}"/>
              </a:ext>
            </a:extLst>
          </p:cNvPr>
          <p:cNvGrpSpPr/>
          <p:nvPr/>
        </p:nvGrpSpPr>
        <p:grpSpPr>
          <a:xfrm>
            <a:off x="7608276" y="4452266"/>
            <a:ext cx="1409568" cy="773295"/>
            <a:chOff x="7455876" y="4299866"/>
            <a:chExt cx="1409568" cy="7732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157CF56-F73D-4C6E-81B1-E7E7BE9403EB}"/>
                </a:ext>
              </a:extLst>
            </p:cNvPr>
            <p:cNvGrpSpPr/>
            <p:nvPr/>
          </p:nvGrpSpPr>
          <p:grpSpPr>
            <a:xfrm>
              <a:off x="7455876" y="4330346"/>
              <a:ext cx="1230923" cy="742815"/>
              <a:chOff x="4354643" y="2088205"/>
              <a:chExt cx="1813809" cy="148230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AEB0EE0-8CCB-4AD2-8943-76349C65FF15}"/>
                  </a:ext>
                </a:extLst>
              </p:cNvPr>
              <p:cNvSpPr/>
              <p:nvPr/>
            </p:nvSpPr>
            <p:spPr>
              <a:xfrm>
                <a:off x="4354643" y="2345960"/>
                <a:ext cx="1813809" cy="1224553"/>
              </a:xfrm>
              <a:prstGeom prst="roundRect">
                <a:avLst/>
              </a:prstGeom>
              <a:solidFill>
                <a:srgbClr val="F39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FA3F476-9541-47E2-8F01-9323F116A756}"/>
                  </a:ext>
                </a:extLst>
              </p:cNvPr>
              <p:cNvSpPr/>
              <p:nvPr/>
            </p:nvSpPr>
            <p:spPr>
              <a:xfrm>
                <a:off x="4937251" y="2663612"/>
                <a:ext cx="859541" cy="859543"/>
              </a:xfrm>
              <a:prstGeom prst="ellipse">
                <a:avLst/>
              </a:prstGeom>
              <a:solidFill>
                <a:srgbClr val="29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AA075AA-AE87-431A-A35F-32BD93AACEF1}"/>
                  </a:ext>
                </a:extLst>
              </p:cNvPr>
              <p:cNvSpPr/>
              <p:nvPr/>
            </p:nvSpPr>
            <p:spPr>
              <a:xfrm>
                <a:off x="4831775" y="2634461"/>
                <a:ext cx="859541" cy="859543"/>
              </a:xfrm>
              <a:prstGeom prst="ellipse">
                <a:avLst/>
              </a:prstGeom>
              <a:solidFill>
                <a:srgbClr val="F39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rgbClr val="F39422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8BCA1F-2598-42BE-8EDE-BF3F3C852368}"/>
                  </a:ext>
                </a:extLst>
              </p:cNvPr>
              <p:cNvSpPr/>
              <p:nvPr/>
            </p:nvSpPr>
            <p:spPr>
              <a:xfrm>
                <a:off x="4816617" y="2669172"/>
                <a:ext cx="773344" cy="773344"/>
              </a:xfrm>
              <a:prstGeom prst="ellipse">
                <a:avLst/>
              </a:prstGeom>
              <a:solidFill>
                <a:srgbClr val="29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AC68EFF-22E1-4034-9343-BFF5E365AA23}"/>
                  </a:ext>
                </a:extLst>
              </p:cNvPr>
              <p:cNvSpPr/>
              <p:nvPr/>
            </p:nvSpPr>
            <p:spPr>
              <a:xfrm flipH="1">
                <a:off x="5839716" y="2530882"/>
                <a:ext cx="125104" cy="125104"/>
              </a:xfrm>
              <a:prstGeom prst="ellipse">
                <a:avLst/>
              </a:prstGeom>
              <a:solidFill>
                <a:srgbClr val="29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FC497784-1606-4C7F-A85C-D2D86255059F}"/>
                  </a:ext>
                </a:extLst>
              </p:cNvPr>
              <p:cNvSpPr/>
              <p:nvPr/>
            </p:nvSpPr>
            <p:spPr>
              <a:xfrm>
                <a:off x="4685019" y="2088205"/>
                <a:ext cx="1154698" cy="469747"/>
              </a:xfrm>
              <a:prstGeom prst="hexagon">
                <a:avLst/>
              </a:prstGeom>
              <a:solidFill>
                <a:srgbClr val="F39422"/>
              </a:solidFill>
              <a:ln>
                <a:solidFill>
                  <a:srgbClr val="F394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C92AF8-C254-46FC-8371-D0B148A1C0C8}"/>
                </a:ext>
              </a:extLst>
            </p:cNvPr>
            <p:cNvSpPr txBox="1"/>
            <p:nvPr/>
          </p:nvSpPr>
          <p:spPr>
            <a:xfrm>
              <a:off x="7722980" y="4299866"/>
              <a:ext cx="1142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10026"/>
                  </a:solidFill>
                  <a:latin typeface="Gotham Medium" pitchFamily="50" charset="0"/>
                  <a:cs typeface="Gotham Medium" pitchFamily="50" charset="0"/>
                </a:rPr>
                <a:t>SAVE</a:t>
              </a:r>
              <a:endParaRPr lang="en-PH" sz="1600" b="1" dirty="0">
                <a:solidFill>
                  <a:srgbClr val="010026"/>
                </a:solidFill>
                <a:latin typeface="Gotham Medium" pitchFamily="50" charset="0"/>
                <a:cs typeface="Gotham Medium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2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5954D69-0AF2-4ABB-B844-F991C1E63F79}"/>
              </a:ext>
            </a:extLst>
          </p:cNvPr>
          <p:cNvGrpSpPr/>
          <p:nvPr/>
        </p:nvGrpSpPr>
        <p:grpSpPr>
          <a:xfrm>
            <a:off x="1542427" y="2434701"/>
            <a:ext cx="1988598" cy="1988598"/>
            <a:chOff x="2317071" y="1902041"/>
            <a:chExt cx="1988598" cy="19885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DD7DAD-4386-4F01-B4BD-EABEC4C13FA8}"/>
                </a:ext>
              </a:extLst>
            </p:cNvPr>
            <p:cNvSpPr/>
            <p:nvPr/>
          </p:nvSpPr>
          <p:spPr>
            <a:xfrm flipH="1" flipV="1">
              <a:off x="2317071" y="1902041"/>
              <a:ext cx="1988598" cy="198859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2AC476-4E29-4B9B-AD41-FC90904053B7}"/>
                </a:ext>
              </a:extLst>
            </p:cNvPr>
            <p:cNvSpPr/>
            <p:nvPr/>
          </p:nvSpPr>
          <p:spPr>
            <a:xfrm flipH="1" flipV="1">
              <a:off x="2421383" y="2006353"/>
              <a:ext cx="1779974" cy="177997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293A8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E864DA-18E0-462E-8B97-81CB795E8AEA}"/>
                </a:ext>
              </a:extLst>
            </p:cNvPr>
            <p:cNvSpPr/>
            <p:nvPr/>
          </p:nvSpPr>
          <p:spPr>
            <a:xfrm flipH="1" flipV="1">
              <a:off x="2503501" y="2088471"/>
              <a:ext cx="1615738" cy="161573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27AE1B7-287E-4636-8CF3-563CB2A866D4}"/>
                </a:ext>
              </a:extLst>
            </p:cNvPr>
            <p:cNvSpPr/>
            <p:nvPr/>
          </p:nvSpPr>
          <p:spPr>
            <a:xfrm rot="16200000">
              <a:off x="2586726" y="2474001"/>
              <a:ext cx="1143743" cy="844675"/>
            </a:xfrm>
            <a:prstGeom prst="triangle">
              <a:avLst/>
            </a:prstGeom>
            <a:solidFill>
              <a:srgbClr val="8BD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60536F2-2807-4C31-B97D-417ABD8392B3}"/>
                </a:ext>
              </a:extLst>
            </p:cNvPr>
            <p:cNvSpPr/>
            <p:nvPr/>
          </p:nvSpPr>
          <p:spPr>
            <a:xfrm rot="16200000">
              <a:off x="2890990" y="2474000"/>
              <a:ext cx="1143743" cy="844675"/>
            </a:xfrm>
            <a:prstGeom prst="triangl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EE8D83-1E6A-49BA-B04F-3FDC24E3C795}"/>
              </a:ext>
            </a:extLst>
          </p:cNvPr>
          <p:cNvGrpSpPr/>
          <p:nvPr/>
        </p:nvGrpSpPr>
        <p:grpSpPr>
          <a:xfrm rot="10800000">
            <a:off x="6730168" y="2130435"/>
            <a:ext cx="1988598" cy="1988598"/>
            <a:chOff x="2317071" y="1902041"/>
            <a:chExt cx="1988598" cy="198859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296A7E-9471-4006-992C-F6D36282EECE}"/>
                </a:ext>
              </a:extLst>
            </p:cNvPr>
            <p:cNvSpPr/>
            <p:nvPr/>
          </p:nvSpPr>
          <p:spPr>
            <a:xfrm flipH="1" flipV="1">
              <a:off x="2317071" y="1902041"/>
              <a:ext cx="1988598" cy="198859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DD099B-E171-4F32-9C2C-5768428CB661}"/>
                </a:ext>
              </a:extLst>
            </p:cNvPr>
            <p:cNvSpPr/>
            <p:nvPr/>
          </p:nvSpPr>
          <p:spPr>
            <a:xfrm flipH="1" flipV="1">
              <a:off x="2421383" y="2006353"/>
              <a:ext cx="1779974" cy="177997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293A8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4879892-AE3E-4498-94F4-BDC02CAFB134}"/>
                </a:ext>
              </a:extLst>
            </p:cNvPr>
            <p:cNvSpPr/>
            <p:nvPr/>
          </p:nvSpPr>
          <p:spPr>
            <a:xfrm flipH="1" flipV="1">
              <a:off x="2503501" y="2088471"/>
              <a:ext cx="1615738" cy="161573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A706044D-2A84-4FFC-97D6-C8513840283C}"/>
                </a:ext>
              </a:extLst>
            </p:cNvPr>
            <p:cNvSpPr/>
            <p:nvPr/>
          </p:nvSpPr>
          <p:spPr>
            <a:xfrm rot="16200000">
              <a:off x="2586726" y="2474001"/>
              <a:ext cx="1143743" cy="844675"/>
            </a:xfrm>
            <a:prstGeom prst="triangle">
              <a:avLst/>
            </a:prstGeom>
            <a:solidFill>
              <a:srgbClr val="8BD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C488D1A-8C1F-4B79-93D3-50AE15311598}"/>
                </a:ext>
              </a:extLst>
            </p:cNvPr>
            <p:cNvSpPr/>
            <p:nvPr/>
          </p:nvSpPr>
          <p:spPr>
            <a:xfrm rot="16200000">
              <a:off x="2890990" y="2474000"/>
              <a:ext cx="1143743" cy="844675"/>
            </a:xfrm>
            <a:prstGeom prst="triangl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C06289-EAD6-467F-BD97-6A4E2F73FB48}"/>
              </a:ext>
            </a:extLst>
          </p:cNvPr>
          <p:cNvGrpSpPr/>
          <p:nvPr/>
        </p:nvGrpSpPr>
        <p:grpSpPr>
          <a:xfrm rot="5400000">
            <a:off x="4741570" y="900102"/>
            <a:ext cx="1988598" cy="1988598"/>
            <a:chOff x="2317071" y="1902041"/>
            <a:chExt cx="1988598" cy="198859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D0FDED-DF3B-4909-B613-3CC3127E81E3}"/>
                </a:ext>
              </a:extLst>
            </p:cNvPr>
            <p:cNvSpPr/>
            <p:nvPr/>
          </p:nvSpPr>
          <p:spPr>
            <a:xfrm flipH="1" flipV="1">
              <a:off x="2317071" y="1902041"/>
              <a:ext cx="1988598" cy="198859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D4E46B-64FF-44A3-AD13-241A2D84B60F}"/>
                </a:ext>
              </a:extLst>
            </p:cNvPr>
            <p:cNvSpPr/>
            <p:nvPr/>
          </p:nvSpPr>
          <p:spPr>
            <a:xfrm flipH="1" flipV="1">
              <a:off x="2421383" y="2006353"/>
              <a:ext cx="1779974" cy="177997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293A80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98E25C8-38A1-47C6-AD4F-647D70D66248}"/>
                </a:ext>
              </a:extLst>
            </p:cNvPr>
            <p:cNvSpPr/>
            <p:nvPr/>
          </p:nvSpPr>
          <p:spPr>
            <a:xfrm flipH="1" flipV="1">
              <a:off x="2503501" y="2088471"/>
              <a:ext cx="1615738" cy="161573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E8A9B35-B3C8-424E-B3E0-A6282B12BFA0}"/>
                </a:ext>
              </a:extLst>
            </p:cNvPr>
            <p:cNvSpPr/>
            <p:nvPr/>
          </p:nvSpPr>
          <p:spPr>
            <a:xfrm rot="16200000">
              <a:off x="2586726" y="2474001"/>
              <a:ext cx="1143743" cy="844675"/>
            </a:xfrm>
            <a:prstGeom prst="triangle">
              <a:avLst/>
            </a:prstGeom>
            <a:solidFill>
              <a:srgbClr val="8BD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D093B38-3A4E-4568-9F99-DCB17D7CDB93}"/>
                </a:ext>
              </a:extLst>
            </p:cNvPr>
            <p:cNvSpPr/>
            <p:nvPr/>
          </p:nvSpPr>
          <p:spPr>
            <a:xfrm rot="16200000">
              <a:off x="2890990" y="2474000"/>
              <a:ext cx="1143743" cy="844675"/>
            </a:xfrm>
            <a:prstGeom prst="triangl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266C39-D868-40F7-A241-5FFC766FF517}"/>
              </a:ext>
            </a:extLst>
          </p:cNvPr>
          <p:cNvGrpSpPr/>
          <p:nvPr/>
        </p:nvGrpSpPr>
        <p:grpSpPr>
          <a:xfrm>
            <a:off x="9063299" y="4761266"/>
            <a:ext cx="1469538" cy="1400724"/>
            <a:chOff x="9399353" y="3844636"/>
            <a:chExt cx="2134556" cy="203460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16637A4-835A-4608-8B66-88CD8455D39B}"/>
                </a:ext>
              </a:extLst>
            </p:cNvPr>
            <p:cNvGrpSpPr/>
            <p:nvPr/>
          </p:nvGrpSpPr>
          <p:grpSpPr>
            <a:xfrm rot="10800000">
              <a:off x="9399353" y="3844636"/>
              <a:ext cx="2134556" cy="2034601"/>
              <a:chOff x="2317071" y="1902041"/>
              <a:chExt cx="1988598" cy="198859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3855DC2-C14E-48FA-AADE-535E7A9B6BF1}"/>
                  </a:ext>
                </a:extLst>
              </p:cNvPr>
              <p:cNvSpPr/>
              <p:nvPr/>
            </p:nvSpPr>
            <p:spPr>
              <a:xfrm flipH="1" flipV="1">
                <a:off x="2317071" y="1902041"/>
                <a:ext cx="1988598" cy="1988598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25C964E-D612-4E25-AB95-207186DE91A0}"/>
                  </a:ext>
                </a:extLst>
              </p:cNvPr>
              <p:cNvSpPr/>
              <p:nvPr/>
            </p:nvSpPr>
            <p:spPr>
              <a:xfrm flipH="1" flipV="1">
                <a:off x="2421383" y="2006353"/>
                <a:ext cx="1779974" cy="1779974"/>
              </a:xfrm>
              <a:prstGeom prst="ellipse">
                <a:avLst/>
              </a:prstGeom>
              <a:solidFill>
                <a:srgbClr val="29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rgbClr val="293A80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0FBC1B9-727F-4736-8920-3EB68859E0A9}"/>
                  </a:ext>
                </a:extLst>
              </p:cNvPr>
              <p:cNvSpPr/>
              <p:nvPr/>
            </p:nvSpPr>
            <p:spPr>
              <a:xfrm flipH="1" flipV="1">
                <a:off x="2503501" y="2088471"/>
                <a:ext cx="1615738" cy="1615738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41CF3AC3-CE72-4C9D-9D5F-FADD01EAF68C}"/>
                  </a:ext>
                </a:extLst>
              </p:cNvPr>
              <p:cNvSpPr/>
              <p:nvPr/>
            </p:nvSpPr>
            <p:spPr>
              <a:xfrm rot="16200000">
                <a:off x="2890990" y="2474000"/>
                <a:ext cx="1143743" cy="844675"/>
              </a:xfrm>
              <a:prstGeom prst="triangl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36D337-2BC5-419A-8CBA-867090AB99AC}"/>
                </a:ext>
              </a:extLst>
            </p:cNvPr>
            <p:cNvSpPr/>
            <p:nvPr/>
          </p:nvSpPr>
          <p:spPr>
            <a:xfrm>
              <a:off x="10037617" y="4521648"/>
              <a:ext cx="761037" cy="715372"/>
            </a:xfrm>
            <a:prstGeom prst="rect">
              <a:avLst/>
            </a:prstGeom>
            <a:solidFill>
              <a:srgbClr val="F3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D7A9481-74BE-4D91-B7DF-FD797CBD7A75}"/>
              </a:ext>
            </a:extLst>
          </p:cNvPr>
          <p:cNvSpPr/>
          <p:nvPr/>
        </p:nvSpPr>
        <p:spPr>
          <a:xfrm>
            <a:off x="4923130" y="3119503"/>
            <a:ext cx="1620917" cy="773194"/>
          </a:xfrm>
          <a:prstGeom prst="roundRect">
            <a:avLst/>
          </a:prstGeom>
          <a:solidFill>
            <a:srgbClr val="01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E7BECE2-FC83-47FD-94AA-B667BBF94C7C}"/>
              </a:ext>
            </a:extLst>
          </p:cNvPr>
          <p:cNvSpPr/>
          <p:nvPr/>
        </p:nvSpPr>
        <p:spPr>
          <a:xfrm>
            <a:off x="5040950" y="3175346"/>
            <a:ext cx="1384954" cy="660636"/>
          </a:xfrm>
          <a:prstGeom prst="roundRect">
            <a:avLst/>
          </a:prstGeom>
          <a:solidFill>
            <a:srgbClr val="293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F597BA4-9EE3-4059-90C2-31AD73EDAC11}"/>
              </a:ext>
            </a:extLst>
          </p:cNvPr>
          <p:cNvSpPr/>
          <p:nvPr/>
        </p:nvSpPr>
        <p:spPr>
          <a:xfrm>
            <a:off x="5087279" y="3198797"/>
            <a:ext cx="1292296" cy="616438"/>
          </a:xfrm>
          <a:prstGeom prst="roundRect">
            <a:avLst/>
          </a:prstGeom>
          <a:solidFill>
            <a:srgbClr val="01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A3367-23A4-4928-8372-14414665DDB1}"/>
              </a:ext>
            </a:extLst>
          </p:cNvPr>
          <p:cNvSpPr/>
          <p:nvPr/>
        </p:nvSpPr>
        <p:spPr>
          <a:xfrm>
            <a:off x="5519771" y="3326244"/>
            <a:ext cx="427312" cy="354267"/>
          </a:xfrm>
          <a:prstGeom prst="rect">
            <a:avLst/>
          </a:prstGeom>
          <a:solidFill>
            <a:srgbClr val="F39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2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FC06289-EAD6-467F-BD97-6A4E2F73FB48}"/>
              </a:ext>
            </a:extLst>
          </p:cNvPr>
          <p:cNvGrpSpPr/>
          <p:nvPr/>
        </p:nvGrpSpPr>
        <p:grpSpPr>
          <a:xfrm rot="5400000">
            <a:off x="1172747" y="260910"/>
            <a:ext cx="1988598" cy="1988598"/>
            <a:chOff x="2317071" y="1902041"/>
            <a:chExt cx="1988598" cy="198859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6D0FDED-DF3B-4909-B613-3CC3127E81E3}"/>
                </a:ext>
              </a:extLst>
            </p:cNvPr>
            <p:cNvSpPr/>
            <p:nvPr/>
          </p:nvSpPr>
          <p:spPr>
            <a:xfrm flipH="1" flipV="1">
              <a:off x="2317071" y="1902041"/>
              <a:ext cx="1988598" cy="198859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D4E46B-64FF-44A3-AD13-241A2D84B60F}"/>
                </a:ext>
              </a:extLst>
            </p:cNvPr>
            <p:cNvSpPr/>
            <p:nvPr/>
          </p:nvSpPr>
          <p:spPr>
            <a:xfrm flipH="1" flipV="1">
              <a:off x="2421383" y="2006353"/>
              <a:ext cx="1779974" cy="1779974"/>
            </a:xfrm>
            <a:prstGeom prst="ellipse">
              <a:avLst/>
            </a:pr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293A80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98E25C8-38A1-47C6-AD4F-647D70D66248}"/>
                </a:ext>
              </a:extLst>
            </p:cNvPr>
            <p:cNvSpPr/>
            <p:nvPr/>
          </p:nvSpPr>
          <p:spPr>
            <a:xfrm flipH="1" flipV="1">
              <a:off x="2503501" y="2088471"/>
              <a:ext cx="1615738" cy="161573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E8A9B35-B3C8-424E-B3E0-A6282B12BFA0}"/>
                </a:ext>
              </a:extLst>
            </p:cNvPr>
            <p:cNvSpPr/>
            <p:nvPr/>
          </p:nvSpPr>
          <p:spPr>
            <a:xfrm rot="16200000">
              <a:off x="2586726" y="2474001"/>
              <a:ext cx="1143743" cy="844675"/>
            </a:xfrm>
            <a:prstGeom prst="triangle">
              <a:avLst/>
            </a:prstGeom>
            <a:solidFill>
              <a:srgbClr val="F3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D093B38-3A4E-4568-9F99-DCB17D7CDB93}"/>
                </a:ext>
              </a:extLst>
            </p:cNvPr>
            <p:cNvSpPr/>
            <p:nvPr/>
          </p:nvSpPr>
          <p:spPr>
            <a:xfrm rot="16200000">
              <a:off x="2890990" y="2474000"/>
              <a:ext cx="1143743" cy="844675"/>
            </a:xfrm>
            <a:prstGeom prst="triangl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ADB284-C0BE-41B2-A394-1AB8DED1013F}"/>
              </a:ext>
            </a:extLst>
          </p:cNvPr>
          <p:cNvGrpSpPr/>
          <p:nvPr/>
        </p:nvGrpSpPr>
        <p:grpSpPr>
          <a:xfrm>
            <a:off x="3564530" y="751479"/>
            <a:ext cx="1409568" cy="773295"/>
            <a:chOff x="7455876" y="4299866"/>
            <a:chExt cx="1409568" cy="7732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D58B74-8C76-4597-A7EB-7EB8560CDEA6}"/>
                </a:ext>
              </a:extLst>
            </p:cNvPr>
            <p:cNvGrpSpPr/>
            <p:nvPr/>
          </p:nvGrpSpPr>
          <p:grpSpPr>
            <a:xfrm>
              <a:off x="7455876" y="4330346"/>
              <a:ext cx="1230923" cy="742815"/>
              <a:chOff x="4354643" y="2088205"/>
              <a:chExt cx="1813809" cy="148230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7EF2DCF-A680-4B77-8228-AC2AFCECD9BD}"/>
                  </a:ext>
                </a:extLst>
              </p:cNvPr>
              <p:cNvSpPr/>
              <p:nvPr/>
            </p:nvSpPr>
            <p:spPr>
              <a:xfrm>
                <a:off x="4354643" y="2345960"/>
                <a:ext cx="1813809" cy="1224553"/>
              </a:xfrm>
              <a:prstGeom prst="roundRect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A047F-F35F-4902-B3A5-C6F481B7D4DB}"/>
                  </a:ext>
                </a:extLst>
              </p:cNvPr>
              <p:cNvSpPr/>
              <p:nvPr/>
            </p:nvSpPr>
            <p:spPr>
              <a:xfrm>
                <a:off x="4937251" y="2663612"/>
                <a:ext cx="859541" cy="859543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5751FF-E50E-4BFB-9AB4-143EB8DFABD0}"/>
                  </a:ext>
                </a:extLst>
              </p:cNvPr>
              <p:cNvSpPr/>
              <p:nvPr/>
            </p:nvSpPr>
            <p:spPr>
              <a:xfrm>
                <a:off x="4831775" y="2634461"/>
                <a:ext cx="859541" cy="859543"/>
              </a:xfrm>
              <a:prstGeom prst="ellipse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rgbClr val="F39422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221820D-4230-415E-B2DE-49C11C16B0A6}"/>
                  </a:ext>
                </a:extLst>
              </p:cNvPr>
              <p:cNvSpPr/>
              <p:nvPr/>
            </p:nvSpPr>
            <p:spPr>
              <a:xfrm>
                <a:off x="4816617" y="2669172"/>
                <a:ext cx="773344" cy="773344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6AE2B30-EE6E-4779-AFDD-BE81FFA8E2D4}"/>
                  </a:ext>
                </a:extLst>
              </p:cNvPr>
              <p:cNvSpPr/>
              <p:nvPr/>
            </p:nvSpPr>
            <p:spPr>
              <a:xfrm flipH="1">
                <a:off x="5839716" y="2530882"/>
                <a:ext cx="125104" cy="125104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B6794FA2-1BF7-4D02-AFE8-A994F361E0A4}"/>
                  </a:ext>
                </a:extLst>
              </p:cNvPr>
              <p:cNvSpPr/>
              <p:nvPr/>
            </p:nvSpPr>
            <p:spPr>
              <a:xfrm>
                <a:off x="4685019" y="2088205"/>
                <a:ext cx="1154698" cy="469747"/>
              </a:xfrm>
              <a:prstGeom prst="hexagon">
                <a:avLst/>
              </a:prstGeom>
              <a:solidFill>
                <a:srgbClr val="537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22679C-AA1D-46FB-AB8F-073BD0012445}"/>
                </a:ext>
              </a:extLst>
            </p:cNvPr>
            <p:cNvSpPr txBox="1"/>
            <p:nvPr/>
          </p:nvSpPr>
          <p:spPr>
            <a:xfrm>
              <a:off x="7722980" y="4299866"/>
              <a:ext cx="11424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010026"/>
                  </a:solidFill>
                  <a:latin typeface="Gotham Medium" pitchFamily="50" charset="0"/>
                  <a:cs typeface="Gotham Medium" pitchFamily="50" charset="0"/>
                </a:rPr>
                <a:t>SAVE</a:t>
              </a:r>
              <a:endParaRPr lang="en-PH" sz="1600" b="1" dirty="0">
                <a:solidFill>
                  <a:srgbClr val="010026"/>
                </a:solidFill>
                <a:latin typeface="Gotham Medium" pitchFamily="50" charset="0"/>
                <a:cs typeface="Gotham Medium" pitchFamily="50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B0DA1A-B1B7-4C04-9BA7-7E8DF6D4D3BD}"/>
              </a:ext>
            </a:extLst>
          </p:cNvPr>
          <p:cNvGrpSpPr/>
          <p:nvPr/>
        </p:nvGrpSpPr>
        <p:grpSpPr>
          <a:xfrm>
            <a:off x="5543478" y="365222"/>
            <a:ext cx="3107007" cy="2761382"/>
            <a:chOff x="1277059" y="3275861"/>
            <a:chExt cx="9083335" cy="19175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72440D-45E9-460D-9107-BAE70AD929C3}"/>
                </a:ext>
              </a:extLst>
            </p:cNvPr>
            <p:cNvGrpSpPr/>
            <p:nvPr/>
          </p:nvGrpSpPr>
          <p:grpSpPr>
            <a:xfrm>
              <a:off x="1277059" y="3275861"/>
              <a:ext cx="9083335" cy="1917576"/>
              <a:chOff x="1277059" y="3275861"/>
              <a:chExt cx="9083335" cy="191757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1ACCCAD-E2AC-4853-AE10-6CC2743DBEC6}"/>
                  </a:ext>
                </a:extLst>
              </p:cNvPr>
              <p:cNvSpPr/>
              <p:nvPr/>
            </p:nvSpPr>
            <p:spPr>
              <a:xfrm>
                <a:off x="1277059" y="3275861"/>
                <a:ext cx="1917576" cy="1917576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99032E8-84ED-42ED-ABF5-16C6A82072C6}"/>
                  </a:ext>
                </a:extLst>
              </p:cNvPr>
              <p:cNvSpPr/>
              <p:nvPr/>
            </p:nvSpPr>
            <p:spPr>
              <a:xfrm>
                <a:off x="8442818" y="3275861"/>
                <a:ext cx="1917576" cy="1917576"/>
              </a:xfrm>
              <a:prstGeom prst="ellipse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E671951-7670-450D-B6B4-72FF07E6555E}"/>
                  </a:ext>
                </a:extLst>
              </p:cNvPr>
              <p:cNvSpPr/>
              <p:nvPr/>
            </p:nvSpPr>
            <p:spPr>
              <a:xfrm>
                <a:off x="2235846" y="3275861"/>
                <a:ext cx="7165605" cy="1917576"/>
              </a:xfrm>
              <a:prstGeom prst="rect">
                <a:avLst/>
              </a:prstGeom>
              <a:solidFill>
                <a:srgbClr val="010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0C9080-198F-4087-8B39-9FF14C41CE45}"/>
                </a:ext>
              </a:extLst>
            </p:cNvPr>
            <p:cNvSpPr/>
            <p:nvPr/>
          </p:nvSpPr>
          <p:spPr>
            <a:xfrm>
              <a:off x="2167045" y="3410230"/>
              <a:ext cx="7234405" cy="1642371"/>
            </a:xfrm>
            <a:prstGeom prst="rect">
              <a:avLst/>
            </a:pr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EC04AB-E1E9-419C-AC0B-7C434AE2305A}"/>
                </a:ext>
              </a:extLst>
            </p:cNvPr>
            <p:cNvSpPr/>
            <p:nvPr/>
          </p:nvSpPr>
          <p:spPr>
            <a:xfrm>
              <a:off x="1484588" y="3511324"/>
              <a:ext cx="1433716" cy="1433716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F7CC0D5-D002-4A0D-AA52-AC7C42A54A49}"/>
                </a:ext>
              </a:extLst>
            </p:cNvPr>
            <p:cNvSpPr/>
            <p:nvPr/>
          </p:nvSpPr>
          <p:spPr>
            <a:xfrm>
              <a:off x="8650191" y="3517791"/>
              <a:ext cx="1433716" cy="1433716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FDE01-BC80-4B48-9599-3C03F57A4BE1}"/>
                </a:ext>
              </a:extLst>
            </p:cNvPr>
            <p:cNvSpPr/>
            <p:nvPr/>
          </p:nvSpPr>
          <p:spPr>
            <a:xfrm>
              <a:off x="2167045" y="3511325"/>
              <a:ext cx="7234405" cy="1440182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27E532-B322-4EC2-945A-156200A89C4A}"/>
                </a:ext>
              </a:extLst>
            </p:cNvPr>
            <p:cNvSpPr/>
            <p:nvPr/>
          </p:nvSpPr>
          <p:spPr>
            <a:xfrm>
              <a:off x="1414661" y="3413463"/>
              <a:ext cx="1642372" cy="1642372"/>
            </a:xfrm>
            <a:prstGeom prst="ellipse">
              <a:avLst/>
            </a:pr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F6A45A-173E-47E5-90F8-05C6DD925520}"/>
                </a:ext>
              </a:extLst>
            </p:cNvPr>
            <p:cNvSpPr/>
            <p:nvPr/>
          </p:nvSpPr>
          <p:spPr>
            <a:xfrm>
              <a:off x="8580264" y="3413463"/>
              <a:ext cx="1642372" cy="1642372"/>
            </a:xfrm>
            <a:prstGeom prst="ellipse">
              <a:avLst/>
            </a:pr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9B96B-B8EE-4A04-8FE8-22B6B576DA32}"/>
                </a:ext>
              </a:extLst>
            </p:cNvPr>
            <p:cNvSpPr/>
            <p:nvPr/>
          </p:nvSpPr>
          <p:spPr>
            <a:xfrm>
              <a:off x="1553388" y="3545724"/>
              <a:ext cx="1364916" cy="1364916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C544D37-E09C-4485-A875-0F435BEF6E44}"/>
                </a:ext>
              </a:extLst>
            </p:cNvPr>
            <p:cNvSpPr/>
            <p:nvPr/>
          </p:nvSpPr>
          <p:spPr>
            <a:xfrm>
              <a:off x="8718993" y="3552191"/>
              <a:ext cx="1364916" cy="1364916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4238056-081B-4563-8B31-4E0D28C59FD1}"/>
                </a:ext>
              </a:extLst>
            </p:cNvPr>
            <p:cNvSpPr/>
            <p:nvPr/>
          </p:nvSpPr>
          <p:spPr>
            <a:xfrm>
              <a:off x="1694027" y="3672534"/>
              <a:ext cx="1096522" cy="1096522"/>
            </a:xfrm>
            <a:prstGeom prst="ellipse">
              <a:avLst/>
            </a:pr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3853DE-F095-49F3-A249-E0486F18BBC7}"/>
                </a:ext>
              </a:extLst>
            </p:cNvPr>
            <p:cNvSpPr/>
            <p:nvPr/>
          </p:nvSpPr>
          <p:spPr>
            <a:xfrm>
              <a:off x="8859632" y="3679921"/>
              <a:ext cx="1096522" cy="1096522"/>
            </a:xfrm>
            <a:prstGeom prst="ellipse">
              <a:avLst/>
            </a:pr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1D4945-0FB8-4D4D-B622-8AF388B67E6F}"/>
                </a:ext>
              </a:extLst>
            </p:cNvPr>
            <p:cNvSpPr/>
            <p:nvPr/>
          </p:nvSpPr>
          <p:spPr>
            <a:xfrm>
              <a:off x="1796863" y="3782757"/>
              <a:ext cx="890850" cy="890850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C7E571D-44AF-4342-AC4A-308C2D1BEB8D}"/>
                </a:ext>
              </a:extLst>
            </p:cNvPr>
            <p:cNvSpPr/>
            <p:nvPr/>
          </p:nvSpPr>
          <p:spPr>
            <a:xfrm>
              <a:off x="8962468" y="3789892"/>
              <a:ext cx="890850" cy="890850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rgbClr val="537EC5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A9C88-7139-4B6C-896C-8F5FC1337FDF}"/>
              </a:ext>
            </a:extLst>
          </p:cNvPr>
          <p:cNvGrpSpPr/>
          <p:nvPr/>
        </p:nvGrpSpPr>
        <p:grpSpPr>
          <a:xfrm flipV="1">
            <a:off x="3951025" y="3978110"/>
            <a:ext cx="1327569" cy="767511"/>
            <a:chOff x="2556769" y="3897298"/>
            <a:chExt cx="3070460" cy="14648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7C102A-6B08-4B7A-9209-8C7E59AA0EF9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0927B6-5C25-481E-804F-874D21524C9D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F3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2674D5-4B65-4616-A224-2CDEFB6F6256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1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7D2A506-CB78-4973-9E43-AF02F8C8BF90}"/>
              </a:ext>
            </a:extLst>
          </p:cNvPr>
          <p:cNvGrpSpPr/>
          <p:nvPr/>
        </p:nvGrpSpPr>
        <p:grpSpPr>
          <a:xfrm>
            <a:off x="1869069" y="3435389"/>
            <a:ext cx="2974465" cy="2783453"/>
            <a:chOff x="1869069" y="3435389"/>
            <a:chExt cx="2974465" cy="278345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B3531B7-8046-4C8B-934E-D89379CD16A6}"/>
                </a:ext>
              </a:extLst>
            </p:cNvPr>
            <p:cNvSpPr/>
            <p:nvPr/>
          </p:nvSpPr>
          <p:spPr>
            <a:xfrm>
              <a:off x="1869069" y="3435389"/>
              <a:ext cx="2974465" cy="277595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E12E86-652C-42E2-BC6C-DA60F046328A}"/>
                </a:ext>
              </a:extLst>
            </p:cNvPr>
            <p:cNvSpPr/>
            <p:nvPr/>
          </p:nvSpPr>
          <p:spPr>
            <a:xfrm>
              <a:off x="1955227" y="5231688"/>
              <a:ext cx="2772168" cy="978912"/>
            </a:xfrm>
            <a:custGeom>
              <a:avLst/>
              <a:gdLst>
                <a:gd name="connsiteX0" fmla="*/ 479883 w 2772168"/>
                <a:gd name="connsiteY0" fmla="*/ 781 h 978912"/>
                <a:gd name="connsiteX1" fmla="*/ 2765883 w 2772168"/>
                <a:gd name="connsiteY1" fmla="*/ 113886 h 978912"/>
                <a:gd name="connsiteX2" fmla="*/ 2772168 w 2772168"/>
                <a:gd name="connsiteY2" fmla="*/ 112580 h 978912"/>
                <a:gd name="connsiteX3" fmla="*/ 2765975 w 2772168"/>
                <a:gd name="connsiteY3" fmla="*/ 131197 h 978912"/>
                <a:gd name="connsiteX4" fmla="*/ 1395616 w 2772168"/>
                <a:gd name="connsiteY4" fmla="*/ 978912 h 978912"/>
                <a:gd name="connsiteX5" fmla="*/ 25257 w 2772168"/>
                <a:gd name="connsiteY5" fmla="*/ 131197 h 978912"/>
                <a:gd name="connsiteX6" fmla="*/ 0 w 2772168"/>
                <a:gd name="connsiteY6" fmla="*/ 55261 h 978912"/>
                <a:gd name="connsiteX7" fmla="*/ 98883 w 2772168"/>
                <a:gd name="connsiteY7" fmla="*/ 34712 h 978912"/>
                <a:gd name="connsiteX8" fmla="*/ 479883 w 2772168"/>
                <a:gd name="connsiteY8" fmla="*/ 781 h 97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2168" h="978912">
                  <a:moveTo>
                    <a:pt x="479883" y="781"/>
                  </a:moveTo>
                  <a:cubicBezTo>
                    <a:pt x="1241883" y="-15808"/>
                    <a:pt x="2003883" y="239056"/>
                    <a:pt x="2765883" y="113886"/>
                  </a:cubicBezTo>
                  <a:lnTo>
                    <a:pt x="2772168" y="112580"/>
                  </a:lnTo>
                  <a:lnTo>
                    <a:pt x="2765975" y="131197"/>
                  </a:lnTo>
                  <a:cubicBezTo>
                    <a:pt x="2540201" y="629364"/>
                    <a:pt x="2011648" y="978912"/>
                    <a:pt x="1395616" y="978912"/>
                  </a:cubicBezTo>
                  <a:cubicBezTo>
                    <a:pt x="779584" y="978912"/>
                    <a:pt x="251032" y="629364"/>
                    <a:pt x="25257" y="131197"/>
                  </a:cubicBezTo>
                  <a:lnTo>
                    <a:pt x="0" y="55261"/>
                  </a:lnTo>
                  <a:lnTo>
                    <a:pt x="98883" y="34712"/>
                  </a:lnTo>
                  <a:cubicBezTo>
                    <a:pt x="225883" y="13851"/>
                    <a:pt x="352883" y="3546"/>
                    <a:pt x="479883" y="781"/>
                  </a:cubicBezTo>
                  <a:close/>
                </a:path>
              </a:pathLst>
            </a:cu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58FFC5-54FA-4006-A889-A00BBA41905F}"/>
                </a:ext>
              </a:extLst>
            </p:cNvPr>
            <p:cNvSpPr/>
            <p:nvPr/>
          </p:nvSpPr>
          <p:spPr>
            <a:xfrm>
              <a:off x="1997219" y="5366533"/>
              <a:ext cx="2672575" cy="852309"/>
            </a:xfrm>
            <a:custGeom>
              <a:avLst/>
              <a:gdLst>
                <a:gd name="connsiteX0" fmla="*/ 436724 w 2672575"/>
                <a:gd name="connsiteY0" fmla="*/ 662 h 852309"/>
                <a:gd name="connsiteX1" fmla="*/ 2532224 w 2672575"/>
                <a:gd name="connsiteY1" fmla="*/ 116776 h 852309"/>
                <a:gd name="connsiteX2" fmla="*/ 2672575 w 2672575"/>
                <a:gd name="connsiteY2" fmla="*/ 101929 h 852309"/>
                <a:gd name="connsiteX3" fmla="*/ 2660189 w 2672575"/>
                <a:gd name="connsiteY3" fmla="*/ 125924 h 852309"/>
                <a:gd name="connsiteX4" fmla="*/ 1352457 w 2672575"/>
                <a:gd name="connsiteY4" fmla="*/ 852309 h 852309"/>
                <a:gd name="connsiteX5" fmla="*/ 44725 w 2672575"/>
                <a:gd name="connsiteY5" fmla="*/ 125924 h 852309"/>
                <a:gd name="connsiteX6" fmla="*/ 0 w 2672575"/>
                <a:gd name="connsiteY6" fmla="*/ 39275 h 852309"/>
                <a:gd name="connsiteX7" fmla="*/ 55724 w 2672575"/>
                <a:gd name="connsiteY7" fmla="*/ 29451 h 852309"/>
                <a:gd name="connsiteX8" fmla="*/ 436724 w 2672575"/>
                <a:gd name="connsiteY8" fmla="*/ 662 h 85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575" h="852309">
                  <a:moveTo>
                    <a:pt x="436724" y="662"/>
                  </a:moveTo>
                  <a:cubicBezTo>
                    <a:pt x="1135224" y="-12240"/>
                    <a:pt x="1833724" y="168382"/>
                    <a:pt x="2532224" y="116776"/>
                  </a:cubicBezTo>
                  <a:lnTo>
                    <a:pt x="2672575" y="101929"/>
                  </a:lnTo>
                  <a:lnTo>
                    <a:pt x="2660189" y="125924"/>
                  </a:lnTo>
                  <a:cubicBezTo>
                    <a:pt x="2408342" y="558592"/>
                    <a:pt x="1917153" y="852309"/>
                    <a:pt x="1352457" y="852309"/>
                  </a:cubicBezTo>
                  <a:cubicBezTo>
                    <a:pt x="787761" y="852309"/>
                    <a:pt x="296572" y="558592"/>
                    <a:pt x="44725" y="125924"/>
                  </a:cubicBezTo>
                  <a:lnTo>
                    <a:pt x="0" y="39275"/>
                  </a:lnTo>
                  <a:lnTo>
                    <a:pt x="55724" y="29451"/>
                  </a:lnTo>
                  <a:cubicBezTo>
                    <a:pt x="182724" y="11751"/>
                    <a:pt x="309724" y="3008"/>
                    <a:pt x="436724" y="662"/>
                  </a:cubicBezTo>
                  <a:close/>
                </a:path>
              </a:pathLst>
            </a:cu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7BCD3B-E76B-4B47-92B6-F91921940188}"/>
                </a:ext>
              </a:extLst>
            </p:cNvPr>
            <p:cNvGrpSpPr/>
            <p:nvPr/>
          </p:nvGrpSpPr>
          <p:grpSpPr>
            <a:xfrm rot="272546">
              <a:off x="2120093" y="4275366"/>
              <a:ext cx="2262554" cy="1096004"/>
              <a:chOff x="2164027" y="1965784"/>
              <a:chExt cx="2262554" cy="109600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CC40CC0-484C-4381-BCF5-8EDF464F68FA}"/>
                  </a:ext>
                </a:extLst>
              </p:cNvPr>
              <p:cNvGrpSpPr/>
              <p:nvPr/>
            </p:nvGrpSpPr>
            <p:grpSpPr>
              <a:xfrm>
                <a:off x="2164027" y="1965784"/>
                <a:ext cx="2262554" cy="1096004"/>
                <a:chOff x="576280" y="4564155"/>
                <a:chExt cx="1873749" cy="671943"/>
              </a:xfrm>
              <a:solidFill>
                <a:srgbClr val="F39422"/>
              </a:solidFill>
            </p:grpSpPr>
            <p:sp>
              <p:nvSpPr>
                <p:cNvPr id="3" name="Flowchart: Alternate Process 4">
                  <a:extLst>
                    <a:ext uri="{FF2B5EF4-FFF2-40B4-BE49-F238E27FC236}">
                      <a16:creationId xmlns:a16="http://schemas.microsoft.com/office/drawing/2014/main" id="{46309E79-A402-4790-A83B-7751A4518922}"/>
                    </a:ext>
                  </a:extLst>
                </p:cNvPr>
                <p:cNvSpPr/>
                <p:nvPr/>
              </p:nvSpPr>
              <p:spPr>
                <a:xfrm>
                  <a:off x="576280" y="4940299"/>
                  <a:ext cx="1873749" cy="295799"/>
                </a:xfrm>
                <a:custGeom>
                  <a:avLst/>
                  <a:gdLst>
                    <a:gd name="connsiteX0" fmla="*/ 0 w 1857983"/>
                    <a:gd name="connsiteY0" fmla="*/ 48638 h 291830"/>
                    <a:gd name="connsiteX1" fmla="*/ 48638 w 1857983"/>
                    <a:gd name="connsiteY1" fmla="*/ 0 h 291830"/>
                    <a:gd name="connsiteX2" fmla="*/ 1809345 w 1857983"/>
                    <a:gd name="connsiteY2" fmla="*/ 0 h 291830"/>
                    <a:gd name="connsiteX3" fmla="*/ 1857983 w 1857983"/>
                    <a:gd name="connsiteY3" fmla="*/ 48638 h 291830"/>
                    <a:gd name="connsiteX4" fmla="*/ 1857983 w 1857983"/>
                    <a:gd name="connsiteY4" fmla="*/ 243192 h 291830"/>
                    <a:gd name="connsiteX5" fmla="*/ 1809345 w 1857983"/>
                    <a:gd name="connsiteY5" fmla="*/ 291830 h 291830"/>
                    <a:gd name="connsiteX6" fmla="*/ 48638 w 1857983"/>
                    <a:gd name="connsiteY6" fmla="*/ 291830 h 291830"/>
                    <a:gd name="connsiteX7" fmla="*/ 0 w 1857983"/>
                    <a:gd name="connsiteY7" fmla="*/ 243192 h 291830"/>
                    <a:gd name="connsiteX8" fmla="*/ 0 w 1857983"/>
                    <a:gd name="connsiteY8" fmla="*/ 48638 h 291830"/>
                    <a:gd name="connsiteX0" fmla="*/ 0 w 1857983"/>
                    <a:gd name="connsiteY0" fmla="*/ 25018 h 291858"/>
                    <a:gd name="connsiteX1" fmla="*/ 48638 w 1857983"/>
                    <a:gd name="connsiteY1" fmla="*/ 28 h 291858"/>
                    <a:gd name="connsiteX2" fmla="*/ 1809345 w 1857983"/>
                    <a:gd name="connsiteY2" fmla="*/ 28 h 291858"/>
                    <a:gd name="connsiteX3" fmla="*/ 1857983 w 1857983"/>
                    <a:gd name="connsiteY3" fmla="*/ 48666 h 291858"/>
                    <a:gd name="connsiteX4" fmla="*/ 1857983 w 1857983"/>
                    <a:gd name="connsiteY4" fmla="*/ 243220 h 291858"/>
                    <a:gd name="connsiteX5" fmla="*/ 1809345 w 1857983"/>
                    <a:gd name="connsiteY5" fmla="*/ 291858 h 291858"/>
                    <a:gd name="connsiteX6" fmla="*/ 48638 w 1857983"/>
                    <a:gd name="connsiteY6" fmla="*/ 291858 h 291858"/>
                    <a:gd name="connsiteX7" fmla="*/ 0 w 1857983"/>
                    <a:gd name="connsiteY7" fmla="*/ 243220 h 291858"/>
                    <a:gd name="connsiteX8" fmla="*/ 0 w 1857983"/>
                    <a:gd name="connsiteY8" fmla="*/ 25018 h 291858"/>
                    <a:gd name="connsiteX0" fmla="*/ 0 w 1857983"/>
                    <a:gd name="connsiteY0" fmla="*/ 25018 h 295799"/>
                    <a:gd name="connsiteX1" fmla="*/ 48638 w 1857983"/>
                    <a:gd name="connsiteY1" fmla="*/ 28 h 295799"/>
                    <a:gd name="connsiteX2" fmla="*/ 1809345 w 1857983"/>
                    <a:gd name="connsiteY2" fmla="*/ 28 h 295799"/>
                    <a:gd name="connsiteX3" fmla="*/ 1857983 w 1857983"/>
                    <a:gd name="connsiteY3" fmla="*/ 48666 h 295799"/>
                    <a:gd name="connsiteX4" fmla="*/ 1857983 w 1857983"/>
                    <a:gd name="connsiteY4" fmla="*/ 243220 h 295799"/>
                    <a:gd name="connsiteX5" fmla="*/ 1809345 w 1857983"/>
                    <a:gd name="connsiteY5" fmla="*/ 291858 h 295799"/>
                    <a:gd name="connsiteX6" fmla="*/ 103818 w 1857983"/>
                    <a:gd name="connsiteY6" fmla="*/ 295799 h 295799"/>
                    <a:gd name="connsiteX7" fmla="*/ 0 w 1857983"/>
                    <a:gd name="connsiteY7" fmla="*/ 243220 h 295799"/>
                    <a:gd name="connsiteX8" fmla="*/ 0 w 1857983"/>
                    <a:gd name="connsiteY8" fmla="*/ 25018 h 295799"/>
                    <a:gd name="connsiteX0" fmla="*/ 0 w 1857983"/>
                    <a:gd name="connsiteY0" fmla="*/ 25018 h 295799"/>
                    <a:gd name="connsiteX1" fmla="*/ 48638 w 1857983"/>
                    <a:gd name="connsiteY1" fmla="*/ 28 h 295799"/>
                    <a:gd name="connsiteX2" fmla="*/ 1809345 w 1857983"/>
                    <a:gd name="connsiteY2" fmla="*/ 28 h 295799"/>
                    <a:gd name="connsiteX3" fmla="*/ 1857983 w 1857983"/>
                    <a:gd name="connsiteY3" fmla="*/ 48666 h 295799"/>
                    <a:gd name="connsiteX4" fmla="*/ 1857983 w 1857983"/>
                    <a:gd name="connsiteY4" fmla="*/ 243220 h 295799"/>
                    <a:gd name="connsiteX5" fmla="*/ 1809345 w 1857983"/>
                    <a:gd name="connsiteY5" fmla="*/ 291858 h 295799"/>
                    <a:gd name="connsiteX6" fmla="*/ 103818 w 1857983"/>
                    <a:gd name="connsiteY6" fmla="*/ 295799 h 295799"/>
                    <a:gd name="connsiteX7" fmla="*/ 35473 w 1857983"/>
                    <a:gd name="connsiteY7" fmla="*/ 168334 h 295799"/>
                    <a:gd name="connsiteX8" fmla="*/ 0 w 1857983"/>
                    <a:gd name="connsiteY8" fmla="*/ 25018 h 295799"/>
                    <a:gd name="connsiteX0" fmla="*/ 0 w 1869807"/>
                    <a:gd name="connsiteY0" fmla="*/ 25018 h 295799"/>
                    <a:gd name="connsiteX1" fmla="*/ 48638 w 1869807"/>
                    <a:gd name="connsiteY1" fmla="*/ 28 h 295799"/>
                    <a:gd name="connsiteX2" fmla="*/ 1809345 w 1869807"/>
                    <a:gd name="connsiteY2" fmla="*/ 28 h 295799"/>
                    <a:gd name="connsiteX3" fmla="*/ 1869807 w 1869807"/>
                    <a:gd name="connsiteY3" fmla="*/ 40783 h 295799"/>
                    <a:gd name="connsiteX4" fmla="*/ 1857983 w 1869807"/>
                    <a:gd name="connsiteY4" fmla="*/ 243220 h 295799"/>
                    <a:gd name="connsiteX5" fmla="*/ 1809345 w 1869807"/>
                    <a:gd name="connsiteY5" fmla="*/ 291858 h 295799"/>
                    <a:gd name="connsiteX6" fmla="*/ 103818 w 1869807"/>
                    <a:gd name="connsiteY6" fmla="*/ 295799 h 295799"/>
                    <a:gd name="connsiteX7" fmla="*/ 35473 w 1869807"/>
                    <a:gd name="connsiteY7" fmla="*/ 168334 h 295799"/>
                    <a:gd name="connsiteX8" fmla="*/ 0 w 1869807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857983 w 1873749"/>
                    <a:gd name="connsiteY4" fmla="*/ 243220 h 295799"/>
                    <a:gd name="connsiteX5" fmla="*/ 1809345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857983 w 1873749"/>
                    <a:gd name="connsiteY4" fmla="*/ 243220 h 295799"/>
                    <a:gd name="connsiteX5" fmla="*/ 1478269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767331 w 1873749"/>
                    <a:gd name="connsiteY4" fmla="*/ 136803 h 295799"/>
                    <a:gd name="connsiteX5" fmla="*/ 1478269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3749" h="295799">
                      <a:moveTo>
                        <a:pt x="0" y="25018"/>
                      </a:moveTo>
                      <a:cubicBezTo>
                        <a:pt x="0" y="-1844"/>
                        <a:pt x="21776" y="28"/>
                        <a:pt x="48638" y="28"/>
                      </a:cubicBezTo>
                      <a:lnTo>
                        <a:pt x="1809345" y="28"/>
                      </a:lnTo>
                      <a:cubicBezTo>
                        <a:pt x="1836207" y="28"/>
                        <a:pt x="1873749" y="-1844"/>
                        <a:pt x="1873749" y="25018"/>
                      </a:cubicBezTo>
                      <a:lnTo>
                        <a:pt x="1767331" y="136803"/>
                      </a:lnTo>
                      <a:cubicBezTo>
                        <a:pt x="1767331" y="163665"/>
                        <a:pt x="1505131" y="291858"/>
                        <a:pt x="1478269" y="291858"/>
                      </a:cubicBezTo>
                      <a:lnTo>
                        <a:pt x="103818" y="295799"/>
                      </a:lnTo>
                      <a:cubicBezTo>
                        <a:pt x="76956" y="295799"/>
                        <a:pt x="35473" y="195196"/>
                        <a:pt x="35473" y="168334"/>
                      </a:cubicBezTo>
                      <a:lnTo>
                        <a:pt x="0" y="25018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F3942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>
                    <a:solidFill>
                      <a:srgbClr val="010026"/>
                    </a:solidFill>
                    <a:latin typeface="Gotham Black" pitchFamily="50" charset="0"/>
                  </a:endParaRP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728CC28-5C8E-46AA-9618-6748C7476F3C}"/>
                    </a:ext>
                  </a:extLst>
                </p:cNvPr>
                <p:cNvGrpSpPr/>
                <p:nvPr/>
              </p:nvGrpSpPr>
              <p:grpSpPr>
                <a:xfrm>
                  <a:off x="630814" y="4746413"/>
                  <a:ext cx="1136324" cy="189124"/>
                  <a:chOff x="688631" y="4151265"/>
                  <a:chExt cx="863610" cy="189124"/>
                </a:xfrm>
                <a:grpFill/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90B3DA0-EE43-4E1E-B7A9-3166A7698599}"/>
                      </a:ext>
                    </a:extLst>
                  </p:cNvPr>
                  <p:cNvSpPr/>
                  <p:nvPr/>
                </p:nvSpPr>
                <p:spPr>
                  <a:xfrm>
                    <a:off x="688631" y="4151265"/>
                    <a:ext cx="45720" cy="189124"/>
                  </a:xfrm>
                  <a:prstGeom prst="rect">
                    <a:avLst/>
                  </a:prstGeom>
                  <a:grpFill/>
                  <a:ln>
                    <a:solidFill>
                      <a:srgbClr val="F3942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26D1D49-6318-46FF-B2A1-A15E2428A7F8}"/>
                      </a:ext>
                    </a:extLst>
                  </p:cNvPr>
                  <p:cNvSpPr/>
                  <p:nvPr/>
                </p:nvSpPr>
                <p:spPr>
                  <a:xfrm>
                    <a:off x="688631" y="4248814"/>
                    <a:ext cx="863610" cy="42355"/>
                  </a:xfrm>
                  <a:prstGeom prst="rect">
                    <a:avLst/>
                  </a:prstGeom>
                  <a:grpFill/>
                  <a:ln>
                    <a:solidFill>
                      <a:srgbClr val="F3942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dirty="0"/>
                  </a:p>
                </p:txBody>
              </p:sp>
            </p:grp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600618D-2E0A-47D6-A292-DE6BF21DCA54}"/>
                    </a:ext>
                  </a:extLst>
                </p:cNvPr>
                <p:cNvSpPr/>
                <p:nvPr/>
              </p:nvSpPr>
              <p:spPr>
                <a:xfrm>
                  <a:off x="1563670" y="4744214"/>
                  <a:ext cx="60157" cy="195995"/>
                </a:xfrm>
                <a:prstGeom prst="rect">
                  <a:avLst/>
                </a:prstGeom>
                <a:grpFill/>
                <a:ln>
                  <a:solidFill>
                    <a:srgbClr val="F3942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AA4DE2B-3749-4B21-A379-BC43E30FFB79}"/>
                    </a:ext>
                  </a:extLst>
                </p:cNvPr>
                <p:cNvSpPr/>
                <p:nvPr/>
              </p:nvSpPr>
              <p:spPr>
                <a:xfrm>
                  <a:off x="630814" y="4655316"/>
                  <a:ext cx="1134093" cy="60696"/>
                </a:xfrm>
                <a:prstGeom prst="rect">
                  <a:avLst/>
                </a:prstGeom>
                <a:grpFill/>
                <a:ln>
                  <a:solidFill>
                    <a:srgbClr val="F3942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5BE8561-C9E0-4BA3-A7CC-83270B351552}"/>
                    </a:ext>
                  </a:extLst>
                </p:cNvPr>
                <p:cNvSpPr/>
                <p:nvPr/>
              </p:nvSpPr>
              <p:spPr>
                <a:xfrm>
                  <a:off x="730082" y="4564155"/>
                  <a:ext cx="45719" cy="85922"/>
                </a:xfrm>
                <a:prstGeom prst="rect">
                  <a:avLst/>
                </a:prstGeom>
                <a:grpFill/>
                <a:ln>
                  <a:solidFill>
                    <a:srgbClr val="F3942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F52A7EB-3057-4003-BD84-28A3385EB6A7}"/>
                  </a:ext>
                </a:extLst>
              </p:cNvPr>
              <p:cNvCxnSpPr>
                <a:cxnSpLocks/>
                <a:stCxn id="9" idx="3"/>
                <a:endCxn id="9" idx="3"/>
              </p:cNvCxnSpPr>
              <p:nvPr/>
            </p:nvCxnSpPr>
            <p:spPr>
              <a:xfrm>
                <a:off x="3601989" y="245671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E0CB7A3-2BB0-4760-80FE-BAE79F7B987F}"/>
                  </a:ext>
                </a:extLst>
              </p:cNvPr>
              <p:cNvSpPr/>
              <p:nvPr/>
            </p:nvSpPr>
            <p:spPr>
              <a:xfrm rot="2514147">
                <a:off x="3477100" y="2712277"/>
                <a:ext cx="902071" cy="61777"/>
              </a:xfrm>
              <a:prstGeom prst="rect">
                <a:avLst/>
              </a:prstGeom>
              <a:solidFill>
                <a:srgbClr val="F39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DF433D-8349-4362-9503-12D9B5F3A115}"/>
                  </a:ext>
                </a:extLst>
              </p:cNvPr>
              <p:cNvSpPr/>
              <p:nvPr/>
            </p:nvSpPr>
            <p:spPr>
              <a:xfrm>
                <a:off x="2809854" y="2259477"/>
                <a:ext cx="72640" cy="308479"/>
              </a:xfrm>
              <a:prstGeom prst="rect">
                <a:avLst/>
              </a:prstGeom>
              <a:solidFill>
                <a:srgbClr val="F39422"/>
              </a:solidFill>
              <a:ln>
                <a:solidFill>
                  <a:srgbClr val="F3942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79334F2-BB8C-4A5C-AAA8-51C04F9C3BD0}"/>
                  </a:ext>
                </a:extLst>
              </p:cNvPr>
              <p:cNvSpPr/>
              <p:nvPr/>
            </p:nvSpPr>
            <p:spPr>
              <a:xfrm>
                <a:off x="2404949" y="2645226"/>
                <a:ext cx="1466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PH" dirty="0">
                    <a:solidFill>
                      <a:srgbClr val="010026"/>
                    </a:solidFill>
                    <a:latin typeface="Gotham Black" pitchFamily="50" charset="0"/>
                  </a:rPr>
                  <a:t>Catamaran</a:t>
                </a:r>
                <a:endParaRPr lang="en-PH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7F8381-235F-445E-9A6C-1972F86B2CB4}"/>
              </a:ext>
            </a:extLst>
          </p:cNvPr>
          <p:cNvGrpSpPr/>
          <p:nvPr/>
        </p:nvGrpSpPr>
        <p:grpSpPr>
          <a:xfrm>
            <a:off x="2374146" y="1063785"/>
            <a:ext cx="1620584" cy="1512432"/>
            <a:chOff x="1869069" y="3435388"/>
            <a:chExt cx="2974465" cy="277595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5E955-0FA3-408D-B772-8BE950DF91F9}"/>
                </a:ext>
              </a:extLst>
            </p:cNvPr>
            <p:cNvSpPr/>
            <p:nvPr/>
          </p:nvSpPr>
          <p:spPr>
            <a:xfrm>
              <a:off x="1869069" y="3435388"/>
              <a:ext cx="2974465" cy="2775958"/>
            </a:xfrm>
            <a:prstGeom prst="ellipse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DF50580-EC37-4CE5-8E07-3004B8598F06}"/>
                </a:ext>
              </a:extLst>
            </p:cNvPr>
            <p:cNvSpPr/>
            <p:nvPr/>
          </p:nvSpPr>
          <p:spPr>
            <a:xfrm>
              <a:off x="1955228" y="5231685"/>
              <a:ext cx="2772168" cy="978912"/>
            </a:xfrm>
            <a:custGeom>
              <a:avLst/>
              <a:gdLst>
                <a:gd name="connsiteX0" fmla="*/ 479883 w 2772168"/>
                <a:gd name="connsiteY0" fmla="*/ 781 h 978912"/>
                <a:gd name="connsiteX1" fmla="*/ 2765883 w 2772168"/>
                <a:gd name="connsiteY1" fmla="*/ 113886 h 978912"/>
                <a:gd name="connsiteX2" fmla="*/ 2772168 w 2772168"/>
                <a:gd name="connsiteY2" fmla="*/ 112580 h 978912"/>
                <a:gd name="connsiteX3" fmla="*/ 2765975 w 2772168"/>
                <a:gd name="connsiteY3" fmla="*/ 131197 h 978912"/>
                <a:gd name="connsiteX4" fmla="*/ 1395616 w 2772168"/>
                <a:gd name="connsiteY4" fmla="*/ 978912 h 978912"/>
                <a:gd name="connsiteX5" fmla="*/ 25257 w 2772168"/>
                <a:gd name="connsiteY5" fmla="*/ 131197 h 978912"/>
                <a:gd name="connsiteX6" fmla="*/ 0 w 2772168"/>
                <a:gd name="connsiteY6" fmla="*/ 55261 h 978912"/>
                <a:gd name="connsiteX7" fmla="*/ 98883 w 2772168"/>
                <a:gd name="connsiteY7" fmla="*/ 34712 h 978912"/>
                <a:gd name="connsiteX8" fmla="*/ 479883 w 2772168"/>
                <a:gd name="connsiteY8" fmla="*/ 781 h 97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2168" h="978912">
                  <a:moveTo>
                    <a:pt x="479883" y="781"/>
                  </a:moveTo>
                  <a:cubicBezTo>
                    <a:pt x="1241883" y="-15808"/>
                    <a:pt x="2003883" y="239056"/>
                    <a:pt x="2765883" y="113886"/>
                  </a:cubicBezTo>
                  <a:lnTo>
                    <a:pt x="2772168" y="112580"/>
                  </a:lnTo>
                  <a:lnTo>
                    <a:pt x="2765975" y="131197"/>
                  </a:lnTo>
                  <a:cubicBezTo>
                    <a:pt x="2540201" y="629364"/>
                    <a:pt x="2011648" y="978912"/>
                    <a:pt x="1395616" y="978912"/>
                  </a:cubicBezTo>
                  <a:cubicBezTo>
                    <a:pt x="779584" y="978912"/>
                    <a:pt x="251032" y="629364"/>
                    <a:pt x="25257" y="131197"/>
                  </a:cubicBezTo>
                  <a:lnTo>
                    <a:pt x="0" y="55261"/>
                  </a:lnTo>
                  <a:lnTo>
                    <a:pt x="98883" y="34712"/>
                  </a:lnTo>
                  <a:cubicBezTo>
                    <a:pt x="225883" y="13851"/>
                    <a:pt x="352883" y="3546"/>
                    <a:pt x="479883" y="781"/>
                  </a:cubicBezTo>
                  <a:close/>
                </a:path>
              </a:pathLst>
            </a:custGeom>
            <a:solidFill>
              <a:srgbClr val="537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E504B48-37D8-45AD-88EF-816151E2583B}"/>
                </a:ext>
              </a:extLst>
            </p:cNvPr>
            <p:cNvSpPr/>
            <p:nvPr/>
          </p:nvSpPr>
          <p:spPr>
            <a:xfrm>
              <a:off x="2004714" y="5359035"/>
              <a:ext cx="2672576" cy="852309"/>
            </a:xfrm>
            <a:custGeom>
              <a:avLst/>
              <a:gdLst>
                <a:gd name="connsiteX0" fmla="*/ 436724 w 2672575"/>
                <a:gd name="connsiteY0" fmla="*/ 662 h 852309"/>
                <a:gd name="connsiteX1" fmla="*/ 2532224 w 2672575"/>
                <a:gd name="connsiteY1" fmla="*/ 116776 h 852309"/>
                <a:gd name="connsiteX2" fmla="*/ 2672575 w 2672575"/>
                <a:gd name="connsiteY2" fmla="*/ 101929 h 852309"/>
                <a:gd name="connsiteX3" fmla="*/ 2660189 w 2672575"/>
                <a:gd name="connsiteY3" fmla="*/ 125924 h 852309"/>
                <a:gd name="connsiteX4" fmla="*/ 1352457 w 2672575"/>
                <a:gd name="connsiteY4" fmla="*/ 852309 h 852309"/>
                <a:gd name="connsiteX5" fmla="*/ 44725 w 2672575"/>
                <a:gd name="connsiteY5" fmla="*/ 125924 h 852309"/>
                <a:gd name="connsiteX6" fmla="*/ 0 w 2672575"/>
                <a:gd name="connsiteY6" fmla="*/ 39275 h 852309"/>
                <a:gd name="connsiteX7" fmla="*/ 55724 w 2672575"/>
                <a:gd name="connsiteY7" fmla="*/ 29451 h 852309"/>
                <a:gd name="connsiteX8" fmla="*/ 436724 w 2672575"/>
                <a:gd name="connsiteY8" fmla="*/ 662 h 85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575" h="852309">
                  <a:moveTo>
                    <a:pt x="436724" y="662"/>
                  </a:moveTo>
                  <a:cubicBezTo>
                    <a:pt x="1135224" y="-12240"/>
                    <a:pt x="1833724" y="168382"/>
                    <a:pt x="2532224" y="116776"/>
                  </a:cubicBezTo>
                  <a:lnTo>
                    <a:pt x="2672575" y="101929"/>
                  </a:lnTo>
                  <a:lnTo>
                    <a:pt x="2660189" y="125924"/>
                  </a:lnTo>
                  <a:cubicBezTo>
                    <a:pt x="2408342" y="558592"/>
                    <a:pt x="1917153" y="852309"/>
                    <a:pt x="1352457" y="852309"/>
                  </a:cubicBezTo>
                  <a:cubicBezTo>
                    <a:pt x="787761" y="852309"/>
                    <a:pt x="296572" y="558592"/>
                    <a:pt x="44725" y="125924"/>
                  </a:cubicBezTo>
                  <a:lnTo>
                    <a:pt x="0" y="39275"/>
                  </a:lnTo>
                  <a:lnTo>
                    <a:pt x="55724" y="29451"/>
                  </a:lnTo>
                  <a:cubicBezTo>
                    <a:pt x="182724" y="11751"/>
                    <a:pt x="309724" y="3008"/>
                    <a:pt x="436724" y="662"/>
                  </a:cubicBezTo>
                  <a:close/>
                </a:path>
              </a:pathLst>
            </a:custGeom>
            <a:solidFill>
              <a:srgbClr val="29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791C8E5-2A5A-4D2C-A697-FF3F0B44E558}"/>
                </a:ext>
              </a:extLst>
            </p:cNvPr>
            <p:cNvGrpSpPr/>
            <p:nvPr/>
          </p:nvGrpSpPr>
          <p:grpSpPr>
            <a:xfrm rot="272546">
              <a:off x="2118531" y="4275307"/>
              <a:ext cx="2262554" cy="1135419"/>
              <a:chOff x="2164025" y="1965786"/>
              <a:chExt cx="2262554" cy="113541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BE1CD29-7DDD-475D-906F-532D655DE01A}"/>
                  </a:ext>
                </a:extLst>
              </p:cNvPr>
              <p:cNvGrpSpPr/>
              <p:nvPr/>
            </p:nvGrpSpPr>
            <p:grpSpPr>
              <a:xfrm>
                <a:off x="2164025" y="1965786"/>
                <a:ext cx="2262554" cy="1096006"/>
                <a:chOff x="576278" y="4564155"/>
                <a:chExt cx="1873749" cy="671944"/>
              </a:xfrm>
              <a:solidFill>
                <a:srgbClr val="F39422"/>
              </a:solidFill>
            </p:grpSpPr>
            <p:sp>
              <p:nvSpPr>
                <p:cNvPr id="82" name="Flowchart: Alternate Process 4">
                  <a:extLst>
                    <a:ext uri="{FF2B5EF4-FFF2-40B4-BE49-F238E27FC236}">
                      <a16:creationId xmlns:a16="http://schemas.microsoft.com/office/drawing/2014/main" id="{2918AF8C-B743-4961-92D8-031C4900FD5A}"/>
                    </a:ext>
                  </a:extLst>
                </p:cNvPr>
                <p:cNvSpPr/>
                <p:nvPr/>
              </p:nvSpPr>
              <p:spPr>
                <a:xfrm>
                  <a:off x="576278" y="4940300"/>
                  <a:ext cx="1873749" cy="295799"/>
                </a:xfrm>
                <a:custGeom>
                  <a:avLst/>
                  <a:gdLst>
                    <a:gd name="connsiteX0" fmla="*/ 0 w 1857983"/>
                    <a:gd name="connsiteY0" fmla="*/ 48638 h 291830"/>
                    <a:gd name="connsiteX1" fmla="*/ 48638 w 1857983"/>
                    <a:gd name="connsiteY1" fmla="*/ 0 h 291830"/>
                    <a:gd name="connsiteX2" fmla="*/ 1809345 w 1857983"/>
                    <a:gd name="connsiteY2" fmla="*/ 0 h 291830"/>
                    <a:gd name="connsiteX3" fmla="*/ 1857983 w 1857983"/>
                    <a:gd name="connsiteY3" fmla="*/ 48638 h 291830"/>
                    <a:gd name="connsiteX4" fmla="*/ 1857983 w 1857983"/>
                    <a:gd name="connsiteY4" fmla="*/ 243192 h 291830"/>
                    <a:gd name="connsiteX5" fmla="*/ 1809345 w 1857983"/>
                    <a:gd name="connsiteY5" fmla="*/ 291830 h 291830"/>
                    <a:gd name="connsiteX6" fmla="*/ 48638 w 1857983"/>
                    <a:gd name="connsiteY6" fmla="*/ 291830 h 291830"/>
                    <a:gd name="connsiteX7" fmla="*/ 0 w 1857983"/>
                    <a:gd name="connsiteY7" fmla="*/ 243192 h 291830"/>
                    <a:gd name="connsiteX8" fmla="*/ 0 w 1857983"/>
                    <a:gd name="connsiteY8" fmla="*/ 48638 h 291830"/>
                    <a:gd name="connsiteX0" fmla="*/ 0 w 1857983"/>
                    <a:gd name="connsiteY0" fmla="*/ 25018 h 291858"/>
                    <a:gd name="connsiteX1" fmla="*/ 48638 w 1857983"/>
                    <a:gd name="connsiteY1" fmla="*/ 28 h 291858"/>
                    <a:gd name="connsiteX2" fmla="*/ 1809345 w 1857983"/>
                    <a:gd name="connsiteY2" fmla="*/ 28 h 291858"/>
                    <a:gd name="connsiteX3" fmla="*/ 1857983 w 1857983"/>
                    <a:gd name="connsiteY3" fmla="*/ 48666 h 291858"/>
                    <a:gd name="connsiteX4" fmla="*/ 1857983 w 1857983"/>
                    <a:gd name="connsiteY4" fmla="*/ 243220 h 291858"/>
                    <a:gd name="connsiteX5" fmla="*/ 1809345 w 1857983"/>
                    <a:gd name="connsiteY5" fmla="*/ 291858 h 291858"/>
                    <a:gd name="connsiteX6" fmla="*/ 48638 w 1857983"/>
                    <a:gd name="connsiteY6" fmla="*/ 291858 h 291858"/>
                    <a:gd name="connsiteX7" fmla="*/ 0 w 1857983"/>
                    <a:gd name="connsiteY7" fmla="*/ 243220 h 291858"/>
                    <a:gd name="connsiteX8" fmla="*/ 0 w 1857983"/>
                    <a:gd name="connsiteY8" fmla="*/ 25018 h 291858"/>
                    <a:gd name="connsiteX0" fmla="*/ 0 w 1857983"/>
                    <a:gd name="connsiteY0" fmla="*/ 25018 h 295799"/>
                    <a:gd name="connsiteX1" fmla="*/ 48638 w 1857983"/>
                    <a:gd name="connsiteY1" fmla="*/ 28 h 295799"/>
                    <a:gd name="connsiteX2" fmla="*/ 1809345 w 1857983"/>
                    <a:gd name="connsiteY2" fmla="*/ 28 h 295799"/>
                    <a:gd name="connsiteX3" fmla="*/ 1857983 w 1857983"/>
                    <a:gd name="connsiteY3" fmla="*/ 48666 h 295799"/>
                    <a:gd name="connsiteX4" fmla="*/ 1857983 w 1857983"/>
                    <a:gd name="connsiteY4" fmla="*/ 243220 h 295799"/>
                    <a:gd name="connsiteX5" fmla="*/ 1809345 w 1857983"/>
                    <a:gd name="connsiteY5" fmla="*/ 291858 h 295799"/>
                    <a:gd name="connsiteX6" fmla="*/ 103818 w 1857983"/>
                    <a:gd name="connsiteY6" fmla="*/ 295799 h 295799"/>
                    <a:gd name="connsiteX7" fmla="*/ 0 w 1857983"/>
                    <a:gd name="connsiteY7" fmla="*/ 243220 h 295799"/>
                    <a:gd name="connsiteX8" fmla="*/ 0 w 1857983"/>
                    <a:gd name="connsiteY8" fmla="*/ 25018 h 295799"/>
                    <a:gd name="connsiteX0" fmla="*/ 0 w 1857983"/>
                    <a:gd name="connsiteY0" fmla="*/ 25018 h 295799"/>
                    <a:gd name="connsiteX1" fmla="*/ 48638 w 1857983"/>
                    <a:gd name="connsiteY1" fmla="*/ 28 h 295799"/>
                    <a:gd name="connsiteX2" fmla="*/ 1809345 w 1857983"/>
                    <a:gd name="connsiteY2" fmla="*/ 28 h 295799"/>
                    <a:gd name="connsiteX3" fmla="*/ 1857983 w 1857983"/>
                    <a:gd name="connsiteY3" fmla="*/ 48666 h 295799"/>
                    <a:gd name="connsiteX4" fmla="*/ 1857983 w 1857983"/>
                    <a:gd name="connsiteY4" fmla="*/ 243220 h 295799"/>
                    <a:gd name="connsiteX5" fmla="*/ 1809345 w 1857983"/>
                    <a:gd name="connsiteY5" fmla="*/ 291858 h 295799"/>
                    <a:gd name="connsiteX6" fmla="*/ 103818 w 1857983"/>
                    <a:gd name="connsiteY6" fmla="*/ 295799 h 295799"/>
                    <a:gd name="connsiteX7" fmla="*/ 35473 w 1857983"/>
                    <a:gd name="connsiteY7" fmla="*/ 168334 h 295799"/>
                    <a:gd name="connsiteX8" fmla="*/ 0 w 1857983"/>
                    <a:gd name="connsiteY8" fmla="*/ 25018 h 295799"/>
                    <a:gd name="connsiteX0" fmla="*/ 0 w 1869807"/>
                    <a:gd name="connsiteY0" fmla="*/ 25018 h 295799"/>
                    <a:gd name="connsiteX1" fmla="*/ 48638 w 1869807"/>
                    <a:gd name="connsiteY1" fmla="*/ 28 h 295799"/>
                    <a:gd name="connsiteX2" fmla="*/ 1809345 w 1869807"/>
                    <a:gd name="connsiteY2" fmla="*/ 28 h 295799"/>
                    <a:gd name="connsiteX3" fmla="*/ 1869807 w 1869807"/>
                    <a:gd name="connsiteY3" fmla="*/ 40783 h 295799"/>
                    <a:gd name="connsiteX4" fmla="*/ 1857983 w 1869807"/>
                    <a:gd name="connsiteY4" fmla="*/ 243220 h 295799"/>
                    <a:gd name="connsiteX5" fmla="*/ 1809345 w 1869807"/>
                    <a:gd name="connsiteY5" fmla="*/ 291858 h 295799"/>
                    <a:gd name="connsiteX6" fmla="*/ 103818 w 1869807"/>
                    <a:gd name="connsiteY6" fmla="*/ 295799 h 295799"/>
                    <a:gd name="connsiteX7" fmla="*/ 35473 w 1869807"/>
                    <a:gd name="connsiteY7" fmla="*/ 168334 h 295799"/>
                    <a:gd name="connsiteX8" fmla="*/ 0 w 1869807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857983 w 1873749"/>
                    <a:gd name="connsiteY4" fmla="*/ 243220 h 295799"/>
                    <a:gd name="connsiteX5" fmla="*/ 1809345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857983 w 1873749"/>
                    <a:gd name="connsiteY4" fmla="*/ 243220 h 295799"/>
                    <a:gd name="connsiteX5" fmla="*/ 1478269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  <a:gd name="connsiteX0" fmla="*/ 0 w 1873749"/>
                    <a:gd name="connsiteY0" fmla="*/ 25018 h 295799"/>
                    <a:gd name="connsiteX1" fmla="*/ 48638 w 1873749"/>
                    <a:gd name="connsiteY1" fmla="*/ 28 h 295799"/>
                    <a:gd name="connsiteX2" fmla="*/ 1809345 w 1873749"/>
                    <a:gd name="connsiteY2" fmla="*/ 28 h 295799"/>
                    <a:gd name="connsiteX3" fmla="*/ 1873749 w 1873749"/>
                    <a:gd name="connsiteY3" fmla="*/ 25018 h 295799"/>
                    <a:gd name="connsiteX4" fmla="*/ 1767331 w 1873749"/>
                    <a:gd name="connsiteY4" fmla="*/ 136803 h 295799"/>
                    <a:gd name="connsiteX5" fmla="*/ 1478269 w 1873749"/>
                    <a:gd name="connsiteY5" fmla="*/ 291858 h 295799"/>
                    <a:gd name="connsiteX6" fmla="*/ 103818 w 1873749"/>
                    <a:gd name="connsiteY6" fmla="*/ 295799 h 295799"/>
                    <a:gd name="connsiteX7" fmla="*/ 35473 w 1873749"/>
                    <a:gd name="connsiteY7" fmla="*/ 168334 h 295799"/>
                    <a:gd name="connsiteX8" fmla="*/ 0 w 1873749"/>
                    <a:gd name="connsiteY8" fmla="*/ 25018 h 295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3749" h="295799">
                      <a:moveTo>
                        <a:pt x="0" y="25018"/>
                      </a:moveTo>
                      <a:cubicBezTo>
                        <a:pt x="0" y="-1844"/>
                        <a:pt x="21776" y="28"/>
                        <a:pt x="48638" y="28"/>
                      </a:cubicBezTo>
                      <a:lnTo>
                        <a:pt x="1809345" y="28"/>
                      </a:lnTo>
                      <a:cubicBezTo>
                        <a:pt x="1836207" y="28"/>
                        <a:pt x="1873749" y="-1844"/>
                        <a:pt x="1873749" y="25018"/>
                      </a:cubicBezTo>
                      <a:lnTo>
                        <a:pt x="1767331" y="136803"/>
                      </a:lnTo>
                      <a:cubicBezTo>
                        <a:pt x="1767331" y="163665"/>
                        <a:pt x="1505131" y="291858"/>
                        <a:pt x="1478269" y="291858"/>
                      </a:cubicBezTo>
                      <a:lnTo>
                        <a:pt x="103818" y="295799"/>
                      </a:lnTo>
                      <a:cubicBezTo>
                        <a:pt x="76956" y="295799"/>
                        <a:pt x="35473" y="195196"/>
                        <a:pt x="35473" y="168334"/>
                      </a:cubicBezTo>
                      <a:lnTo>
                        <a:pt x="0" y="25018"/>
                      </a:lnTo>
                      <a:close/>
                    </a:path>
                  </a:pathLst>
                </a:custGeom>
                <a:solidFill>
                  <a:srgbClr val="8BD8BD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>
                    <a:solidFill>
                      <a:srgbClr val="010026"/>
                    </a:solidFill>
                    <a:latin typeface="Gotham Black" pitchFamily="50" charset="0"/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738F5E11-D4EB-40AE-9A43-D56D1CD8D080}"/>
                    </a:ext>
                  </a:extLst>
                </p:cNvPr>
                <p:cNvGrpSpPr/>
                <p:nvPr/>
              </p:nvGrpSpPr>
              <p:grpSpPr>
                <a:xfrm>
                  <a:off x="630814" y="4746413"/>
                  <a:ext cx="1136324" cy="189124"/>
                  <a:chOff x="688631" y="4151265"/>
                  <a:chExt cx="863610" cy="189124"/>
                </a:xfrm>
                <a:grpFill/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1421D51-37E3-4077-8EDF-46F77D910582}"/>
                      </a:ext>
                    </a:extLst>
                  </p:cNvPr>
                  <p:cNvSpPr/>
                  <p:nvPr/>
                </p:nvSpPr>
                <p:spPr>
                  <a:xfrm>
                    <a:off x="688631" y="4151265"/>
                    <a:ext cx="45720" cy="189124"/>
                  </a:xfrm>
                  <a:prstGeom prst="rect">
                    <a:avLst/>
                  </a:prstGeom>
                  <a:solidFill>
                    <a:srgbClr val="8BD8BD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C3C930F-83F3-4131-83B3-9B35E8905E2D}"/>
                      </a:ext>
                    </a:extLst>
                  </p:cNvPr>
                  <p:cNvSpPr/>
                  <p:nvPr/>
                </p:nvSpPr>
                <p:spPr>
                  <a:xfrm>
                    <a:off x="688631" y="4248814"/>
                    <a:ext cx="863610" cy="42355"/>
                  </a:xfrm>
                  <a:prstGeom prst="rect">
                    <a:avLst/>
                  </a:prstGeom>
                  <a:solidFill>
                    <a:srgbClr val="8BD8BD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 dirty="0"/>
                  </a:p>
                </p:txBody>
              </p:sp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AA5040A6-CE3C-4436-99A3-0CECA96B237C}"/>
                    </a:ext>
                  </a:extLst>
                </p:cNvPr>
                <p:cNvSpPr/>
                <p:nvPr/>
              </p:nvSpPr>
              <p:spPr>
                <a:xfrm>
                  <a:off x="1563670" y="4744214"/>
                  <a:ext cx="60157" cy="195995"/>
                </a:xfrm>
                <a:prstGeom prst="rect">
                  <a:avLst/>
                </a:prstGeom>
                <a:solidFill>
                  <a:srgbClr val="8BD8BD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C4C0C48-8834-4D11-8D0E-E15AA8BAF5B4}"/>
                    </a:ext>
                  </a:extLst>
                </p:cNvPr>
                <p:cNvSpPr/>
                <p:nvPr/>
              </p:nvSpPr>
              <p:spPr>
                <a:xfrm>
                  <a:off x="630814" y="4655316"/>
                  <a:ext cx="1134093" cy="60696"/>
                </a:xfrm>
                <a:prstGeom prst="rect">
                  <a:avLst/>
                </a:prstGeom>
                <a:solidFill>
                  <a:srgbClr val="8BD8BD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5C8ADCA-6E93-45C7-8CC1-D6A9CAE66255}"/>
                    </a:ext>
                  </a:extLst>
                </p:cNvPr>
                <p:cNvSpPr/>
                <p:nvPr/>
              </p:nvSpPr>
              <p:spPr>
                <a:xfrm>
                  <a:off x="730082" y="4564155"/>
                  <a:ext cx="45719" cy="85922"/>
                </a:xfrm>
                <a:prstGeom prst="rect">
                  <a:avLst/>
                </a:prstGeom>
                <a:solidFill>
                  <a:srgbClr val="8BD8BD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ABD1EEB-A511-4883-8342-A7C5299261ED}"/>
                  </a:ext>
                </a:extLst>
              </p:cNvPr>
              <p:cNvCxnSpPr>
                <a:cxnSpLocks/>
                <a:stCxn id="88" idx="3"/>
                <a:endCxn id="88" idx="3"/>
              </p:cNvCxnSpPr>
              <p:nvPr/>
            </p:nvCxnSpPr>
            <p:spPr>
              <a:xfrm>
                <a:off x="3601989" y="245671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FAC030E-E541-4D8F-9223-6B14E37D0B21}"/>
                  </a:ext>
                </a:extLst>
              </p:cNvPr>
              <p:cNvSpPr/>
              <p:nvPr/>
            </p:nvSpPr>
            <p:spPr>
              <a:xfrm rot="2514147">
                <a:off x="3479643" y="2714445"/>
                <a:ext cx="902071" cy="61777"/>
              </a:xfrm>
              <a:prstGeom prst="rect">
                <a:avLst/>
              </a:prstGeom>
              <a:solidFill>
                <a:srgbClr val="8BD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4C3F6E3-9BA5-455A-A665-9F91BDE41A30}"/>
                  </a:ext>
                </a:extLst>
              </p:cNvPr>
              <p:cNvSpPr/>
              <p:nvPr/>
            </p:nvSpPr>
            <p:spPr>
              <a:xfrm>
                <a:off x="2809854" y="2259477"/>
                <a:ext cx="72641" cy="308478"/>
              </a:xfrm>
              <a:prstGeom prst="rect">
                <a:avLst/>
              </a:prstGeom>
              <a:solidFill>
                <a:srgbClr val="8BD8B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F3DC43E-1EAC-48F7-BDCA-6809CC064D8F}"/>
                  </a:ext>
                </a:extLst>
              </p:cNvPr>
              <p:cNvSpPr/>
              <p:nvPr/>
            </p:nvSpPr>
            <p:spPr>
              <a:xfrm>
                <a:off x="2451036" y="2536303"/>
                <a:ext cx="1525235" cy="564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PH" sz="1400" spc="800" dirty="0">
                    <a:solidFill>
                      <a:schemeClr val="bg1"/>
                    </a:solidFill>
                    <a:latin typeface="Gotham Narrow Ultra" pitchFamily="50" charset="0"/>
                    <a:cs typeface="Gotham Book" pitchFamily="50" charset="0"/>
                  </a:rPr>
                  <a:t>USV</a:t>
                </a:r>
                <a:endParaRPr lang="en-PH" sz="3200" spc="800" dirty="0">
                  <a:solidFill>
                    <a:schemeClr val="bg1"/>
                  </a:solidFill>
                  <a:latin typeface="Gotham Narrow Ultra" pitchFamily="50" charset="0"/>
                  <a:cs typeface="Gotham Book" pitchFamily="50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D630D5-B3BA-48E8-89A5-8FEBA856FC6D}"/>
              </a:ext>
            </a:extLst>
          </p:cNvPr>
          <p:cNvGrpSpPr/>
          <p:nvPr/>
        </p:nvGrpSpPr>
        <p:grpSpPr>
          <a:xfrm flipV="1">
            <a:off x="7118431" y="613281"/>
            <a:ext cx="1620584" cy="767511"/>
            <a:chOff x="2556769" y="3897298"/>
            <a:chExt cx="3070460" cy="1464816"/>
          </a:xfrm>
          <a:solidFill>
            <a:schemeClr val="bg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CB69F3-0B65-41B5-BAA2-835B34379558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63162D-D7ED-4291-B70F-B07738334831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5C1531-A55A-4E29-B11C-DCADCAB702E5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E7C97DB-F3F9-4504-B6CD-899D97B8BA05}"/>
              </a:ext>
            </a:extLst>
          </p:cNvPr>
          <p:cNvSpPr/>
          <p:nvPr/>
        </p:nvSpPr>
        <p:spPr>
          <a:xfrm>
            <a:off x="7296345" y="735668"/>
            <a:ext cx="1100512" cy="532126"/>
          </a:xfrm>
          <a:prstGeom prst="rect">
            <a:avLst/>
          </a:prstGeom>
          <a:solidFill>
            <a:srgbClr val="8BD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4F705D-52E1-4B83-A72B-4B8B146E7CAD}"/>
              </a:ext>
            </a:extLst>
          </p:cNvPr>
          <p:cNvGrpSpPr/>
          <p:nvPr/>
        </p:nvGrpSpPr>
        <p:grpSpPr>
          <a:xfrm flipV="1">
            <a:off x="7118431" y="1635122"/>
            <a:ext cx="1620584" cy="767511"/>
            <a:chOff x="2556769" y="3897298"/>
            <a:chExt cx="3070460" cy="146481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14C2E8-378E-44EE-B905-14239039B11A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BC3D97-92DC-4F1D-85AC-0045272F3A64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D4A655-94BB-46B7-9DE4-A591E7D2BE46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DDCD85F-1650-413B-94C7-D93F5BAB250E}"/>
              </a:ext>
            </a:extLst>
          </p:cNvPr>
          <p:cNvSpPr/>
          <p:nvPr/>
        </p:nvSpPr>
        <p:spPr>
          <a:xfrm>
            <a:off x="3978134" y="3172242"/>
            <a:ext cx="233889" cy="534191"/>
          </a:xfrm>
          <a:prstGeom prst="rtTriangl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6FCB99-DCB8-45D4-8B1B-101A7C9BD139}"/>
              </a:ext>
            </a:extLst>
          </p:cNvPr>
          <p:cNvSpPr/>
          <p:nvPr/>
        </p:nvSpPr>
        <p:spPr>
          <a:xfrm>
            <a:off x="3193929" y="3169325"/>
            <a:ext cx="784206" cy="53212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BA707591-825E-41E4-BB6F-5A31BD3E86A1}"/>
              </a:ext>
            </a:extLst>
          </p:cNvPr>
          <p:cNvSpPr/>
          <p:nvPr/>
        </p:nvSpPr>
        <p:spPr>
          <a:xfrm>
            <a:off x="8076742" y="1758285"/>
            <a:ext cx="233889" cy="534191"/>
          </a:xfrm>
          <a:prstGeom prst="rtTriangl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F8BDF7-D089-4587-A73B-375C52780914}"/>
              </a:ext>
            </a:extLst>
          </p:cNvPr>
          <p:cNvSpPr/>
          <p:nvPr/>
        </p:nvSpPr>
        <p:spPr>
          <a:xfrm>
            <a:off x="7292537" y="1755368"/>
            <a:ext cx="784206" cy="53212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4A723E-4984-4C27-B4F5-12419A09C2B7}"/>
              </a:ext>
            </a:extLst>
          </p:cNvPr>
          <p:cNvGrpSpPr/>
          <p:nvPr/>
        </p:nvGrpSpPr>
        <p:grpSpPr>
          <a:xfrm flipV="1">
            <a:off x="7169687" y="2582661"/>
            <a:ext cx="1620584" cy="767511"/>
            <a:chOff x="2556769" y="3897298"/>
            <a:chExt cx="3070460" cy="1464816"/>
          </a:xfrm>
          <a:solidFill>
            <a:schemeClr val="bg1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AA9BE3-6D11-4C81-8381-DB1586C35FD6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DE1D36-A59F-4F4B-A684-695BC74C6282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26B9E3-08E0-44F3-9F35-F568DF7E0EC8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FA4E180-6BD8-4C99-9E09-F1B2AC5F3DCC}"/>
              </a:ext>
            </a:extLst>
          </p:cNvPr>
          <p:cNvSpPr/>
          <p:nvPr/>
        </p:nvSpPr>
        <p:spPr>
          <a:xfrm>
            <a:off x="7826337" y="2696397"/>
            <a:ext cx="233889" cy="534191"/>
          </a:xfrm>
          <a:prstGeom prst="rtTriangl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DE0A86-3E0F-4598-ACCE-4A189C72BFAB}"/>
              </a:ext>
            </a:extLst>
          </p:cNvPr>
          <p:cNvSpPr/>
          <p:nvPr/>
        </p:nvSpPr>
        <p:spPr>
          <a:xfrm>
            <a:off x="7373035" y="2702907"/>
            <a:ext cx="453669" cy="53212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E2F7A8-2847-4910-AA29-51AB639CC956}"/>
              </a:ext>
            </a:extLst>
          </p:cNvPr>
          <p:cNvGrpSpPr/>
          <p:nvPr/>
        </p:nvGrpSpPr>
        <p:grpSpPr>
          <a:xfrm flipV="1">
            <a:off x="7169687" y="3464325"/>
            <a:ext cx="1620584" cy="767511"/>
            <a:chOff x="2556769" y="3897298"/>
            <a:chExt cx="3070460" cy="1464816"/>
          </a:xfrm>
          <a:solidFill>
            <a:schemeClr val="bg1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E552DA-9189-430E-AB95-72A3FB87EA6C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B6AED2-D6C5-434F-BE9A-846D0EB795C7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66B0730-5771-4594-97AE-F9D65C149560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8AB6AF3C-90FC-449E-A51B-47BF6024B117}"/>
              </a:ext>
            </a:extLst>
          </p:cNvPr>
          <p:cNvSpPr/>
          <p:nvPr/>
        </p:nvSpPr>
        <p:spPr>
          <a:xfrm>
            <a:off x="7534104" y="3587488"/>
            <a:ext cx="233889" cy="534191"/>
          </a:xfrm>
          <a:prstGeom prst="rtTriangl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D0CFE3-DE4C-48B4-A609-7E1607CF51E0}"/>
              </a:ext>
            </a:extLst>
          </p:cNvPr>
          <p:cNvSpPr/>
          <p:nvPr/>
        </p:nvSpPr>
        <p:spPr>
          <a:xfrm>
            <a:off x="7373036" y="3584571"/>
            <a:ext cx="161435" cy="53212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90F517C-F824-48AD-A538-16B423362183}"/>
              </a:ext>
            </a:extLst>
          </p:cNvPr>
          <p:cNvGrpSpPr/>
          <p:nvPr/>
        </p:nvGrpSpPr>
        <p:grpSpPr>
          <a:xfrm flipV="1">
            <a:off x="7169687" y="4451715"/>
            <a:ext cx="1620584" cy="767511"/>
            <a:chOff x="2556769" y="3897298"/>
            <a:chExt cx="3070460" cy="1464816"/>
          </a:xfrm>
          <a:solidFill>
            <a:schemeClr val="bg1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AF41A2-962C-4DAB-808D-E890E90B6328}"/>
                </a:ext>
              </a:extLst>
            </p:cNvPr>
            <p:cNvSpPr/>
            <p:nvPr/>
          </p:nvSpPr>
          <p:spPr>
            <a:xfrm>
              <a:off x="2556769" y="3897298"/>
              <a:ext cx="2778711" cy="14648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0A7959-3061-4E39-989D-B107B8DC6929}"/>
                </a:ext>
              </a:extLst>
            </p:cNvPr>
            <p:cNvSpPr/>
            <p:nvPr/>
          </p:nvSpPr>
          <p:spPr>
            <a:xfrm>
              <a:off x="2833806" y="4039105"/>
              <a:ext cx="2234454" cy="1177906"/>
            </a:xfrm>
            <a:prstGeom prst="rect">
              <a:avLst/>
            </a:prstGeom>
            <a:solidFill>
              <a:srgbClr val="01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68565C3-D4F1-48EE-BC80-671481271620}"/>
                </a:ext>
              </a:extLst>
            </p:cNvPr>
            <p:cNvSpPr/>
            <p:nvPr/>
          </p:nvSpPr>
          <p:spPr>
            <a:xfrm>
              <a:off x="5338355" y="4362177"/>
              <a:ext cx="288874" cy="514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6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Black</vt:lpstr>
      <vt:lpstr>Gotham Medium</vt:lpstr>
      <vt:lpstr>Gotham Narrow Ultra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Ayamkira</dc:creator>
  <cp:lastModifiedBy>Ayamkira</cp:lastModifiedBy>
  <cp:revision>47</cp:revision>
  <dcterms:created xsi:type="dcterms:W3CDTF">2019-12-01T15:54:58Z</dcterms:created>
  <dcterms:modified xsi:type="dcterms:W3CDTF">2019-12-20T05:02:03Z</dcterms:modified>
</cp:coreProperties>
</file>