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sldIdLst>
    <p:sldId id="257" r:id="rId2"/>
    <p:sldId id="259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74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EAC1-07C8-4100-BE4A-8751EECCA64F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974C-7C5A-4E06-8061-D9AEC038E5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974C-7C5A-4E06-8061-D9AEC038E59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7FD1-8A3E-49CE-B366-F25E45E4FBFB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D7D1-56D3-422F-A93E-825AFF26CB44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3F3D-1BB0-41D9-88C2-4E90012604BB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DC5D-86FE-4462-B0AB-47C4A561B8FE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94A8-C01E-4684-8712-E6E908D920DB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A20-5D06-4277-87D2-F99AAA6C2267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1C8-9AD4-4405-825E-19616C1A59E7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98-C3A0-4BF0-B610-579F31D5591A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79E9-61E0-492C-85C2-A8CDC314B713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4B5-2AB3-4BAB-9A13-F16A8DC6A4AF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DBB1-85A0-4810-88DD-3DC15C0076B1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034938-8CEB-47C3-AD95-7A76186D6E13}" type="datetime2">
              <a:rPr lang="en-US" smtClean="0"/>
              <a:t>Thursday, November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48600" cy="1241425"/>
          </a:xfrm>
        </p:spPr>
        <p:txBody>
          <a:bodyPr/>
          <a:lstStyle/>
          <a:p>
            <a:pPr algn="ctr"/>
            <a:r>
              <a:rPr lang="en-US" sz="2800" b="1" dirty="0"/>
              <a:t>The Influence of Caption Features on </a:t>
            </a:r>
            <a:r>
              <a:rPr lang="en-US" sz="2800" b="1" dirty="0" err="1"/>
              <a:t>Clickthrough</a:t>
            </a:r>
            <a:r>
              <a:rPr lang="en-US" sz="2800" b="1" dirty="0"/>
              <a:t> Patterns in Web Search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18138" y="2143506"/>
            <a:ext cx="463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/>
              <a:t>Clarke, </a:t>
            </a:r>
            <a:r>
              <a:rPr lang="en-US" sz="2000" b="1" i="1" dirty="0" err="1"/>
              <a:t>Agichtein</a:t>
            </a:r>
            <a:r>
              <a:rPr lang="en-US" sz="2000" b="1" i="1" dirty="0"/>
              <a:t>, </a:t>
            </a:r>
            <a:r>
              <a:rPr lang="en-US" sz="2000" b="1" i="1" dirty="0" err="1"/>
              <a:t>Dumais</a:t>
            </a:r>
            <a:r>
              <a:rPr lang="en-US" sz="2000" b="1" i="1" dirty="0"/>
              <a:t> and White</a:t>
            </a:r>
          </a:p>
          <a:p>
            <a:pPr algn="ctr"/>
            <a:r>
              <a:rPr lang="en-US" sz="2000" b="1" i="1" dirty="0"/>
              <a:t>Venue: SIGIR’07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4916"/>
            <a:ext cx="7848600" cy="1241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Predicting the Readability of Short Web Summaries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45832" y="5279923"/>
            <a:ext cx="3866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/>
              <a:t>Tapas </a:t>
            </a:r>
            <a:r>
              <a:rPr lang="en-US" sz="2000" b="1" i="1" dirty="0" err="1" smtClean="0"/>
              <a:t>Kanungo</a:t>
            </a:r>
            <a:r>
              <a:rPr lang="en-US" sz="2000" b="1" i="1" dirty="0" smtClean="0"/>
              <a:t> and David Orr</a:t>
            </a:r>
          </a:p>
          <a:p>
            <a:pPr algn="ctr"/>
            <a:r>
              <a:rPr lang="en-US" sz="2000" b="1" i="1" dirty="0" smtClean="0"/>
              <a:t>Venue: WSDM’09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776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2512"/>
              </p:ext>
            </p:extLst>
          </p:nvPr>
        </p:nvGraphicFramePr>
        <p:xfrm>
          <a:off x="533400" y="1600200"/>
          <a:ext cx="7848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613508">
                <a:tc>
                  <a:txBody>
                    <a:bodyPr/>
                    <a:lstStyle/>
                    <a:p>
                      <a:r>
                        <a:rPr lang="en-US" dirty="0" smtClean="0"/>
                        <a:t>Seminal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Citing Paper</a:t>
                      </a:r>
                      <a:endParaRPr lang="en-US" dirty="0"/>
                    </a:p>
                  </a:txBody>
                  <a:tcPr/>
                </a:tc>
              </a:tr>
              <a:tr h="2190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of readability was heuristic and not tested against human readability judgments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Relevant influence of features was measured by a machine learning algorithm and also validated against human readability judgments</a:t>
                      </a:r>
                      <a:endParaRPr lang="en-US" dirty="0"/>
                    </a:p>
                  </a:txBody>
                  <a:tcPr/>
                </a:tc>
              </a:tr>
              <a:tr h="1844431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coherence of results with guidelines for forming web summaries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 the guidelines to make the features</a:t>
                      </a:r>
                      <a:r>
                        <a:rPr lang="en-US" baseline="0" dirty="0" smtClean="0"/>
                        <a:t> and model better reflect how human judges score abstracts.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Human Approach of Computing Readability of Search Results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3" y="1600200"/>
            <a:ext cx="2328684" cy="46381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44777"/>
            <a:ext cx="55935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735" y="4158734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provided to the editors to rate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 approach with 13 features to compare results with human readable approach </a:t>
            </a:r>
          </a:p>
          <a:p>
            <a:endParaRPr lang="en-US" dirty="0" smtClean="0"/>
          </a:p>
          <a:p>
            <a:r>
              <a:rPr lang="en-US" dirty="0" smtClean="0"/>
              <a:t>Model trained on 5382 judgments of readability done by seven editorial judges over about a year, on abstracts collected from Yahoo and Google search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Influence of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24897"/>
            <a:ext cx="7696200" cy="49751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vs Predicted Judgment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01800"/>
            <a:ext cx="7010400" cy="5156200"/>
          </a:xfrm>
        </p:spPr>
      </p:pic>
    </p:spTree>
    <p:extLst>
      <p:ext uri="{BB962C8B-B14F-4D97-AF65-F5344CB8AC3E}">
        <p14:creationId xmlns:p14="http://schemas.microsoft.com/office/powerpoint/2010/main" val="13811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readability score by Human Judges and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56367"/>
            <a:ext cx="8229600" cy="50581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readability score by Human Judges and </a:t>
            </a:r>
            <a:r>
              <a:rPr lang="en-US" dirty="0" smtClean="0"/>
              <a:t>High readability score by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94" y="1600199"/>
            <a:ext cx="7263906" cy="5243887"/>
          </a:xfrm>
        </p:spPr>
      </p:pic>
    </p:spTree>
    <p:extLst>
      <p:ext uri="{BB962C8B-B14F-4D97-AF65-F5344CB8AC3E}">
        <p14:creationId xmlns:p14="http://schemas.microsoft.com/office/powerpoint/2010/main" val="2667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making features aggregate values over entire abstract perhaps feature should be on a per snippet basis. </a:t>
            </a:r>
          </a:p>
          <a:p>
            <a:r>
              <a:rPr lang="en-US" dirty="0" smtClean="0"/>
              <a:t>Results are better than previous readability metrics</a:t>
            </a:r>
          </a:p>
          <a:p>
            <a:r>
              <a:rPr lang="en-US" dirty="0" smtClean="0"/>
              <a:t>It can be used to estimate human quality judgments in real time</a:t>
            </a:r>
          </a:p>
          <a:p>
            <a:r>
              <a:rPr lang="en-US" dirty="0" smtClean="0"/>
              <a:t>It can be used in automatic summarization algorithm to generate for readable summaries.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Results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99" y="1600199"/>
            <a:ext cx="7380401" cy="52651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Results for Windows Live In 2007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534400" cy="487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Clickthrough</a:t>
            </a:r>
            <a:r>
              <a:rPr lang="en-US" dirty="0" smtClean="0"/>
              <a:t> Inversion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99" y="1600200"/>
            <a:ext cx="7304201" cy="521081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Reasons for </a:t>
            </a:r>
            <a:r>
              <a:rPr lang="en-US" dirty="0" err="1" smtClean="0"/>
              <a:t>Clickthrough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Ranking more relevant results below less relevant results</a:t>
            </a:r>
          </a:p>
          <a:p>
            <a:endParaRPr lang="en-US" dirty="0" smtClean="0"/>
          </a:p>
          <a:p>
            <a:r>
              <a:rPr lang="en-US" dirty="0" smtClean="0"/>
              <a:t>Although the relative ranking is appropriate, a caption fails to reflect the content of the underlying page with respect to the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Relevance Relationship for </a:t>
            </a:r>
            <a:r>
              <a:rPr lang="en-US" dirty="0" err="1" smtClean="0"/>
              <a:t>Clickthrough</a:t>
            </a:r>
            <a:r>
              <a:rPr lang="en-US" dirty="0" smtClean="0"/>
              <a:t> Inversion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948694" cy="3886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40874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Total: 355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1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Guidelines which influence User Search Behavior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Whenever possible all of the query terms should appear in the caption, reflecting their relationship with the associated page.</a:t>
            </a:r>
          </a:p>
          <a:p>
            <a:endParaRPr lang="en-US" dirty="0"/>
          </a:p>
          <a:p>
            <a:r>
              <a:rPr lang="en-US" dirty="0" smtClean="0"/>
              <a:t>When query terms are present in the title, they need to be repeated in the snippet.</a:t>
            </a:r>
          </a:p>
          <a:p>
            <a:endParaRPr lang="en-US" dirty="0"/>
          </a:p>
          <a:p>
            <a:r>
              <a:rPr lang="en-US" dirty="0" smtClean="0"/>
              <a:t>URLs should be selected and displayed in a manner that emphasizes their relationship to the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Caption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48473" cy="4114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Factors which have negative impact </a:t>
            </a:r>
            <a:r>
              <a:rPr lang="en-US" dirty="0" err="1" smtClean="0"/>
              <a:t>clickthroughs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Missing snippets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Short snippets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Missing query terms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Complex 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722</TotalTime>
  <Words>404</Words>
  <Application>Microsoft Office PowerPoint</Application>
  <PresentationFormat>On-screen Show (4:3)</PresentationFormat>
  <Paragraphs>70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The Influence of Caption Features on Clickthrough Patterns in Web Search</vt:lpstr>
      <vt:lpstr>Google Search Results </vt:lpstr>
      <vt:lpstr>Search Results for Windows Live In 2007</vt:lpstr>
      <vt:lpstr>Clickthrough Inversion</vt:lpstr>
      <vt:lpstr>Possible Reasons for Clickthrough Pattern</vt:lpstr>
      <vt:lpstr>Relevance Relationship for Clickthrough Inversion</vt:lpstr>
      <vt:lpstr>Major Guidelines which influence User Search Behavior </vt:lpstr>
      <vt:lpstr>Result of Caption Features</vt:lpstr>
      <vt:lpstr>Conclusion </vt:lpstr>
      <vt:lpstr>Relationship between Papers</vt:lpstr>
      <vt:lpstr>Human Approach of Computing Readability of Search Results</vt:lpstr>
      <vt:lpstr>Machine Learning Model</vt:lpstr>
      <vt:lpstr>Relevant Influence of Features</vt:lpstr>
      <vt:lpstr>True vs Predicted Judgment </vt:lpstr>
      <vt:lpstr>Low readability score by Human Judges and Algorithm</vt:lpstr>
      <vt:lpstr>Low readability score by Human Judges and High readability score by Algorithm</vt:lpstr>
      <vt:lpstr>Conclusion of the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Caption Features on Clickthrough Patterns in Web Search</dc:title>
  <dc:creator>nauman</dc:creator>
  <cp:lastModifiedBy>nauman</cp:lastModifiedBy>
  <cp:revision>27</cp:revision>
  <dcterms:created xsi:type="dcterms:W3CDTF">2017-10-31T18:15:01Z</dcterms:created>
  <dcterms:modified xsi:type="dcterms:W3CDTF">2017-11-02T18:31:48Z</dcterms:modified>
</cp:coreProperties>
</file>