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334" r:id="rId34"/>
    <p:sldId id="285" r:id="rId35"/>
    <p:sldId id="317" r:id="rId36"/>
    <p:sldId id="263" r:id="rId37"/>
    <p:sldId id="264" r:id="rId38"/>
    <p:sldId id="286" r:id="rId39"/>
    <p:sldId id="316" r:id="rId40"/>
    <p:sldId id="326" r:id="rId41"/>
    <p:sldId id="289" r:id="rId42"/>
    <p:sldId id="287" r:id="rId43"/>
    <p:sldId id="266" r:id="rId44"/>
    <p:sldId id="320" r:id="rId45"/>
    <p:sldId id="265" r:id="rId46"/>
    <p:sldId id="288" r:id="rId47"/>
    <p:sldId id="319" r:id="rId48"/>
    <p:sldId id="267" r:id="rId49"/>
    <p:sldId id="290" r:id="rId50"/>
    <p:sldId id="321" r:id="rId51"/>
    <p:sldId id="268" r:id="rId52"/>
    <p:sldId id="291" r:id="rId53"/>
    <p:sldId id="327" r:id="rId54"/>
    <p:sldId id="322" r:id="rId55"/>
    <p:sldId id="292" r:id="rId56"/>
    <p:sldId id="272" r:id="rId57"/>
    <p:sldId id="323" r:id="rId58"/>
    <p:sldId id="275" r:id="rId59"/>
    <p:sldId id="276" r:id="rId60"/>
    <p:sldId id="324" r:id="rId61"/>
    <p:sldId id="271" r:id="rId62"/>
    <p:sldId id="302" r:id="rId63"/>
    <p:sldId id="293" r:id="rId64"/>
    <p:sldId id="303" r:id="rId65"/>
    <p:sldId id="331" r:id="rId66"/>
    <p:sldId id="332" r:id="rId67"/>
    <p:sldId id="333" r:id="rId68"/>
    <p:sldId id="294" r:id="rId69"/>
    <p:sldId id="273" r:id="rId70"/>
    <p:sldId id="295" r:id="rId71"/>
    <p:sldId id="296" r:id="rId72"/>
    <p:sldId id="274" r:id="rId73"/>
    <p:sldId id="297" r:id="rId74"/>
    <p:sldId id="325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10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hyperlink" Target="http://www.medicalmedium.com/blog/bell-pepper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888838" cy="64633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some values: P(spam)=3/10, P(not spam)=7/10, P(</a:t>
            </a:r>
            <a:r>
              <a:rPr lang="en-US" dirty="0" err="1"/>
              <a:t>the|spam</a:t>
            </a:r>
            <a:r>
              <a:rPr lang="en-US" dirty="0"/>
              <a:t>)=1, </a:t>
            </a:r>
          </a:p>
          <a:p>
            <a:r>
              <a:rPr lang="en-US" dirty="0"/>
              <a:t>P(</a:t>
            </a:r>
            <a:r>
              <a:rPr lang="en-US" dirty="0" err="1"/>
              <a:t>the|not</a:t>
            </a:r>
            <a:r>
              <a:rPr lang="en-US" dirty="0"/>
              <a:t> spam)=1</a:t>
            </a:r>
            <a:r>
              <a:rPr lang="en-US" dirty="0" smtClean="0"/>
              <a:t>, P</a:t>
            </a:r>
            <a:r>
              <a:rPr lang="en-US" dirty="0"/>
              <a:t>(</a:t>
            </a:r>
            <a:r>
              <a:rPr lang="en-US" dirty="0" err="1"/>
              <a:t>dinner|spam</a:t>
            </a:r>
            <a:r>
              <a:rPr lang="en-US" dirty="0"/>
              <a:t>)=0, P(</a:t>
            </a:r>
            <a:r>
              <a:rPr lang="en-US" dirty="0" err="1"/>
              <a:t>dinner|not</a:t>
            </a:r>
            <a:r>
              <a:rPr lang="en-US" dirty="0"/>
              <a:t>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95736" y="5877272"/>
            <a:ext cx="4546925" cy="36933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section </a:t>
            </a:r>
            <a:r>
              <a:rPr lang="en-US" dirty="0" smtClean="0"/>
              <a:t>7.6.1 (learning to rank)?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56992"/>
            <a:ext cx="7531100" cy="292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1772816"/>
            <a:ext cx="4073595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6453336"/>
            <a:ext cx="3298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</a:t>
            </a:r>
            <a:r>
              <a:rPr lang="en-US" sz="1200" dirty="0" smtClean="0">
                <a:hlinkClick r:id="rId5"/>
              </a:rPr>
              <a:t>Confusion_matrix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642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76056" y="3573016"/>
            <a:ext cx="3571711" cy="2887871"/>
            <a:chOff x="5076056" y="3573016"/>
            <a:chExt cx="3571711" cy="28878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088" y="3573016"/>
              <a:ext cx="2915816" cy="19408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76056" y="5445224"/>
              <a:ext cx="35717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then you encounter these…</a:t>
              </a:r>
            </a:p>
            <a:p>
              <a:r>
                <a:rPr lang="en-US" sz="1600" dirty="0" smtClean="0"/>
                <a:t>perhaps you’ve identified the</a:t>
              </a:r>
            </a:p>
            <a:p>
              <a:r>
                <a:rPr lang="en-US" sz="1600" dirty="0" smtClean="0"/>
                <a:t>wrong features?</a:t>
              </a:r>
            </a:p>
            <a:p>
              <a:r>
                <a:rPr lang="en-US" sz="1200" dirty="0">
                  <a:hlinkClick r:id="rId3"/>
                </a:rPr>
                <a:t>http://www.medicalmedium.com/blog/bell-</a:t>
              </a:r>
              <a:r>
                <a:rPr lang="en-US" sz="1200" dirty="0" smtClean="0">
                  <a:hlinkClick r:id="rId3"/>
                </a:rPr>
                <a:t>peppers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907704" y="3068960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267744" y="3429000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627784" y="1772816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131840" y="1700808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E</a:t>
            </a:r>
            <a:endParaRPr lang="en-US" sz="1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model from 7.3.1, but with the </a:t>
            </a:r>
          </a:p>
          <a:p>
            <a:r>
              <a:rPr lang="en-US" sz="1000" dirty="0" smtClean="0"/>
              <a:t>additional term for clusters </a:t>
            </a:r>
          </a:p>
          <a:p>
            <a:r>
              <a:rPr lang="en-US" sz="1000" dirty="0" smtClean="0"/>
              <a:t>(multiple, overlapping clusters)</a:t>
            </a:r>
            <a:endParaRPr lang="en-US" sz="1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452320" y="1844824"/>
            <a:ext cx="1453606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cf. online ads, slide 49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seems 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12606</TotalTime>
  <Words>4251</Words>
  <Application>Microsoft Macintosh PowerPoint</Application>
  <PresentationFormat>On-screen Show (4:3)</PresentationFormat>
  <Paragraphs>854</Paragraphs>
  <Slides>74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Confusion Matrix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89</cp:revision>
  <cp:lastPrinted>2013-04-02T15:43:19Z</cp:lastPrinted>
  <dcterms:created xsi:type="dcterms:W3CDTF">2008-09-03T04:35:22Z</dcterms:created>
  <dcterms:modified xsi:type="dcterms:W3CDTF">2017-11-16T21:01:58Z</dcterms:modified>
</cp:coreProperties>
</file>