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73" r:id="rId6"/>
    <p:sldId id="278" r:id="rId7"/>
    <p:sldId id="279" r:id="rId8"/>
    <p:sldId id="280" r:id="rId9"/>
    <p:sldId id="275" r:id="rId10"/>
    <p:sldId id="277" r:id="rId11"/>
    <p:sldId id="276" r:id="rId12"/>
    <p:sldId id="281" r:id="rId13"/>
    <p:sldId id="282" r:id="rId14"/>
    <p:sldId id="272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7EAF-5485-4C3C-8D50-3F61B1928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C220-C7A1-4166-8246-87989952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924E-8AC8-4F2F-8CE0-87E76BF2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AADF-3EE5-49F8-93DD-EED3B09C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DC89-08BF-4A42-B8A9-F5B53A61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9AAB-56BF-4C15-ABED-33E6426A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E3C80-B956-4A75-A68C-FCD4CD31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0522-8A8A-42A2-AB8B-4FCE508A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F7F6-FC71-47F3-9F41-037C3881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2664-1ECE-41A5-B95F-7955995F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81DEE-E08B-4834-B477-61BB5E97C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F7D1-58E5-4FA9-BD34-21C0CAE43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1642-3659-48FF-88BD-F6FBCA0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AEB1-7C6F-400A-A72A-DA58070F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7C43-1FB5-419B-BBEA-A99868CB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B9D-3468-43EB-A08B-D0714A00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F13B-A636-4384-A51C-8E9B4C55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9969-F21D-4072-9E9E-2A8EC13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1166-0C17-4E30-8477-43AC6DDC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2F0C-A8F3-4F1C-B52A-94C5AC59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DAE2-85D5-495E-9DB9-437BEF99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6F4BE-1126-46B6-B47F-1EC36F70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A8AB-7AAD-44F4-84C1-A3DDAD7B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2047-FB3D-4041-97C1-54473E2F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BB44-53A9-4EBB-85A2-1DB5E13D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F673-695F-4255-A0F6-D2AC0BC6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3F82-A83B-485A-BC28-9EA034268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95C8-24BE-4D23-8418-77D9A4F38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8F5B-8084-4113-A381-D786DCC4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D7AF-2600-410C-BEC4-7AE55E1B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4189-F52C-490C-A54D-05BE4073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F411-5E99-467D-9D1C-310885FE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A8AA-FCA0-435E-B484-053D7731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179C3-6954-415B-A721-465EC2A9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6E8F-6CDB-4FA6-9829-351879E61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7550C-AAFF-4D4B-AAC5-5DB41BD5D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2E16B-2D3E-4202-91C0-736F2D4D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DEC3D-E53D-4994-9504-153AB12A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D4749-A0C0-4E94-AED7-458EFC89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514-EBB7-4F23-89A6-64198B83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C7F1B-6BFA-44B4-9D00-9BB0D194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8E9C6-94FD-4413-8716-D763E34B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09797-3725-424F-BE79-52FAFE55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5F063-A0E8-4EF5-9090-47D4BEE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E75AD-18F4-4F10-82E7-74074DA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363E7-89BE-4DE9-A6DB-29D34848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66C0-E5EE-43FA-8BE5-011FF7C9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8463-1D1F-43E6-9DB0-FA7AEBEF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7571-3687-4BAA-AE2B-D319C50C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00EF5-3B2C-416C-A502-B53D35EC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849D-C2D7-46DE-91AA-0571E207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9DBB5-5136-49D5-87CD-4E909231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7BCA-A9E0-43EB-BD73-274434FE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0F01A-2531-4F81-9C8C-192A8BD0E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276A6-66D0-4D3D-96A4-C89BA26A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018A-7992-4C58-8116-4B2E0710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4AC3A-5609-4601-8480-4E5B70FB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7F78-9309-49AB-8F2D-B2DB39F5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DEE5A-772B-434F-9967-B7156497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14943-95A7-4240-BE0B-34FDFC46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C64F-BDAD-4010-B37A-6CF7CBF32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CDC8-DBE5-4101-BC07-358BF24FFC0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BADF-A619-46F4-886B-EA428B9BE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8647-5C02-4666-B0EF-DC10EB928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5C48-77C0-4C59-B0D6-E4DDB97D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7217-5_2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7217-5_2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7217-5_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ealDonaldTrum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67217-5_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05A2-C95D-4DB1-94AF-5F19EA9AC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917" y="798990"/>
            <a:ext cx="9283083" cy="271097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Auxier, B., &amp; Golbeck, J. (2017, September)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President on Twitter: A Characterization Study of @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realDonaldTrump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Social Informatics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377-390). Springer, Cham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BD4F8-1E53-4C91-96C2-6C3C904A2226}"/>
              </a:ext>
            </a:extLst>
          </p:cNvPr>
          <p:cNvSpPr txBox="1"/>
          <p:nvPr/>
        </p:nvSpPr>
        <p:spPr>
          <a:xfrm flipH="1">
            <a:off x="8523894" y="5601810"/>
            <a:ext cx="331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Naga Vamsi Krishna </a:t>
            </a:r>
            <a:r>
              <a:rPr lang="en-US" dirty="0" err="1"/>
              <a:t>Pabbisetty</a:t>
            </a:r>
            <a:endParaRPr lang="en-US" dirty="0"/>
          </a:p>
          <a:p>
            <a:r>
              <a:rPr lang="en-US" dirty="0"/>
              <a:t>2019-03-27 </a:t>
            </a:r>
          </a:p>
        </p:txBody>
      </p:sp>
    </p:spTree>
    <p:extLst>
      <p:ext uri="{BB962C8B-B14F-4D97-AF65-F5344CB8AC3E}">
        <p14:creationId xmlns:p14="http://schemas.microsoft.com/office/powerpoint/2010/main" val="30396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CDED-1AD3-4B0B-BFD5-AFCD371F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Appropriateness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FC57C-B1D9-40F8-B415-702D3880B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1"/>
            <a:ext cx="6618648" cy="51741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4D043-F158-4688-BF3F-E02EC340E189}"/>
              </a:ext>
            </a:extLst>
          </p:cNvPr>
          <p:cNvSpPr txBox="1"/>
          <p:nvPr/>
        </p:nvSpPr>
        <p:spPr>
          <a:xfrm>
            <a:off x="758301" y="6528412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8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587B-C8DC-4B37-98C3-F9B264B0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Trumps most inappropriate tweet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58031-376E-4C06-AA39-06BEEE199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2335"/>
            <a:ext cx="9756973" cy="50998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4D77D-C8CE-4DCC-AE5E-B03A97E83FE9}"/>
              </a:ext>
            </a:extLst>
          </p:cNvPr>
          <p:cNvSpPr txBox="1"/>
          <p:nvPr/>
        </p:nvSpPr>
        <p:spPr>
          <a:xfrm flipH="1">
            <a:off x="838199" y="6152224"/>
            <a:ext cx="663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-0.9 over all  rating (Only one conservative rated different)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479F9-EAFE-4FEF-ADAF-CDF173FBB6C8}"/>
              </a:ext>
            </a:extLst>
          </p:cNvPr>
          <p:cNvSpPr txBox="1"/>
          <p:nvPr/>
        </p:nvSpPr>
        <p:spPr>
          <a:xfrm>
            <a:off x="758301" y="6521556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2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881-1779-4C64-A445-D93113C7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73D7-92E2-4585-A5F2-63228837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54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rating by all 20 participants: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rating – 1297 tweets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appropriate – 647 tweets (small number from Android but they were all campaign tweets)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tweets – Liberals unanimously deemed inappropriate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Liberals – 0.38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Conservatives – 0.64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6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FFD-9272-4826-B4C0-4FEABD68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deemed inappropriate unanimously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0114-4992-41F9-990D-41BA64ED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397"/>
            <a:ext cx="11040122" cy="521107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Taxpayers are paying a fortune for the use of Air Force One on the campaign trail by President Obama and Crooked Hillary. A total disgrace – (rating -1.6 (rest of them -1.5)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dumb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CheriJacobus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Begged my people for a job. Turned her down twice and she went hostile. Major loser, zero credibility!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NBCNews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bad but Saturday Night Live is the worst of NBC. Not funny, cast is terrible, always a complete hit job. Really bad television!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Mitt Romney, who was one of the dumbest and worst candidates in the history of Republican politics, is now pushing me on tax returns. Dope!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DC2DC-DB90-42C9-858B-53300EA22424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2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159B-265E-4A18-96AF-99B421C4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with major disagreements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F4F9-364E-4469-9576-C5643071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21031" cy="48710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Taxpayers are paying a fortune for the use of Air Force One on the campaign trail by President Obama and Crooked Hillary. A total disgrace!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Goofy Senator Elizabeth Warren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elizabethforma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done less in the U.S. Senate than practically any other senator. All talk, no action!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 John Kasich being interviewed - acting so innocent and like such a nice guy. Remember him in second debate, until I put him down.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Barbara Res does not say is that she would call my company endlessly, and for years, trying to come back. I said no.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1813B-E023-4045-AC36-074404D4BADE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3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5B18-2F4B-491A-AE85-AF77582A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Authorship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BACBF-BCE1-46AB-A761-81878C925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7588"/>
            <a:ext cx="10754012" cy="239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0EF40-B11D-45AE-ADA3-3638C35C33C2}"/>
              </a:ext>
            </a:extLst>
          </p:cNvPr>
          <p:cNvSpPr txBox="1"/>
          <p:nvPr/>
        </p:nvSpPr>
        <p:spPr>
          <a:xfrm>
            <a:off x="838200" y="1343818"/>
            <a:ext cx="10413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tweet as a word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Weka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SimpleLogistic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classiﬁer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 the authorship of the tweet just with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86.7%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51BFA-8872-46A5-B342-1E0C08384FE4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8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3222-4DD0-483F-8558-B5E08DF4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“Appropriate” or “Inappropriate”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6842-5834-46B9-BCD3-7348C45E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143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approach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SimpleLogistic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the tweets as “Appropriate” or “Inappropriate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 – average &lt;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– average &gt;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87.3% accuracy</a:t>
            </a:r>
          </a:p>
        </p:txBody>
      </p:sp>
    </p:spTree>
    <p:extLst>
      <p:ext uri="{BB962C8B-B14F-4D97-AF65-F5344CB8AC3E}">
        <p14:creationId xmlns:p14="http://schemas.microsoft.com/office/powerpoint/2010/main" val="237481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0095-B6DB-4D21-B359-319087EF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8861-1AD1-473A-8633-57B9540E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521"/>
            <a:ext cx="10667260" cy="50690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knowing the platform used to tweet, author of a tweet can be found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analysis, tweets that caused anger, created anxiety and negative emotion in people were tweeted by Trump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someone in President position, Trump’s tweets were considered less appropriate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 to find tweet authorship and classification models to classify an inappropriate tweet can be developed using language makeup of the tweet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F24D5-C706-42BB-83C7-42871893AA0B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8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8DF8-CE83-46DE-A8B5-E2716D47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Donald Trump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8A6F-F69C-4EE8-A4B9-E636B04B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7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45th president of the United States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 office – 2017-01-20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 of Trump Organization from 1971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owned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Universe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USA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beauty pageants from 1996 to 2015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worth - $3.1 billion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B9DE4-561C-455B-8E8F-63FF59E22F71}"/>
              </a:ext>
            </a:extLst>
          </p:cNvPr>
          <p:cNvSpPr txBox="1"/>
          <p:nvPr/>
        </p:nvSpPr>
        <p:spPr>
          <a:xfrm>
            <a:off x="838200" y="6485771"/>
            <a:ext cx="50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https://en.wikipedia.org/wiki/Donald_Trump</a:t>
            </a:r>
          </a:p>
        </p:txBody>
      </p:sp>
    </p:spTree>
    <p:extLst>
      <p:ext uri="{BB962C8B-B14F-4D97-AF65-F5344CB8AC3E}">
        <p14:creationId xmlns:p14="http://schemas.microsoft.com/office/powerpoint/2010/main" val="280905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F59F-C2A5-4B82-B11E-961B99BE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8104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Page of Donald Trump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2CFF4-301E-492E-A111-BCE69533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296002"/>
            <a:ext cx="9213727" cy="5174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988B5-B926-4A50-9EB7-ABDC19E96856}"/>
              </a:ext>
            </a:extLst>
          </p:cNvPr>
          <p:cNvSpPr txBox="1"/>
          <p:nvPr/>
        </p:nvSpPr>
        <p:spPr>
          <a:xfrm>
            <a:off x="933450" y="6488668"/>
            <a:ext cx="3728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https://twitter.com/realDonaldTrump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7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A024-B6DB-4A70-A2FD-F5A2A616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Politicians on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007-6028-485C-B102-F24C6496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853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way to gather voters and not to inspire or promote welfare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medium to grow popularity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2016 US elections, campaign websites had no comment section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observations, the active interactions took place between other politicians, journalists and activists</a:t>
            </a:r>
          </a:p>
        </p:txBody>
      </p:sp>
    </p:spTree>
    <p:extLst>
      <p:ext uri="{BB962C8B-B14F-4D97-AF65-F5344CB8AC3E}">
        <p14:creationId xmlns:p14="http://schemas.microsoft.com/office/powerpoint/2010/main" val="332509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44D4-A5AE-411B-981D-0C895E36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5A8F-0BF3-4A73-B474-F31348C6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analysis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used to distinguish – iPhone (staff) or Android (Trump)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Nuances between the tweets (language, interaction patterns and perception of the public)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vector approach was able to differentiate them with 87% accuracy</a:t>
            </a:r>
          </a:p>
        </p:txBody>
      </p:sp>
    </p:spTree>
    <p:extLst>
      <p:ext uri="{BB962C8B-B14F-4D97-AF65-F5344CB8AC3E}">
        <p14:creationId xmlns:p14="http://schemas.microsoft.com/office/powerpoint/2010/main" val="255971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F971-7BC1-4A25-959B-41C9C2B4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8C6B-0F3C-4073-AC00-DDE8E3FE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76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the tweets – appropriate for a President or not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 of each) were selected from a pool – self-described liberals and conservatives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– Appropriate (score: 1), Neutral (score: 0) and Inappropriate (score: -1)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is done based on Appropriateness of the tweet rather than their agreement to the tweet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9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AC9-ECB4-4B50-A690-61BA5FB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Mentions and retweets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49E02-B881-4291-8059-4833F245F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25676"/>
            <a:ext cx="9229115" cy="54881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79F71-709C-4DAC-9874-EEDB422EAF3E}"/>
              </a:ext>
            </a:extLst>
          </p:cNvPr>
          <p:cNvSpPr txBox="1"/>
          <p:nvPr/>
        </p:nvSpPr>
        <p:spPr>
          <a:xfrm>
            <a:off x="758301" y="6439635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5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F94C-F27B-4927-99A3-84190453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0DE7-26BB-4A17-8B5F-FEB3C060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655"/>
            <a:ext cx="10711649" cy="526763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Retweets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– 435+ retweets out of 550 retweets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iPhone – very few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– 429 retweets of citizens (81.2%) - rest were of media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– 81% media and 10% politicians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iPhone – very diverse</a:t>
            </a:r>
          </a:p>
        </p:txBody>
      </p:sp>
    </p:spTree>
    <p:extLst>
      <p:ext uri="{BB962C8B-B14F-4D97-AF65-F5344CB8AC3E}">
        <p14:creationId xmlns:p14="http://schemas.microsoft.com/office/powerpoint/2010/main" val="18428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601F-430C-482C-BBD1-846CB9C6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mentions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CD605-4E47-46D0-A4EE-F3A8CCC3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86433"/>
            <a:ext cx="8813163" cy="53564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1B39E-173E-49F2-8616-0E210C3BC6F3}"/>
              </a:ext>
            </a:extLst>
          </p:cNvPr>
          <p:cNvSpPr txBox="1"/>
          <p:nvPr/>
        </p:nvSpPr>
        <p:spPr>
          <a:xfrm>
            <a:off x="838199" y="6611779"/>
            <a:ext cx="1104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 : </a:t>
            </a:r>
            <a:r>
              <a:rPr lang="en-US" sz="1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10.1007/978-3-319-67217-5_23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9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722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Auxier, B., &amp; Golbeck, J. (2017, September) The President on Twitter: A Characterization Study of @realDonaldTrump  In International Conference on Social Informatics (pp. 377-390). Springer, Cham</vt:lpstr>
      <vt:lpstr>Donald Trump</vt:lpstr>
      <vt:lpstr>Twitter Page of Donald Trump</vt:lpstr>
      <vt:lpstr>Politicians on Twitter</vt:lpstr>
      <vt:lpstr>Type of analysis</vt:lpstr>
      <vt:lpstr>Data analysis and rating</vt:lpstr>
      <vt:lpstr>Mentions and retweets</vt:lpstr>
      <vt:lpstr>Content Characterization</vt:lpstr>
      <vt:lpstr>Distribution of mentions</vt:lpstr>
      <vt:lpstr>Appropriateness Ratings</vt:lpstr>
      <vt:lpstr>Trumps most inappropriate tweet</vt:lpstr>
      <vt:lpstr>Ratings</vt:lpstr>
      <vt:lpstr>Tweets deemed inappropriate unanimously</vt:lpstr>
      <vt:lpstr>Tweets with major disagreements</vt:lpstr>
      <vt:lpstr>Prediction of Authorship</vt:lpstr>
      <vt:lpstr>“Appropriate” or “Inappropriate” classifier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Tweeter-in-Chief: A Content Analysis of President Trump’s Tweeting Habits</dc:title>
  <dc:creator>Administrator</dc:creator>
  <cp:lastModifiedBy>naga pabbisetty</cp:lastModifiedBy>
  <cp:revision>57</cp:revision>
  <dcterms:created xsi:type="dcterms:W3CDTF">2019-03-26T00:29:17Z</dcterms:created>
  <dcterms:modified xsi:type="dcterms:W3CDTF">2019-05-08T08:22:08Z</dcterms:modified>
</cp:coreProperties>
</file>