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0ebe49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0ebe49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0ebe497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0ebe49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0ebe497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0ebe497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0ebe49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0ebe49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0ebe497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0ebe497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0ebe497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0ebe497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0ebe497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0ebe497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0ebe49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0ebe49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0ebe49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0ebe49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0ebe49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0ebe49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0ebe49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0ebe49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0ebe49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0ebe49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0ebe49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0ebe49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0ebe497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0ebe49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0ebe49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0ebe49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0ebe49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0ebe49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arxiv.org/pdf/1801.10396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arxiv.org/pdf/1801.10396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arxiv.org/pdf/1801.10396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hyperlink" Target="https://arxiv.org/pdf/1801.10396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1801.10396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arxiv.org/pdf/1801.10396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hyperlink" Target="https://arxiv.org/pdf/1801.1039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801.10396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1801.10396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801.10396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1801.10396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arxiv.org/pdf/1801.10396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arxiv.org/pdf/1801.10396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hyperlink" Target="https://arxiv.org/pdf/1801.1039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80000"/>
                </a:solidFill>
              </a:rPr>
              <a:t>Understanding Web Archiving Services and Their (Mis)Use on Social Media</a:t>
            </a:r>
            <a:endParaRPr b="1" sz="4000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2019-05-01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CS795/895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Puneeth Bikkasandra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Dominion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URL Characterization for archive.is live feed: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399" y="651500"/>
            <a:ext cx="5560000" cy="41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70125" y="119050"/>
            <a:ext cx="6910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</a:rPr>
              <a:t>Domain Categories in Social Networks:</a:t>
            </a:r>
            <a:endParaRPr b="1" sz="2800">
              <a:solidFill>
                <a:srgbClr val="980000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934150" y="4799775"/>
            <a:ext cx="7540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" y="1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Temporal Dynamics: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50" y="1641725"/>
            <a:ext cx="7849849" cy="30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438950" y="4749575"/>
            <a:ext cx="77208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258875" y="821600"/>
            <a:ext cx="83061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Temporal analysis of the archive.is live feed, reporting the number of URLs that are archived each day and on hour of day.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52400" y="11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Temporal Dynamics for Social Networks: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63" y="1301600"/>
            <a:ext cx="7568475" cy="33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281375" y="810350"/>
            <a:ext cx="80361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ime difference between the archival time and the time appeared on each of the four social networks.</a:t>
            </a:r>
            <a:endParaRPr sz="1600"/>
          </a:p>
        </p:txBody>
      </p:sp>
      <p:sp>
        <p:nvSpPr>
          <p:cNvPr id="146" name="Google Shape;146;p25"/>
          <p:cNvSpPr txBox="1"/>
          <p:nvPr/>
        </p:nvSpPr>
        <p:spPr>
          <a:xfrm>
            <a:off x="1080475" y="4778600"/>
            <a:ext cx="6482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86600" y="8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Social Networking </a:t>
            </a:r>
            <a:r>
              <a:rPr b="1" lang="en">
                <a:solidFill>
                  <a:srgbClr val="980000"/>
                </a:solidFill>
              </a:rPr>
              <a:t>Analysis </a:t>
            </a:r>
            <a:r>
              <a:rPr b="1" lang="en">
                <a:solidFill>
                  <a:srgbClr val="980000"/>
                </a:solidFill>
              </a:rPr>
              <a:t>- User Base: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5" y="1269125"/>
            <a:ext cx="5159924" cy="34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550" y="1012550"/>
            <a:ext cx="3132951" cy="2179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015500" y="4794600"/>
            <a:ext cx="7113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https://arxiv.org/pdf/1801.10396.pdf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186175" y="657575"/>
            <a:ext cx="5672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subreddits sharing archive.is and Wayback Machine URLs.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5582450" y="3277125"/>
            <a:ext cx="33426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showing the s</a:t>
            </a:r>
            <a:r>
              <a:rPr lang="en"/>
              <a:t>cores of posts that include archive.is and Wayback Machine URLs.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10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980000"/>
                </a:solidFill>
              </a:rPr>
              <a:t>Social Networking Analysis - Deleted in subreddit ‘The_Donald’:</a:t>
            </a:r>
            <a:endParaRPr b="1"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50" y="1168725"/>
            <a:ext cx="6679349" cy="367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503400" y="4846125"/>
            <a:ext cx="81372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360000" y="641525"/>
            <a:ext cx="81372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ubmissions deleted from The Donald with links to below news sources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44175" y="1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80000"/>
                </a:solidFill>
              </a:rPr>
              <a:t>Social Networking Analysis - Ad Revenue Deprivation: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50" y="1293549"/>
            <a:ext cx="7647250" cy="35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340175" y="4850750"/>
            <a:ext cx="8328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38950" y="776600"/>
            <a:ext cx="80697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20 domains with the largest ad revenue losses because of the use of archiving services on Reddit.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6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Take Away: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882700"/>
            <a:ext cx="8520600" cy="3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and social media posts - common due to controversial nature.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 of archiving services are extensively shared on “fringe” communities within above discussed social networks favoring archive.is URLs and to bypass censorship policies in some platforms.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 bots are responsible for posting large portion of archive URLs in the sub</a:t>
            </a:r>
            <a:r>
              <a:rPr lang="en"/>
              <a:t>reddits.The_Donald subreddit targets ad revenue of news sources by blocking URLs and advice users to post archive URLs instead.</a:t>
            </a:r>
            <a:endParaRPr/>
          </a:p>
          <a:p>
            <a:pPr indent="-342900" lvl="0" marL="457200" rtl="0" algn="just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estimated that </a:t>
            </a:r>
            <a:r>
              <a:rPr i="1" lang="en"/>
              <a:t>Washington Post</a:t>
            </a:r>
            <a:r>
              <a:rPr lang="en"/>
              <a:t> lose $70K/yr from their ad revenue because of the use of archiving services.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152400"/>
            <a:ext cx="7757699" cy="46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11650" y="4812350"/>
            <a:ext cx="6482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Source</a:t>
            </a:r>
            <a:r>
              <a:rPr b="1" lang="en" sz="1200">
                <a:solidFill>
                  <a:srgbClr val="274E13"/>
                </a:solidFill>
              </a:rPr>
              <a:t>: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Targeted </a:t>
            </a:r>
            <a:r>
              <a:rPr b="1" lang="en">
                <a:solidFill>
                  <a:srgbClr val="980000"/>
                </a:solidFill>
              </a:rPr>
              <a:t>Research Questions: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46350"/>
            <a:ext cx="85206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are archive URLs disseminated across popular social networks?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kind of content gets archived, by whom and why?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SzPts val="2000"/>
              <a:buChar char="●"/>
            </a:pPr>
            <a:r>
              <a:rPr lang="en" sz="2000"/>
              <a:t>Are archiving services misused in any way?</a:t>
            </a:r>
            <a:endParaRPr sz="2000"/>
          </a:p>
        </p:txBody>
      </p:sp>
      <p:sp>
        <p:nvSpPr>
          <p:cNvPr id="68" name="Google Shape;68;p15"/>
          <p:cNvSpPr txBox="1"/>
          <p:nvPr/>
        </p:nvSpPr>
        <p:spPr>
          <a:xfrm>
            <a:off x="855375" y="4479450"/>
            <a:ext cx="7473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65400" y="2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Archives: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47600" y="1035450"/>
            <a:ext cx="88014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rchive.is: </a:t>
            </a:r>
            <a:r>
              <a:rPr lang="en"/>
              <a:t>on-demand archival service, link shortener hides source URL.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Hosted by: Hostkey (Russian Provider)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Content removal complies with DMCA take down requests.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Wayback Machine: </a:t>
            </a:r>
            <a:r>
              <a:rPr lang="en"/>
              <a:t>on-demand, proactive crawler.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Owned by: Internet Archive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</a:t>
            </a:r>
            <a:r>
              <a:rPr lang="en"/>
              <a:t>Respects </a:t>
            </a:r>
            <a:r>
              <a:rPr i="1" lang="en"/>
              <a:t>robots.txt </a:t>
            </a:r>
            <a:r>
              <a:rPr lang="en"/>
              <a:t>and content removal by website owners.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75300" y="4423175"/>
            <a:ext cx="74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6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Social Networks: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52700" y="566400"/>
            <a:ext cx="8838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Twitter: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micro-blogging social network, 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share tweets to their followers.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/>
              <a:t>Reddit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news-aggregator, users post URLs with title.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Posts are up/down voted deciding the order</a:t>
            </a:r>
            <a:endParaRPr/>
          </a:p>
          <a:p>
            <a:pPr indent="0" lvl="0" marL="0" rtl="0" algn="l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/>
              <a:t>4chan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board discussion forum, users are anonymous (country or troll flags)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Politically Incorrect board (/pol/) is chosen.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/>
              <a:t>Gab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Champion free speech with free flow of information.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 for popularity content, attracts alt-right users, declined by Google &amp; Apple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21600" y="4651800"/>
            <a:ext cx="64827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10400" y="18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Dataset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814825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21 Million URLs from the archive.is live feed - </a:t>
            </a:r>
            <a:r>
              <a:rPr b="1" lang="en"/>
              <a:t>http://archive. is/livefeed/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356K archive.is + 391K Wayback Machine URLs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00" y="1632025"/>
            <a:ext cx="5984271" cy="2869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316825" y="4711075"/>
            <a:ext cx="6482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Cross Platform Analysis: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0000"/>
            <a:ext cx="8839202" cy="36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31600" y="4664200"/>
            <a:ext cx="73719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25" y="1310199"/>
            <a:ext cx="3964800" cy="29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202575" y="172700"/>
            <a:ext cx="70905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</a:rPr>
              <a:t>Archive.is Live feed:</a:t>
            </a:r>
            <a:endParaRPr b="1" sz="2800">
              <a:solidFill>
                <a:srgbClr val="980000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51500" y="4333150"/>
            <a:ext cx="7045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92625" y="900400"/>
            <a:ext cx="756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distinct URLs per source domain</a:t>
            </a:r>
            <a:endParaRPr sz="1800"/>
          </a:p>
        </p:txBody>
      </p:sp>
      <p:sp>
        <p:nvSpPr>
          <p:cNvPr id="106" name="Google Shape;106;p20"/>
          <p:cNvSpPr txBox="1"/>
          <p:nvPr/>
        </p:nvSpPr>
        <p:spPr>
          <a:xfrm>
            <a:off x="900350" y="4733700"/>
            <a:ext cx="704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https://arxiv.org/pdf/1801.10396.pdf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92625" y="1469650"/>
            <a:ext cx="460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</a:t>
            </a:r>
            <a:r>
              <a:rPr lang="en" sz="1600"/>
              <a:t>xtract the domain categories of source URLs using the free Virus Total API (virustotal.com).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Categorization is done at domain-level, results are presented at a per-URL level.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URL is assigned the same category as its domain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4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   </a:t>
            </a:r>
            <a:r>
              <a:rPr b="1" lang="en">
                <a:solidFill>
                  <a:srgbClr val="980000"/>
                </a:solidFill>
              </a:rPr>
              <a:t>Reddit, /pol/, Twitter and Gab CDF                     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75" y="613575"/>
            <a:ext cx="2639968" cy="20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050" y="541912"/>
            <a:ext cx="2746225" cy="202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775" y="2643425"/>
            <a:ext cx="2732967" cy="20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975" y="2790073"/>
            <a:ext cx="2595300" cy="1883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643225" y="4673275"/>
            <a:ext cx="6482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https://arxiv.org/pdf/1801.10396.pdf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