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0" r:id="rId5"/>
    <p:sldId id="267" r:id="rId6"/>
    <p:sldId id="266" r:id="rId7"/>
    <p:sldId id="271" r:id="rId8"/>
    <p:sldId id="265" r:id="rId9"/>
    <p:sldId id="259" r:id="rId10"/>
    <p:sldId id="261" r:id="rId11"/>
    <p:sldId id="268" r:id="rId12"/>
    <p:sldId id="262" r:id="rId13"/>
    <p:sldId id="276" r:id="rId14"/>
    <p:sldId id="272" r:id="rId15"/>
    <p:sldId id="269" r:id="rId16"/>
    <p:sldId id="274" r:id="rId17"/>
    <p:sldId id="277" r:id="rId18"/>
    <p:sldId id="278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0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1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6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3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0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3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9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4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6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7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B9F1C-9B4E-43D7-95D6-537E011A2A79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8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145/2700171.279104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45/2700171.279104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45/2700171.2791044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45/2700171.279104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45/2700171.279104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45/2700171.279104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45/2700171.279104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2436" y="95610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Out of Five Archived Web Pages Existed as Presented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3504" y="3343710"/>
            <a:ext cx="8966663" cy="879156"/>
          </a:xfrm>
        </p:spPr>
        <p:txBody>
          <a:bodyPr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Scott G. Ainsworth, Michael L. Nelson, Old Dominion University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Herbert Van de Sompel, Los Alamos National Laboratory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DOI: </a:t>
            </a:r>
            <a:r>
              <a:rPr lang="en-US" sz="1200" dirty="0">
                <a:hlinkClick r:id="rId2"/>
              </a:rPr>
              <a:t>http://dx.doi.org/10.1145/2700171.2791044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8520545" y="4543935"/>
            <a:ext cx="31108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Naga Vamsi Krishna Pabbisetty</a:t>
            </a:r>
          </a:p>
          <a:p>
            <a:pPr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CS795/895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UIN : 01071855</a:t>
            </a:r>
          </a:p>
          <a:p>
            <a:pPr lvl="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2019-05-09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Dominion University</a:t>
            </a:r>
          </a:p>
        </p:txBody>
      </p:sp>
    </p:spTree>
    <p:extLst>
      <p:ext uri="{BB962C8B-B14F-4D97-AF65-F5344CB8AC3E}">
        <p14:creationId xmlns:p14="http://schemas.microsoft.com/office/powerpoint/2010/main" val="153704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Heuristics and Source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Distance (Mindist)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Last-Modified/Memento-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Bracket (Bracket)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Constraint: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archive or multiple archives as source while composing composite memento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archives increases the chances for completeness</a:t>
            </a:r>
          </a:p>
        </p:txBody>
      </p:sp>
    </p:spTree>
    <p:extLst>
      <p:ext uri="{BB962C8B-B14F-4D97-AF65-F5344CB8AC3E}">
        <p14:creationId xmlns:p14="http://schemas.microsoft.com/office/powerpoint/2010/main" val="42331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samples with 1000 URI-Rs selected randomly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- DMOZ, search engine, Bitly, and Delicious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4000 sample URI-Rs in total</a:t>
            </a:r>
          </a:p>
        </p:txBody>
      </p:sp>
    </p:spTree>
    <p:extLst>
      <p:ext uri="{BB962C8B-B14F-4D97-AF65-F5344CB8AC3E}">
        <p14:creationId xmlns:p14="http://schemas.microsoft.com/office/powerpoint/2010/main" val="2623245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73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762" y="1325563"/>
            <a:ext cx="10583489" cy="5241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rURI-Ms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timemaps for all the URI-Rs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one URI-M per month</a:t>
            </a: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Recomposition(for every memento obtained above)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rURI-M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eURI-Rs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eURI-R timemap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eURI-M for eURI-R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embedded memento</a:t>
            </a: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of steps in Phase 2</a:t>
            </a:r>
          </a:p>
        </p:txBody>
      </p:sp>
    </p:spTree>
    <p:extLst>
      <p:ext uri="{BB962C8B-B14F-4D97-AF65-F5344CB8AC3E}">
        <p14:creationId xmlns:p14="http://schemas.microsoft.com/office/powerpoint/2010/main" val="136096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392" y="1628659"/>
            <a:ext cx="10558550" cy="3026468"/>
          </a:xfrm>
        </p:spPr>
        <p:txBody>
          <a:bodyPr>
            <a:normAutofit/>
          </a:bodyPr>
          <a:lstStyle/>
          <a:p>
            <a:pPr algn="ctr"/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3113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75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statistics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847" y="1325564"/>
            <a:ext cx="4235691" cy="5111658"/>
          </a:xfrm>
          <a:solidFill>
            <a:srgbClr val="FFFFFF"/>
          </a:solidFill>
        </p:spPr>
      </p:pic>
      <p:sp>
        <p:nvSpPr>
          <p:cNvPr id="5" name="TextBox 4"/>
          <p:cNvSpPr txBox="1"/>
          <p:nvPr/>
        </p:nvSpPr>
        <p:spPr>
          <a:xfrm>
            <a:off x="4018847" y="6437222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DOI&gt;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http://dx.doi.org/10.1145/2700171.2791044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461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 and Temporal Coherence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39013"/>
            <a:ext cx="10608425" cy="50701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of available mementos to required mementos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by 4.1% for both heuristics</a:t>
            </a:r>
          </a:p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Coherence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multiple archives 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0.1% increase in temporal coherence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Prima Facie Coherence (only Internet archive returns last modified for eURI-Ms)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Possibly Coherent mean by 4.1% and Probably Violative counts by 2.8% (increased number of eURI-Ms without last modified)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31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and Temporal Coherence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Mindist is generally used while archiving.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of Bracket heuristic: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Prima Facie Coherent eURI-Ms by 13.7%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 Possibly Coherent eURI-Ms by 14.5%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 Prima Facie Violatives eURIMs by 0.9%</a:t>
            </a: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738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Memento Coherence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254" y="1690688"/>
            <a:ext cx="8451492" cy="3006003"/>
          </a:xfrm>
          <a:solidFill>
            <a:srgbClr val="FFFFFF"/>
          </a:solidFill>
          <a:ln>
            <a:solidFill>
              <a:srgbClr val="FFFFFF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25795" y="4696691"/>
            <a:ext cx="9847005" cy="92333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1,244 sample URI-Rs had no timemaps or had restricted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2756 URI-Rs were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12.4%–17.9% are both 100% Prima Facie Coherent and 100% complete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0254" y="6384174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DOI&gt;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http://dx.doi.org/10.1145/2700171.2791044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762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F5B5-4770-B54B-8D76-528DC384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8489-0A73-6A4C-9E01-5660B4444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Redirection and missing mementos – a heuristic to find a reasonable alternate of a missing URI-M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 and similarities –  minor changes that do not affect the user like banners affect machines. Methods to identify this would help in categorizing eURI-Ms into Prima Facie or Possibly Coherent resulting in increased temporal coherence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skills – Indicating the coherent status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a memento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user</a:t>
            </a:r>
          </a:p>
        </p:txBody>
      </p:sp>
    </p:spTree>
    <p:extLst>
      <p:ext uri="{BB962C8B-B14F-4D97-AF65-F5344CB8AC3E}">
        <p14:creationId xmlns:p14="http://schemas.microsoft.com/office/powerpoint/2010/main" val="3037954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25562"/>
            <a:ext cx="10583487" cy="516667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 increase by 4.1% when multiple archives are used (but no significant impact on temporal coherence)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Bracket heuristic improved temporal coherence when compared with Minimum distance heuristic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archives maximizes completeness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coherence, best results are provided by Bracket heuristic with a single archive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17.9% of composite mementos present in web archives are both complete and Prima Facie Coherent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12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 memento looks like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98" y="1325563"/>
            <a:ext cx="5380586" cy="5184929"/>
          </a:xfrm>
        </p:spPr>
      </p:pic>
      <p:sp>
        <p:nvSpPr>
          <p:cNvPr id="8" name="TextBox 7"/>
          <p:cNvSpPr txBox="1"/>
          <p:nvPr/>
        </p:nvSpPr>
        <p:spPr>
          <a:xfrm>
            <a:off x="3088087" y="6591993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DOI&gt;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http://dx.doi.org/10.1145/2700171.2791044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58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513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 actually is!!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417" y="1325563"/>
            <a:ext cx="5356881" cy="5178319"/>
          </a:xfrm>
        </p:spPr>
      </p:pic>
      <p:sp>
        <p:nvSpPr>
          <p:cNvPr id="5" name="TextBox 4"/>
          <p:cNvSpPr txBox="1"/>
          <p:nvPr/>
        </p:nvSpPr>
        <p:spPr>
          <a:xfrm>
            <a:off x="3226681" y="6567055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DOI&gt;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http://dx.doi.org/10.1145/2700171.2791044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30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 and Temporal Coherence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 of a Memento as to its source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Coherence: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of a memento matches with its source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Reasons: Lack of resources to store the data, temporary/permanent unavailability of data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7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Markers used to determine Temporal Coherence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 Facie Coherent (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resource was obtained after the HTML contents with its last modified before the timestamp of memento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 Facie Violative 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resource was obtained after the HTML contents with its last modified after the timestamp of memento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Coherent 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resource was obtained before HTML contents were obtained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Probably Violative (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resource was obtained after the HTML contents but lacks last modified</a:t>
            </a:r>
          </a:p>
        </p:txBody>
      </p:sp>
    </p:spTree>
    <p:extLst>
      <p:ext uri="{BB962C8B-B14F-4D97-AF65-F5344CB8AC3E}">
        <p14:creationId xmlns:p14="http://schemas.microsoft.com/office/powerpoint/2010/main" val="413124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Mementos and their relationship with Temporal Coherence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852" y="1690688"/>
            <a:ext cx="6490232" cy="4477356"/>
          </a:xfrm>
        </p:spPr>
      </p:pic>
      <p:sp>
        <p:nvSpPr>
          <p:cNvPr id="5" name="TextBox 4"/>
          <p:cNvSpPr txBox="1"/>
          <p:nvPr/>
        </p:nvSpPr>
        <p:spPr>
          <a:xfrm>
            <a:off x="3121338" y="6457890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DOI&gt;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http://dx.doi.org/10.1145/2700171.2791044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2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Monitored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96" y="2044834"/>
            <a:ext cx="7115525" cy="236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8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answered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prevalent is temporal incoherence?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web archive user interfaces enable access to a single archive’s resources. If multiple archives are used, is temporal coherence improved?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memento for an embedded resource can be selected using many different heuristics. Currently, most web archives use the Minimum Distance heuristic. How do other heuristics compare?</a:t>
            </a:r>
          </a:p>
        </p:txBody>
      </p:sp>
    </p:spTree>
    <p:extLst>
      <p:ext uri="{BB962C8B-B14F-4D97-AF65-F5344CB8AC3E}">
        <p14:creationId xmlns:p14="http://schemas.microsoft.com/office/powerpoint/2010/main" val="402480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Memento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92" y="1325563"/>
            <a:ext cx="8065005" cy="5357870"/>
          </a:xfrm>
        </p:spPr>
      </p:pic>
      <p:sp>
        <p:nvSpPr>
          <p:cNvPr id="7" name="TextBox 6"/>
          <p:cNvSpPr txBox="1"/>
          <p:nvPr/>
        </p:nvSpPr>
        <p:spPr>
          <a:xfrm>
            <a:off x="4052364" y="6575368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DOI&gt;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http://dx.doi.org/10.1145/2700171.2791044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8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727</Words>
  <Application>Microsoft Macintosh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Only One Out of Five Archived Web Pages Existed as Presented</vt:lpstr>
      <vt:lpstr>How a memento looks like</vt:lpstr>
      <vt:lpstr>What it actually is!!</vt:lpstr>
      <vt:lpstr>Completeness and Temporal Coherence</vt:lpstr>
      <vt:lpstr>Markers used to determine Temporal Coherence</vt:lpstr>
      <vt:lpstr>Mementos and their relationship with Temporal Coherence </vt:lpstr>
      <vt:lpstr>Data Monitored</vt:lpstr>
      <vt:lpstr>Questions answered</vt:lpstr>
      <vt:lpstr>Composite Memento</vt:lpstr>
      <vt:lpstr>Heuristics and Source Constraint</vt:lpstr>
      <vt:lpstr>Data used</vt:lpstr>
      <vt:lpstr>Procedure</vt:lpstr>
      <vt:lpstr>Results</vt:lpstr>
      <vt:lpstr>Data statistics </vt:lpstr>
      <vt:lpstr>Completeness and Temporal Coherence</vt:lpstr>
      <vt:lpstr>Heuristic and Temporal Coherence</vt:lpstr>
      <vt:lpstr>Composite Memento Coherence</vt:lpstr>
      <vt:lpstr>Future Work</vt:lpstr>
      <vt:lpstr>Conclusion</vt:lpstr>
    </vt:vector>
  </TitlesOfParts>
  <Company>Old Dominion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Only One Out of Five Archived Web Pages Existed as Presented</dc:title>
  <dc:creator>naga pabbisetty</dc:creator>
  <cp:lastModifiedBy>Naga Vamsi Krishna Pabbisetty</cp:lastModifiedBy>
  <cp:revision>34</cp:revision>
  <dcterms:created xsi:type="dcterms:W3CDTF">2019-05-08T00:08:10Z</dcterms:created>
  <dcterms:modified xsi:type="dcterms:W3CDTF">2019-05-08T09:44:38Z</dcterms:modified>
</cp:coreProperties>
</file>