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DAC4-78A5-44C9-90C7-84F5C2C44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A0481-608C-4DD6-9D53-9EA683069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A63AA-F187-45CD-A8E0-DF9BC792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C834-BE66-4263-833D-CA3E20E366AB}" type="datetimeFigureOut">
              <a:rPr lang="en-US" smtClean="0"/>
              <a:t>27-Oct-17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91076-3B97-447E-A12B-3522E067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5E559-BB33-495E-BFA5-394620D1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37CE-624B-4355-A641-DCE2A9B8F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3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1608-03F3-47FD-AB85-1D2C1A98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56BCA-3E65-44DB-8E39-BB9F47F23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8C5CC-DA33-4966-8A0B-E3AA60B1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C834-BE66-4263-833D-CA3E20E366AB}" type="datetimeFigureOut">
              <a:rPr lang="en-US" smtClean="0"/>
              <a:t>27-Oct-17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737B4-7EE3-4065-85A6-5A76BFA7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CA907-7FF7-4258-8DBD-8A504360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37CE-624B-4355-A641-DCE2A9B8F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8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A0413-24A8-47CD-86B8-CCCE868B1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42E5C-9137-4E5B-AEC8-AD692CC26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4C794-7850-48AE-9599-8E59AA14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C834-BE66-4263-833D-CA3E20E366AB}" type="datetimeFigureOut">
              <a:rPr lang="en-US" smtClean="0"/>
              <a:t>27-Oct-17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A66DE-1297-4F6C-8B05-835F1003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E489D-A043-4966-BDEA-CA787860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37CE-624B-4355-A641-DCE2A9B8F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8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B9D7-7260-4756-AD41-72CEE6A1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C59C7-63A5-47F6-9FD3-269020D2D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A8584-0DCF-4A86-9BD9-C715244F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C834-BE66-4263-833D-CA3E20E366AB}" type="datetimeFigureOut">
              <a:rPr lang="en-US" smtClean="0"/>
              <a:t>27-Oct-17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6D092-3290-4EAA-A03B-F8739258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216F3-714D-4AFC-942E-2A4A2D91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37CE-624B-4355-A641-DCE2A9B8F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B00B-BC3F-49B4-A6C7-7FF70615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93B3C-A0BE-4A14-A0D9-BA0A5017B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ADE63-B73B-4D3C-BEC8-F5D4DCF0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C834-BE66-4263-833D-CA3E20E366AB}" type="datetimeFigureOut">
              <a:rPr lang="en-US" smtClean="0"/>
              <a:t>27-Oct-17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6EDB1-F790-4678-8561-311A7A46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4B672-156D-4196-9009-6AF2CA3E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37CE-624B-4355-A641-DCE2A9B8F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6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A44B-8AFC-4A5F-A281-A8C290E4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855F5-F27C-4E7D-A1BC-DABFBA73B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0F750-4C56-49D1-ADF0-E06B15907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9B367-4688-4D41-85C6-11B472AA6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C834-BE66-4263-833D-CA3E20E366AB}" type="datetimeFigureOut">
              <a:rPr lang="en-US" smtClean="0"/>
              <a:t>27-Oct-17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D7B8E-B979-4997-A459-8008F9277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51FF3-88BB-4D88-A6F6-C782EF5F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37CE-624B-4355-A641-DCE2A9B8F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1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A8A1-23B1-4FBD-9806-53DDC6BE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0A401-E683-41D3-BBA7-3C54885C1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E8074-5836-4E47-BB38-F5D5EB6D0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27BEC-97DE-49C1-8ED4-87D283E88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2D3C7-8838-453C-9A05-9E1E8FED8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F3B1A-C38A-40A9-AD5F-380464E4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C834-BE66-4263-833D-CA3E20E366AB}" type="datetimeFigureOut">
              <a:rPr lang="en-US" smtClean="0"/>
              <a:t>27-Oct-17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07FAF-49C9-4A52-8AE9-6C51FEB7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47864-7EE4-4FA2-B080-44D96427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37CE-624B-4355-A641-DCE2A9B8F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5477-ACB2-4A9F-A1F1-906B1E2F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B7B43-1496-4146-A15C-1ED7D0F2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C834-BE66-4263-833D-CA3E20E366AB}" type="datetimeFigureOut">
              <a:rPr lang="en-US" smtClean="0"/>
              <a:t>27-Oct-17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F91F3-242B-4D73-8EAA-A9215B87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A4240-589F-4DB5-B268-3A5367E7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37CE-624B-4355-A641-DCE2A9B8F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7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E0CA6-464E-48A7-B8A2-5F219362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C834-BE66-4263-833D-CA3E20E366AB}" type="datetimeFigureOut">
              <a:rPr lang="en-US" smtClean="0"/>
              <a:t>27-Oct-17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5E361-7B71-4B7C-8237-64DB9E87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E29E3-E28D-4B49-BAA4-9B2B590C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37CE-624B-4355-A641-DCE2A9B8F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6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9958-9B2F-4773-943D-24BB49AC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EFC9B-986E-4F8D-9D7C-B27F9E755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842AD-2509-479F-B471-CF4DD9984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B2D82-5901-48CD-8E70-2251589A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C834-BE66-4263-833D-CA3E20E366AB}" type="datetimeFigureOut">
              <a:rPr lang="en-US" smtClean="0"/>
              <a:t>27-Oct-17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215D5-D6AE-438B-A190-4769C15E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E9F71-AFA9-4A4B-A451-39FC9080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37CE-624B-4355-A641-DCE2A9B8F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1667-0E00-4DE1-A9F3-F2CD918F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90E2D-9549-4DE3-A3F3-FF2092853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9C289-CB0F-4B38-B73C-9F349782B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4DFE3-85AE-4C3F-9FBE-F32B9E32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C834-BE66-4263-833D-CA3E20E366AB}" type="datetimeFigureOut">
              <a:rPr lang="en-US" smtClean="0"/>
              <a:t>27-Oct-17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E3784-B119-4B33-A65E-0996135A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2417C-7083-4C9B-9EE6-1303DF97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37CE-624B-4355-A641-DCE2A9B8F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6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C8D5B-D504-40FD-A3DB-CF3FEEF6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25F3E-DBCB-4BCF-ADA4-1C88E0096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F3122-80A7-4DC9-AD04-B7229D5F1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6C834-BE66-4263-833D-CA3E20E366AB}" type="datetimeFigureOut">
              <a:rPr lang="en-US" smtClean="0"/>
              <a:t>27-Oct-17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5C067-66A1-416B-A690-5C7231A26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08E9B-5C6E-4C6E-8504-A239C215F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337CE-624B-4355-A641-DCE2A9B8F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3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ED67428-A16C-4CFA-BF04-F177648CB8F8}"/>
              </a:ext>
            </a:extLst>
          </p:cNvPr>
          <p:cNvSpPr/>
          <p:nvPr/>
        </p:nvSpPr>
        <p:spPr>
          <a:xfrm>
            <a:off x="1656522" y="1363316"/>
            <a:ext cx="8587408" cy="40435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0C6917B-DFC3-4518-9963-A0408EEB4F6A}"/>
              </a:ext>
            </a:extLst>
          </p:cNvPr>
          <p:cNvGrpSpPr/>
          <p:nvPr/>
        </p:nvGrpSpPr>
        <p:grpSpPr>
          <a:xfrm>
            <a:off x="-238539" y="-238539"/>
            <a:ext cx="12430539" cy="7142705"/>
            <a:chOff x="0" y="0"/>
            <a:chExt cx="12309231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90E462-D982-414B-88C9-D4083FFB8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C4EC7F3-6719-4FB7-9A63-DA510FDF8A2A}"/>
                </a:ext>
              </a:extLst>
            </p:cNvPr>
            <p:cNvSpPr/>
            <p:nvPr/>
          </p:nvSpPr>
          <p:spPr>
            <a:xfrm>
              <a:off x="0" y="0"/>
              <a:ext cx="12309231" cy="6858000"/>
            </a:xfrm>
            <a:prstGeom prst="rect">
              <a:avLst/>
            </a:prstGeom>
            <a:solidFill>
              <a:schemeClr val="tx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0E4C5DE-A096-45E8-BED3-D1CDCBDA4222}"/>
              </a:ext>
            </a:extLst>
          </p:cNvPr>
          <p:cNvSpPr/>
          <p:nvPr/>
        </p:nvSpPr>
        <p:spPr>
          <a:xfrm>
            <a:off x="2084423" y="1562605"/>
            <a:ext cx="7731605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</a:rPr>
              <a:t>SIA REIMAGINE</a:t>
            </a:r>
            <a:endParaRPr lang="en-US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706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299DE6A-AB55-46CA-A536-A65A2AB33199}"/>
              </a:ext>
            </a:extLst>
          </p:cNvPr>
          <p:cNvGrpSpPr/>
          <p:nvPr/>
        </p:nvGrpSpPr>
        <p:grpSpPr>
          <a:xfrm>
            <a:off x="-115192" y="-49950"/>
            <a:ext cx="12452966" cy="7033846"/>
            <a:chOff x="0" y="0"/>
            <a:chExt cx="12309231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260BDB6-81A9-4FA5-B508-7026EC19B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52A860-843A-44BC-A733-CB32DE1C562A}"/>
                </a:ext>
              </a:extLst>
            </p:cNvPr>
            <p:cNvSpPr/>
            <p:nvPr/>
          </p:nvSpPr>
          <p:spPr>
            <a:xfrm>
              <a:off x="0" y="0"/>
              <a:ext cx="12309231" cy="6858000"/>
            </a:xfrm>
            <a:prstGeom prst="rect">
              <a:avLst/>
            </a:prstGeom>
            <a:solidFill>
              <a:schemeClr val="tx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EBB24160-6349-43C6-B8C1-99E4E1DBC4A0}"/>
              </a:ext>
            </a:extLst>
          </p:cNvPr>
          <p:cNvSpPr/>
          <p:nvPr/>
        </p:nvSpPr>
        <p:spPr>
          <a:xfrm>
            <a:off x="2213113" y="1603512"/>
            <a:ext cx="7765773" cy="50379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19226E-0FBC-4D88-8783-13C4E3B02FC8}"/>
              </a:ext>
            </a:extLst>
          </p:cNvPr>
          <p:cNvSpPr/>
          <p:nvPr/>
        </p:nvSpPr>
        <p:spPr>
          <a:xfrm>
            <a:off x="1222930" y="461377"/>
            <a:ext cx="97177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THE PROBLEM STATEMENT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018C1-3A89-4249-8B4C-AEB90843E736}"/>
              </a:ext>
            </a:extLst>
          </p:cNvPr>
          <p:cNvSpPr txBox="1"/>
          <p:nvPr/>
        </p:nvSpPr>
        <p:spPr>
          <a:xfrm>
            <a:off x="4131853" y="1870945"/>
            <a:ext cx="39282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How can we improve </a:t>
            </a:r>
          </a:p>
          <a:p>
            <a:r>
              <a:rPr lang="en-US" sz="2800" dirty="0"/>
              <a:t>the recruitment process?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52DAE6-F11A-4B30-A8E9-22CAA5753EF6}"/>
              </a:ext>
            </a:extLst>
          </p:cNvPr>
          <p:cNvSpPr/>
          <p:nvPr/>
        </p:nvSpPr>
        <p:spPr>
          <a:xfrm>
            <a:off x="3624465" y="3275420"/>
            <a:ext cx="4943061" cy="33660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4334F9-0383-4C17-BBAC-E657B19D4E00}"/>
              </a:ext>
            </a:extLst>
          </p:cNvPr>
          <p:cNvSpPr/>
          <p:nvPr/>
        </p:nvSpPr>
        <p:spPr>
          <a:xfrm>
            <a:off x="4344313" y="3952528"/>
            <a:ext cx="38085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Inspire more millennial to be part of the cabin crew?</a:t>
            </a:r>
          </a:p>
        </p:txBody>
      </p:sp>
    </p:spTree>
    <p:extLst>
      <p:ext uri="{BB962C8B-B14F-4D97-AF65-F5344CB8AC3E}">
        <p14:creationId xmlns:p14="http://schemas.microsoft.com/office/powerpoint/2010/main" val="415859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301EDC9-F6A9-40F5-9BB7-4864D4DC2E8A}"/>
              </a:ext>
            </a:extLst>
          </p:cNvPr>
          <p:cNvGrpSpPr/>
          <p:nvPr/>
        </p:nvGrpSpPr>
        <p:grpSpPr>
          <a:xfrm>
            <a:off x="-117231" y="0"/>
            <a:ext cx="12309231" cy="6858000"/>
            <a:chOff x="0" y="0"/>
            <a:chExt cx="12309231" cy="685800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5F7CE6C-75AA-4618-B6B7-9289ED2C8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405796-7447-4019-967C-825EEB9D7B8E}"/>
                </a:ext>
              </a:extLst>
            </p:cNvPr>
            <p:cNvSpPr/>
            <p:nvPr/>
          </p:nvSpPr>
          <p:spPr>
            <a:xfrm>
              <a:off x="0" y="0"/>
              <a:ext cx="12309231" cy="6858000"/>
            </a:xfrm>
            <a:prstGeom prst="rect">
              <a:avLst/>
            </a:prstGeom>
            <a:solidFill>
              <a:schemeClr val="tx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8407891-E23C-4EC3-A246-D223325B09BD}"/>
              </a:ext>
            </a:extLst>
          </p:cNvPr>
          <p:cNvSpPr/>
          <p:nvPr/>
        </p:nvSpPr>
        <p:spPr>
          <a:xfrm>
            <a:off x="4118737" y="434872"/>
            <a:ext cx="4972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THE IDEA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AB95A6-86A0-47FE-88BC-7144414F9DFE}"/>
              </a:ext>
            </a:extLst>
          </p:cNvPr>
          <p:cNvSpPr/>
          <p:nvPr/>
        </p:nvSpPr>
        <p:spPr>
          <a:xfrm>
            <a:off x="318054" y="1895057"/>
            <a:ext cx="2835964" cy="295523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Automation for round 1 interviews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2267F8-28F4-4A7D-8E71-11F9F4A1BDE2}"/>
              </a:ext>
            </a:extLst>
          </p:cNvPr>
          <p:cNvSpPr/>
          <p:nvPr/>
        </p:nvSpPr>
        <p:spPr>
          <a:xfrm>
            <a:off x="4379845" y="1895057"/>
            <a:ext cx="2835964" cy="295523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Gamification for round 2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interviews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FD0ED9-7E63-471A-B97E-C2FCCFBFC64F}"/>
              </a:ext>
            </a:extLst>
          </p:cNvPr>
          <p:cNvSpPr/>
          <p:nvPr/>
        </p:nvSpPr>
        <p:spPr>
          <a:xfrm>
            <a:off x="8441636" y="1895057"/>
            <a:ext cx="2862468" cy="295523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Meet the person &amp; Select applicant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F7215D-9F2E-4D02-B3A4-260C88F8220F}"/>
              </a:ext>
            </a:extLst>
          </p:cNvPr>
          <p:cNvCxnSpPr>
            <a:cxnSpLocks/>
          </p:cNvCxnSpPr>
          <p:nvPr/>
        </p:nvCxnSpPr>
        <p:spPr>
          <a:xfrm>
            <a:off x="3273287" y="3372675"/>
            <a:ext cx="940904" cy="0"/>
          </a:xfrm>
          <a:prstGeom prst="straightConnector1">
            <a:avLst/>
          </a:prstGeom>
          <a:ln w="50800" cap="sq">
            <a:solidFill>
              <a:srgbClr val="00B0F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756698-6997-436C-89A6-2F933522E340}"/>
              </a:ext>
            </a:extLst>
          </p:cNvPr>
          <p:cNvCxnSpPr>
            <a:cxnSpLocks/>
          </p:cNvCxnSpPr>
          <p:nvPr/>
        </p:nvCxnSpPr>
        <p:spPr>
          <a:xfrm>
            <a:off x="7348331" y="3372675"/>
            <a:ext cx="940904" cy="0"/>
          </a:xfrm>
          <a:prstGeom prst="straightConnector1">
            <a:avLst/>
          </a:prstGeom>
          <a:ln w="50800" cap="sq">
            <a:solidFill>
              <a:srgbClr val="00B0F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97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7122066-2902-43A6-BEAC-FAB110DBE7D3}"/>
              </a:ext>
            </a:extLst>
          </p:cNvPr>
          <p:cNvGrpSpPr/>
          <p:nvPr/>
        </p:nvGrpSpPr>
        <p:grpSpPr>
          <a:xfrm>
            <a:off x="0" y="0"/>
            <a:ext cx="12452966" cy="7033846"/>
            <a:chOff x="0" y="0"/>
            <a:chExt cx="12309231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2C98170-F6F0-42F6-B5F3-1091FD514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4CD5220-61FE-4051-8988-659807AAC0D3}"/>
                </a:ext>
              </a:extLst>
            </p:cNvPr>
            <p:cNvSpPr/>
            <p:nvPr/>
          </p:nvSpPr>
          <p:spPr>
            <a:xfrm>
              <a:off x="0" y="0"/>
              <a:ext cx="12309231" cy="6858000"/>
            </a:xfrm>
            <a:prstGeom prst="rect">
              <a:avLst/>
            </a:prstGeom>
            <a:solidFill>
              <a:schemeClr val="tx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72E388F1-D3C1-48CE-A25C-DEE606EBDFA3}"/>
              </a:ext>
            </a:extLst>
          </p:cNvPr>
          <p:cNvSpPr/>
          <p:nvPr/>
        </p:nvSpPr>
        <p:spPr>
          <a:xfrm>
            <a:off x="2733260" y="1113182"/>
            <a:ext cx="7182678" cy="522135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35FFA-229C-44B5-B87D-826190189FE2}"/>
              </a:ext>
            </a:extLst>
          </p:cNvPr>
          <p:cNvSpPr txBox="1"/>
          <p:nvPr/>
        </p:nvSpPr>
        <p:spPr>
          <a:xfrm>
            <a:off x="4271787" y="1654410"/>
            <a:ext cx="39093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Automation is key</a:t>
            </a:r>
          </a:p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CD818E-286D-4FB3-A730-40E56648EB98}"/>
              </a:ext>
            </a:extLst>
          </p:cNvPr>
          <p:cNvSpPr/>
          <p:nvPr/>
        </p:nvSpPr>
        <p:spPr>
          <a:xfrm>
            <a:off x="3763617" y="2928730"/>
            <a:ext cx="5128592" cy="34058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0BBA7-E1E4-4321-A04D-5BFB1F31C052}"/>
              </a:ext>
            </a:extLst>
          </p:cNvPr>
          <p:cNvSpPr txBox="1"/>
          <p:nvPr/>
        </p:nvSpPr>
        <p:spPr>
          <a:xfrm>
            <a:off x="4222091" y="3180523"/>
            <a:ext cx="4008783" cy="834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Entertainment is a                   value added factor</a:t>
            </a:r>
          </a:p>
        </p:txBody>
      </p:sp>
    </p:spTree>
    <p:extLst>
      <p:ext uri="{BB962C8B-B14F-4D97-AF65-F5344CB8AC3E}">
        <p14:creationId xmlns:p14="http://schemas.microsoft.com/office/powerpoint/2010/main" val="283859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9165EBF-12BB-43E5-8FDF-E37B131DDB68}"/>
              </a:ext>
            </a:extLst>
          </p:cNvPr>
          <p:cNvGrpSpPr/>
          <p:nvPr/>
        </p:nvGrpSpPr>
        <p:grpSpPr>
          <a:xfrm>
            <a:off x="-212035" y="-185530"/>
            <a:ext cx="12404035" cy="7089696"/>
            <a:chOff x="0" y="0"/>
            <a:chExt cx="12309231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E0E0DE-0E08-4627-8ADC-993E56CF0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778EEE-4271-4A10-A5AA-D6B9B91E25A4}"/>
                </a:ext>
              </a:extLst>
            </p:cNvPr>
            <p:cNvSpPr/>
            <p:nvPr/>
          </p:nvSpPr>
          <p:spPr>
            <a:xfrm>
              <a:off x="0" y="0"/>
              <a:ext cx="12309231" cy="6858000"/>
            </a:xfrm>
            <a:prstGeom prst="rect">
              <a:avLst/>
            </a:prstGeom>
            <a:solidFill>
              <a:schemeClr val="tx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39ECEE8-54BA-46EC-8BC9-C1431EDCDC72}"/>
              </a:ext>
            </a:extLst>
          </p:cNvPr>
          <p:cNvSpPr/>
          <p:nvPr/>
        </p:nvSpPr>
        <p:spPr>
          <a:xfrm>
            <a:off x="1603514" y="2690336"/>
            <a:ext cx="96873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Century Schoolbook" panose="02040604050505020304" pitchFamily="18" charset="0"/>
                <a:cs typeface="Nirmala UI" panose="020B0502040204020203" pitchFamily="34" charset="0"/>
              </a:rPr>
              <a:t>THANK YOU!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87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Schoolbook</vt:lpstr>
      <vt:lpstr>Nirmala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DEEPALI PARKASH</dc:creator>
  <cp:lastModifiedBy>DEEPALI PARKASH</cp:lastModifiedBy>
  <cp:revision>12</cp:revision>
  <dcterms:created xsi:type="dcterms:W3CDTF">2017-10-27T09:13:55Z</dcterms:created>
  <dcterms:modified xsi:type="dcterms:W3CDTF">2017-10-27T10:14:20Z</dcterms:modified>
</cp:coreProperties>
</file>