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8" r:id="rId4"/>
    <p:sldId id="260" r:id="rId5"/>
    <p:sldId id="261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EFCCA-1A1E-4A7E-BD68-8F3FE974EAAE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2149A-0B75-483C-90CD-E3C0A283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1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家族中最有效力的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抑制物。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结构域可以结合并抑制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，但是不能直接抑制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149A-0B75-483C-90CD-E3C0A2838D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1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149A-0B75-483C-90CD-E3C0A2838D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7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149A-0B75-483C-90CD-E3C0A2838D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45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149A-0B75-483C-90CD-E3C0A2838D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149A-0B75-483C-90CD-E3C0A2838D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3749-EFD3-4214-9D77-3607C7D6D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7A5E4-E7DB-45AE-857E-C0CC6A78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9B021-E858-4A2A-ACB4-E2D6A8A7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652E7-49BC-47A7-BC7D-523D240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D6310-9CC3-422A-8806-5DAEE580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CA118-727A-42D4-A2E3-C3C16815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1DCAB5-A6E7-4684-85C6-F0C3F426F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52D0C-F21A-4AE4-8094-03C964AE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86551-2D2B-4855-8E06-12D90DC2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4468A-DC65-42BA-8EFC-6FB71A31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3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BD911D-125D-478B-918B-5D3F334B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0AE33-5588-4B43-A50F-A38E076F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0ABB3-BF5A-4FA3-8450-7D179CFA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762F3-4273-4877-8444-D4EE1C9B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A92EC-066A-4C0B-9AE3-1A392CE6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9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A6C7-9AB0-47C3-A02F-E15FA443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6CF18-5CC2-4AB6-9341-74ED1477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291AD-9FFA-41E9-984B-BD025765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11765-872F-4954-B821-3398C28A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A8CFC-87B9-416D-872E-779C9AE3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23F81-FCDA-47A4-A761-28C5E0CD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19126-4A30-428F-BA03-AD4A4447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4C427-94EA-4887-BC78-3A0E23F6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2F6D6-F854-430D-BB62-B261F49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10C21-B849-4D43-88B2-1795E869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A46BE-7876-4EFA-BFDE-5BCA5B5A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EA8A4-CB50-4F6C-802A-13E72E479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7A62B-59C4-45D6-90D7-6352A211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5FE82-6EB4-4016-9579-C9A67E0F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D2381-C0F3-4059-99D8-0DD1DB17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99937-EF26-4994-ABC8-0A157A2F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5231-0EF1-48D5-9990-1C8F314B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75E1C-8010-45FE-8F18-54DF6626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677BD-6057-4A73-A086-DDC6316A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A347B-9F66-4C25-9062-AB012F7A9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F72F0A-9E8C-4E87-9528-72F85FD8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5AD82-28FB-49C9-A4B6-3BDA0F0F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12EA8-3769-4449-BFFC-0C3E88A2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2A128-0110-468C-9058-97E8F1FB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7EF9-1B36-49CF-AFAD-84EA47CD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FF38E-051D-4FF5-A796-F52AD4E3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718AF-2FCF-4EFA-BE57-816AB80A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B8B4FD-D7A0-44B1-92A6-A89D2E08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0BA29-BDEB-40C6-B49C-B6DEDBF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00ED7-B597-459E-9AE9-893E4FB5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6D9C6-B28E-48F3-80AE-0023A569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631E-492D-4E8A-9927-E79A455B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C9901-0064-4711-A0D6-17BA5EAB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A2690-5EAE-410F-9496-E4976241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4DD90-4A59-4447-BB4D-EFF37B11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30E21-556E-4906-A6DA-F79EB4A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64636-2B56-4948-8602-323003EC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A7A15-DACC-4F17-8AF5-57348FE0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5607C-97EB-4EF6-AFC6-2445637E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C7134-2BA0-48EB-B5FD-0B1E4888B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D6B0A-BDAE-41AB-841D-EC79BB4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36ED3-A979-4597-B016-7D3CDB15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2F4AE-14A6-4B07-AA4A-7B7850F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5CEB3-DC60-4AB8-908C-81B4700F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EE1F5-0B55-4D7F-B57E-0AC674F7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22DA8-77FF-48E6-9504-53FD1D79F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984E-2152-48AE-A290-9C70F3AFD632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D766D-8987-4371-80EB-6FBEBCE0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6F4E2-CAFC-4786-B58B-8707AFBD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8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67403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10.1371/journal.pone.0034354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α-</a:t>
                      </a:r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thrombin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Containing D-type amino acids with thorough data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817B29-E010-4204-8AEC-C64D0D4D7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576415" y="1883911"/>
            <a:ext cx="3520745" cy="30901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CD98A9-862F-4A36-BEA1-0987AFC73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8415002" y="1957790"/>
            <a:ext cx="3520745" cy="309017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29D37E2-F279-4E5C-8A95-198EE940C1F8}"/>
              </a:ext>
            </a:extLst>
          </p:cNvPr>
          <p:cNvGrpSpPr/>
          <p:nvPr/>
        </p:nvGrpSpPr>
        <p:grpSpPr>
          <a:xfrm>
            <a:off x="444972" y="1957790"/>
            <a:ext cx="3813601" cy="2886974"/>
            <a:chOff x="665093" y="1796950"/>
            <a:chExt cx="3813601" cy="288697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23358FE-10C4-4FC6-837D-5E6929EB2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2759"/>
            <a:stretch/>
          </p:blipFill>
          <p:spPr>
            <a:xfrm>
              <a:off x="665093" y="1796950"/>
              <a:ext cx="3813601" cy="144348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180ED87-4CC5-46A7-B61A-B7A0D6C69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336"/>
            <a:stretch/>
          </p:blipFill>
          <p:spPr>
            <a:xfrm>
              <a:off x="1645599" y="3240437"/>
              <a:ext cx="1852588" cy="144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88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22900"/>
              </p:ext>
            </p:extLst>
          </p:nvPr>
        </p:nvGraphicFramePr>
        <p:xfrm>
          <a:off x="2805081" y="757461"/>
          <a:ext cx="658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10.1021/cb400209w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Caspase-3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6B95E7-E000-4E7C-964F-676BA7C1D772}"/>
              </a:ext>
            </a:extLst>
          </p:cNvPr>
          <p:cNvGrpSpPr/>
          <p:nvPr/>
        </p:nvGrpSpPr>
        <p:grpSpPr>
          <a:xfrm>
            <a:off x="215780" y="2658373"/>
            <a:ext cx="4676172" cy="1541253"/>
            <a:chOff x="1139908" y="2154519"/>
            <a:chExt cx="4676172" cy="154125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32D365A-66F6-44A9-96F8-F3B0A6E4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908" y="2154519"/>
              <a:ext cx="4676172" cy="154125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D47D51-DA6C-42CB-B1B6-C61230FB075B}"/>
                </a:ext>
              </a:extLst>
            </p:cNvPr>
            <p:cNvSpPr/>
            <p:nvPr/>
          </p:nvSpPr>
          <p:spPr>
            <a:xfrm>
              <a:off x="1672771" y="2154519"/>
              <a:ext cx="718457" cy="1428436"/>
            </a:xfrm>
            <a:prstGeom prst="rect">
              <a:avLst/>
            </a:pr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7C1548-5037-400F-8781-319156249C22}"/>
                </a:ext>
              </a:extLst>
            </p:cNvPr>
            <p:cNvSpPr/>
            <p:nvPr/>
          </p:nvSpPr>
          <p:spPr>
            <a:xfrm>
              <a:off x="3615061" y="2154519"/>
              <a:ext cx="718457" cy="1428436"/>
            </a:xfrm>
            <a:prstGeom prst="rect">
              <a:avLst/>
            </a:pr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260D70-F389-4846-9494-5CDBFF6C8051}"/>
                </a:ext>
              </a:extLst>
            </p:cNvPr>
            <p:cNvSpPr/>
            <p:nvPr/>
          </p:nvSpPr>
          <p:spPr>
            <a:xfrm>
              <a:off x="2759537" y="2154519"/>
              <a:ext cx="718457" cy="1428436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Selectively inhibits caspase-3 versus caspase-7 with thorough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Contains a beta-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AOMK group at C terminal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8733951-786D-4F39-9241-0914D1F6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76" y="2218892"/>
            <a:ext cx="6556444" cy="2307398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9CE254-7861-4F93-BD8D-9971D4BCB690}"/>
              </a:ext>
            </a:extLst>
          </p:cNvPr>
          <p:cNvCxnSpPr/>
          <p:nvPr/>
        </p:nvCxnSpPr>
        <p:spPr>
          <a:xfrm>
            <a:off x="5419776" y="4280170"/>
            <a:ext cx="202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87680"/>
              </p:ext>
            </p:extLst>
          </p:nvPr>
        </p:nvGraphicFramePr>
        <p:xfrm>
          <a:off x="2805081" y="757461"/>
          <a:ext cx="658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10.1021/cb5004256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Caspase-8/9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Selectively inhibits initiator caspase versus executioner caspase with thorough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Containing a beta-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KE group at C terminal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1AB9F8-C64C-4E8A-A0E0-0D8DD9E8A06A}"/>
              </a:ext>
            </a:extLst>
          </p:cNvPr>
          <p:cNvGrpSpPr/>
          <p:nvPr/>
        </p:nvGrpSpPr>
        <p:grpSpPr>
          <a:xfrm>
            <a:off x="3014411" y="1640596"/>
            <a:ext cx="6163175" cy="3066043"/>
            <a:chOff x="3014411" y="1640596"/>
            <a:chExt cx="6163175" cy="306604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D57A97E-6530-4027-9659-9462ED3C6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411" y="1692711"/>
              <a:ext cx="6163175" cy="301392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D47D51-DA6C-42CB-B1B6-C61230FB075B}"/>
                </a:ext>
              </a:extLst>
            </p:cNvPr>
            <p:cNvSpPr/>
            <p:nvPr/>
          </p:nvSpPr>
          <p:spPr>
            <a:xfrm>
              <a:off x="5215813" y="1640596"/>
              <a:ext cx="537379" cy="890578"/>
            </a:xfrm>
            <a:prstGeom prst="rect">
              <a:avLst/>
            </a:pr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C9CE254-7861-4F93-BD8D-9971D4BCB690}"/>
                </a:ext>
              </a:extLst>
            </p:cNvPr>
            <p:cNvCxnSpPr/>
            <p:nvPr/>
          </p:nvCxnSpPr>
          <p:spPr>
            <a:xfrm>
              <a:off x="3376372" y="4532096"/>
              <a:ext cx="2028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3098EB-19A4-4197-9E5E-7F20E82F4F98}"/>
                </a:ext>
              </a:extLst>
            </p:cNvPr>
            <p:cNvSpPr/>
            <p:nvPr/>
          </p:nvSpPr>
          <p:spPr>
            <a:xfrm>
              <a:off x="3579183" y="2223064"/>
              <a:ext cx="914988" cy="770760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99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31705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10.1021/jm040037k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XIAP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Thorough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Containing a cyclohexyl group in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Tetrahydronaphthyl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amide group at C terminal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C804FB-F7B8-4EB7-A546-D229B5D5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21" y="1655375"/>
            <a:ext cx="4004383" cy="32448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15A8F0-524A-4AEA-BEF3-DF753503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604" y="1655375"/>
            <a:ext cx="5410669" cy="310922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7C2DF-C291-46CC-8921-1C175B90EC59}"/>
              </a:ext>
            </a:extLst>
          </p:cNvPr>
          <p:cNvCxnSpPr/>
          <p:nvPr/>
        </p:nvCxnSpPr>
        <p:spPr>
          <a:xfrm>
            <a:off x="5491604" y="3401007"/>
            <a:ext cx="202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239739A-D853-4B6B-89E8-855CAEAFA4DB}"/>
              </a:ext>
            </a:extLst>
          </p:cNvPr>
          <p:cNvSpPr/>
          <p:nvPr/>
        </p:nvSpPr>
        <p:spPr>
          <a:xfrm>
            <a:off x="2786081" y="3788239"/>
            <a:ext cx="793102" cy="174421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2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7809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10.1021/cb900083m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c-IAP1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Selectively inhibits c-IAP1 versus XIAP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Containing a cyclohexyl group in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Capping group at C terminal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7C2DF-C291-46CC-8921-1C175B90EC59}"/>
              </a:ext>
            </a:extLst>
          </p:cNvPr>
          <p:cNvCxnSpPr/>
          <p:nvPr/>
        </p:nvCxnSpPr>
        <p:spPr>
          <a:xfrm>
            <a:off x="5893187" y="3962660"/>
            <a:ext cx="202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239739A-D853-4B6B-89E8-855CAEAFA4DB}"/>
              </a:ext>
            </a:extLst>
          </p:cNvPr>
          <p:cNvSpPr/>
          <p:nvPr/>
        </p:nvSpPr>
        <p:spPr>
          <a:xfrm>
            <a:off x="2786081" y="3788239"/>
            <a:ext cx="793102" cy="174421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206550-1A27-49A6-89D1-D57F8801F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087"/>
          <a:stretch/>
        </p:blipFill>
        <p:spPr>
          <a:xfrm>
            <a:off x="1186452" y="1631962"/>
            <a:ext cx="4183814" cy="32682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61074E-2FF7-4FBB-B0DB-1CC6A554F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54"/>
          <a:stretch/>
        </p:blipFill>
        <p:spPr>
          <a:xfrm>
            <a:off x="6095998" y="2048400"/>
            <a:ext cx="5349704" cy="2383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5749525-163A-498D-9490-F0593E0B3262}"/>
              </a:ext>
            </a:extLst>
          </p:cNvPr>
          <p:cNvSpPr/>
          <p:nvPr/>
        </p:nvSpPr>
        <p:spPr>
          <a:xfrm>
            <a:off x="3859177" y="3407010"/>
            <a:ext cx="445738" cy="55565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ADD23F-F22A-4C55-9E81-0C775E60EE83}"/>
              </a:ext>
            </a:extLst>
          </p:cNvPr>
          <p:cNvSpPr/>
          <p:nvPr/>
        </p:nvSpPr>
        <p:spPr>
          <a:xfrm>
            <a:off x="4304914" y="3788238"/>
            <a:ext cx="597825" cy="365371"/>
          </a:xfrm>
          <a:prstGeom prst="rect">
            <a:avLst/>
          </a:prstGeom>
          <a:noFill/>
          <a:ln w="158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07A8A7-E92E-4697-BCB0-7611ED07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81" y="2092618"/>
            <a:ext cx="5787342" cy="22141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EA7D99-57AF-4614-8CE3-EE01BAAD2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54" t="4013" r="28990" b="4450"/>
          <a:stretch/>
        </p:blipFill>
        <p:spPr>
          <a:xfrm>
            <a:off x="2223882" y="1735517"/>
            <a:ext cx="1967753" cy="292831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51320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10.1021/jm300060k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IAP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Thorough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Containing a cyclohexyl group in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Capping group at N terminal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7C2DF-C291-46CC-8921-1C175B90EC59}"/>
              </a:ext>
            </a:extLst>
          </p:cNvPr>
          <p:cNvCxnSpPr/>
          <p:nvPr/>
        </p:nvCxnSpPr>
        <p:spPr>
          <a:xfrm>
            <a:off x="2122476" y="4550489"/>
            <a:ext cx="202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5749525-163A-498D-9490-F0593E0B3262}"/>
              </a:ext>
            </a:extLst>
          </p:cNvPr>
          <p:cNvSpPr/>
          <p:nvPr/>
        </p:nvSpPr>
        <p:spPr>
          <a:xfrm>
            <a:off x="5996212" y="2584580"/>
            <a:ext cx="460572" cy="615095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0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0882C9-3503-4058-945F-FACCF926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593124"/>
            <a:ext cx="3620878" cy="32482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51941F-1D28-4E56-8EF8-621296C6F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35" y="1593124"/>
            <a:ext cx="2517725" cy="324825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53413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10.1002/cmdc.201500103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furin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Thorough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Phac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/Amba group at N/C terminal as the scaffold of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furin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inhibitor 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7C2DF-C291-46CC-8921-1C175B90EC59}"/>
              </a:ext>
            </a:extLst>
          </p:cNvPr>
          <p:cNvCxnSpPr/>
          <p:nvPr/>
        </p:nvCxnSpPr>
        <p:spPr>
          <a:xfrm>
            <a:off x="5893187" y="3052610"/>
            <a:ext cx="202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5749525-163A-498D-9490-F0593E0B3262}"/>
              </a:ext>
            </a:extLst>
          </p:cNvPr>
          <p:cNvSpPr/>
          <p:nvPr/>
        </p:nvSpPr>
        <p:spPr>
          <a:xfrm>
            <a:off x="5033035" y="2821021"/>
            <a:ext cx="365225" cy="607979"/>
          </a:xfrm>
          <a:prstGeom prst="rect">
            <a:avLst/>
          </a:prstGeom>
          <a:noFill/>
          <a:ln w="158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20936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10.1371/journal.pone.0032637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calpain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Rational design by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rosetta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 peptide-protein complex in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pdb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869722-4583-41FE-B50E-104F3AFF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13" y="1683137"/>
            <a:ext cx="8397970" cy="30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2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250</Words>
  <Application>Microsoft Office PowerPoint</Application>
  <PresentationFormat>宽屏</PresentationFormat>
  <Paragraphs>82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F</dc:creator>
  <cp:lastModifiedBy>Zhang F</cp:lastModifiedBy>
  <cp:revision>20</cp:revision>
  <dcterms:created xsi:type="dcterms:W3CDTF">2021-03-10T11:53:54Z</dcterms:created>
  <dcterms:modified xsi:type="dcterms:W3CDTF">2021-03-11T09:15:36Z</dcterms:modified>
</cp:coreProperties>
</file>