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38685-EE80-47D4-95A4-0BD8F8882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69916-4847-4875-A100-7FD570D1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B37F-B486-499F-BE48-44B1CC34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B9AED-5872-4793-8DD9-23FFC5C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18A74-142D-4248-ABE4-BB6A7CAE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1BD6-E1F3-46EC-8F36-D289A542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2CDB6-D92F-4102-BBA2-3AC6B508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A746-F15E-4D24-AC7D-687FEDC7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BF802-5409-499C-982D-45CC5495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E955C-E159-4E63-AA16-0FDEEC3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AD816-E8E8-4440-901B-002FAA49A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090C0-5C23-4BD8-955D-6F692376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C82FF-B0EA-448A-8CE2-BBFC61A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8B2AC-7088-4FB0-8C70-173CB06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CBAB7-CA03-4608-A631-455E3B7D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8020-7373-4322-A84A-79CE3B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2ECF-2220-49BB-9725-15838F2B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3D16D-ADC2-4C18-873A-10682E16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57B51-B192-4C51-B882-31EBC798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3860-AD0E-4DB5-81DF-89FAF9E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7BB1-318B-45C0-8703-032627F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EE096-955E-41FB-ACA1-B9DF9886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B145-9649-4363-B963-AD320872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C9A43-CD99-4802-8559-9F7C38A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4D07-BA7B-4DED-A4A1-B89555B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434BA-C2A0-48E8-A813-F8247A09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049B3-5660-4277-9210-C1A26515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6A165-8851-4F59-8D7F-EAB0A0C6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E22CA-FAB3-4E20-97EF-8142EE3F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E577-C130-469A-A4E5-4BB2766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2879-3B70-47C7-B496-14EB4FF6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0F39-FFE2-40B2-9169-813086F7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B25E9-AEE1-4BEF-99D5-C91252EE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05B58-92C2-457C-9060-BB60F4D0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8DA98-B2EE-4857-9615-EC0FB34C6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6E7FB-CA41-4DFD-8784-19F7CD92C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6CA59-794E-41B1-BC33-D0E9E87A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BFA59F-9CE2-4E43-800A-322F505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11E95-75F9-46ED-8C7B-95FE8C8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6275-F997-4147-9B37-B004133B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3F492-4AFB-4A6E-AF02-715D725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76693-62CB-4BE4-B8AA-7E40DA35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CD9CD-E99A-42F1-9F82-1E23B691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2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0ACC0-01F0-45E6-A1CF-0921C25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97380-5704-41EE-87E8-267ADFA4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F02BD-E7D5-43C2-853B-9B2F13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EA0C-BA62-4564-9C45-E570F2D9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F123-C4E2-435C-A1AF-02913FD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1424C-796A-4339-B722-268C1ED0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B1652-6A65-414D-8BE0-2E72368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3EF43-76E3-4059-825F-12E84BD4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B5AE9-2CAE-4B38-BCA8-69D829B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C5E77-EE10-40B5-855A-D58BE23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D9299-247A-44B2-BE49-46F28D1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74641-AFA7-4B14-A034-B0BCB9A4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0FBB3-A235-4F26-8142-060C3391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E4C65-408E-4FC0-953A-A50FE39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04D8D-B86E-4157-9B3C-C4E545B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03F8-14AC-4CDF-BBAF-318E5C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B32D2-0315-449D-823A-C896CC4F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3AEA1-9C42-4826-BF5E-D19F3106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4B79-4ECC-4A16-B30C-E60CE8E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9625-4F8A-4D8B-A29C-BA5D71F2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362533-8CA9-4960-B72D-87598528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56"/>
          <a:stretch/>
        </p:blipFill>
        <p:spPr>
          <a:xfrm>
            <a:off x="181582" y="460270"/>
            <a:ext cx="3207251" cy="1327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E6ED3E-DD4A-4911-B7B3-0236DA24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06"/>
          <a:stretch/>
        </p:blipFill>
        <p:spPr>
          <a:xfrm>
            <a:off x="3638628" y="475014"/>
            <a:ext cx="2997219" cy="1297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0D05FF-233F-47D0-B3D7-C330F955C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47"/>
          <a:stretch/>
        </p:blipFill>
        <p:spPr>
          <a:xfrm>
            <a:off x="9294251" y="469138"/>
            <a:ext cx="2390652" cy="13096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88BC8A-E8C8-4B05-B55E-53A114521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852" b="4466"/>
          <a:stretch/>
        </p:blipFill>
        <p:spPr>
          <a:xfrm>
            <a:off x="1344039" y="3880308"/>
            <a:ext cx="2359496" cy="314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76EC5C-870A-452D-9A9C-41E8E4DD81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896"/>
          <a:stretch/>
        </p:blipFill>
        <p:spPr>
          <a:xfrm>
            <a:off x="3437072" y="2503886"/>
            <a:ext cx="2699795" cy="112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8FEFB0-B446-44A1-9E01-99A96AAFD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73"/>
          <a:stretch/>
        </p:blipFill>
        <p:spPr>
          <a:xfrm>
            <a:off x="199735" y="1864331"/>
            <a:ext cx="3207251" cy="338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079D74-4B2C-45D8-A9A3-2A942B2A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0"/>
          <a:stretch/>
        </p:blipFill>
        <p:spPr>
          <a:xfrm>
            <a:off x="3824582" y="1816693"/>
            <a:ext cx="2997219" cy="434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ACA869-6D91-4A5E-A906-9EA2A8DA0B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2691"/>
          <a:stretch/>
        </p:blipFill>
        <p:spPr>
          <a:xfrm>
            <a:off x="6625115" y="483259"/>
            <a:ext cx="2390651" cy="12814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057A5D-DA97-4347-AF9E-A2460E8FA2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738"/>
          <a:stretch/>
        </p:blipFill>
        <p:spPr>
          <a:xfrm>
            <a:off x="6625115" y="1843966"/>
            <a:ext cx="2732759" cy="3796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9D46A8-C4FB-4E3B-B7B7-40038A9C6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68"/>
          <a:stretch/>
        </p:blipFill>
        <p:spPr>
          <a:xfrm>
            <a:off x="9451515" y="1826197"/>
            <a:ext cx="2595209" cy="4152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FA49A6-0CB7-4EFA-B8C2-5476981FBB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68" b="53104"/>
          <a:stretch/>
        </p:blipFill>
        <p:spPr>
          <a:xfrm>
            <a:off x="1126131" y="2546596"/>
            <a:ext cx="2359496" cy="10386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FDED3DB-8BEE-4D17-973F-6E007CCF4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396" t="78939" r="7396" b="12832"/>
          <a:stretch/>
        </p:blipFill>
        <p:spPr>
          <a:xfrm>
            <a:off x="3560021" y="3912721"/>
            <a:ext cx="2699795" cy="249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DEF647-F35A-40F5-9EEC-9CFA11AEE1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64" b="60252"/>
          <a:stretch/>
        </p:blipFill>
        <p:spPr>
          <a:xfrm>
            <a:off x="6170429" y="2498104"/>
            <a:ext cx="2434307" cy="11356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488E8A-FE50-416B-8623-8E0072874D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07" b="60173"/>
          <a:stretch/>
        </p:blipFill>
        <p:spPr>
          <a:xfrm>
            <a:off x="8784515" y="2510100"/>
            <a:ext cx="2699653" cy="1111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9F73CAD-0F2C-48AC-8233-7B5CF7D65D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6" t="85994" r="-376" b="5799"/>
          <a:stretch/>
        </p:blipFill>
        <p:spPr>
          <a:xfrm>
            <a:off x="6498062" y="3903780"/>
            <a:ext cx="2434307" cy="26718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ED20832-5233-4C52-9E6D-85D90F7238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233" b="5044"/>
          <a:stretch/>
        </p:blipFill>
        <p:spPr>
          <a:xfrm>
            <a:off x="8868750" y="3893017"/>
            <a:ext cx="2816153" cy="2887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7F9BFA-B076-4DDD-8442-61E197D8B0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270" b="59880"/>
          <a:stretch/>
        </p:blipFill>
        <p:spPr>
          <a:xfrm>
            <a:off x="452328" y="4681596"/>
            <a:ext cx="3008977" cy="11116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EF93BAA-A36F-4D26-9DB5-B4C18DD841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282" b="61094"/>
          <a:stretch/>
        </p:blipFill>
        <p:spPr>
          <a:xfrm>
            <a:off x="3659579" y="4775458"/>
            <a:ext cx="2593431" cy="9239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6B3A8F-6D8A-460A-ACFE-AD53E0F8F8D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51" t="87350" r="451" b="2859"/>
          <a:stretch/>
        </p:blipFill>
        <p:spPr>
          <a:xfrm>
            <a:off x="395172" y="5882619"/>
            <a:ext cx="3008977" cy="34175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605C04A-9C0D-41D5-9FC3-C689279E16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479" t="82202" r="479" b="7205"/>
          <a:stretch/>
        </p:blipFill>
        <p:spPr>
          <a:xfrm>
            <a:off x="3918664" y="5893700"/>
            <a:ext cx="2593431" cy="3195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840DC62-E75A-40F0-98BA-C30CFFBE0E4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93" b="62564"/>
          <a:stretch/>
        </p:blipFill>
        <p:spPr>
          <a:xfrm>
            <a:off x="6322821" y="4750749"/>
            <a:ext cx="2434307" cy="9733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87EAA09-135B-47B1-82F3-46BF3FC4E15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020" b="61585"/>
          <a:stretch/>
        </p:blipFill>
        <p:spPr>
          <a:xfrm>
            <a:off x="8477042" y="4750750"/>
            <a:ext cx="2493076" cy="9733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2F32A02-79F5-411B-937A-B46CD89C5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1777" b="9067"/>
          <a:stretch/>
        </p:blipFill>
        <p:spPr>
          <a:xfrm>
            <a:off x="6498062" y="5921443"/>
            <a:ext cx="2434307" cy="26411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B78DE33-6C64-491E-9E96-A1298672ACA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395" t="82982" r="1395" b="6961"/>
          <a:stretch/>
        </p:blipFill>
        <p:spPr>
          <a:xfrm>
            <a:off x="9007409" y="5921443"/>
            <a:ext cx="1910003" cy="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CA81DF4-9B59-4C3B-81E1-8C7B13B7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6" b="57658"/>
          <a:stretch/>
        </p:blipFill>
        <p:spPr>
          <a:xfrm>
            <a:off x="2836342" y="534749"/>
            <a:ext cx="3315163" cy="12095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F13702-B950-4B2B-B75F-825C9647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51" b="4990"/>
          <a:stretch/>
        </p:blipFill>
        <p:spPr>
          <a:xfrm>
            <a:off x="2907746" y="1859816"/>
            <a:ext cx="3315163" cy="2641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CD6258-9FA8-4A28-BFB3-5AD53F140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1" b="60735"/>
          <a:stretch/>
        </p:blipFill>
        <p:spPr>
          <a:xfrm>
            <a:off x="2842046" y="2638658"/>
            <a:ext cx="3265736" cy="11035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E740D2-D5F0-4784-920A-234C89A4F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2" t="87458" r="672" b="-924"/>
          <a:stretch/>
        </p:blipFill>
        <p:spPr>
          <a:xfrm>
            <a:off x="3000126" y="3905508"/>
            <a:ext cx="3265736" cy="4249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221518E-3F7F-4D3B-BD20-5331E8B61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0" b="62087"/>
          <a:stretch/>
        </p:blipFill>
        <p:spPr>
          <a:xfrm>
            <a:off x="6265862" y="2638658"/>
            <a:ext cx="2905620" cy="11035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C244A7-B92A-45BF-B17F-1D2785D49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959" b="780"/>
          <a:stretch/>
        </p:blipFill>
        <p:spPr>
          <a:xfrm>
            <a:off x="6573703" y="3935706"/>
            <a:ext cx="2905620" cy="3646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3E23536-55FE-427C-8E63-1087F7481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590"/>
          <a:stretch/>
        </p:blipFill>
        <p:spPr>
          <a:xfrm>
            <a:off x="5234161" y="4485701"/>
            <a:ext cx="2324301" cy="11035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1E5C96-6249-4B3E-BA5E-CFBAFF319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122" b="2216"/>
          <a:stretch/>
        </p:blipFill>
        <p:spPr>
          <a:xfrm>
            <a:off x="5492953" y="5907206"/>
            <a:ext cx="2324301" cy="2488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EF6D23F-AC79-4096-94E5-21BEE6F373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803"/>
          <a:stretch/>
        </p:blipFill>
        <p:spPr>
          <a:xfrm>
            <a:off x="1917498" y="4485701"/>
            <a:ext cx="2343834" cy="110352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D1F34C4-D37E-4CCE-949F-3C6529E6B8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55" b="54516"/>
          <a:stretch/>
        </p:blipFill>
        <p:spPr>
          <a:xfrm>
            <a:off x="8257986" y="4389281"/>
            <a:ext cx="2407281" cy="129636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DAF855B-9F9E-4BF9-B71A-04E8FF6988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882" b="2345"/>
          <a:stretch/>
        </p:blipFill>
        <p:spPr>
          <a:xfrm>
            <a:off x="1756414" y="5873954"/>
            <a:ext cx="2343834" cy="315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A6A4616-1CF5-4B27-B15A-3FE37423E7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136" t="88694" r="1136" b="539"/>
          <a:stretch/>
        </p:blipFill>
        <p:spPr>
          <a:xfrm>
            <a:off x="8495100" y="5859013"/>
            <a:ext cx="2407281" cy="34524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02E06E-7BA7-4F72-A3F0-DA74EEBD80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2333" b="61191"/>
          <a:stretch/>
        </p:blipFill>
        <p:spPr>
          <a:xfrm>
            <a:off x="6713672" y="528347"/>
            <a:ext cx="2580800" cy="122238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1536D18-555D-470B-A838-63153D33FB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7" t="90358" r="42370" b="173"/>
          <a:stretch/>
        </p:blipFill>
        <p:spPr>
          <a:xfrm>
            <a:off x="6933591" y="1868163"/>
            <a:ext cx="2140962" cy="2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Zhang</dc:creator>
  <cp:lastModifiedBy>F Zhang</cp:lastModifiedBy>
  <cp:revision>12</cp:revision>
  <dcterms:created xsi:type="dcterms:W3CDTF">2021-04-14T03:15:55Z</dcterms:created>
  <dcterms:modified xsi:type="dcterms:W3CDTF">2021-04-17T07:07:15Z</dcterms:modified>
</cp:coreProperties>
</file>