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7" r:id="rId3"/>
    <p:sldId id="256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FCCA-1A1E-4A7E-BD68-8F3FE974EA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149A-0B75-483C-90CD-E3C0A283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1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3749-EFD3-4214-9D77-3607C7D6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A5E4-E7DB-45AE-857E-C0CC6A78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9B021-E858-4A2A-ACB4-E2D6A8A7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52E7-49BC-47A7-BC7D-523D240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D6310-9CC3-422A-8806-5DAEE580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A118-727A-42D4-A2E3-C3C1681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DCAB5-A6E7-4684-85C6-F0C3F426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52D0C-F21A-4AE4-8094-03C964A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6551-2D2B-4855-8E06-12D90DC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468A-DC65-42BA-8EFC-6FB71A3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D911D-125D-478B-918B-5D3F334B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0AE33-5588-4B43-A50F-A38E07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0ABB3-BF5A-4FA3-8450-7D179CF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2F3-4273-4877-8444-D4EE1C9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92EC-066A-4C0B-9AE3-1A392CE6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A6C7-9AB0-47C3-A02F-E15FA443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6CF18-5CC2-4AB6-9341-74ED1477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91AD-9FFA-41E9-984B-BD025765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11765-872F-4954-B821-3398C28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A8CFC-87B9-416D-872E-779C9AE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3F81-FCDA-47A4-A761-28C5E0C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19126-4A30-428F-BA03-AD4A4447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C427-94EA-4887-BC78-3A0E23F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F6D6-F854-430D-BB62-B261F49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10C21-B849-4D43-88B2-1795E86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46BE-7876-4EFA-BFDE-5BCA5B5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EA8A4-CB50-4F6C-802A-13E72E479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A62B-59C4-45D6-90D7-6352A211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5FE82-6EB4-4016-9579-C9A67E0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D2381-C0F3-4059-99D8-0DD1DB17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99937-EF26-4994-ABC8-0A157A2F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5231-0EF1-48D5-9990-1C8F314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75E1C-8010-45FE-8F18-54DF6626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677BD-6057-4A73-A086-DDC6316A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A347B-9F66-4C25-9062-AB012F7A9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72F0A-9E8C-4E87-9528-72F85FD8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5AD82-28FB-49C9-A4B6-3BDA0F0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12EA8-3769-4449-BFFC-0C3E88A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2A128-0110-468C-9058-97E8F1F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EF9-1B36-49CF-AFAD-84EA47CD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F38E-051D-4FF5-A796-F52AD4E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718AF-2FCF-4EFA-BE57-816AB80A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8B4FD-D7A0-44B1-92A6-A89D2E08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0BA29-BDEB-40C6-B49C-B6DEDBF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00ED7-B597-459E-9AE9-893E4FB5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6D9C6-B28E-48F3-80AE-0023A56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631E-492D-4E8A-9927-E79A455B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9901-0064-4711-A0D6-17BA5EAB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2690-5EAE-410F-9496-E4976241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DD90-4A59-4447-BB4D-EFF37B1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30E21-556E-4906-A6DA-F79EB4A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64636-2B56-4948-8602-323003E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7A15-DACC-4F17-8AF5-57348FE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5607C-97EB-4EF6-AFC6-2445637E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134-2BA0-48EB-B5FD-0B1E4888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D6B0A-BDAE-41AB-841D-EC79BB4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6ED3-A979-4597-B016-7D3CDB1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F4AE-14A6-4B07-AA4A-7B7850F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5CEB3-DC60-4AB8-908C-81B4700F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E1F5-0B55-4D7F-B57E-0AC674F7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2DA8-77FF-48E6-9504-53FD1D79F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984E-2152-48AE-A290-9C70F3AFD63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766D-8987-4371-80EB-6FBEBCE0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6F4E2-CAFC-4786-B58B-8707AFBD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7AC0D95-75F3-471D-8B9E-053B90AB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84" y="1399489"/>
            <a:ext cx="2536068" cy="45914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5F5103-5DD7-48C0-8EFE-C538F824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7" y="2870077"/>
            <a:ext cx="2620848" cy="12619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F99E4F-FC88-4893-A24C-FD169F97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41" y="1387059"/>
            <a:ext cx="2765796" cy="45914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4BABA5-819C-40BF-9CBF-E9DAD2CA7F27}"/>
              </a:ext>
            </a:extLst>
          </p:cNvPr>
          <p:cNvSpPr/>
          <p:nvPr/>
        </p:nvSpPr>
        <p:spPr>
          <a:xfrm>
            <a:off x="4001310" y="6106738"/>
            <a:ext cx="172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 Substituted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native H4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DD8CFB-CF02-4E54-AE74-CBEE90431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413" y="3501075"/>
            <a:ext cx="2765796" cy="24774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FAB2D57-7B22-4F07-9CF7-7B8B982F15FD}"/>
              </a:ext>
            </a:extLst>
          </p:cNvPr>
          <p:cNvSpPr/>
          <p:nvPr/>
        </p:nvSpPr>
        <p:spPr>
          <a:xfrm>
            <a:off x="6937827" y="6106738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R17 Substituted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84395-5E66-41A8-9037-F3BBBE2C4DA7}"/>
              </a:ext>
            </a:extLst>
          </p:cNvPr>
          <p:cNvSpPr/>
          <p:nvPr/>
        </p:nvSpPr>
        <p:spPr>
          <a:xfrm>
            <a:off x="1249773" y="4303382"/>
            <a:ext cx="1241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H4 peptide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9C6083-3D5E-4977-BAF7-6B87277CBD2E}"/>
              </a:ext>
            </a:extLst>
          </p:cNvPr>
          <p:cNvSpPr/>
          <p:nvPr/>
        </p:nvSpPr>
        <p:spPr>
          <a:xfrm>
            <a:off x="9776873" y="6106738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L22 Substituted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1B356-ED42-4E52-B0F5-43D8E9343D4D}"/>
              </a:ext>
            </a:extLst>
          </p:cNvPr>
          <p:cNvSpPr/>
          <p:nvPr/>
        </p:nvSpPr>
        <p:spPr>
          <a:xfrm>
            <a:off x="6847965" y="2683376"/>
            <a:ext cx="209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Truncated of KRHR(Nle)VLR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31D6FB-9036-4342-95F8-9B335457D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2374"/>
              </p:ext>
            </p:extLst>
          </p:nvPr>
        </p:nvGraphicFramePr>
        <p:xfrm>
          <a:off x="2239208" y="310688"/>
          <a:ext cx="799045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2826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59278">
                  <a:extLst>
                    <a:ext uri="{9D8B030D-6E8A-4147-A177-3AD203B41FA5}">
                      <a16:colId xmlns:a16="http://schemas.microsoft.com/office/drawing/2014/main" val="3093798103"/>
                    </a:ext>
                  </a:extLst>
                </a:gridCol>
                <a:gridCol w="1015954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37104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PDB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10.1021/acsmedchemlett.6b00303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1ZKK (native), 5TEG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SETD8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236873B-3CEC-48C2-A772-DFBC16468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41981"/>
              </p:ext>
            </p:extLst>
          </p:nvPr>
        </p:nvGraphicFramePr>
        <p:xfrm>
          <a:off x="6512412" y="1399489"/>
          <a:ext cx="2765797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70985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093798103"/>
                    </a:ext>
                  </a:extLst>
                </a:gridCol>
                <a:gridCol w="1038172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Peptide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Sequence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zh-CN" sz="12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μM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RHR(Nle)VLR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0.35 ± 0.01</a:t>
                      </a:r>
                      <a:r>
                        <a:rPr lang="zh-CN" alt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HR(Nle)VL</a:t>
                      </a:r>
                      <a:endParaRPr lang="en-US" altLang="zh-C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 ± 2.0</a:t>
                      </a:r>
                      <a:r>
                        <a:rPr lang="zh-CN" alt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21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257"/>
              </p:ext>
            </p:extLst>
          </p:nvPr>
        </p:nvGraphicFramePr>
        <p:xfrm>
          <a:off x="2804160" y="462821"/>
          <a:ext cx="658368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48559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35371712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883921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PDB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10.1021/jacs.7b09223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1KNE (</a:t>
                      </a:r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6AT0, 6ASZ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HP1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612C3D0-AB36-49EC-AC74-CCD7DE698C66}"/>
              </a:ext>
            </a:extLst>
          </p:cNvPr>
          <p:cNvSpPr/>
          <p:nvPr/>
        </p:nvSpPr>
        <p:spPr>
          <a:xfrm>
            <a:off x="998896" y="5926296"/>
            <a:ext cx="460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peptide:H3K9me3 (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ARTKQTARK(Me)</a:t>
            </a:r>
            <a:r>
              <a:rPr lang="en-US" altLang="zh-CN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STGGKAY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EEBF8-A2CA-42A7-9908-2C3E88EA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98" y="1520428"/>
            <a:ext cx="5511985" cy="4775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55C6BA-34BA-42CA-BD93-378F8C24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0" y="1520428"/>
            <a:ext cx="52811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290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10.1021/cb400209w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6B95E7-E000-4E7C-964F-676BA7C1D772}"/>
              </a:ext>
            </a:extLst>
          </p:cNvPr>
          <p:cNvGrpSpPr/>
          <p:nvPr/>
        </p:nvGrpSpPr>
        <p:grpSpPr>
          <a:xfrm>
            <a:off x="215780" y="2658373"/>
            <a:ext cx="4676172" cy="1541253"/>
            <a:chOff x="1139908" y="2154519"/>
            <a:chExt cx="4676172" cy="15412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2D365A-66F6-44A9-96F8-F3B0A6E4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908" y="2154519"/>
              <a:ext cx="4676172" cy="154125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167277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7C1548-5037-400F-8781-319156249C22}"/>
                </a:ext>
              </a:extLst>
            </p:cNvPr>
            <p:cNvSpPr/>
            <p:nvPr/>
          </p:nvSpPr>
          <p:spPr>
            <a:xfrm>
              <a:off x="361506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260D70-F389-4846-9494-5CDBFF6C8051}"/>
                </a:ext>
              </a:extLst>
            </p:cNvPr>
            <p:cNvSpPr/>
            <p:nvPr/>
          </p:nvSpPr>
          <p:spPr>
            <a:xfrm>
              <a:off x="2759537" y="2154519"/>
              <a:ext cx="718457" cy="142843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caspase-3 versus caspase-7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Contains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AOMK group at C terminal (covalently bonds to protein)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733951-786D-4F39-9241-0914D1F6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76" y="2218892"/>
            <a:ext cx="6556444" cy="23073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CE254-7861-4F93-BD8D-9971D4BCB690}"/>
              </a:ext>
            </a:extLst>
          </p:cNvPr>
          <p:cNvCxnSpPr/>
          <p:nvPr/>
        </p:nvCxnSpPr>
        <p:spPr>
          <a:xfrm>
            <a:off x="5419776" y="428017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20936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10.1371/journal.pone.0032637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calpain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Rational design by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rosetta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peptide-protein complex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pdb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869722-4583-41FE-B50E-104F3AFF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3" y="1683137"/>
            <a:ext cx="8397970" cy="30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154</Words>
  <Application>Microsoft Office PowerPoint</Application>
  <PresentationFormat>宽屏</PresentationFormat>
  <Paragraphs>51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</dc:creator>
  <cp:lastModifiedBy>F Zhang</cp:lastModifiedBy>
  <cp:revision>27</cp:revision>
  <dcterms:created xsi:type="dcterms:W3CDTF">2021-03-10T11:53:54Z</dcterms:created>
  <dcterms:modified xsi:type="dcterms:W3CDTF">2021-04-29T11:43:30Z</dcterms:modified>
</cp:coreProperties>
</file>