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767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6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26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7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3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1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0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2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0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7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11DEE7-9BCD-4F63-904D-014A604BE3D2}" type="datetimeFigureOut">
              <a:rPr lang="en-US" smtClean="0"/>
              <a:t>23/12/2019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DBF90-F51F-4D5E-BFB9-2551C334F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56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811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ngành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99855"/>
            <a:ext cx="9144000" cy="2957945"/>
          </a:xfrm>
        </p:spPr>
        <p:txBody>
          <a:bodyPr>
            <a:normAutofit/>
          </a:bodyPr>
          <a:lstStyle/>
          <a:p>
            <a:pPr algn="l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:</a:t>
            </a:r>
          </a:p>
          <a:p>
            <a:pPr algn="l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vi-VN" dirty="0" smtClean="0"/>
              <a:t> Xây dựng chương trình mô phỏng thuật toán lập lịch multiple-processor của CPU </a:t>
            </a:r>
            <a:endParaRPr lang="en-US" dirty="0" smtClean="0"/>
          </a:p>
          <a:p>
            <a:pPr algn="l"/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: 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movie server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sockets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11155"/>
            <a:ext cx="9404723" cy="1400530"/>
          </a:xfrm>
        </p:spPr>
        <p:txBody>
          <a:bodyPr/>
          <a:lstStyle/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imag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314" y="1733826"/>
            <a:ext cx="4244069" cy="19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6111" y="4081883"/>
            <a:ext cx="1077003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▪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New: process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▪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Ready: process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sàng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▪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Waiting hay blocked: process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đợi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I/O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▪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Running: process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chạy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▪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Terminated: process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46363" y="2455001"/>
            <a:ext cx="4073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 err="1" smtClean="0"/>
              <a:t>Tìm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hiểu</a:t>
            </a:r>
            <a:r>
              <a:rPr lang="en-US" altLang="en-US" sz="2400" dirty="0" smtClean="0"/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267598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83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 3</vt:lpstr>
      <vt:lpstr>Ion</vt:lpstr>
      <vt:lpstr>Đồ án cơ sở ngành mạng</vt:lpstr>
      <vt:lpstr>Hệ điều hành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cơ sở ngành mạng</dc:title>
  <dc:creator>Admin</dc:creator>
  <cp:lastModifiedBy>Admin</cp:lastModifiedBy>
  <cp:revision>2</cp:revision>
  <dcterms:created xsi:type="dcterms:W3CDTF">2019-12-22T17:19:01Z</dcterms:created>
  <dcterms:modified xsi:type="dcterms:W3CDTF">2019-12-22T17:29:12Z</dcterms:modified>
</cp:coreProperties>
</file>