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E4162-A396-4E5A-B8B1-7A51ECAA9FFB}" type="datetimeFigureOut">
              <a:rPr lang="en-US" smtClean="0"/>
              <a:t>25-07-2018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65D0-FAC0-4BAA-A941-5C256DB77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28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E4162-A396-4E5A-B8B1-7A51ECAA9FFB}" type="datetimeFigureOut">
              <a:rPr lang="en-US" smtClean="0"/>
              <a:t>25-07-2018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65D0-FAC0-4BAA-A941-5C256DB77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10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E4162-A396-4E5A-B8B1-7A51ECAA9FFB}" type="datetimeFigureOut">
              <a:rPr lang="en-US" smtClean="0"/>
              <a:t>25-07-2018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65D0-FAC0-4BAA-A941-5C256DB77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92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E4162-A396-4E5A-B8B1-7A51ECAA9FFB}" type="datetimeFigureOut">
              <a:rPr lang="en-US" smtClean="0"/>
              <a:t>25-07-2018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65D0-FAC0-4BAA-A941-5C256DB77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15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E4162-A396-4E5A-B8B1-7A51ECAA9FFB}" type="datetimeFigureOut">
              <a:rPr lang="en-US" smtClean="0"/>
              <a:t>25-07-2018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65D0-FAC0-4BAA-A941-5C256DB77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6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E4162-A396-4E5A-B8B1-7A51ECAA9FFB}" type="datetimeFigureOut">
              <a:rPr lang="en-US" smtClean="0"/>
              <a:t>25-07-2018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65D0-FAC0-4BAA-A941-5C256DB77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73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E4162-A396-4E5A-B8B1-7A51ECAA9FFB}" type="datetimeFigureOut">
              <a:rPr lang="en-US" smtClean="0"/>
              <a:t>25-07-2018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65D0-FAC0-4BAA-A941-5C256DB77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69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E4162-A396-4E5A-B8B1-7A51ECAA9FFB}" type="datetimeFigureOut">
              <a:rPr lang="en-US" smtClean="0"/>
              <a:t>25-07-2018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65D0-FAC0-4BAA-A941-5C256DB77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58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E4162-A396-4E5A-B8B1-7A51ECAA9FFB}" type="datetimeFigureOut">
              <a:rPr lang="en-US" smtClean="0"/>
              <a:t>25-07-2018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65D0-FAC0-4BAA-A941-5C256DB77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E4162-A396-4E5A-B8B1-7A51ECAA9FFB}" type="datetimeFigureOut">
              <a:rPr lang="en-US" smtClean="0"/>
              <a:t>25-07-2018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65D0-FAC0-4BAA-A941-5C256DB77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72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E4162-A396-4E5A-B8B1-7A51ECAA9FFB}" type="datetimeFigureOut">
              <a:rPr lang="en-US" smtClean="0"/>
              <a:t>25-07-2018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65D0-FAC0-4BAA-A941-5C256DB77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0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E4162-A396-4E5A-B8B1-7A51ECAA9FFB}" type="datetimeFigureOut">
              <a:rPr lang="en-US" smtClean="0"/>
              <a:t>25-07-2018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A65D0-FAC0-4BAA-A941-5C256DB77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42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55" t="59378" r="39024" b="10932"/>
          <a:stretch/>
        </p:blipFill>
        <p:spPr>
          <a:xfrm>
            <a:off x="4921622" y="2043953"/>
            <a:ext cx="1694331" cy="1734671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888762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470647"/>
            <a:ext cx="5715000" cy="58158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55" t="59378" r="39024" b="10932"/>
          <a:stretch/>
        </p:blipFill>
        <p:spPr>
          <a:xfrm rot="15126659">
            <a:off x="5069539" y="3953436"/>
            <a:ext cx="1694331" cy="1734671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487591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470647"/>
            <a:ext cx="5715000" cy="58158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55" t="59378" r="39024" b="10932"/>
          <a:stretch/>
        </p:blipFill>
        <p:spPr>
          <a:xfrm rot="14009286">
            <a:off x="5069539" y="3953436"/>
            <a:ext cx="1694331" cy="1734671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260394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-1069369" y="467615"/>
            <a:ext cx="10779101" cy="4508499"/>
            <a:chOff x="818707" y="-129218"/>
            <a:chExt cx="10779101" cy="4508499"/>
          </a:xfrm>
        </p:grpSpPr>
        <p:grpSp>
          <p:nvGrpSpPr>
            <p:cNvPr id="20" name="Group 19"/>
            <p:cNvGrpSpPr/>
            <p:nvPr/>
          </p:nvGrpSpPr>
          <p:grpSpPr>
            <a:xfrm>
              <a:off x="818707" y="-129218"/>
              <a:ext cx="7234406" cy="4508499"/>
              <a:chOff x="818707" y="-129218"/>
              <a:chExt cx="7234406" cy="4508499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3055753" y="-129218"/>
                <a:ext cx="4997360" cy="4508499"/>
                <a:chOff x="3182581" y="303958"/>
                <a:chExt cx="5715000" cy="5815853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82581" y="303958"/>
                  <a:ext cx="5715000" cy="5815853"/>
                </a:xfrm>
                <a:prstGeom prst="rect">
                  <a:avLst/>
                </a:prstGeom>
              </p:spPr>
            </p:pic>
            <p:pic>
              <p:nvPicPr>
                <p:cNvPr id="3" name="Picture 2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155" t="59378" r="39024" b="10932"/>
                <a:stretch/>
              </p:blipFill>
              <p:spPr>
                <a:xfrm rot="12905497">
                  <a:off x="5069539" y="3953436"/>
                  <a:ext cx="1694331" cy="1734671"/>
                </a:xfrm>
                <a:prstGeom prst="flowChartConnector">
                  <a:avLst/>
                </a:prstGeom>
              </p:spPr>
            </p:pic>
          </p:grpSp>
          <p:sp>
            <p:nvSpPr>
              <p:cNvPr id="10" name="Rectangle 9"/>
              <p:cNvSpPr/>
              <p:nvPr/>
            </p:nvSpPr>
            <p:spPr>
              <a:xfrm>
                <a:off x="3812045" y="3284728"/>
                <a:ext cx="513806" cy="14369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799182" y="3794926"/>
                <a:ext cx="534954" cy="16375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164064" y="3245112"/>
                <a:ext cx="189100" cy="19158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203289" y="3767098"/>
                <a:ext cx="189100" cy="19158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818707" y="2913321"/>
                <a:ext cx="191386" cy="3714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Freeform 20"/>
            <p:cNvSpPr/>
            <p:nvPr/>
          </p:nvSpPr>
          <p:spPr>
            <a:xfrm rot="17769920" flipH="1" flipV="1">
              <a:off x="7460580" y="3426526"/>
              <a:ext cx="947148" cy="45719"/>
            </a:xfrm>
            <a:custGeom>
              <a:avLst/>
              <a:gdLst>
                <a:gd name="connsiteX0" fmla="*/ 26 w 127027"/>
                <a:gd name="connsiteY0" fmla="*/ 76683 h 629581"/>
                <a:gd name="connsiteX1" fmla="*/ 116984 w 127027"/>
                <a:gd name="connsiteY1" fmla="*/ 629576 h 629581"/>
                <a:gd name="connsiteX2" fmla="*/ 106352 w 127027"/>
                <a:gd name="connsiteY2" fmla="*/ 66050 h 629581"/>
                <a:gd name="connsiteX3" fmla="*/ 26 w 127027"/>
                <a:gd name="connsiteY3" fmla="*/ 76683 h 629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7" h="629581">
                  <a:moveTo>
                    <a:pt x="26" y="76683"/>
                  </a:moveTo>
                  <a:cubicBezTo>
                    <a:pt x="1798" y="170604"/>
                    <a:pt x="99263" y="631348"/>
                    <a:pt x="116984" y="629576"/>
                  </a:cubicBezTo>
                  <a:cubicBezTo>
                    <a:pt x="134705" y="627804"/>
                    <a:pt x="127617" y="161743"/>
                    <a:pt x="106352" y="66050"/>
                  </a:cubicBezTo>
                  <a:cubicBezTo>
                    <a:pt x="85087" y="-29643"/>
                    <a:pt x="-1746" y="-17238"/>
                    <a:pt x="26" y="76683"/>
                  </a:cubicBez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 rot="15049382" flipH="1" flipV="1">
              <a:off x="11089291" y="3412167"/>
              <a:ext cx="915067" cy="101967"/>
            </a:xfrm>
            <a:custGeom>
              <a:avLst/>
              <a:gdLst>
                <a:gd name="connsiteX0" fmla="*/ 26 w 127027"/>
                <a:gd name="connsiteY0" fmla="*/ 76683 h 629581"/>
                <a:gd name="connsiteX1" fmla="*/ 116984 w 127027"/>
                <a:gd name="connsiteY1" fmla="*/ 629576 h 629581"/>
                <a:gd name="connsiteX2" fmla="*/ 106352 w 127027"/>
                <a:gd name="connsiteY2" fmla="*/ 66050 h 629581"/>
                <a:gd name="connsiteX3" fmla="*/ 26 w 127027"/>
                <a:gd name="connsiteY3" fmla="*/ 76683 h 629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7" h="629581">
                  <a:moveTo>
                    <a:pt x="26" y="76683"/>
                  </a:moveTo>
                  <a:cubicBezTo>
                    <a:pt x="1798" y="170604"/>
                    <a:pt x="99263" y="631348"/>
                    <a:pt x="116984" y="629576"/>
                  </a:cubicBezTo>
                  <a:cubicBezTo>
                    <a:pt x="134705" y="627804"/>
                    <a:pt x="127617" y="161743"/>
                    <a:pt x="106352" y="66050"/>
                  </a:cubicBezTo>
                  <a:cubicBezTo>
                    <a:pt x="85087" y="-29643"/>
                    <a:pt x="-1746" y="-17238"/>
                    <a:pt x="26" y="76683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367" y="2721865"/>
            <a:ext cx="3261703" cy="1812057"/>
          </a:xfrm>
          <a:prstGeom prst="rect">
            <a:avLst/>
          </a:prstGeom>
        </p:spPr>
      </p:pic>
      <p:sp>
        <p:nvSpPr>
          <p:cNvPr id="19" name="Freeform 18"/>
          <p:cNvSpPr/>
          <p:nvPr/>
        </p:nvSpPr>
        <p:spPr>
          <a:xfrm>
            <a:off x="1384991" y="3939988"/>
            <a:ext cx="8498597" cy="1355935"/>
          </a:xfrm>
          <a:custGeom>
            <a:avLst/>
            <a:gdLst>
              <a:gd name="connsiteX0" fmla="*/ 605174 w 8498597"/>
              <a:gd name="connsiteY0" fmla="*/ 0 h 1355935"/>
              <a:gd name="connsiteX1" fmla="*/ 403468 w 8498597"/>
              <a:gd name="connsiteY1" fmla="*/ 53788 h 1355935"/>
              <a:gd name="connsiteX2" fmla="*/ 53844 w 8498597"/>
              <a:gd name="connsiteY2" fmla="*/ 188259 h 1355935"/>
              <a:gd name="connsiteX3" fmla="*/ 174868 w 8498597"/>
              <a:gd name="connsiteY3" fmla="*/ 1210236 h 1355935"/>
              <a:gd name="connsiteX4" fmla="*/ 1654044 w 8498597"/>
              <a:gd name="connsiteY4" fmla="*/ 1344706 h 1355935"/>
              <a:gd name="connsiteX5" fmla="*/ 3684550 w 8498597"/>
              <a:gd name="connsiteY5" fmla="*/ 1169894 h 1355935"/>
              <a:gd name="connsiteX6" fmla="*/ 5647821 w 8498597"/>
              <a:gd name="connsiteY6" fmla="*/ 1075765 h 1355935"/>
              <a:gd name="connsiteX7" fmla="*/ 7960715 w 8498597"/>
              <a:gd name="connsiteY7" fmla="*/ 981636 h 1355935"/>
              <a:gd name="connsiteX8" fmla="*/ 8498597 w 8498597"/>
              <a:gd name="connsiteY8" fmla="*/ 484094 h 1355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498597" h="1355935">
                <a:moveTo>
                  <a:pt x="605174" y="0"/>
                </a:moveTo>
                <a:cubicBezTo>
                  <a:pt x="550265" y="11206"/>
                  <a:pt x="495356" y="22412"/>
                  <a:pt x="403468" y="53788"/>
                </a:cubicBezTo>
                <a:cubicBezTo>
                  <a:pt x="311580" y="85165"/>
                  <a:pt x="91944" y="-4482"/>
                  <a:pt x="53844" y="188259"/>
                </a:cubicBezTo>
                <a:cubicBezTo>
                  <a:pt x="15744" y="381000"/>
                  <a:pt x="-91832" y="1017495"/>
                  <a:pt x="174868" y="1210236"/>
                </a:cubicBezTo>
                <a:cubicBezTo>
                  <a:pt x="441568" y="1402977"/>
                  <a:pt x="1069097" y="1351430"/>
                  <a:pt x="1654044" y="1344706"/>
                </a:cubicBezTo>
                <a:cubicBezTo>
                  <a:pt x="2238991" y="1337982"/>
                  <a:pt x="3018921" y="1214717"/>
                  <a:pt x="3684550" y="1169894"/>
                </a:cubicBezTo>
                <a:cubicBezTo>
                  <a:pt x="4350179" y="1125071"/>
                  <a:pt x="5647821" y="1075765"/>
                  <a:pt x="5647821" y="1075765"/>
                </a:cubicBezTo>
                <a:cubicBezTo>
                  <a:pt x="6360515" y="1044389"/>
                  <a:pt x="7485586" y="1080248"/>
                  <a:pt x="7960715" y="981636"/>
                </a:cubicBezTo>
                <a:cubicBezTo>
                  <a:pt x="8435844" y="883024"/>
                  <a:pt x="8373091" y="549088"/>
                  <a:pt x="8498597" y="48409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1817056" y="4464424"/>
            <a:ext cx="4220286" cy="781497"/>
          </a:xfrm>
          <a:custGeom>
            <a:avLst/>
            <a:gdLst>
              <a:gd name="connsiteX0" fmla="*/ 146215 w 4220286"/>
              <a:gd name="connsiteY0" fmla="*/ 0 h 781497"/>
              <a:gd name="connsiteX1" fmla="*/ 146215 w 4220286"/>
              <a:gd name="connsiteY1" fmla="*/ 632011 h 781497"/>
              <a:gd name="connsiteX2" fmla="*/ 1665732 w 4220286"/>
              <a:gd name="connsiteY2" fmla="*/ 779929 h 781497"/>
              <a:gd name="connsiteX3" fmla="*/ 2633920 w 4220286"/>
              <a:gd name="connsiteY3" fmla="*/ 578223 h 781497"/>
              <a:gd name="connsiteX4" fmla="*/ 4072756 w 4220286"/>
              <a:gd name="connsiteY4" fmla="*/ 403411 h 781497"/>
              <a:gd name="connsiteX5" fmla="*/ 4099650 w 4220286"/>
              <a:gd name="connsiteY5" fmla="*/ 0 h 781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0286" h="781497">
                <a:moveTo>
                  <a:pt x="146215" y="0"/>
                </a:moveTo>
                <a:cubicBezTo>
                  <a:pt x="19588" y="251011"/>
                  <a:pt x="-107038" y="502023"/>
                  <a:pt x="146215" y="632011"/>
                </a:cubicBezTo>
                <a:cubicBezTo>
                  <a:pt x="399468" y="761999"/>
                  <a:pt x="1251115" y="788894"/>
                  <a:pt x="1665732" y="779929"/>
                </a:cubicBezTo>
                <a:cubicBezTo>
                  <a:pt x="2080349" y="770964"/>
                  <a:pt x="2232749" y="640976"/>
                  <a:pt x="2633920" y="578223"/>
                </a:cubicBezTo>
                <a:cubicBezTo>
                  <a:pt x="3035091" y="515470"/>
                  <a:pt x="3828468" y="499781"/>
                  <a:pt x="4072756" y="403411"/>
                </a:cubicBezTo>
                <a:cubicBezTo>
                  <a:pt x="4317044" y="307041"/>
                  <a:pt x="4208347" y="153520"/>
                  <a:pt x="409965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5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38500" y="416056"/>
            <a:ext cx="5715000" cy="5815853"/>
            <a:chOff x="3238500" y="470647"/>
            <a:chExt cx="5715000" cy="581585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8500" y="470647"/>
              <a:ext cx="5715000" cy="5815853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55" t="59378" r="39024" b="10932"/>
            <a:stretch/>
          </p:blipFill>
          <p:spPr>
            <a:xfrm rot="11790044">
              <a:off x="5069539" y="3953436"/>
              <a:ext cx="1694331" cy="1734671"/>
            </a:xfrm>
            <a:prstGeom prst="flowChartConnector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987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470647"/>
            <a:ext cx="5715000" cy="58158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55" t="59378" r="39024" b="10932"/>
          <a:stretch/>
        </p:blipFill>
        <p:spPr>
          <a:xfrm rot="2181157">
            <a:off x="5056093" y="3939988"/>
            <a:ext cx="1694331" cy="1734671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1330201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470647"/>
            <a:ext cx="5715000" cy="58158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55" t="59378" r="39024" b="10932"/>
          <a:stretch/>
        </p:blipFill>
        <p:spPr>
          <a:xfrm rot="3154328">
            <a:off x="5082987" y="3926541"/>
            <a:ext cx="1694331" cy="1734671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1744317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470647"/>
            <a:ext cx="5715000" cy="58158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55" t="59378" r="39024" b="10932"/>
          <a:stretch/>
        </p:blipFill>
        <p:spPr>
          <a:xfrm rot="4354839">
            <a:off x="5056092" y="3939988"/>
            <a:ext cx="1694331" cy="1734671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978922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470647"/>
            <a:ext cx="5715000" cy="58158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55" t="59378" r="39024" b="10932"/>
          <a:stretch/>
        </p:blipFill>
        <p:spPr>
          <a:xfrm rot="5400000">
            <a:off x="5069539" y="3939988"/>
            <a:ext cx="1694331" cy="1734671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4212780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470647"/>
            <a:ext cx="5715000" cy="58158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55" t="59378" r="39024" b="10932"/>
          <a:stretch/>
        </p:blipFill>
        <p:spPr>
          <a:xfrm rot="6391838">
            <a:off x="5069540" y="3939988"/>
            <a:ext cx="1694331" cy="1734671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1395667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470647"/>
            <a:ext cx="5715000" cy="58158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55" t="59378" r="39024" b="10932"/>
          <a:stretch/>
        </p:blipFill>
        <p:spPr>
          <a:xfrm rot="7459370">
            <a:off x="5082988" y="3926541"/>
            <a:ext cx="1694331" cy="1734671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1144855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470647"/>
            <a:ext cx="5715000" cy="58158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55" t="59378" r="39024" b="10932"/>
          <a:stretch/>
        </p:blipFill>
        <p:spPr>
          <a:xfrm rot="8530483">
            <a:off x="5096434" y="3913094"/>
            <a:ext cx="1694331" cy="1734671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2050773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470647"/>
            <a:ext cx="5715000" cy="58158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55" t="59378" r="39024" b="10932"/>
          <a:stretch/>
        </p:blipFill>
        <p:spPr>
          <a:xfrm rot="9806026">
            <a:off x="5069539" y="3953436"/>
            <a:ext cx="1694331" cy="1734671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867456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1838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 Ngo</dc:creator>
  <cp:lastModifiedBy>TRONG QUANG</cp:lastModifiedBy>
  <cp:revision>18</cp:revision>
  <dcterms:created xsi:type="dcterms:W3CDTF">2018-07-09T01:15:05Z</dcterms:created>
  <dcterms:modified xsi:type="dcterms:W3CDTF">2018-07-25T09:52:11Z</dcterms:modified>
</cp:coreProperties>
</file>